
<file path=[Content_Types].xml><?xml version="1.0" encoding="utf-8"?>
<Types xmlns="http://schemas.openxmlformats.org/package/2006/content-types">
  <Default Extension="png" ContentType="image/png"/>
  <Default Extension="pdf" ContentType="application/pd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s/slide19.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8.xml" ContentType="application/vnd.openxmlformats-officedocument.presentationml.slide+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7.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73" r:id="rId14"/>
    <p:sldId id="274" r:id="rId15"/>
    <p:sldId id="275" r:id="rId16"/>
    <p:sldId id="276" r:id="rId17"/>
    <p:sldId id="277" r:id="rId18"/>
    <p:sldId id="278" r:id="rId19"/>
    <p:sldId id="279" r:id="rId20"/>
    <p:sldId id="280" r:id="rId21"/>
    <p:sldId id="281" r:id="rId22"/>
    <p:sldId id="282" r:id="rId23"/>
  </p:sldIdLst>
  <p:sldSz cx="10688638" cy="7562850"/>
  <p:notesSz cx="6858000" cy="9144000"/>
  <p:defaultTextStyle>
    <a:defPPr>
      <a:defRPr lang="en-US"/>
    </a:defPPr>
    <a:lvl1pPr marL="0" algn="l" defTabSz="521437" rtl="0" eaLnBrk="1" latinLnBrk="0" hangingPunct="1">
      <a:defRPr sz="2100" kern="1200">
        <a:solidFill>
          <a:schemeClr val="tx1"/>
        </a:solidFill>
        <a:latin typeface="+mn-lt"/>
        <a:ea typeface="+mn-ea"/>
        <a:cs typeface="+mn-cs"/>
      </a:defRPr>
    </a:lvl1pPr>
    <a:lvl2pPr marL="521437" algn="l" defTabSz="521437" rtl="0" eaLnBrk="1" latinLnBrk="0" hangingPunct="1">
      <a:defRPr sz="2100" kern="1200">
        <a:solidFill>
          <a:schemeClr val="tx1"/>
        </a:solidFill>
        <a:latin typeface="+mn-lt"/>
        <a:ea typeface="+mn-ea"/>
        <a:cs typeface="+mn-cs"/>
      </a:defRPr>
    </a:lvl2pPr>
    <a:lvl3pPr marL="1042873" algn="l" defTabSz="521437" rtl="0" eaLnBrk="1" latinLnBrk="0" hangingPunct="1">
      <a:defRPr sz="2100" kern="1200">
        <a:solidFill>
          <a:schemeClr val="tx1"/>
        </a:solidFill>
        <a:latin typeface="+mn-lt"/>
        <a:ea typeface="+mn-ea"/>
        <a:cs typeface="+mn-cs"/>
      </a:defRPr>
    </a:lvl3pPr>
    <a:lvl4pPr marL="1564310" algn="l" defTabSz="521437" rtl="0" eaLnBrk="1" latinLnBrk="0" hangingPunct="1">
      <a:defRPr sz="2100" kern="1200">
        <a:solidFill>
          <a:schemeClr val="tx1"/>
        </a:solidFill>
        <a:latin typeface="+mn-lt"/>
        <a:ea typeface="+mn-ea"/>
        <a:cs typeface="+mn-cs"/>
      </a:defRPr>
    </a:lvl4pPr>
    <a:lvl5pPr marL="2085746" algn="l" defTabSz="521437" rtl="0" eaLnBrk="1" latinLnBrk="0" hangingPunct="1">
      <a:defRPr sz="2100" kern="1200">
        <a:solidFill>
          <a:schemeClr val="tx1"/>
        </a:solidFill>
        <a:latin typeface="+mn-lt"/>
        <a:ea typeface="+mn-ea"/>
        <a:cs typeface="+mn-cs"/>
      </a:defRPr>
    </a:lvl5pPr>
    <a:lvl6pPr marL="2607183" algn="l" defTabSz="521437" rtl="0" eaLnBrk="1" latinLnBrk="0" hangingPunct="1">
      <a:defRPr sz="2100" kern="1200">
        <a:solidFill>
          <a:schemeClr val="tx1"/>
        </a:solidFill>
        <a:latin typeface="+mn-lt"/>
        <a:ea typeface="+mn-ea"/>
        <a:cs typeface="+mn-cs"/>
      </a:defRPr>
    </a:lvl6pPr>
    <a:lvl7pPr marL="3128620" algn="l" defTabSz="521437" rtl="0" eaLnBrk="1" latinLnBrk="0" hangingPunct="1">
      <a:defRPr sz="2100" kern="1200">
        <a:solidFill>
          <a:schemeClr val="tx1"/>
        </a:solidFill>
        <a:latin typeface="+mn-lt"/>
        <a:ea typeface="+mn-ea"/>
        <a:cs typeface="+mn-cs"/>
      </a:defRPr>
    </a:lvl7pPr>
    <a:lvl8pPr marL="3650056" algn="l" defTabSz="521437" rtl="0" eaLnBrk="1" latinLnBrk="0" hangingPunct="1">
      <a:defRPr sz="2100" kern="1200">
        <a:solidFill>
          <a:schemeClr val="tx1"/>
        </a:solidFill>
        <a:latin typeface="+mn-lt"/>
        <a:ea typeface="+mn-ea"/>
        <a:cs typeface="+mn-cs"/>
      </a:defRPr>
    </a:lvl8pPr>
    <a:lvl9pPr marL="4171493" algn="l" defTabSz="521437" rtl="0" eaLnBrk="1" latinLnBrk="0" hangingPunct="1">
      <a:defRPr sz="21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85" d="100"/>
          <a:sy n="85" d="100"/>
        </p:scale>
        <p:origin x="-696" y="132"/>
      </p:cViewPr>
      <p:guideLst>
        <p:guide orient="horz" pos="2382"/>
        <p:guide pos="3366"/>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F1E2F2F-780B-45E4-BB8E-A8630872DD0C}" type="datetimeFigureOut">
              <a:rPr lang="en-GB" smtClean="0"/>
              <a:t>04/09/2011</a:t>
            </a:fld>
            <a:endParaRPr lang="en-GB"/>
          </a:p>
        </p:txBody>
      </p:sp>
      <p:sp>
        <p:nvSpPr>
          <p:cNvPr id="4" name="Slide Image Placeholder 3"/>
          <p:cNvSpPr>
            <a:spLocks noGrp="1" noRot="1" noChangeAspect="1"/>
          </p:cNvSpPr>
          <p:nvPr>
            <p:ph type="sldImg" idx="2"/>
          </p:nvPr>
        </p:nvSpPr>
        <p:spPr>
          <a:xfrm>
            <a:off x="1006475" y="685800"/>
            <a:ext cx="484505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7427F74-1DAC-4642-86DC-9FEBEF17C116}" type="slidenum">
              <a:rPr lang="en-GB" smtClean="0"/>
              <a:t>‹#›</a:t>
            </a:fld>
            <a:endParaRPr lang="en-GB"/>
          </a:p>
        </p:txBody>
      </p:sp>
    </p:spTree>
    <p:extLst>
      <p:ext uri="{BB962C8B-B14F-4D97-AF65-F5344CB8AC3E}">
        <p14:creationId xmlns:p14="http://schemas.microsoft.com/office/powerpoint/2010/main" val="3748458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txBox="1">
            <a:spLocks noGrp="1" noChangeArrowheads="1"/>
          </p:cNvSpPr>
          <p:nvPr/>
        </p:nvSpPr>
        <p:spPr bwMode="auto">
          <a:xfrm>
            <a:off x="3885507" y="8685914"/>
            <a:ext cx="2972493" cy="45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200">
                <a:solidFill>
                  <a:schemeClr val="tx1"/>
                </a:solidFill>
                <a:latin typeface="Lucida Sans" pitchFamily="-105" charset="0"/>
                <a:ea typeface="ＭＳ Ｐゴシック" pitchFamily="-105" charset="-128"/>
              </a:defRPr>
            </a:lvl1pPr>
            <a:lvl2pPr marL="742950" indent="-285750">
              <a:defRPr sz="1200">
                <a:solidFill>
                  <a:schemeClr val="tx1"/>
                </a:solidFill>
                <a:latin typeface="Lucida Sans" pitchFamily="-105" charset="0"/>
                <a:ea typeface="ＭＳ Ｐゴシック" pitchFamily="-105" charset="-128"/>
              </a:defRPr>
            </a:lvl2pPr>
            <a:lvl3pPr marL="1143000" indent="-228600">
              <a:defRPr sz="1200">
                <a:solidFill>
                  <a:schemeClr val="tx1"/>
                </a:solidFill>
                <a:latin typeface="Lucida Sans" pitchFamily="-105" charset="0"/>
                <a:ea typeface="ＭＳ Ｐゴシック" pitchFamily="-105" charset="-128"/>
              </a:defRPr>
            </a:lvl3pPr>
            <a:lvl4pPr marL="1600200" indent="-228600">
              <a:defRPr sz="1200">
                <a:solidFill>
                  <a:schemeClr val="tx1"/>
                </a:solidFill>
                <a:latin typeface="Lucida Sans" pitchFamily="-105" charset="0"/>
                <a:ea typeface="ＭＳ Ｐゴシック" pitchFamily="-105" charset="-128"/>
              </a:defRPr>
            </a:lvl4pPr>
            <a:lvl5pPr marL="2057400" indent="-228600">
              <a:defRPr sz="1200">
                <a:solidFill>
                  <a:schemeClr val="tx1"/>
                </a:solidFill>
                <a:latin typeface="Lucida Sans" pitchFamily="-105" charset="0"/>
                <a:ea typeface="ＭＳ Ｐゴシック" pitchFamily="-105" charset="-128"/>
              </a:defRPr>
            </a:lvl5pPr>
            <a:lvl6pPr marL="2514600" indent="-228600" algn="ctr" eaLnBrk="0" fontAlgn="base" hangingPunct="0">
              <a:spcBef>
                <a:spcPct val="0"/>
              </a:spcBef>
              <a:spcAft>
                <a:spcPct val="0"/>
              </a:spcAft>
              <a:defRPr sz="1200">
                <a:solidFill>
                  <a:schemeClr val="tx1"/>
                </a:solidFill>
                <a:latin typeface="Lucida Sans" pitchFamily="-105" charset="0"/>
                <a:ea typeface="ＭＳ Ｐゴシック" pitchFamily="-105" charset="-128"/>
              </a:defRPr>
            </a:lvl6pPr>
            <a:lvl7pPr marL="2971800" indent="-228600" algn="ctr" eaLnBrk="0" fontAlgn="base" hangingPunct="0">
              <a:spcBef>
                <a:spcPct val="0"/>
              </a:spcBef>
              <a:spcAft>
                <a:spcPct val="0"/>
              </a:spcAft>
              <a:defRPr sz="1200">
                <a:solidFill>
                  <a:schemeClr val="tx1"/>
                </a:solidFill>
                <a:latin typeface="Lucida Sans" pitchFamily="-105" charset="0"/>
                <a:ea typeface="ＭＳ Ｐゴシック" pitchFamily="-105" charset="-128"/>
              </a:defRPr>
            </a:lvl7pPr>
            <a:lvl8pPr marL="3429000" indent="-228600" algn="ctr" eaLnBrk="0" fontAlgn="base" hangingPunct="0">
              <a:spcBef>
                <a:spcPct val="0"/>
              </a:spcBef>
              <a:spcAft>
                <a:spcPct val="0"/>
              </a:spcAft>
              <a:defRPr sz="1200">
                <a:solidFill>
                  <a:schemeClr val="tx1"/>
                </a:solidFill>
                <a:latin typeface="Lucida Sans" pitchFamily="-105" charset="0"/>
                <a:ea typeface="ＭＳ Ｐゴシック" pitchFamily="-105" charset="-128"/>
              </a:defRPr>
            </a:lvl8pPr>
            <a:lvl9pPr marL="3886200" indent="-228600" algn="ctr" eaLnBrk="0" fontAlgn="base" hangingPunct="0">
              <a:spcBef>
                <a:spcPct val="0"/>
              </a:spcBef>
              <a:spcAft>
                <a:spcPct val="0"/>
              </a:spcAft>
              <a:defRPr sz="1200">
                <a:solidFill>
                  <a:schemeClr val="tx1"/>
                </a:solidFill>
                <a:latin typeface="Lucida Sans" pitchFamily="-105" charset="0"/>
                <a:ea typeface="ＭＳ Ｐゴシック" pitchFamily="-105" charset="-128"/>
              </a:defRPr>
            </a:lvl9pPr>
          </a:lstStyle>
          <a:p>
            <a:pPr algn="r"/>
            <a:fld id="{27F9AA30-510E-4CCB-A2AA-A0CC674C0254}" type="slidenum">
              <a:rPr lang="en-GB">
                <a:latin typeface="Arial" charset="0"/>
              </a:rPr>
              <a:pPr algn="r"/>
              <a:t>2</a:t>
            </a:fld>
            <a:endParaRPr lang="en-GB">
              <a:latin typeface="Arial" charset="0"/>
            </a:endParaRPr>
          </a:p>
        </p:txBody>
      </p:sp>
      <p:sp>
        <p:nvSpPr>
          <p:cNvPr id="34819" name="Rectangle 2"/>
          <p:cNvSpPr>
            <a:spLocks noGrp="1" noRot="1" noChangeAspect="1" noChangeArrowheads="1" noTextEdit="1"/>
          </p:cNvSpPr>
          <p:nvPr>
            <p:ph type="sldImg"/>
          </p:nvPr>
        </p:nvSpPr>
        <p:spPr>
          <a:xfrm>
            <a:off x="1004888" y="685800"/>
            <a:ext cx="4846637" cy="3429000"/>
          </a:xfrm>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smtClean="0">
                <a:latin typeface="Arial" charset="0"/>
                <a:ea typeface="ＭＳ Ｐゴシック" pitchFamily="-105" charset="-128"/>
              </a:rPr>
              <a:t>If using a school logo, make sure that if you have a long page title, it does not encroach on the logo. Allow about 2cm around the logo. Run the page title onto two lines if necessary. </a:t>
            </a:r>
          </a:p>
        </p:txBody>
      </p:sp>
      <p:sp>
        <p:nvSpPr>
          <p:cNvPr id="34821" name="Footer Placeholder 7"/>
          <p:cNvSpPr txBox="1">
            <a:spLocks noGrp="1"/>
          </p:cNvSpPr>
          <p:nvPr/>
        </p:nvSpPr>
        <p:spPr bwMode="auto">
          <a:xfrm>
            <a:off x="1" y="8685914"/>
            <a:ext cx="2972493" cy="45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200">
                <a:solidFill>
                  <a:schemeClr val="tx1"/>
                </a:solidFill>
                <a:latin typeface="Lucida Sans" pitchFamily="-105" charset="0"/>
                <a:ea typeface="ＭＳ Ｐゴシック" pitchFamily="-105" charset="-128"/>
              </a:defRPr>
            </a:lvl1pPr>
            <a:lvl2pPr marL="742950" indent="-285750">
              <a:defRPr sz="1200">
                <a:solidFill>
                  <a:schemeClr val="tx1"/>
                </a:solidFill>
                <a:latin typeface="Lucida Sans" pitchFamily="-105" charset="0"/>
                <a:ea typeface="ＭＳ Ｐゴシック" pitchFamily="-105" charset="-128"/>
              </a:defRPr>
            </a:lvl2pPr>
            <a:lvl3pPr marL="1143000" indent="-228600">
              <a:defRPr sz="1200">
                <a:solidFill>
                  <a:schemeClr val="tx1"/>
                </a:solidFill>
                <a:latin typeface="Lucida Sans" pitchFamily="-105" charset="0"/>
                <a:ea typeface="ＭＳ Ｐゴシック" pitchFamily="-105" charset="-128"/>
              </a:defRPr>
            </a:lvl3pPr>
            <a:lvl4pPr marL="1600200" indent="-228600">
              <a:defRPr sz="1200">
                <a:solidFill>
                  <a:schemeClr val="tx1"/>
                </a:solidFill>
                <a:latin typeface="Lucida Sans" pitchFamily="-105" charset="0"/>
                <a:ea typeface="ＭＳ Ｐゴシック" pitchFamily="-105" charset="-128"/>
              </a:defRPr>
            </a:lvl4pPr>
            <a:lvl5pPr marL="2057400" indent="-228600">
              <a:defRPr sz="1200">
                <a:solidFill>
                  <a:schemeClr val="tx1"/>
                </a:solidFill>
                <a:latin typeface="Lucida Sans" pitchFamily="-105" charset="0"/>
                <a:ea typeface="ＭＳ Ｐゴシック" pitchFamily="-105" charset="-128"/>
              </a:defRPr>
            </a:lvl5pPr>
            <a:lvl6pPr marL="2514600" indent="-228600" algn="ctr" eaLnBrk="0" fontAlgn="base" hangingPunct="0">
              <a:spcBef>
                <a:spcPct val="0"/>
              </a:spcBef>
              <a:spcAft>
                <a:spcPct val="0"/>
              </a:spcAft>
              <a:defRPr sz="1200">
                <a:solidFill>
                  <a:schemeClr val="tx1"/>
                </a:solidFill>
                <a:latin typeface="Lucida Sans" pitchFamily="-105" charset="0"/>
                <a:ea typeface="ＭＳ Ｐゴシック" pitchFamily="-105" charset="-128"/>
              </a:defRPr>
            </a:lvl6pPr>
            <a:lvl7pPr marL="2971800" indent="-228600" algn="ctr" eaLnBrk="0" fontAlgn="base" hangingPunct="0">
              <a:spcBef>
                <a:spcPct val="0"/>
              </a:spcBef>
              <a:spcAft>
                <a:spcPct val="0"/>
              </a:spcAft>
              <a:defRPr sz="1200">
                <a:solidFill>
                  <a:schemeClr val="tx1"/>
                </a:solidFill>
                <a:latin typeface="Lucida Sans" pitchFamily="-105" charset="0"/>
                <a:ea typeface="ＭＳ Ｐゴシック" pitchFamily="-105" charset="-128"/>
              </a:defRPr>
            </a:lvl7pPr>
            <a:lvl8pPr marL="3429000" indent="-228600" algn="ctr" eaLnBrk="0" fontAlgn="base" hangingPunct="0">
              <a:spcBef>
                <a:spcPct val="0"/>
              </a:spcBef>
              <a:spcAft>
                <a:spcPct val="0"/>
              </a:spcAft>
              <a:defRPr sz="1200">
                <a:solidFill>
                  <a:schemeClr val="tx1"/>
                </a:solidFill>
                <a:latin typeface="Lucida Sans" pitchFamily="-105" charset="0"/>
                <a:ea typeface="ＭＳ Ｐゴシック" pitchFamily="-105" charset="-128"/>
              </a:defRPr>
            </a:lvl8pPr>
            <a:lvl9pPr marL="3886200" indent="-228600" algn="ctr" eaLnBrk="0" fontAlgn="base" hangingPunct="0">
              <a:spcBef>
                <a:spcPct val="0"/>
              </a:spcBef>
              <a:spcAft>
                <a:spcPct val="0"/>
              </a:spcAft>
              <a:defRPr sz="1200">
                <a:solidFill>
                  <a:schemeClr val="tx1"/>
                </a:solidFill>
                <a:latin typeface="Lucida Sans" pitchFamily="-105" charset="0"/>
                <a:ea typeface="ＭＳ Ｐゴシック" pitchFamily="-105" charset="-128"/>
              </a:defRPr>
            </a:lvl9pPr>
          </a:lstStyle>
          <a:p>
            <a:pPr algn="l"/>
            <a:endParaRPr lang="en-US">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txBox="1">
            <a:spLocks noGrp="1" noChangeArrowheads="1"/>
          </p:cNvSpPr>
          <p:nvPr/>
        </p:nvSpPr>
        <p:spPr bwMode="auto">
          <a:xfrm>
            <a:off x="3885507" y="8685914"/>
            <a:ext cx="2972493" cy="45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200">
                <a:solidFill>
                  <a:schemeClr val="tx1"/>
                </a:solidFill>
                <a:latin typeface="Lucida Sans" pitchFamily="-105" charset="0"/>
                <a:ea typeface="ＭＳ Ｐゴシック" pitchFamily="-105" charset="-128"/>
              </a:defRPr>
            </a:lvl1pPr>
            <a:lvl2pPr marL="742950" indent="-285750">
              <a:defRPr sz="1200">
                <a:solidFill>
                  <a:schemeClr val="tx1"/>
                </a:solidFill>
                <a:latin typeface="Lucida Sans" pitchFamily="-105" charset="0"/>
                <a:ea typeface="ＭＳ Ｐゴシック" pitchFamily="-105" charset="-128"/>
              </a:defRPr>
            </a:lvl2pPr>
            <a:lvl3pPr marL="1143000" indent="-228600">
              <a:defRPr sz="1200">
                <a:solidFill>
                  <a:schemeClr val="tx1"/>
                </a:solidFill>
                <a:latin typeface="Lucida Sans" pitchFamily="-105" charset="0"/>
                <a:ea typeface="ＭＳ Ｐゴシック" pitchFamily="-105" charset="-128"/>
              </a:defRPr>
            </a:lvl3pPr>
            <a:lvl4pPr marL="1600200" indent="-228600">
              <a:defRPr sz="1200">
                <a:solidFill>
                  <a:schemeClr val="tx1"/>
                </a:solidFill>
                <a:latin typeface="Lucida Sans" pitchFamily="-105" charset="0"/>
                <a:ea typeface="ＭＳ Ｐゴシック" pitchFamily="-105" charset="-128"/>
              </a:defRPr>
            </a:lvl4pPr>
            <a:lvl5pPr marL="2057400" indent="-228600">
              <a:defRPr sz="1200">
                <a:solidFill>
                  <a:schemeClr val="tx1"/>
                </a:solidFill>
                <a:latin typeface="Lucida Sans" pitchFamily="-105" charset="0"/>
                <a:ea typeface="ＭＳ Ｐゴシック" pitchFamily="-105" charset="-128"/>
              </a:defRPr>
            </a:lvl5pPr>
            <a:lvl6pPr marL="2514600" indent="-228600" algn="ctr" eaLnBrk="0" fontAlgn="base" hangingPunct="0">
              <a:spcBef>
                <a:spcPct val="0"/>
              </a:spcBef>
              <a:spcAft>
                <a:spcPct val="0"/>
              </a:spcAft>
              <a:defRPr sz="1200">
                <a:solidFill>
                  <a:schemeClr val="tx1"/>
                </a:solidFill>
                <a:latin typeface="Lucida Sans" pitchFamily="-105" charset="0"/>
                <a:ea typeface="ＭＳ Ｐゴシック" pitchFamily="-105" charset="-128"/>
              </a:defRPr>
            </a:lvl6pPr>
            <a:lvl7pPr marL="2971800" indent="-228600" algn="ctr" eaLnBrk="0" fontAlgn="base" hangingPunct="0">
              <a:spcBef>
                <a:spcPct val="0"/>
              </a:spcBef>
              <a:spcAft>
                <a:spcPct val="0"/>
              </a:spcAft>
              <a:defRPr sz="1200">
                <a:solidFill>
                  <a:schemeClr val="tx1"/>
                </a:solidFill>
                <a:latin typeface="Lucida Sans" pitchFamily="-105" charset="0"/>
                <a:ea typeface="ＭＳ Ｐゴシック" pitchFamily="-105" charset="-128"/>
              </a:defRPr>
            </a:lvl7pPr>
            <a:lvl8pPr marL="3429000" indent="-228600" algn="ctr" eaLnBrk="0" fontAlgn="base" hangingPunct="0">
              <a:spcBef>
                <a:spcPct val="0"/>
              </a:spcBef>
              <a:spcAft>
                <a:spcPct val="0"/>
              </a:spcAft>
              <a:defRPr sz="1200">
                <a:solidFill>
                  <a:schemeClr val="tx1"/>
                </a:solidFill>
                <a:latin typeface="Lucida Sans" pitchFamily="-105" charset="0"/>
                <a:ea typeface="ＭＳ Ｐゴシック" pitchFamily="-105" charset="-128"/>
              </a:defRPr>
            </a:lvl8pPr>
            <a:lvl9pPr marL="3886200" indent="-228600" algn="ctr" eaLnBrk="0" fontAlgn="base" hangingPunct="0">
              <a:spcBef>
                <a:spcPct val="0"/>
              </a:spcBef>
              <a:spcAft>
                <a:spcPct val="0"/>
              </a:spcAft>
              <a:defRPr sz="1200">
                <a:solidFill>
                  <a:schemeClr val="tx1"/>
                </a:solidFill>
                <a:latin typeface="Lucida Sans" pitchFamily="-105" charset="0"/>
                <a:ea typeface="ＭＳ Ｐゴシック" pitchFamily="-105" charset="-128"/>
              </a:defRPr>
            </a:lvl9pPr>
          </a:lstStyle>
          <a:p>
            <a:pPr algn="r"/>
            <a:fld id="{E8537B0F-B457-4A1F-81B3-8BDEFD8395BD}" type="slidenum">
              <a:rPr lang="en-GB">
                <a:latin typeface="Arial" charset="0"/>
              </a:rPr>
              <a:pPr algn="r"/>
              <a:t>3</a:t>
            </a:fld>
            <a:endParaRPr lang="en-GB">
              <a:latin typeface="Arial" charset="0"/>
            </a:endParaRPr>
          </a:p>
        </p:txBody>
      </p:sp>
      <p:sp>
        <p:nvSpPr>
          <p:cNvPr id="35843" name="Rectangle 2"/>
          <p:cNvSpPr>
            <a:spLocks noGrp="1" noRot="1" noChangeAspect="1" noChangeArrowheads="1" noTextEdit="1"/>
          </p:cNvSpPr>
          <p:nvPr>
            <p:ph type="sldImg"/>
          </p:nvPr>
        </p:nvSpPr>
        <p:spPr>
          <a:xfrm>
            <a:off x="1004888" y="685800"/>
            <a:ext cx="4846637" cy="3429000"/>
          </a:xfrm>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smtClean="0">
                <a:latin typeface="Arial" charset="0"/>
                <a:ea typeface="ＭＳ Ｐゴシック" pitchFamily="-105" charset="-128"/>
              </a:rPr>
              <a:t>If using a school logo, make sure that if you have a long page title, it does not encroach on the logo. Allow about 2cm around the logo. Run the page title onto two lines if necessary. </a:t>
            </a:r>
          </a:p>
        </p:txBody>
      </p:sp>
      <p:sp>
        <p:nvSpPr>
          <p:cNvPr id="35845" name="Footer Placeholder 7"/>
          <p:cNvSpPr txBox="1">
            <a:spLocks noGrp="1"/>
          </p:cNvSpPr>
          <p:nvPr/>
        </p:nvSpPr>
        <p:spPr bwMode="auto">
          <a:xfrm>
            <a:off x="1" y="8685914"/>
            <a:ext cx="2972493" cy="45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200">
                <a:solidFill>
                  <a:schemeClr val="tx1"/>
                </a:solidFill>
                <a:latin typeface="Lucida Sans" pitchFamily="-105" charset="0"/>
                <a:ea typeface="ＭＳ Ｐゴシック" pitchFamily="-105" charset="-128"/>
              </a:defRPr>
            </a:lvl1pPr>
            <a:lvl2pPr marL="742950" indent="-285750">
              <a:defRPr sz="1200">
                <a:solidFill>
                  <a:schemeClr val="tx1"/>
                </a:solidFill>
                <a:latin typeface="Lucida Sans" pitchFamily="-105" charset="0"/>
                <a:ea typeface="ＭＳ Ｐゴシック" pitchFamily="-105" charset="-128"/>
              </a:defRPr>
            </a:lvl2pPr>
            <a:lvl3pPr marL="1143000" indent="-228600">
              <a:defRPr sz="1200">
                <a:solidFill>
                  <a:schemeClr val="tx1"/>
                </a:solidFill>
                <a:latin typeface="Lucida Sans" pitchFamily="-105" charset="0"/>
                <a:ea typeface="ＭＳ Ｐゴシック" pitchFamily="-105" charset="-128"/>
              </a:defRPr>
            </a:lvl3pPr>
            <a:lvl4pPr marL="1600200" indent="-228600">
              <a:defRPr sz="1200">
                <a:solidFill>
                  <a:schemeClr val="tx1"/>
                </a:solidFill>
                <a:latin typeface="Lucida Sans" pitchFamily="-105" charset="0"/>
                <a:ea typeface="ＭＳ Ｐゴシック" pitchFamily="-105" charset="-128"/>
              </a:defRPr>
            </a:lvl4pPr>
            <a:lvl5pPr marL="2057400" indent="-228600">
              <a:defRPr sz="1200">
                <a:solidFill>
                  <a:schemeClr val="tx1"/>
                </a:solidFill>
                <a:latin typeface="Lucida Sans" pitchFamily="-105" charset="0"/>
                <a:ea typeface="ＭＳ Ｐゴシック" pitchFamily="-105" charset="-128"/>
              </a:defRPr>
            </a:lvl5pPr>
            <a:lvl6pPr marL="2514600" indent="-228600" algn="ctr" eaLnBrk="0" fontAlgn="base" hangingPunct="0">
              <a:spcBef>
                <a:spcPct val="0"/>
              </a:spcBef>
              <a:spcAft>
                <a:spcPct val="0"/>
              </a:spcAft>
              <a:defRPr sz="1200">
                <a:solidFill>
                  <a:schemeClr val="tx1"/>
                </a:solidFill>
                <a:latin typeface="Lucida Sans" pitchFamily="-105" charset="0"/>
                <a:ea typeface="ＭＳ Ｐゴシック" pitchFamily="-105" charset="-128"/>
              </a:defRPr>
            </a:lvl6pPr>
            <a:lvl7pPr marL="2971800" indent="-228600" algn="ctr" eaLnBrk="0" fontAlgn="base" hangingPunct="0">
              <a:spcBef>
                <a:spcPct val="0"/>
              </a:spcBef>
              <a:spcAft>
                <a:spcPct val="0"/>
              </a:spcAft>
              <a:defRPr sz="1200">
                <a:solidFill>
                  <a:schemeClr val="tx1"/>
                </a:solidFill>
                <a:latin typeface="Lucida Sans" pitchFamily="-105" charset="0"/>
                <a:ea typeface="ＭＳ Ｐゴシック" pitchFamily="-105" charset="-128"/>
              </a:defRPr>
            </a:lvl7pPr>
            <a:lvl8pPr marL="3429000" indent="-228600" algn="ctr" eaLnBrk="0" fontAlgn="base" hangingPunct="0">
              <a:spcBef>
                <a:spcPct val="0"/>
              </a:spcBef>
              <a:spcAft>
                <a:spcPct val="0"/>
              </a:spcAft>
              <a:defRPr sz="1200">
                <a:solidFill>
                  <a:schemeClr val="tx1"/>
                </a:solidFill>
                <a:latin typeface="Lucida Sans" pitchFamily="-105" charset="0"/>
                <a:ea typeface="ＭＳ Ｐゴシック" pitchFamily="-105" charset="-128"/>
              </a:defRPr>
            </a:lvl8pPr>
            <a:lvl9pPr marL="3886200" indent="-228600" algn="ctr" eaLnBrk="0" fontAlgn="base" hangingPunct="0">
              <a:spcBef>
                <a:spcPct val="0"/>
              </a:spcBef>
              <a:spcAft>
                <a:spcPct val="0"/>
              </a:spcAft>
              <a:defRPr sz="1200">
                <a:solidFill>
                  <a:schemeClr val="tx1"/>
                </a:solidFill>
                <a:latin typeface="Lucida Sans" pitchFamily="-105" charset="0"/>
                <a:ea typeface="ＭＳ Ｐゴシック" pitchFamily="-105" charset="-128"/>
              </a:defRPr>
            </a:lvl9pPr>
          </a:lstStyle>
          <a:p>
            <a:pPr algn="l"/>
            <a:endParaRPr lang="en-US">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txBox="1">
            <a:spLocks noGrp="1" noChangeArrowheads="1"/>
          </p:cNvSpPr>
          <p:nvPr/>
        </p:nvSpPr>
        <p:spPr bwMode="auto">
          <a:xfrm>
            <a:off x="3885507" y="8685914"/>
            <a:ext cx="2972493" cy="45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200">
                <a:solidFill>
                  <a:schemeClr val="tx1"/>
                </a:solidFill>
                <a:latin typeface="Lucida Sans" pitchFamily="-105" charset="0"/>
                <a:ea typeface="ＭＳ Ｐゴシック" pitchFamily="-105" charset="-128"/>
              </a:defRPr>
            </a:lvl1pPr>
            <a:lvl2pPr marL="742950" indent="-285750">
              <a:defRPr sz="1200">
                <a:solidFill>
                  <a:schemeClr val="tx1"/>
                </a:solidFill>
                <a:latin typeface="Lucida Sans" pitchFamily="-105" charset="0"/>
                <a:ea typeface="ＭＳ Ｐゴシック" pitchFamily="-105" charset="-128"/>
              </a:defRPr>
            </a:lvl2pPr>
            <a:lvl3pPr marL="1143000" indent="-228600">
              <a:defRPr sz="1200">
                <a:solidFill>
                  <a:schemeClr val="tx1"/>
                </a:solidFill>
                <a:latin typeface="Lucida Sans" pitchFamily="-105" charset="0"/>
                <a:ea typeface="ＭＳ Ｐゴシック" pitchFamily="-105" charset="-128"/>
              </a:defRPr>
            </a:lvl3pPr>
            <a:lvl4pPr marL="1600200" indent="-228600">
              <a:defRPr sz="1200">
                <a:solidFill>
                  <a:schemeClr val="tx1"/>
                </a:solidFill>
                <a:latin typeface="Lucida Sans" pitchFamily="-105" charset="0"/>
                <a:ea typeface="ＭＳ Ｐゴシック" pitchFamily="-105" charset="-128"/>
              </a:defRPr>
            </a:lvl4pPr>
            <a:lvl5pPr marL="2057400" indent="-228600">
              <a:defRPr sz="1200">
                <a:solidFill>
                  <a:schemeClr val="tx1"/>
                </a:solidFill>
                <a:latin typeface="Lucida Sans" pitchFamily="-105" charset="0"/>
                <a:ea typeface="ＭＳ Ｐゴシック" pitchFamily="-105" charset="-128"/>
              </a:defRPr>
            </a:lvl5pPr>
            <a:lvl6pPr marL="2514600" indent="-228600" algn="ctr" eaLnBrk="0" fontAlgn="base" hangingPunct="0">
              <a:spcBef>
                <a:spcPct val="0"/>
              </a:spcBef>
              <a:spcAft>
                <a:spcPct val="0"/>
              </a:spcAft>
              <a:defRPr sz="1200">
                <a:solidFill>
                  <a:schemeClr val="tx1"/>
                </a:solidFill>
                <a:latin typeface="Lucida Sans" pitchFamily="-105" charset="0"/>
                <a:ea typeface="ＭＳ Ｐゴシック" pitchFamily="-105" charset="-128"/>
              </a:defRPr>
            </a:lvl6pPr>
            <a:lvl7pPr marL="2971800" indent="-228600" algn="ctr" eaLnBrk="0" fontAlgn="base" hangingPunct="0">
              <a:spcBef>
                <a:spcPct val="0"/>
              </a:spcBef>
              <a:spcAft>
                <a:spcPct val="0"/>
              </a:spcAft>
              <a:defRPr sz="1200">
                <a:solidFill>
                  <a:schemeClr val="tx1"/>
                </a:solidFill>
                <a:latin typeface="Lucida Sans" pitchFamily="-105" charset="0"/>
                <a:ea typeface="ＭＳ Ｐゴシック" pitchFamily="-105" charset="-128"/>
              </a:defRPr>
            </a:lvl7pPr>
            <a:lvl8pPr marL="3429000" indent="-228600" algn="ctr" eaLnBrk="0" fontAlgn="base" hangingPunct="0">
              <a:spcBef>
                <a:spcPct val="0"/>
              </a:spcBef>
              <a:spcAft>
                <a:spcPct val="0"/>
              </a:spcAft>
              <a:defRPr sz="1200">
                <a:solidFill>
                  <a:schemeClr val="tx1"/>
                </a:solidFill>
                <a:latin typeface="Lucida Sans" pitchFamily="-105" charset="0"/>
                <a:ea typeface="ＭＳ Ｐゴシック" pitchFamily="-105" charset="-128"/>
              </a:defRPr>
            </a:lvl8pPr>
            <a:lvl9pPr marL="3886200" indent="-228600" algn="ctr" eaLnBrk="0" fontAlgn="base" hangingPunct="0">
              <a:spcBef>
                <a:spcPct val="0"/>
              </a:spcBef>
              <a:spcAft>
                <a:spcPct val="0"/>
              </a:spcAft>
              <a:defRPr sz="1200">
                <a:solidFill>
                  <a:schemeClr val="tx1"/>
                </a:solidFill>
                <a:latin typeface="Lucida Sans" pitchFamily="-105" charset="0"/>
                <a:ea typeface="ＭＳ Ｐゴシック" pitchFamily="-105" charset="-128"/>
              </a:defRPr>
            </a:lvl9pPr>
          </a:lstStyle>
          <a:p>
            <a:pPr algn="r"/>
            <a:fld id="{B67CEF7E-65E5-43C3-9D06-E53E50CA54AE}" type="slidenum">
              <a:rPr lang="en-GB">
                <a:latin typeface="Arial" charset="0"/>
              </a:rPr>
              <a:pPr algn="r"/>
              <a:t>4</a:t>
            </a:fld>
            <a:endParaRPr lang="en-GB">
              <a:latin typeface="Arial" charset="0"/>
            </a:endParaRPr>
          </a:p>
        </p:txBody>
      </p:sp>
      <p:sp>
        <p:nvSpPr>
          <p:cNvPr id="36867" name="Rectangle 2"/>
          <p:cNvSpPr>
            <a:spLocks noGrp="1" noRot="1" noChangeAspect="1" noChangeArrowheads="1" noTextEdit="1"/>
          </p:cNvSpPr>
          <p:nvPr>
            <p:ph type="sldImg"/>
          </p:nvPr>
        </p:nvSpPr>
        <p:spPr>
          <a:xfrm>
            <a:off x="1004888" y="685800"/>
            <a:ext cx="4846637" cy="3429000"/>
          </a:xfrm>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smtClean="0">
                <a:latin typeface="Arial" charset="0"/>
                <a:ea typeface="ＭＳ Ｐゴシック" pitchFamily="-105" charset="-128"/>
              </a:rPr>
              <a:t>If using a school logo, make sure that if you have a long page title, it does not encroach on the logo. Allow about 2cm around the logo. Run the page title onto two lines if necessary. </a:t>
            </a:r>
          </a:p>
        </p:txBody>
      </p:sp>
      <p:sp>
        <p:nvSpPr>
          <p:cNvPr id="36869" name="Footer Placeholder 7"/>
          <p:cNvSpPr txBox="1">
            <a:spLocks noGrp="1"/>
          </p:cNvSpPr>
          <p:nvPr/>
        </p:nvSpPr>
        <p:spPr bwMode="auto">
          <a:xfrm>
            <a:off x="1" y="8685914"/>
            <a:ext cx="2972493" cy="45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200">
                <a:solidFill>
                  <a:schemeClr val="tx1"/>
                </a:solidFill>
                <a:latin typeface="Lucida Sans" pitchFamily="-105" charset="0"/>
                <a:ea typeface="ＭＳ Ｐゴシック" pitchFamily="-105" charset="-128"/>
              </a:defRPr>
            </a:lvl1pPr>
            <a:lvl2pPr marL="742950" indent="-285750">
              <a:defRPr sz="1200">
                <a:solidFill>
                  <a:schemeClr val="tx1"/>
                </a:solidFill>
                <a:latin typeface="Lucida Sans" pitchFamily="-105" charset="0"/>
                <a:ea typeface="ＭＳ Ｐゴシック" pitchFamily="-105" charset="-128"/>
              </a:defRPr>
            </a:lvl2pPr>
            <a:lvl3pPr marL="1143000" indent="-228600">
              <a:defRPr sz="1200">
                <a:solidFill>
                  <a:schemeClr val="tx1"/>
                </a:solidFill>
                <a:latin typeface="Lucida Sans" pitchFamily="-105" charset="0"/>
                <a:ea typeface="ＭＳ Ｐゴシック" pitchFamily="-105" charset="-128"/>
              </a:defRPr>
            </a:lvl3pPr>
            <a:lvl4pPr marL="1600200" indent="-228600">
              <a:defRPr sz="1200">
                <a:solidFill>
                  <a:schemeClr val="tx1"/>
                </a:solidFill>
                <a:latin typeface="Lucida Sans" pitchFamily="-105" charset="0"/>
                <a:ea typeface="ＭＳ Ｐゴシック" pitchFamily="-105" charset="-128"/>
              </a:defRPr>
            </a:lvl4pPr>
            <a:lvl5pPr marL="2057400" indent="-228600">
              <a:defRPr sz="1200">
                <a:solidFill>
                  <a:schemeClr val="tx1"/>
                </a:solidFill>
                <a:latin typeface="Lucida Sans" pitchFamily="-105" charset="0"/>
                <a:ea typeface="ＭＳ Ｐゴシック" pitchFamily="-105" charset="-128"/>
              </a:defRPr>
            </a:lvl5pPr>
            <a:lvl6pPr marL="2514600" indent="-228600" algn="ctr" eaLnBrk="0" fontAlgn="base" hangingPunct="0">
              <a:spcBef>
                <a:spcPct val="0"/>
              </a:spcBef>
              <a:spcAft>
                <a:spcPct val="0"/>
              </a:spcAft>
              <a:defRPr sz="1200">
                <a:solidFill>
                  <a:schemeClr val="tx1"/>
                </a:solidFill>
                <a:latin typeface="Lucida Sans" pitchFamily="-105" charset="0"/>
                <a:ea typeface="ＭＳ Ｐゴシック" pitchFamily="-105" charset="-128"/>
              </a:defRPr>
            </a:lvl6pPr>
            <a:lvl7pPr marL="2971800" indent="-228600" algn="ctr" eaLnBrk="0" fontAlgn="base" hangingPunct="0">
              <a:spcBef>
                <a:spcPct val="0"/>
              </a:spcBef>
              <a:spcAft>
                <a:spcPct val="0"/>
              </a:spcAft>
              <a:defRPr sz="1200">
                <a:solidFill>
                  <a:schemeClr val="tx1"/>
                </a:solidFill>
                <a:latin typeface="Lucida Sans" pitchFamily="-105" charset="0"/>
                <a:ea typeface="ＭＳ Ｐゴシック" pitchFamily="-105" charset="-128"/>
              </a:defRPr>
            </a:lvl7pPr>
            <a:lvl8pPr marL="3429000" indent="-228600" algn="ctr" eaLnBrk="0" fontAlgn="base" hangingPunct="0">
              <a:spcBef>
                <a:spcPct val="0"/>
              </a:spcBef>
              <a:spcAft>
                <a:spcPct val="0"/>
              </a:spcAft>
              <a:defRPr sz="1200">
                <a:solidFill>
                  <a:schemeClr val="tx1"/>
                </a:solidFill>
                <a:latin typeface="Lucida Sans" pitchFamily="-105" charset="0"/>
                <a:ea typeface="ＭＳ Ｐゴシック" pitchFamily="-105" charset="-128"/>
              </a:defRPr>
            </a:lvl8pPr>
            <a:lvl9pPr marL="3886200" indent="-228600" algn="ctr" eaLnBrk="0" fontAlgn="base" hangingPunct="0">
              <a:spcBef>
                <a:spcPct val="0"/>
              </a:spcBef>
              <a:spcAft>
                <a:spcPct val="0"/>
              </a:spcAft>
              <a:defRPr sz="1200">
                <a:solidFill>
                  <a:schemeClr val="tx1"/>
                </a:solidFill>
                <a:latin typeface="Lucida Sans" pitchFamily="-105" charset="0"/>
                <a:ea typeface="ＭＳ Ｐゴシック" pitchFamily="-105" charset="-128"/>
              </a:defRPr>
            </a:lvl9pPr>
          </a:lstStyle>
          <a:p>
            <a:pPr algn="l"/>
            <a:endParaRPr lang="en-US">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txBox="1">
            <a:spLocks noGrp="1" noChangeArrowheads="1"/>
          </p:cNvSpPr>
          <p:nvPr/>
        </p:nvSpPr>
        <p:spPr bwMode="auto">
          <a:xfrm>
            <a:off x="3885507" y="8685914"/>
            <a:ext cx="2972493" cy="45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200">
                <a:solidFill>
                  <a:schemeClr val="tx1"/>
                </a:solidFill>
                <a:latin typeface="Lucida Sans" pitchFamily="-105" charset="0"/>
                <a:ea typeface="ＭＳ Ｐゴシック" pitchFamily="-105" charset="-128"/>
              </a:defRPr>
            </a:lvl1pPr>
            <a:lvl2pPr marL="742950" indent="-285750">
              <a:defRPr sz="1200">
                <a:solidFill>
                  <a:schemeClr val="tx1"/>
                </a:solidFill>
                <a:latin typeface="Lucida Sans" pitchFamily="-105" charset="0"/>
                <a:ea typeface="ＭＳ Ｐゴシック" pitchFamily="-105" charset="-128"/>
              </a:defRPr>
            </a:lvl2pPr>
            <a:lvl3pPr marL="1143000" indent="-228600">
              <a:defRPr sz="1200">
                <a:solidFill>
                  <a:schemeClr val="tx1"/>
                </a:solidFill>
                <a:latin typeface="Lucida Sans" pitchFamily="-105" charset="0"/>
                <a:ea typeface="ＭＳ Ｐゴシック" pitchFamily="-105" charset="-128"/>
              </a:defRPr>
            </a:lvl3pPr>
            <a:lvl4pPr marL="1600200" indent="-228600">
              <a:defRPr sz="1200">
                <a:solidFill>
                  <a:schemeClr val="tx1"/>
                </a:solidFill>
                <a:latin typeface="Lucida Sans" pitchFamily="-105" charset="0"/>
                <a:ea typeface="ＭＳ Ｐゴシック" pitchFamily="-105" charset="-128"/>
              </a:defRPr>
            </a:lvl4pPr>
            <a:lvl5pPr marL="2057400" indent="-228600">
              <a:defRPr sz="1200">
                <a:solidFill>
                  <a:schemeClr val="tx1"/>
                </a:solidFill>
                <a:latin typeface="Lucida Sans" pitchFamily="-105" charset="0"/>
                <a:ea typeface="ＭＳ Ｐゴシック" pitchFamily="-105" charset="-128"/>
              </a:defRPr>
            </a:lvl5pPr>
            <a:lvl6pPr marL="2514600" indent="-228600" algn="ctr" eaLnBrk="0" fontAlgn="base" hangingPunct="0">
              <a:spcBef>
                <a:spcPct val="0"/>
              </a:spcBef>
              <a:spcAft>
                <a:spcPct val="0"/>
              </a:spcAft>
              <a:defRPr sz="1200">
                <a:solidFill>
                  <a:schemeClr val="tx1"/>
                </a:solidFill>
                <a:latin typeface="Lucida Sans" pitchFamily="-105" charset="0"/>
                <a:ea typeface="ＭＳ Ｐゴシック" pitchFamily="-105" charset="-128"/>
              </a:defRPr>
            </a:lvl6pPr>
            <a:lvl7pPr marL="2971800" indent="-228600" algn="ctr" eaLnBrk="0" fontAlgn="base" hangingPunct="0">
              <a:spcBef>
                <a:spcPct val="0"/>
              </a:spcBef>
              <a:spcAft>
                <a:spcPct val="0"/>
              </a:spcAft>
              <a:defRPr sz="1200">
                <a:solidFill>
                  <a:schemeClr val="tx1"/>
                </a:solidFill>
                <a:latin typeface="Lucida Sans" pitchFamily="-105" charset="0"/>
                <a:ea typeface="ＭＳ Ｐゴシック" pitchFamily="-105" charset="-128"/>
              </a:defRPr>
            </a:lvl7pPr>
            <a:lvl8pPr marL="3429000" indent="-228600" algn="ctr" eaLnBrk="0" fontAlgn="base" hangingPunct="0">
              <a:spcBef>
                <a:spcPct val="0"/>
              </a:spcBef>
              <a:spcAft>
                <a:spcPct val="0"/>
              </a:spcAft>
              <a:defRPr sz="1200">
                <a:solidFill>
                  <a:schemeClr val="tx1"/>
                </a:solidFill>
                <a:latin typeface="Lucida Sans" pitchFamily="-105" charset="0"/>
                <a:ea typeface="ＭＳ Ｐゴシック" pitchFamily="-105" charset="-128"/>
              </a:defRPr>
            </a:lvl8pPr>
            <a:lvl9pPr marL="3886200" indent="-228600" algn="ctr" eaLnBrk="0" fontAlgn="base" hangingPunct="0">
              <a:spcBef>
                <a:spcPct val="0"/>
              </a:spcBef>
              <a:spcAft>
                <a:spcPct val="0"/>
              </a:spcAft>
              <a:defRPr sz="1200">
                <a:solidFill>
                  <a:schemeClr val="tx1"/>
                </a:solidFill>
                <a:latin typeface="Lucida Sans" pitchFamily="-105" charset="0"/>
                <a:ea typeface="ＭＳ Ｐゴシック" pitchFamily="-105" charset="-128"/>
              </a:defRPr>
            </a:lvl9pPr>
          </a:lstStyle>
          <a:p>
            <a:pPr algn="r"/>
            <a:fld id="{0C27E21E-6631-4427-8D6A-77F9FEA127C7}" type="slidenum">
              <a:rPr lang="en-GB">
                <a:latin typeface="Arial" charset="0"/>
              </a:rPr>
              <a:pPr algn="r"/>
              <a:t>5</a:t>
            </a:fld>
            <a:endParaRPr lang="en-GB">
              <a:latin typeface="Arial" charset="0"/>
            </a:endParaRPr>
          </a:p>
        </p:txBody>
      </p:sp>
      <p:sp>
        <p:nvSpPr>
          <p:cNvPr id="37891" name="Rectangle 2"/>
          <p:cNvSpPr>
            <a:spLocks noGrp="1" noRot="1" noChangeAspect="1" noChangeArrowheads="1" noTextEdit="1"/>
          </p:cNvSpPr>
          <p:nvPr>
            <p:ph type="sldImg"/>
          </p:nvPr>
        </p:nvSpPr>
        <p:spPr>
          <a:xfrm>
            <a:off x="954588" y="685652"/>
            <a:ext cx="4947226" cy="3429739"/>
          </a:xfrm>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smtClean="0">
                <a:latin typeface="Arial" charset="0"/>
                <a:ea typeface="ＭＳ Ｐゴシック" pitchFamily="-105" charset="-128"/>
              </a:rPr>
              <a:t>If using a school logo, make sure that if you have a long page title, it does not encroach on the logo. Allow about 2cm around the logo. Run the page title onto two lines if necessary. </a:t>
            </a:r>
          </a:p>
        </p:txBody>
      </p:sp>
      <p:sp>
        <p:nvSpPr>
          <p:cNvPr id="37893" name="Footer Placeholder 7"/>
          <p:cNvSpPr txBox="1">
            <a:spLocks noGrp="1"/>
          </p:cNvSpPr>
          <p:nvPr/>
        </p:nvSpPr>
        <p:spPr bwMode="auto">
          <a:xfrm>
            <a:off x="1" y="8685914"/>
            <a:ext cx="2972493" cy="45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200">
                <a:solidFill>
                  <a:schemeClr val="tx1"/>
                </a:solidFill>
                <a:latin typeface="Lucida Sans" pitchFamily="-105" charset="0"/>
                <a:ea typeface="ＭＳ Ｐゴシック" pitchFamily="-105" charset="-128"/>
              </a:defRPr>
            </a:lvl1pPr>
            <a:lvl2pPr marL="742950" indent="-285750">
              <a:defRPr sz="1200">
                <a:solidFill>
                  <a:schemeClr val="tx1"/>
                </a:solidFill>
                <a:latin typeface="Lucida Sans" pitchFamily="-105" charset="0"/>
                <a:ea typeface="ＭＳ Ｐゴシック" pitchFamily="-105" charset="-128"/>
              </a:defRPr>
            </a:lvl2pPr>
            <a:lvl3pPr marL="1143000" indent="-228600">
              <a:defRPr sz="1200">
                <a:solidFill>
                  <a:schemeClr val="tx1"/>
                </a:solidFill>
                <a:latin typeface="Lucida Sans" pitchFamily="-105" charset="0"/>
                <a:ea typeface="ＭＳ Ｐゴシック" pitchFamily="-105" charset="-128"/>
              </a:defRPr>
            </a:lvl3pPr>
            <a:lvl4pPr marL="1600200" indent="-228600">
              <a:defRPr sz="1200">
                <a:solidFill>
                  <a:schemeClr val="tx1"/>
                </a:solidFill>
                <a:latin typeface="Lucida Sans" pitchFamily="-105" charset="0"/>
                <a:ea typeface="ＭＳ Ｐゴシック" pitchFamily="-105" charset="-128"/>
              </a:defRPr>
            </a:lvl4pPr>
            <a:lvl5pPr marL="2057400" indent="-228600">
              <a:defRPr sz="1200">
                <a:solidFill>
                  <a:schemeClr val="tx1"/>
                </a:solidFill>
                <a:latin typeface="Lucida Sans" pitchFamily="-105" charset="0"/>
                <a:ea typeface="ＭＳ Ｐゴシック" pitchFamily="-105" charset="-128"/>
              </a:defRPr>
            </a:lvl5pPr>
            <a:lvl6pPr marL="2514600" indent="-228600" algn="ctr" eaLnBrk="0" fontAlgn="base" hangingPunct="0">
              <a:spcBef>
                <a:spcPct val="0"/>
              </a:spcBef>
              <a:spcAft>
                <a:spcPct val="0"/>
              </a:spcAft>
              <a:defRPr sz="1200">
                <a:solidFill>
                  <a:schemeClr val="tx1"/>
                </a:solidFill>
                <a:latin typeface="Lucida Sans" pitchFamily="-105" charset="0"/>
                <a:ea typeface="ＭＳ Ｐゴシック" pitchFamily="-105" charset="-128"/>
              </a:defRPr>
            </a:lvl6pPr>
            <a:lvl7pPr marL="2971800" indent="-228600" algn="ctr" eaLnBrk="0" fontAlgn="base" hangingPunct="0">
              <a:spcBef>
                <a:spcPct val="0"/>
              </a:spcBef>
              <a:spcAft>
                <a:spcPct val="0"/>
              </a:spcAft>
              <a:defRPr sz="1200">
                <a:solidFill>
                  <a:schemeClr val="tx1"/>
                </a:solidFill>
                <a:latin typeface="Lucida Sans" pitchFamily="-105" charset="0"/>
                <a:ea typeface="ＭＳ Ｐゴシック" pitchFamily="-105" charset="-128"/>
              </a:defRPr>
            </a:lvl7pPr>
            <a:lvl8pPr marL="3429000" indent="-228600" algn="ctr" eaLnBrk="0" fontAlgn="base" hangingPunct="0">
              <a:spcBef>
                <a:spcPct val="0"/>
              </a:spcBef>
              <a:spcAft>
                <a:spcPct val="0"/>
              </a:spcAft>
              <a:defRPr sz="1200">
                <a:solidFill>
                  <a:schemeClr val="tx1"/>
                </a:solidFill>
                <a:latin typeface="Lucida Sans" pitchFamily="-105" charset="0"/>
                <a:ea typeface="ＭＳ Ｐゴシック" pitchFamily="-105" charset="-128"/>
              </a:defRPr>
            </a:lvl8pPr>
            <a:lvl9pPr marL="3886200" indent="-228600" algn="ctr" eaLnBrk="0" fontAlgn="base" hangingPunct="0">
              <a:spcBef>
                <a:spcPct val="0"/>
              </a:spcBef>
              <a:spcAft>
                <a:spcPct val="0"/>
              </a:spcAft>
              <a:defRPr sz="1200">
                <a:solidFill>
                  <a:schemeClr val="tx1"/>
                </a:solidFill>
                <a:latin typeface="Lucida Sans" pitchFamily="-105" charset="0"/>
                <a:ea typeface="ＭＳ Ｐゴシック" pitchFamily="-105" charset="-128"/>
              </a:defRPr>
            </a:lvl9pPr>
          </a:lstStyle>
          <a:p>
            <a:pPr algn="l"/>
            <a:endParaRPr lang="en-US">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txBox="1">
            <a:spLocks noGrp="1" noChangeArrowheads="1"/>
          </p:cNvSpPr>
          <p:nvPr/>
        </p:nvSpPr>
        <p:spPr bwMode="auto">
          <a:xfrm>
            <a:off x="3885507" y="8685914"/>
            <a:ext cx="2972493" cy="45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200">
                <a:solidFill>
                  <a:schemeClr val="tx1"/>
                </a:solidFill>
                <a:latin typeface="Lucida Sans" pitchFamily="-105" charset="0"/>
                <a:ea typeface="ＭＳ Ｐゴシック" pitchFamily="-105" charset="-128"/>
              </a:defRPr>
            </a:lvl1pPr>
            <a:lvl2pPr marL="742950" indent="-285750">
              <a:defRPr sz="1200">
                <a:solidFill>
                  <a:schemeClr val="tx1"/>
                </a:solidFill>
                <a:latin typeface="Lucida Sans" pitchFamily="-105" charset="0"/>
                <a:ea typeface="ＭＳ Ｐゴシック" pitchFamily="-105" charset="-128"/>
              </a:defRPr>
            </a:lvl2pPr>
            <a:lvl3pPr marL="1143000" indent="-228600">
              <a:defRPr sz="1200">
                <a:solidFill>
                  <a:schemeClr val="tx1"/>
                </a:solidFill>
                <a:latin typeface="Lucida Sans" pitchFamily="-105" charset="0"/>
                <a:ea typeface="ＭＳ Ｐゴシック" pitchFamily="-105" charset="-128"/>
              </a:defRPr>
            </a:lvl3pPr>
            <a:lvl4pPr marL="1600200" indent="-228600">
              <a:defRPr sz="1200">
                <a:solidFill>
                  <a:schemeClr val="tx1"/>
                </a:solidFill>
                <a:latin typeface="Lucida Sans" pitchFamily="-105" charset="0"/>
                <a:ea typeface="ＭＳ Ｐゴシック" pitchFamily="-105" charset="-128"/>
              </a:defRPr>
            </a:lvl4pPr>
            <a:lvl5pPr marL="2057400" indent="-228600">
              <a:defRPr sz="1200">
                <a:solidFill>
                  <a:schemeClr val="tx1"/>
                </a:solidFill>
                <a:latin typeface="Lucida Sans" pitchFamily="-105" charset="0"/>
                <a:ea typeface="ＭＳ Ｐゴシック" pitchFamily="-105" charset="-128"/>
              </a:defRPr>
            </a:lvl5pPr>
            <a:lvl6pPr marL="2514600" indent="-228600" algn="ctr" eaLnBrk="0" fontAlgn="base" hangingPunct="0">
              <a:spcBef>
                <a:spcPct val="0"/>
              </a:spcBef>
              <a:spcAft>
                <a:spcPct val="0"/>
              </a:spcAft>
              <a:defRPr sz="1200">
                <a:solidFill>
                  <a:schemeClr val="tx1"/>
                </a:solidFill>
                <a:latin typeface="Lucida Sans" pitchFamily="-105" charset="0"/>
                <a:ea typeface="ＭＳ Ｐゴシック" pitchFamily="-105" charset="-128"/>
              </a:defRPr>
            </a:lvl6pPr>
            <a:lvl7pPr marL="2971800" indent="-228600" algn="ctr" eaLnBrk="0" fontAlgn="base" hangingPunct="0">
              <a:spcBef>
                <a:spcPct val="0"/>
              </a:spcBef>
              <a:spcAft>
                <a:spcPct val="0"/>
              </a:spcAft>
              <a:defRPr sz="1200">
                <a:solidFill>
                  <a:schemeClr val="tx1"/>
                </a:solidFill>
                <a:latin typeface="Lucida Sans" pitchFamily="-105" charset="0"/>
                <a:ea typeface="ＭＳ Ｐゴシック" pitchFamily="-105" charset="-128"/>
              </a:defRPr>
            </a:lvl7pPr>
            <a:lvl8pPr marL="3429000" indent="-228600" algn="ctr" eaLnBrk="0" fontAlgn="base" hangingPunct="0">
              <a:spcBef>
                <a:spcPct val="0"/>
              </a:spcBef>
              <a:spcAft>
                <a:spcPct val="0"/>
              </a:spcAft>
              <a:defRPr sz="1200">
                <a:solidFill>
                  <a:schemeClr val="tx1"/>
                </a:solidFill>
                <a:latin typeface="Lucida Sans" pitchFamily="-105" charset="0"/>
                <a:ea typeface="ＭＳ Ｐゴシック" pitchFamily="-105" charset="-128"/>
              </a:defRPr>
            </a:lvl8pPr>
            <a:lvl9pPr marL="3886200" indent="-228600" algn="ctr" eaLnBrk="0" fontAlgn="base" hangingPunct="0">
              <a:spcBef>
                <a:spcPct val="0"/>
              </a:spcBef>
              <a:spcAft>
                <a:spcPct val="0"/>
              </a:spcAft>
              <a:defRPr sz="1200">
                <a:solidFill>
                  <a:schemeClr val="tx1"/>
                </a:solidFill>
                <a:latin typeface="Lucida Sans" pitchFamily="-105" charset="0"/>
                <a:ea typeface="ＭＳ Ｐゴシック" pitchFamily="-105" charset="-128"/>
              </a:defRPr>
            </a:lvl9pPr>
          </a:lstStyle>
          <a:p>
            <a:pPr algn="r"/>
            <a:fld id="{A5641023-7490-4235-9ABE-224B0634065F}" type="slidenum">
              <a:rPr lang="en-GB">
                <a:latin typeface="Arial" charset="0"/>
              </a:rPr>
              <a:pPr algn="r"/>
              <a:t>6</a:t>
            </a:fld>
            <a:endParaRPr lang="en-GB">
              <a:latin typeface="Arial" charset="0"/>
            </a:endParaRPr>
          </a:p>
        </p:txBody>
      </p:sp>
      <p:sp>
        <p:nvSpPr>
          <p:cNvPr id="38915" name="Rectangle 2"/>
          <p:cNvSpPr>
            <a:spLocks noGrp="1" noRot="1" noChangeAspect="1" noChangeArrowheads="1" noTextEdit="1"/>
          </p:cNvSpPr>
          <p:nvPr>
            <p:ph type="sldImg"/>
          </p:nvPr>
        </p:nvSpPr>
        <p:spPr>
          <a:xfrm>
            <a:off x="954588" y="685652"/>
            <a:ext cx="4947226" cy="3429739"/>
          </a:xfrm>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smtClean="0">
                <a:latin typeface="Arial" charset="0"/>
                <a:ea typeface="ＭＳ Ｐゴシック" pitchFamily="-105" charset="-128"/>
              </a:rPr>
              <a:t>If using a school logo, make sure that if you have a long page title, it does not encroach on the logo. Allow about 2cm around the logo. Run the page title onto two lines if necessary. </a:t>
            </a:r>
          </a:p>
        </p:txBody>
      </p:sp>
      <p:sp>
        <p:nvSpPr>
          <p:cNvPr id="38917" name="Footer Placeholder 7"/>
          <p:cNvSpPr txBox="1">
            <a:spLocks noGrp="1"/>
          </p:cNvSpPr>
          <p:nvPr/>
        </p:nvSpPr>
        <p:spPr bwMode="auto">
          <a:xfrm>
            <a:off x="1" y="8685914"/>
            <a:ext cx="2972493" cy="45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200">
                <a:solidFill>
                  <a:schemeClr val="tx1"/>
                </a:solidFill>
                <a:latin typeface="Lucida Sans" pitchFamily="-105" charset="0"/>
                <a:ea typeface="ＭＳ Ｐゴシック" pitchFamily="-105" charset="-128"/>
              </a:defRPr>
            </a:lvl1pPr>
            <a:lvl2pPr marL="742950" indent="-285750">
              <a:defRPr sz="1200">
                <a:solidFill>
                  <a:schemeClr val="tx1"/>
                </a:solidFill>
                <a:latin typeface="Lucida Sans" pitchFamily="-105" charset="0"/>
                <a:ea typeface="ＭＳ Ｐゴシック" pitchFamily="-105" charset="-128"/>
              </a:defRPr>
            </a:lvl2pPr>
            <a:lvl3pPr marL="1143000" indent="-228600">
              <a:defRPr sz="1200">
                <a:solidFill>
                  <a:schemeClr val="tx1"/>
                </a:solidFill>
                <a:latin typeface="Lucida Sans" pitchFamily="-105" charset="0"/>
                <a:ea typeface="ＭＳ Ｐゴシック" pitchFamily="-105" charset="-128"/>
              </a:defRPr>
            </a:lvl3pPr>
            <a:lvl4pPr marL="1600200" indent="-228600">
              <a:defRPr sz="1200">
                <a:solidFill>
                  <a:schemeClr val="tx1"/>
                </a:solidFill>
                <a:latin typeface="Lucida Sans" pitchFamily="-105" charset="0"/>
                <a:ea typeface="ＭＳ Ｐゴシック" pitchFamily="-105" charset="-128"/>
              </a:defRPr>
            </a:lvl4pPr>
            <a:lvl5pPr marL="2057400" indent="-228600">
              <a:defRPr sz="1200">
                <a:solidFill>
                  <a:schemeClr val="tx1"/>
                </a:solidFill>
                <a:latin typeface="Lucida Sans" pitchFamily="-105" charset="0"/>
                <a:ea typeface="ＭＳ Ｐゴシック" pitchFamily="-105" charset="-128"/>
              </a:defRPr>
            </a:lvl5pPr>
            <a:lvl6pPr marL="2514600" indent="-228600" algn="ctr" eaLnBrk="0" fontAlgn="base" hangingPunct="0">
              <a:spcBef>
                <a:spcPct val="0"/>
              </a:spcBef>
              <a:spcAft>
                <a:spcPct val="0"/>
              </a:spcAft>
              <a:defRPr sz="1200">
                <a:solidFill>
                  <a:schemeClr val="tx1"/>
                </a:solidFill>
                <a:latin typeface="Lucida Sans" pitchFamily="-105" charset="0"/>
                <a:ea typeface="ＭＳ Ｐゴシック" pitchFamily="-105" charset="-128"/>
              </a:defRPr>
            </a:lvl6pPr>
            <a:lvl7pPr marL="2971800" indent="-228600" algn="ctr" eaLnBrk="0" fontAlgn="base" hangingPunct="0">
              <a:spcBef>
                <a:spcPct val="0"/>
              </a:spcBef>
              <a:spcAft>
                <a:spcPct val="0"/>
              </a:spcAft>
              <a:defRPr sz="1200">
                <a:solidFill>
                  <a:schemeClr val="tx1"/>
                </a:solidFill>
                <a:latin typeface="Lucida Sans" pitchFamily="-105" charset="0"/>
                <a:ea typeface="ＭＳ Ｐゴシック" pitchFamily="-105" charset="-128"/>
              </a:defRPr>
            </a:lvl7pPr>
            <a:lvl8pPr marL="3429000" indent="-228600" algn="ctr" eaLnBrk="0" fontAlgn="base" hangingPunct="0">
              <a:spcBef>
                <a:spcPct val="0"/>
              </a:spcBef>
              <a:spcAft>
                <a:spcPct val="0"/>
              </a:spcAft>
              <a:defRPr sz="1200">
                <a:solidFill>
                  <a:schemeClr val="tx1"/>
                </a:solidFill>
                <a:latin typeface="Lucida Sans" pitchFamily="-105" charset="0"/>
                <a:ea typeface="ＭＳ Ｐゴシック" pitchFamily="-105" charset="-128"/>
              </a:defRPr>
            </a:lvl8pPr>
            <a:lvl9pPr marL="3886200" indent="-228600" algn="ctr" eaLnBrk="0" fontAlgn="base" hangingPunct="0">
              <a:spcBef>
                <a:spcPct val="0"/>
              </a:spcBef>
              <a:spcAft>
                <a:spcPct val="0"/>
              </a:spcAft>
              <a:defRPr sz="1200">
                <a:solidFill>
                  <a:schemeClr val="tx1"/>
                </a:solidFill>
                <a:latin typeface="Lucida Sans" pitchFamily="-105" charset="0"/>
                <a:ea typeface="ＭＳ Ｐゴシック" pitchFamily="-105" charset="-128"/>
              </a:defRPr>
            </a:lvl9pPr>
          </a:lstStyle>
          <a:p>
            <a:pPr algn="l"/>
            <a:endParaRPr lang="en-US">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1648" y="2349386"/>
            <a:ext cx="9085342" cy="1621111"/>
          </a:xfrm>
        </p:spPr>
        <p:txBody>
          <a:bodyPr/>
          <a:lstStyle/>
          <a:p>
            <a:r>
              <a:rPr lang="en-GB" smtClean="0"/>
              <a:t>Click to edit Master title style</a:t>
            </a:r>
            <a:endParaRPr lang="en-US"/>
          </a:p>
        </p:txBody>
      </p:sp>
      <p:sp>
        <p:nvSpPr>
          <p:cNvPr id="3" name="Subtitle 2"/>
          <p:cNvSpPr>
            <a:spLocks noGrp="1"/>
          </p:cNvSpPr>
          <p:nvPr>
            <p:ph type="subTitle" idx="1"/>
          </p:nvPr>
        </p:nvSpPr>
        <p:spPr>
          <a:xfrm>
            <a:off x="1603296" y="4285615"/>
            <a:ext cx="7482047" cy="1932728"/>
          </a:xfrm>
        </p:spPr>
        <p:txBody>
          <a:bodyPr/>
          <a:lstStyle>
            <a:lvl1pPr marL="0" indent="0" algn="ctr">
              <a:buNone/>
              <a:defRPr>
                <a:solidFill>
                  <a:schemeClr val="tx1">
                    <a:tint val="75000"/>
                  </a:schemeClr>
                </a:solidFill>
              </a:defRPr>
            </a:lvl1pPr>
            <a:lvl2pPr marL="521437" indent="0" algn="ctr">
              <a:buNone/>
              <a:defRPr>
                <a:solidFill>
                  <a:schemeClr val="tx1">
                    <a:tint val="75000"/>
                  </a:schemeClr>
                </a:solidFill>
              </a:defRPr>
            </a:lvl2pPr>
            <a:lvl3pPr marL="1042873" indent="0" algn="ctr">
              <a:buNone/>
              <a:defRPr>
                <a:solidFill>
                  <a:schemeClr val="tx1">
                    <a:tint val="75000"/>
                  </a:schemeClr>
                </a:solidFill>
              </a:defRPr>
            </a:lvl3pPr>
            <a:lvl4pPr marL="1564310" indent="0" algn="ctr">
              <a:buNone/>
              <a:defRPr>
                <a:solidFill>
                  <a:schemeClr val="tx1">
                    <a:tint val="75000"/>
                  </a:schemeClr>
                </a:solidFill>
              </a:defRPr>
            </a:lvl4pPr>
            <a:lvl5pPr marL="2085746" indent="0" algn="ctr">
              <a:buNone/>
              <a:defRPr>
                <a:solidFill>
                  <a:schemeClr val="tx1">
                    <a:tint val="75000"/>
                  </a:schemeClr>
                </a:solidFill>
              </a:defRPr>
            </a:lvl5pPr>
            <a:lvl6pPr marL="2607183" indent="0" algn="ctr">
              <a:buNone/>
              <a:defRPr>
                <a:solidFill>
                  <a:schemeClr val="tx1">
                    <a:tint val="75000"/>
                  </a:schemeClr>
                </a:solidFill>
              </a:defRPr>
            </a:lvl6pPr>
            <a:lvl7pPr marL="3128620" indent="0" algn="ctr">
              <a:buNone/>
              <a:defRPr>
                <a:solidFill>
                  <a:schemeClr val="tx1">
                    <a:tint val="75000"/>
                  </a:schemeClr>
                </a:solidFill>
              </a:defRPr>
            </a:lvl7pPr>
            <a:lvl8pPr marL="3650056" indent="0" algn="ctr">
              <a:buNone/>
              <a:defRPr>
                <a:solidFill>
                  <a:schemeClr val="tx1">
                    <a:tint val="75000"/>
                  </a:schemeClr>
                </a:solidFill>
              </a:defRPr>
            </a:lvl8pPr>
            <a:lvl9pPr marL="4171493"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6415015F-D964-1A4F-A683-9CFF20A0E6CB}" type="datetimeFigureOut">
              <a:rPr lang="en-US" smtClean="0"/>
              <a:t>9/4/2011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B9528C-A70C-544D-8420-80737C8533B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6415015F-D964-1A4F-A683-9CFF20A0E6CB}" type="datetimeFigureOut">
              <a:rPr lang="en-US" smtClean="0"/>
              <a:t>9/4/2011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B9528C-A70C-544D-8420-80737C8533B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59363" y="334377"/>
            <a:ext cx="2809479" cy="7116431"/>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625361" y="334377"/>
            <a:ext cx="8255859" cy="7116431"/>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6415015F-D964-1A4F-A683-9CFF20A0E6CB}" type="datetimeFigureOut">
              <a:rPr lang="en-US" smtClean="0"/>
              <a:t>9/4/2011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B9528C-A70C-544D-8420-80737C8533B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6415015F-D964-1A4F-A683-9CFF20A0E6CB}" type="datetimeFigureOut">
              <a:rPr lang="en-US" smtClean="0"/>
              <a:t>9/4/2011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B9528C-A70C-544D-8420-80737C8533B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4329" y="4859832"/>
            <a:ext cx="9085342" cy="1502066"/>
          </a:xfrm>
        </p:spPr>
        <p:txBody>
          <a:bodyPr anchor="t"/>
          <a:lstStyle>
            <a:lvl1pPr algn="l">
              <a:defRPr sz="4600" b="1" cap="all"/>
            </a:lvl1pPr>
          </a:lstStyle>
          <a:p>
            <a:r>
              <a:rPr lang="en-GB" smtClean="0"/>
              <a:t>Click to edit Master title style</a:t>
            </a:r>
            <a:endParaRPr lang="en-US"/>
          </a:p>
        </p:txBody>
      </p:sp>
      <p:sp>
        <p:nvSpPr>
          <p:cNvPr id="3" name="Text Placeholder 2"/>
          <p:cNvSpPr>
            <a:spLocks noGrp="1"/>
          </p:cNvSpPr>
          <p:nvPr>
            <p:ph type="body" idx="1"/>
          </p:nvPr>
        </p:nvSpPr>
        <p:spPr>
          <a:xfrm>
            <a:off x="844329" y="3205459"/>
            <a:ext cx="9085342" cy="1654373"/>
          </a:xfrm>
        </p:spPr>
        <p:txBody>
          <a:bodyPr anchor="b"/>
          <a:lstStyle>
            <a:lvl1pPr marL="0" indent="0">
              <a:buNone/>
              <a:defRPr sz="2300">
                <a:solidFill>
                  <a:schemeClr val="tx1">
                    <a:tint val="75000"/>
                  </a:schemeClr>
                </a:solidFill>
              </a:defRPr>
            </a:lvl1pPr>
            <a:lvl2pPr marL="521437" indent="0">
              <a:buNone/>
              <a:defRPr sz="2100">
                <a:solidFill>
                  <a:schemeClr val="tx1">
                    <a:tint val="75000"/>
                  </a:schemeClr>
                </a:solidFill>
              </a:defRPr>
            </a:lvl2pPr>
            <a:lvl3pPr marL="1042873" indent="0">
              <a:buNone/>
              <a:defRPr sz="1800">
                <a:solidFill>
                  <a:schemeClr val="tx1">
                    <a:tint val="75000"/>
                  </a:schemeClr>
                </a:solidFill>
              </a:defRPr>
            </a:lvl3pPr>
            <a:lvl4pPr marL="1564310" indent="0">
              <a:buNone/>
              <a:defRPr sz="1600">
                <a:solidFill>
                  <a:schemeClr val="tx1">
                    <a:tint val="75000"/>
                  </a:schemeClr>
                </a:solidFill>
              </a:defRPr>
            </a:lvl4pPr>
            <a:lvl5pPr marL="2085746" indent="0">
              <a:buNone/>
              <a:defRPr sz="1600">
                <a:solidFill>
                  <a:schemeClr val="tx1">
                    <a:tint val="75000"/>
                  </a:schemeClr>
                </a:solidFill>
              </a:defRPr>
            </a:lvl5pPr>
            <a:lvl6pPr marL="2607183" indent="0">
              <a:buNone/>
              <a:defRPr sz="1600">
                <a:solidFill>
                  <a:schemeClr val="tx1">
                    <a:tint val="75000"/>
                  </a:schemeClr>
                </a:solidFill>
              </a:defRPr>
            </a:lvl6pPr>
            <a:lvl7pPr marL="3128620" indent="0">
              <a:buNone/>
              <a:defRPr sz="1600">
                <a:solidFill>
                  <a:schemeClr val="tx1">
                    <a:tint val="75000"/>
                  </a:schemeClr>
                </a:solidFill>
              </a:defRPr>
            </a:lvl7pPr>
            <a:lvl8pPr marL="3650056" indent="0">
              <a:buNone/>
              <a:defRPr sz="1600">
                <a:solidFill>
                  <a:schemeClr val="tx1">
                    <a:tint val="75000"/>
                  </a:schemeClr>
                </a:solidFill>
              </a:defRPr>
            </a:lvl8pPr>
            <a:lvl9pPr marL="4171493" indent="0">
              <a:buNone/>
              <a:defRPr sz="16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6415015F-D964-1A4F-A683-9CFF20A0E6CB}" type="datetimeFigureOut">
              <a:rPr lang="en-US" smtClean="0"/>
              <a:t>9/4/2011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B9528C-A70C-544D-8420-80737C8533B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625361" y="1946734"/>
            <a:ext cx="5531741" cy="5504074"/>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6335245" y="1946734"/>
            <a:ext cx="5533597" cy="5504074"/>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6415015F-D964-1A4F-A683-9CFF20A0E6CB}" type="datetimeFigureOut">
              <a:rPr lang="en-US" smtClean="0"/>
              <a:t>9/4/2011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B9528C-A70C-544D-8420-80737C8533B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4432" y="302865"/>
            <a:ext cx="9619774" cy="1260475"/>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534432" y="1692889"/>
            <a:ext cx="4722671" cy="705515"/>
          </a:xfrm>
        </p:spPr>
        <p:txBody>
          <a:bodyPr anchor="b"/>
          <a:lstStyle>
            <a:lvl1pPr marL="0" indent="0">
              <a:buNone/>
              <a:defRPr sz="2700" b="1"/>
            </a:lvl1pPr>
            <a:lvl2pPr marL="521437" indent="0">
              <a:buNone/>
              <a:defRPr sz="2300" b="1"/>
            </a:lvl2pPr>
            <a:lvl3pPr marL="1042873" indent="0">
              <a:buNone/>
              <a:defRPr sz="2100" b="1"/>
            </a:lvl3pPr>
            <a:lvl4pPr marL="1564310" indent="0">
              <a:buNone/>
              <a:defRPr sz="1800" b="1"/>
            </a:lvl4pPr>
            <a:lvl5pPr marL="2085746" indent="0">
              <a:buNone/>
              <a:defRPr sz="1800" b="1"/>
            </a:lvl5pPr>
            <a:lvl6pPr marL="2607183" indent="0">
              <a:buNone/>
              <a:defRPr sz="1800" b="1"/>
            </a:lvl6pPr>
            <a:lvl7pPr marL="3128620" indent="0">
              <a:buNone/>
              <a:defRPr sz="1800" b="1"/>
            </a:lvl7pPr>
            <a:lvl8pPr marL="3650056" indent="0">
              <a:buNone/>
              <a:defRPr sz="1800" b="1"/>
            </a:lvl8pPr>
            <a:lvl9pPr marL="4171493" indent="0">
              <a:buNone/>
              <a:defRPr sz="1800" b="1"/>
            </a:lvl9pPr>
          </a:lstStyle>
          <a:p>
            <a:pPr lvl="0"/>
            <a:r>
              <a:rPr lang="en-GB" smtClean="0"/>
              <a:t>Click to edit Master text styles</a:t>
            </a:r>
          </a:p>
        </p:txBody>
      </p:sp>
      <p:sp>
        <p:nvSpPr>
          <p:cNvPr id="4" name="Content Placeholder 3"/>
          <p:cNvSpPr>
            <a:spLocks noGrp="1"/>
          </p:cNvSpPr>
          <p:nvPr>
            <p:ph sz="half" idx="2"/>
          </p:nvPr>
        </p:nvSpPr>
        <p:spPr>
          <a:xfrm>
            <a:off x="534432" y="2398404"/>
            <a:ext cx="4722671" cy="4357393"/>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5429680" y="1692889"/>
            <a:ext cx="4724526" cy="705515"/>
          </a:xfrm>
        </p:spPr>
        <p:txBody>
          <a:bodyPr anchor="b"/>
          <a:lstStyle>
            <a:lvl1pPr marL="0" indent="0">
              <a:buNone/>
              <a:defRPr sz="2700" b="1"/>
            </a:lvl1pPr>
            <a:lvl2pPr marL="521437" indent="0">
              <a:buNone/>
              <a:defRPr sz="2300" b="1"/>
            </a:lvl2pPr>
            <a:lvl3pPr marL="1042873" indent="0">
              <a:buNone/>
              <a:defRPr sz="2100" b="1"/>
            </a:lvl3pPr>
            <a:lvl4pPr marL="1564310" indent="0">
              <a:buNone/>
              <a:defRPr sz="1800" b="1"/>
            </a:lvl4pPr>
            <a:lvl5pPr marL="2085746" indent="0">
              <a:buNone/>
              <a:defRPr sz="1800" b="1"/>
            </a:lvl5pPr>
            <a:lvl6pPr marL="2607183" indent="0">
              <a:buNone/>
              <a:defRPr sz="1800" b="1"/>
            </a:lvl6pPr>
            <a:lvl7pPr marL="3128620" indent="0">
              <a:buNone/>
              <a:defRPr sz="1800" b="1"/>
            </a:lvl7pPr>
            <a:lvl8pPr marL="3650056" indent="0">
              <a:buNone/>
              <a:defRPr sz="1800" b="1"/>
            </a:lvl8pPr>
            <a:lvl9pPr marL="4171493" indent="0">
              <a:buNone/>
              <a:defRPr sz="1800" b="1"/>
            </a:lvl9pPr>
          </a:lstStyle>
          <a:p>
            <a:pPr lvl="0"/>
            <a:r>
              <a:rPr lang="en-GB" smtClean="0"/>
              <a:t>Click to edit Master text styles</a:t>
            </a:r>
          </a:p>
        </p:txBody>
      </p:sp>
      <p:sp>
        <p:nvSpPr>
          <p:cNvPr id="6" name="Content Placeholder 5"/>
          <p:cNvSpPr>
            <a:spLocks noGrp="1"/>
          </p:cNvSpPr>
          <p:nvPr>
            <p:ph sz="quarter" idx="4"/>
          </p:nvPr>
        </p:nvSpPr>
        <p:spPr>
          <a:xfrm>
            <a:off x="5429680" y="2398404"/>
            <a:ext cx="4724526" cy="4357393"/>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6415015F-D964-1A4F-A683-9CFF20A0E6CB}" type="datetimeFigureOut">
              <a:rPr lang="en-US" smtClean="0"/>
              <a:t>9/4/2011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B9528C-A70C-544D-8420-80737C8533B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6415015F-D964-1A4F-A683-9CFF20A0E6CB}" type="datetimeFigureOut">
              <a:rPr lang="en-US" smtClean="0"/>
              <a:t>9/4/2011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B9528C-A70C-544D-8420-80737C8533B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15015F-D964-1A4F-A683-9CFF20A0E6CB}" type="datetimeFigureOut">
              <a:rPr lang="en-US" smtClean="0"/>
              <a:t>9/4/2011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B9528C-A70C-544D-8420-80737C8533B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4433" y="301113"/>
            <a:ext cx="3516488" cy="1281483"/>
          </a:xfrm>
        </p:spPr>
        <p:txBody>
          <a:bodyPr anchor="b"/>
          <a:lstStyle>
            <a:lvl1pPr algn="l">
              <a:defRPr sz="2300" b="1"/>
            </a:lvl1pPr>
          </a:lstStyle>
          <a:p>
            <a:r>
              <a:rPr lang="en-GB" smtClean="0"/>
              <a:t>Click to edit Master title style</a:t>
            </a:r>
            <a:endParaRPr lang="en-US"/>
          </a:p>
        </p:txBody>
      </p:sp>
      <p:sp>
        <p:nvSpPr>
          <p:cNvPr id="3" name="Content Placeholder 2"/>
          <p:cNvSpPr>
            <a:spLocks noGrp="1"/>
          </p:cNvSpPr>
          <p:nvPr>
            <p:ph idx="1"/>
          </p:nvPr>
        </p:nvSpPr>
        <p:spPr>
          <a:xfrm>
            <a:off x="4178960" y="301114"/>
            <a:ext cx="5975246" cy="6454683"/>
          </a:xfrm>
        </p:spPr>
        <p:txBody>
          <a:bodyPr/>
          <a:lstStyle>
            <a:lvl1pPr>
              <a:defRPr sz="36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534433" y="1582597"/>
            <a:ext cx="3516488" cy="5173200"/>
          </a:xfrm>
        </p:spPr>
        <p:txBody>
          <a:bodyPr/>
          <a:lstStyle>
            <a:lvl1pPr marL="0" indent="0">
              <a:buNone/>
              <a:defRPr sz="1600"/>
            </a:lvl1pPr>
            <a:lvl2pPr marL="521437" indent="0">
              <a:buNone/>
              <a:defRPr sz="1400"/>
            </a:lvl2pPr>
            <a:lvl3pPr marL="1042873" indent="0">
              <a:buNone/>
              <a:defRPr sz="1100"/>
            </a:lvl3pPr>
            <a:lvl4pPr marL="1564310" indent="0">
              <a:buNone/>
              <a:defRPr sz="1000"/>
            </a:lvl4pPr>
            <a:lvl5pPr marL="2085746" indent="0">
              <a:buNone/>
              <a:defRPr sz="1000"/>
            </a:lvl5pPr>
            <a:lvl6pPr marL="2607183" indent="0">
              <a:buNone/>
              <a:defRPr sz="1000"/>
            </a:lvl6pPr>
            <a:lvl7pPr marL="3128620" indent="0">
              <a:buNone/>
              <a:defRPr sz="1000"/>
            </a:lvl7pPr>
            <a:lvl8pPr marL="3650056" indent="0">
              <a:buNone/>
              <a:defRPr sz="1000"/>
            </a:lvl8pPr>
            <a:lvl9pPr marL="4171493" indent="0">
              <a:buNone/>
              <a:defRPr sz="10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6415015F-D964-1A4F-A683-9CFF20A0E6CB}" type="datetimeFigureOut">
              <a:rPr lang="en-US" smtClean="0"/>
              <a:t>9/4/2011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B9528C-A70C-544D-8420-80737C8533B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95048" y="5293995"/>
            <a:ext cx="6413183" cy="624986"/>
          </a:xfrm>
        </p:spPr>
        <p:txBody>
          <a:bodyPr anchor="b"/>
          <a:lstStyle>
            <a:lvl1pPr algn="l">
              <a:defRPr sz="2300" b="1"/>
            </a:lvl1pPr>
          </a:lstStyle>
          <a:p>
            <a:r>
              <a:rPr lang="en-GB" smtClean="0"/>
              <a:t>Click to edit Master title style</a:t>
            </a:r>
            <a:endParaRPr lang="en-US"/>
          </a:p>
        </p:txBody>
      </p:sp>
      <p:sp>
        <p:nvSpPr>
          <p:cNvPr id="3" name="Picture Placeholder 2"/>
          <p:cNvSpPr>
            <a:spLocks noGrp="1"/>
          </p:cNvSpPr>
          <p:nvPr>
            <p:ph type="pic" idx="1"/>
          </p:nvPr>
        </p:nvSpPr>
        <p:spPr>
          <a:xfrm>
            <a:off x="2095048" y="675755"/>
            <a:ext cx="6413183" cy="4537710"/>
          </a:xfrm>
        </p:spPr>
        <p:txBody>
          <a:bodyPr/>
          <a:lstStyle>
            <a:lvl1pPr marL="0" indent="0">
              <a:buNone/>
              <a:defRPr sz="3600"/>
            </a:lvl1pPr>
            <a:lvl2pPr marL="521437" indent="0">
              <a:buNone/>
              <a:defRPr sz="3200"/>
            </a:lvl2pPr>
            <a:lvl3pPr marL="1042873" indent="0">
              <a:buNone/>
              <a:defRPr sz="2700"/>
            </a:lvl3pPr>
            <a:lvl4pPr marL="1564310" indent="0">
              <a:buNone/>
              <a:defRPr sz="2300"/>
            </a:lvl4pPr>
            <a:lvl5pPr marL="2085746" indent="0">
              <a:buNone/>
              <a:defRPr sz="2300"/>
            </a:lvl5pPr>
            <a:lvl6pPr marL="2607183" indent="0">
              <a:buNone/>
              <a:defRPr sz="2300"/>
            </a:lvl6pPr>
            <a:lvl7pPr marL="3128620" indent="0">
              <a:buNone/>
              <a:defRPr sz="2300"/>
            </a:lvl7pPr>
            <a:lvl8pPr marL="3650056" indent="0">
              <a:buNone/>
              <a:defRPr sz="2300"/>
            </a:lvl8pPr>
            <a:lvl9pPr marL="4171493" indent="0">
              <a:buNone/>
              <a:defRPr sz="2300"/>
            </a:lvl9pPr>
          </a:lstStyle>
          <a:p>
            <a:endParaRPr lang="en-US"/>
          </a:p>
        </p:txBody>
      </p:sp>
      <p:sp>
        <p:nvSpPr>
          <p:cNvPr id="4" name="Text Placeholder 3"/>
          <p:cNvSpPr>
            <a:spLocks noGrp="1"/>
          </p:cNvSpPr>
          <p:nvPr>
            <p:ph type="body" sz="half" idx="2"/>
          </p:nvPr>
        </p:nvSpPr>
        <p:spPr>
          <a:xfrm>
            <a:off x="2095048" y="5918981"/>
            <a:ext cx="6413183" cy="887584"/>
          </a:xfrm>
        </p:spPr>
        <p:txBody>
          <a:bodyPr/>
          <a:lstStyle>
            <a:lvl1pPr marL="0" indent="0">
              <a:buNone/>
              <a:defRPr sz="1600"/>
            </a:lvl1pPr>
            <a:lvl2pPr marL="521437" indent="0">
              <a:buNone/>
              <a:defRPr sz="1400"/>
            </a:lvl2pPr>
            <a:lvl3pPr marL="1042873" indent="0">
              <a:buNone/>
              <a:defRPr sz="1100"/>
            </a:lvl3pPr>
            <a:lvl4pPr marL="1564310" indent="0">
              <a:buNone/>
              <a:defRPr sz="1000"/>
            </a:lvl4pPr>
            <a:lvl5pPr marL="2085746" indent="0">
              <a:buNone/>
              <a:defRPr sz="1000"/>
            </a:lvl5pPr>
            <a:lvl6pPr marL="2607183" indent="0">
              <a:buNone/>
              <a:defRPr sz="1000"/>
            </a:lvl6pPr>
            <a:lvl7pPr marL="3128620" indent="0">
              <a:buNone/>
              <a:defRPr sz="1000"/>
            </a:lvl7pPr>
            <a:lvl8pPr marL="3650056" indent="0">
              <a:buNone/>
              <a:defRPr sz="1000"/>
            </a:lvl8pPr>
            <a:lvl9pPr marL="4171493" indent="0">
              <a:buNone/>
              <a:defRPr sz="10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6415015F-D964-1A4F-A683-9CFF20A0E6CB}" type="datetimeFigureOut">
              <a:rPr lang="en-US" smtClean="0"/>
              <a:t>9/4/2011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B9528C-A70C-544D-8420-80737C8533B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432" y="302865"/>
            <a:ext cx="9619774" cy="1260475"/>
          </a:xfrm>
          <a:prstGeom prst="rect">
            <a:avLst/>
          </a:prstGeom>
        </p:spPr>
        <p:txBody>
          <a:bodyPr vert="horz" lIns="104287" tIns="52144" rIns="104287" bIns="52144"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534432" y="1764666"/>
            <a:ext cx="9619774" cy="4991131"/>
          </a:xfrm>
          <a:prstGeom prst="rect">
            <a:avLst/>
          </a:prstGeom>
        </p:spPr>
        <p:txBody>
          <a:bodyPr vert="horz" lIns="104287" tIns="52144" rIns="104287" bIns="52144"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534432" y="7009642"/>
            <a:ext cx="2494016" cy="402652"/>
          </a:xfrm>
          <a:prstGeom prst="rect">
            <a:avLst/>
          </a:prstGeom>
        </p:spPr>
        <p:txBody>
          <a:bodyPr vert="horz" lIns="104287" tIns="52144" rIns="104287" bIns="52144" rtlCol="0" anchor="ctr"/>
          <a:lstStyle>
            <a:lvl1pPr algn="l">
              <a:defRPr sz="1400">
                <a:solidFill>
                  <a:schemeClr val="tx1">
                    <a:tint val="75000"/>
                  </a:schemeClr>
                </a:solidFill>
              </a:defRPr>
            </a:lvl1pPr>
          </a:lstStyle>
          <a:p>
            <a:fld id="{6415015F-D964-1A4F-A683-9CFF20A0E6CB}" type="datetimeFigureOut">
              <a:rPr lang="en-US" smtClean="0"/>
              <a:t>9/4/2011</a:t>
            </a:fld>
            <a:endParaRPr lang="en-US"/>
          </a:p>
        </p:txBody>
      </p:sp>
      <p:sp>
        <p:nvSpPr>
          <p:cNvPr id="5" name="Footer Placeholder 4"/>
          <p:cNvSpPr>
            <a:spLocks noGrp="1"/>
          </p:cNvSpPr>
          <p:nvPr>
            <p:ph type="ftr" sz="quarter" idx="3"/>
          </p:nvPr>
        </p:nvSpPr>
        <p:spPr>
          <a:xfrm>
            <a:off x="3651952" y="7009642"/>
            <a:ext cx="3384735" cy="402652"/>
          </a:xfrm>
          <a:prstGeom prst="rect">
            <a:avLst/>
          </a:prstGeom>
        </p:spPr>
        <p:txBody>
          <a:bodyPr vert="horz" lIns="104287" tIns="52144" rIns="104287" bIns="52144" rtlCol="0" anchor="ctr"/>
          <a:lstStyle>
            <a:lvl1pPr algn="ctr">
              <a:defRPr sz="14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660190" y="7009642"/>
            <a:ext cx="2494016" cy="402652"/>
          </a:xfrm>
          <a:prstGeom prst="rect">
            <a:avLst/>
          </a:prstGeom>
        </p:spPr>
        <p:txBody>
          <a:bodyPr vert="horz" lIns="104287" tIns="52144" rIns="104287" bIns="52144" rtlCol="0" anchor="ctr"/>
          <a:lstStyle>
            <a:lvl1pPr algn="r">
              <a:defRPr sz="1400">
                <a:solidFill>
                  <a:schemeClr val="tx1">
                    <a:tint val="75000"/>
                  </a:schemeClr>
                </a:solidFill>
              </a:defRPr>
            </a:lvl1pPr>
          </a:lstStyle>
          <a:p>
            <a:fld id="{8BB9528C-A70C-544D-8420-80737C8533B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521437" rtl="0" eaLnBrk="1" latinLnBrk="0" hangingPunct="1">
        <a:spcBef>
          <a:spcPct val="0"/>
        </a:spcBef>
        <a:buNone/>
        <a:defRPr sz="5000" kern="1200">
          <a:solidFill>
            <a:schemeClr val="tx1"/>
          </a:solidFill>
          <a:latin typeface="+mj-lt"/>
          <a:ea typeface="+mj-ea"/>
          <a:cs typeface="+mj-cs"/>
        </a:defRPr>
      </a:lvl1pPr>
    </p:titleStyle>
    <p:bodyStyle>
      <a:lvl1pPr marL="391077" indent="-391077" algn="l" defTabSz="521437" rtl="0" eaLnBrk="1" latinLnBrk="0" hangingPunct="1">
        <a:spcBef>
          <a:spcPct val="20000"/>
        </a:spcBef>
        <a:buFont typeface="Arial"/>
        <a:buChar char="•"/>
        <a:defRPr sz="3600" kern="1200">
          <a:solidFill>
            <a:schemeClr val="tx1"/>
          </a:solidFill>
          <a:latin typeface="+mn-lt"/>
          <a:ea typeface="+mn-ea"/>
          <a:cs typeface="+mn-cs"/>
        </a:defRPr>
      </a:lvl1pPr>
      <a:lvl2pPr marL="847334" indent="-325898" algn="l" defTabSz="521437" rtl="0" eaLnBrk="1" latinLnBrk="0" hangingPunct="1">
        <a:spcBef>
          <a:spcPct val="20000"/>
        </a:spcBef>
        <a:buFont typeface="Arial"/>
        <a:buChar char="–"/>
        <a:defRPr sz="3200" kern="1200">
          <a:solidFill>
            <a:schemeClr val="tx1"/>
          </a:solidFill>
          <a:latin typeface="+mn-lt"/>
          <a:ea typeface="+mn-ea"/>
          <a:cs typeface="+mn-cs"/>
        </a:defRPr>
      </a:lvl2pPr>
      <a:lvl3pPr marL="1303592" indent="-260718" algn="l" defTabSz="521437" rtl="0" eaLnBrk="1" latinLnBrk="0" hangingPunct="1">
        <a:spcBef>
          <a:spcPct val="20000"/>
        </a:spcBef>
        <a:buFont typeface="Arial"/>
        <a:buChar char="•"/>
        <a:defRPr sz="2700" kern="1200">
          <a:solidFill>
            <a:schemeClr val="tx1"/>
          </a:solidFill>
          <a:latin typeface="+mn-lt"/>
          <a:ea typeface="+mn-ea"/>
          <a:cs typeface="+mn-cs"/>
        </a:defRPr>
      </a:lvl3pPr>
      <a:lvl4pPr marL="1825028" indent="-260718" algn="l" defTabSz="521437" rtl="0" eaLnBrk="1" latinLnBrk="0" hangingPunct="1">
        <a:spcBef>
          <a:spcPct val="20000"/>
        </a:spcBef>
        <a:buFont typeface="Arial"/>
        <a:buChar char="–"/>
        <a:defRPr sz="2300" kern="1200">
          <a:solidFill>
            <a:schemeClr val="tx1"/>
          </a:solidFill>
          <a:latin typeface="+mn-lt"/>
          <a:ea typeface="+mn-ea"/>
          <a:cs typeface="+mn-cs"/>
        </a:defRPr>
      </a:lvl4pPr>
      <a:lvl5pPr marL="2346465" indent="-260718" algn="l" defTabSz="521437" rtl="0" eaLnBrk="1" latinLnBrk="0" hangingPunct="1">
        <a:spcBef>
          <a:spcPct val="20000"/>
        </a:spcBef>
        <a:buFont typeface="Arial"/>
        <a:buChar char="»"/>
        <a:defRPr sz="2300" kern="1200">
          <a:solidFill>
            <a:schemeClr val="tx1"/>
          </a:solidFill>
          <a:latin typeface="+mn-lt"/>
          <a:ea typeface="+mn-ea"/>
          <a:cs typeface="+mn-cs"/>
        </a:defRPr>
      </a:lvl5pPr>
      <a:lvl6pPr marL="2867901" indent="-260718" algn="l" defTabSz="521437" rtl="0" eaLnBrk="1" latinLnBrk="0" hangingPunct="1">
        <a:spcBef>
          <a:spcPct val="20000"/>
        </a:spcBef>
        <a:buFont typeface="Arial"/>
        <a:buChar char="•"/>
        <a:defRPr sz="2300" kern="1200">
          <a:solidFill>
            <a:schemeClr val="tx1"/>
          </a:solidFill>
          <a:latin typeface="+mn-lt"/>
          <a:ea typeface="+mn-ea"/>
          <a:cs typeface="+mn-cs"/>
        </a:defRPr>
      </a:lvl6pPr>
      <a:lvl7pPr marL="3389338" indent="-260718" algn="l" defTabSz="521437" rtl="0" eaLnBrk="1" latinLnBrk="0" hangingPunct="1">
        <a:spcBef>
          <a:spcPct val="20000"/>
        </a:spcBef>
        <a:buFont typeface="Arial"/>
        <a:buChar char="•"/>
        <a:defRPr sz="2300" kern="1200">
          <a:solidFill>
            <a:schemeClr val="tx1"/>
          </a:solidFill>
          <a:latin typeface="+mn-lt"/>
          <a:ea typeface="+mn-ea"/>
          <a:cs typeface="+mn-cs"/>
        </a:defRPr>
      </a:lvl7pPr>
      <a:lvl8pPr marL="3910775" indent="-260718" algn="l" defTabSz="521437" rtl="0" eaLnBrk="1" latinLnBrk="0" hangingPunct="1">
        <a:spcBef>
          <a:spcPct val="20000"/>
        </a:spcBef>
        <a:buFont typeface="Arial"/>
        <a:buChar char="•"/>
        <a:defRPr sz="2300" kern="1200">
          <a:solidFill>
            <a:schemeClr val="tx1"/>
          </a:solidFill>
          <a:latin typeface="+mn-lt"/>
          <a:ea typeface="+mn-ea"/>
          <a:cs typeface="+mn-cs"/>
        </a:defRPr>
      </a:lvl8pPr>
      <a:lvl9pPr marL="4432211" indent="-260718" algn="l" defTabSz="521437" rtl="0" eaLnBrk="1" latinLnBrk="0" hangingPunct="1">
        <a:spcBef>
          <a:spcPct val="20000"/>
        </a:spcBef>
        <a:buFont typeface="Arial"/>
        <a:buChar char="•"/>
        <a:defRPr sz="2300" kern="1200">
          <a:solidFill>
            <a:schemeClr val="tx1"/>
          </a:solidFill>
          <a:latin typeface="+mn-lt"/>
          <a:ea typeface="+mn-ea"/>
          <a:cs typeface="+mn-cs"/>
        </a:defRPr>
      </a:lvl9pPr>
    </p:bodyStyle>
    <p:otherStyle>
      <a:defPPr>
        <a:defRPr lang="en-US"/>
      </a:defPPr>
      <a:lvl1pPr marL="0" algn="l" defTabSz="521437" rtl="0" eaLnBrk="1" latinLnBrk="0" hangingPunct="1">
        <a:defRPr sz="2100" kern="1200">
          <a:solidFill>
            <a:schemeClr val="tx1"/>
          </a:solidFill>
          <a:latin typeface="+mn-lt"/>
          <a:ea typeface="+mn-ea"/>
          <a:cs typeface="+mn-cs"/>
        </a:defRPr>
      </a:lvl1pPr>
      <a:lvl2pPr marL="521437" algn="l" defTabSz="521437" rtl="0" eaLnBrk="1" latinLnBrk="0" hangingPunct="1">
        <a:defRPr sz="2100" kern="1200">
          <a:solidFill>
            <a:schemeClr val="tx1"/>
          </a:solidFill>
          <a:latin typeface="+mn-lt"/>
          <a:ea typeface="+mn-ea"/>
          <a:cs typeface="+mn-cs"/>
        </a:defRPr>
      </a:lvl2pPr>
      <a:lvl3pPr marL="1042873" algn="l" defTabSz="521437" rtl="0" eaLnBrk="1" latinLnBrk="0" hangingPunct="1">
        <a:defRPr sz="2100" kern="1200">
          <a:solidFill>
            <a:schemeClr val="tx1"/>
          </a:solidFill>
          <a:latin typeface="+mn-lt"/>
          <a:ea typeface="+mn-ea"/>
          <a:cs typeface="+mn-cs"/>
        </a:defRPr>
      </a:lvl3pPr>
      <a:lvl4pPr marL="1564310" algn="l" defTabSz="521437" rtl="0" eaLnBrk="1" latinLnBrk="0" hangingPunct="1">
        <a:defRPr sz="2100" kern="1200">
          <a:solidFill>
            <a:schemeClr val="tx1"/>
          </a:solidFill>
          <a:latin typeface="+mn-lt"/>
          <a:ea typeface="+mn-ea"/>
          <a:cs typeface="+mn-cs"/>
        </a:defRPr>
      </a:lvl4pPr>
      <a:lvl5pPr marL="2085746" algn="l" defTabSz="521437" rtl="0" eaLnBrk="1" latinLnBrk="0" hangingPunct="1">
        <a:defRPr sz="2100" kern="1200">
          <a:solidFill>
            <a:schemeClr val="tx1"/>
          </a:solidFill>
          <a:latin typeface="+mn-lt"/>
          <a:ea typeface="+mn-ea"/>
          <a:cs typeface="+mn-cs"/>
        </a:defRPr>
      </a:lvl5pPr>
      <a:lvl6pPr marL="2607183" algn="l" defTabSz="521437" rtl="0" eaLnBrk="1" latinLnBrk="0" hangingPunct="1">
        <a:defRPr sz="2100" kern="1200">
          <a:solidFill>
            <a:schemeClr val="tx1"/>
          </a:solidFill>
          <a:latin typeface="+mn-lt"/>
          <a:ea typeface="+mn-ea"/>
          <a:cs typeface="+mn-cs"/>
        </a:defRPr>
      </a:lvl6pPr>
      <a:lvl7pPr marL="3128620" algn="l" defTabSz="521437" rtl="0" eaLnBrk="1" latinLnBrk="0" hangingPunct="1">
        <a:defRPr sz="2100" kern="1200">
          <a:solidFill>
            <a:schemeClr val="tx1"/>
          </a:solidFill>
          <a:latin typeface="+mn-lt"/>
          <a:ea typeface="+mn-ea"/>
          <a:cs typeface="+mn-cs"/>
        </a:defRPr>
      </a:lvl7pPr>
      <a:lvl8pPr marL="3650056" algn="l" defTabSz="521437" rtl="0" eaLnBrk="1" latinLnBrk="0" hangingPunct="1">
        <a:defRPr sz="2100" kern="1200">
          <a:solidFill>
            <a:schemeClr val="tx1"/>
          </a:solidFill>
          <a:latin typeface="+mn-lt"/>
          <a:ea typeface="+mn-ea"/>
          <a:cs typeface="+mn-cs"/>
        </a:defRPr>
      </a:lvl8pPr>
      <a:lvl9pPr marL="4171493" algn="l" defTabSz="521437"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pd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file:///C:\Users\rjh1\AppData\Local\Microsoft\Windows\Temporary%20Internet%20Files\Content.IE5\6V8MWJP0\Document1!OLE_LINK3" TargetMode="Externa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 TargetMode="Externa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4.wmf"/><Relationship Id="rId4" Type="http://schemas.openxmlformats.org/officeDocument/2006/relationships/image" Target="../media/image3.w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10688638" cy="1621111"/>
          </a:xfrm>
        </p:spPr>
        <p:txBody>
          <a:bodyPr/>
          <a:lstStyle/>
          <a:p>
            <a:endParaRPr lang="en-US" dirty="0"/>
          </a:p>
        </p:txBody>
      </p:sp>
      <p:sp>
        <p:nvSpPr>
          <p:cNvPr id="3" name="Subtitle 2"/>
          <p:cNvSpPr>
            <a:spLocks noGrp="1"/>
          </p:cNvSpPr>
          <p:nvPr>
            <p:ph type="subTitle" idx="1"/>
          </p:nvPr>
        </p:nvSpPr>
        <p:spPr>
          <a:xfrm>
            <a:off x="1603296" y="3289610"/>
            <a:ext cx="7482047" cy="2928733"/>
          </a:xfrm>
        </p:spPr>
        <p:txBody>
          <a:bodyPr>
            <a:normAutofit fontScale="55000" lnSpcReduction="20000"/>
          </a:bodyPr>
          <a:lstStyle/>
          <a:p>
            <a:r>
              <a:rPr lang="en-US" sz="8600" dirty="0" smtClean="0">
                <a:solidFill>
                  <a:schemeClr val="tx1"/>
                </a:solidFill>
              </a:rPr>
              <a:t>Teacher Research</a:t>
            </a:r>
          </a:p>
          <a:p>
            <a:r>
              <a:rPr lang="en-US" sz="8600" dirty="0">
                <a:solidFill>
                  <a:schemeClr val="tx1"/>
                </a:solidFill>
              </a:rPr>
              <a:t>Transforming practice or re-arranging the deckchairs</a:t>
            </a:r>
            <a:r>
              <a:rPr lang="en-US" sz="8600" dirty="0" smtClean="0">
                <a:solidFill>
                  <a:schemeClr val="tx1"/>
                </a:solidFill>
              </a:rPr>
              <a:t>?</a:t>
            </a:r>
          </a:p>
          <a:p>
            <a:endParaRPr lang="en-US" dirty="0">
              <a:solidFill>
                <a:schemeClr val="tx1"/>
              </a:solidFill>
            </a:endParaRPr>
          </a:p>
          <a:p>
            <a:r>
              <a:rPr lang="en-GB" dirty="0">
                <a:solidFill>
                  <a:schemeClr val="tx1"/>
                </a:solidFill>
              </a:rPr>
              <a:t>Tim Cain,  Richard Harris &amp; Gary </a:t>
            </a:r>
            <a:r>
              <a:rPr lang="en-GB" dirty="0" smtClean="0">
                <a:solidFill>
                  <a:schemeClr val="tx1"/>
                </a:solidFill>
              </a:rPr>
              <a:t>Kinchin – University of Southampton</a:t>
            </a:r>
            <a:endParaRPr lang="en-GB" dirty="0">
              <a:solidFill>
                <a:schemeClr val="tx1"/>
              </a:solidFill>
            </a:endParaRPr>
          </a:p>
          <a:p>
            <a:r>
              <a:rPr lang="en-GB" dirty="0">
                <a:solidFill>
                  <a:schemeClr val="tx1"/>
                </a:solidFill>
              </a:rPr>
              <a:t>BERA 7th September </a:t>
            </a:r>
            <a:r>
              <a:rPr lang="en-GB" dirty="0" smtClean="0">
                <a:solidFill>
                  <a:schemeClr val="tx1"/>
                </a:solidFill>
              </a:rPr>
              <a:t>2011</a:t>
            </a:r>
            <a:endParaRPr lang="en-GB" dirty="0">
              <a:solidFill>
                <a:schemeClr val="tx1"/>
              </a:solidFill>
            </a:endParaRPr>
          </a:p>
        </p:txBody>
      </p:sp>
      <p:pic>
        <p:nvPicPr>
          <p:cNvPr id="4" name="Picture 3" descr="Bera logo white 185 background.ai"/>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2"/>
              <a:stretch>
                <a:fillRect/>
              </a:stretch>
            </p:blipFill>
          </mc:Choice>
          <mc:Fallback>
            <p:blipFill>
              <a:blip r:embed="rId3"/>
              <a:stretch>
                <a:fillRect/>
              </a:stretch>
            </p:blipFill>
          </mc:Fallback>
        </mc:AlternateContent>
        <p:spPr>
          <a:xfrm>
            <a:off x="0" y="0"/>
            <a:ext cx="10688638" cy="1688617"/>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GB" smtClean="0"/>
              <a:t>Amy’s ‘real’ aspiration</a:t>
            </a:r>
          </a:p>
        </p:txBody>
      </p:sp>
      <p:sp>
        <p:nvSpPr>
          <p:cNvPr id="17411" name="Content Placeholder 2"/>
          <p:cNvSpPr>
            <a:spLocks noGrp="1"/>
          </p:cNvSpPr>
          <p:nvPr>
            <p:ph idx="1"/>
          </p:nvPr>
        </p:nvSpPr>
        <p:spPr/>
        <p:txBody>
          <a:bodyPr>
            <a:normAutofit/>
          </a:bodyPr>
          <a:lstStyle/>
          <a:p>
            <a:pPr lvl="1"/>
            <a:r>
              <a:rPr lang="en-GB" sz="2400" dirty="0"/>
              <a:t>“I want to have that, you know that buzz when you’re teaching and you just think, </a:t>
            </a:r>
            <a:r>
              <a:rPr lang="en-GB" sz="2400" dirty="0" err="1"/>
              <a:t>cor</a:t>
            </a:r>
            <a:r>
              <a:rPr lang="en-GB" sz="2400" dirty="0"/>
              <a:t>, that was great today and when you actually can’t wait to come in the next day because you’re going to be trying that with the class, … and I want to go back to</a:t>
            </a:r>
          </a:p>
          <a:p>
            <a:pPr lvl="1"/>
            <a:r>
              <a:rPr lang="en-US" sz="2400" dirty="0"/>
              <a:t>“playing safe is something I can do well and not take risks … but I want to not be that sort of teacher who plays safe, I want to try and take a few risks and do something a bit different and be a bit out of your comfort zone”</a:t>
            </a:r>
          </a:p>
          <a:p>
            <a:r>
              <a:rPr lang="en-US" sz="2400" dirty="0"/>
              <a:t>Shift in focus </a:t>
            </a:r>
          </a:p>
          <a:p>
            <a:pPr lvl="1"/>
            <a:r>
              <a:rPr lang="en-US" sz="2400" dirty="0"/>
              <a:t>“So I could think about what it is that they need to be able to do in English to make them successful and then actually teach to that rather than teach to the exam”</a:t>
            </a:r>
            <a:endParaRPr lang="en-GB" sz="2400" dirty="0"/>
          </a:p>
        </p:txBody>
      </p:sp>
      <p:sp>
        <p:nvSpPr>
          <p:cNvPr id="1741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Lucida Sans" pitchFamily="-105" charset="0"/>
                <a:ea typeface="ＭＳ Ｐゴシック" pitchFamily="-105" charset="-128"/>
              </a:defRPr>
            </a:lvl1pPr>
            <a:lvl2pPr marL="847334" indent="-325898">
              <a:defRPr sz="1400">
                <a:solidFill>
                  <a:schemeClr val="tx1"/>
                </a:solidFill>
                <a:latin typeface="Lucida Sans" pitchFamily="-105" charset="0"/>
                <a:ea typeface="ＭＳ Ｐゴシック" pitchFamily="-105" charset="-128"/>
              </a:defRPr>
            </a:lvl2pPr>
            <a:lvl3pPr marL="1303592" indent="-260718">
              <a:defRPr sz="1400">
                <a:solidFill>
                  <a:schemeClr val="tx1"/>
                </a:solidFill>
                <a:latin typeface="Lucida Sans" pitchFamily="-105" charset="0"/>
                <a:ea typeface="ＭＳ Ｐゴシック" pitchFamily="-105" charset="-128"/>
              </a:defRPr>
            </a:lvl3pPr>
            <a:lvl4pPr marL="1825028" indent="-260718">
              <a:defRPr sz="1400">
                <a:solidFill>
                  <a:schemeClr val="tx1"/>
                </a:solidFill>
                <a:latin typeface="Lucida Sans" pitchFamily="-105" charset="0"/>
                <a:ea typeface="ＭＳ Ｐゴシック" pitchFamily="-105" charset="-128"/>
              </a:defRPr>
            </a:lvl4pPr>
            <a:lvl5pPr marL="2346465" indent="-260718">
              <a:defRPr sz="1400">
                <a:solidFill>
                  <a:schemeClr val="tx1"/>
                </a:solidFill>
                <a:latin typeface="Lucida Sans" pitchFamily="-105" charset="0"/>
                <a:ea typeface="ＭＳ Ｐゴシック" pitchFamily="-105" charset="-128"/>
              </a:defRPr>
            </a:lvl5pPr>
            <a:lvl6pPr marL="2867901" indent="-260718" algn="ctr" eaLnBrk="0" fontAlgn="base" hangingPunct="0">
              <a:spcBef>
                <a:spcPct val="0"/>
              </a:spcBef>
              <a:spcAft>
                <a:spcPct val="0"/>
              </a:spcAft>
              <a:defRPr sz="1400">
                <a:solidFill>
                  <a:schemeClr val="tx1"/>
                </a:solidFill>
                <a:latin typeface="Lucida Sans" pitchFamily="-105" charset="0"/>
                <a:ea typeface="ＭＳ Ｐゴシック" pitchFamily="-105" charset="-128"/>
              </a:defRPr>
            </a:lvl6pPr>
            <a:lvl7pPr marL="3389338" indent="-260718" algn="ctr" eaLnBrk="0" fontAlgn="base" hangingPunct="0">
              <a:spcBef>
                <a:spcPct val="0"/>
              </a:spcBef>
              <a:spcAft>
                <a:spcPct val="0"/>
              </a:spcAft>
              <a:defRPr sz="1400">
                <a:solidFill>
                  <a:schemeClr val="tx1"/>
                </a:solidFill>
                <a:latin typeface="Lucida Sans" pitchFamily="-105" charset="0"/>
                <a:ea typeface="ＭＳ Ｐゴシック" pitchFamily="-105" charset="-128"/>
              </a:defRPr>
            </a:lvl7pPr>
            <a:lvl8pPr marL="3910775" indent="-260718" algn="ctr" eaLnBrk="0" fontAlgn="base" hangingPunct="0">
              <a:spcBef>
                <a:spcPct val="0"/>
              </a:spcBef>
              <a:spcAft>
                <a:spcPct val="0"/>
              </a:spcAft>
              <a:defRPr sz="1400">
                <a:solidFill>
                  <a:schemeClr val="tx1"/>
                </a:solidFill>
                <a:latin typeface="Lucida Sans" pitchFamily="-105" charset="0"/>
                <a:ea typeface="ＭＳ Ｐゴシック" pitchFamily="-105" charset="-128"/>
              </a:defRPr>
            </a:lvl8pPr>
            <a:lvl9pPr marL="4432211" indent="-260718" algn="ctr" eaLnBrk="0" fontAlgn="base" hangingPunct="0">
              <a:spcBef>
                <a:spcPct val="0"/>
              </a:spcBef>
              <a:spcAft>
                <a:spcPct val="0"/>
              </a:spcAft>
              <a:defRPr sz="1400">
                <a:solidFill>
                  <a:schemeClr val="tx1"/>
                </a:solidFill>
                <a:latin typeface="Lucida Sans" pitchFamily="-105" charset="0"/>
                <a:ea typeface="ＭＳ Ｐゴシック" pitchFamily="-105" charset="-128"/>
              </a:defRPr>
            </a:lvl9pPr>
          </a:lstStyle>
          <a:p>
            <a:fld id="{3B210ACE-6C90-4063-AB8C-88A725BD91B2}" type="slidenum">
              <a:rPr lang="en-GB" sz="1600">
                <a:latin typeface="Georgia" pitchFamily="-105" charset="0"/>
              </a:rPr>
              <a:pPr/>
              <a:t>10</a:t>
            </a:fld>
            <a:endParaRPr lang="en-GB" sz="1600">
              <a:latin typeface="Georgia" pitchFamily="-105" charset="0"/>
            </a:endParaRPr>
          </a:p>
        </p:txBody>
      </p:sp>
    </p:spTree>
    <p:extLst>
      <p:ext uri="{BB962C8B-B14F-4D97-AF65-F5344CB8AC3E}">
        <p14:creationId xmlns:p14="http://schemas.microsoft.com/office/powerpoint/2010/main" val="28952676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GB" smtClean="0"/>
              <a:t>Amy’s development</a:t>
            </a:r>
          </a:p>
        </p:txBody>
      </p:sp>
      <p:sp>
        <p:nvSpPr>
          <p:cNvPr id="18435" name="Content Placeholder 2"/>
          <p:cNvSpPr>
            <a:spLocks noGrp="1"/>
          </p:cNvSpPr>
          <p:nvPr>
            <p:ph idx="1"/>
          </p:nvPr>
        </p:nvSpPr>
        <p:spPr/>
        <p:txBody>
          <a:bodyPr/>
          <a:lstStyle/>
          <a:p>
            <a:r>
              <a:rPr lang="en-GB" sz="2000" dirty="0"/>
              <a:t>Need for reassurance </a:t>
            </a:r>
          </a:p>
          <a:p>
            <a:pPr lvl="1"/>
            <a:r>
              <a:rPr lang="en-US" sz="2000" dirty="0"/>
              <a:t>“am I on the right track now or am I sort of going off at a tangent?”</a:t>
            </a:r>
          </a:p>
          <a:p>
            <a:r>
              <a:rPr lang="en-US" sz="2000" dirty="0"/>
              <a:t>Pupils</a:t>
            </a:r>
            <a:endParaRPr lang="en-GB" sz="2000" dirty="0"/>
          </a:p>
          <a:p>
            <a:pPr lvl="1"/>
            <a:r>
              <a:rPr lang="en-US" sz="2000" dirty="0"/>
              <a:t>“I think they’ve become much more confident in their learning … something I should mention is the revision classes were packed, I mean, like falling out the door packed, full of kids who wanted to come and some kids I didn’t teach but who’d heard, you know, who came, so that was a good indication”</a:t>
            </a:r>
          </a:p>
          <a:p>
            <a:r>
              <a:rPr lang="en-GB" sz="2000" dirty="0"/>
              <a:t>Self</a:t>
            </a:r>
          </a:p>
          <a:p>
            <a:pPr lvl="1"/>
            <a:r>
              <a:rPr lang="en-US" sz="2000" dirty="0"/>
              <a:t>“At the start I really did, I was more concerned about, you know, what grade they came up with and now I think I’m more concerned that they leave here with an enriching and creative and happy time, … actually that that’s really important to me that they see English as something that’s, I don’t know, fun and different and stretches their brain in a different kind of way, so, yeah, it’s definitely different to how I thought I’d feel about it at the beginning”</a:t>
            </a:r>
            <a:endParaRPr lang="en-GB" sz="2000" dirty="0"/>
          </a:p>
          <a:p>
            <a:pPr lvl="1"/>
            <a:endParaRPr lang="en-GB" sz="2100" dirty="0"/>
          </a:p>
          <a:p>
            <a:pPr lvl="1"/>
            <a:endParaRPr lang="en-GB" sz="2100" dirty="0"/>
          </a:p>
          <a:p>
            <a:endParaRPr lang="en-GB" dirty="0" smtClean="0"/>
          </a:p>
          <a:p>
            <a:endParaRPr lang="en-GB" dirty="0" smtClean="0"/>
          </a:p>
        </p:txBody>
      </p:sp>
      <p:sp>
        <p:nvSpPr>
          <p:cNvPr id="1843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Lucida Sans" pitchFamily="-105" charset="0"/>
                <a:ea typeface="ＭＳ Ｐゴシック" pitchFamily="-105" charset="-128"/>
              </a:defRPr>
            </a:lvl1pPr>
            <a:lvl2pPr marL="847334" indent="-325898">
              <a:defRPr sz="1400">
                <a:solidFill>
                  <a:schemeClr val="tx1"/>
                </a:solidFill>
                <a:latin typeface="Lucida Sans" pitchFamily="-105" charset="0"/>
                <a:ea typeface="ＭＳ Ｐゴシック" pitchFamily="-105" charset="-128"/>
              </a:defRPr>
            </a:lvl2pPr>
            <a:lvl3pPr marL="1303592" indent="-260718">
              <a:defRPr sz="1400">
                <a:solidFill>
                  <a:schemeClr val="tx1"/>
                </a:solidFill>
                <a:latin typeface="Lucida Sans" pitchFamily="-105" charset="0"/>
                <a:ea typeface="ＭＳ Ｐゴシック" pitchFamily="-105" charset="-128"/>
              </a:defRPr>
            </a:lvl3pPr>
            <a:lvl4pPr marL="1825028" indent="-260718">
              <a:defRPr sz="1400">
                <a:solidFill>
                  <a:schemeClr val="tx1"/>
                </a:solidFill>
                <a:latin typeface="Lucida Sans" pitchFamily="-105" charset="0"/>
                <a:ea typeface="ＭＳ Ｐゴシック" pitchFamily="-105" charset="-128"/>
              </a:defRPr>
            </a:lvl4pPr>
            <a:lvl5pPr marL="2346465" indent="-260718">
              <a:defRPr sz="1400">
                <a:solidFill>
                  <a:schemeClr val="tx1"/>
                </a:solidFill>
                <a:latin typeface="Lucida Sans" pitchFamily="-105" charset="0"/>
                <a:ea typeface="ＭＳ Ｐゴシック" pitchFamily="-105" charset="-128"/>
              </a:defRPr>
            </a:lvl5pPr>
            <a:lvl6pPr marL="2867901" indent="-260718" algn="ctr" eaLnBrk="0" fontAlgn="base" hangingPunct="0">
              <a:spcBef>
                <a:spcPct val="0"/>
              </a:spcBef>
              <a:spcAft>
                <a:spcPct val="0"/>
              </a:spcAft>
              <a:defRPr sz="1400">
                <a:solidFill>
                  <a:schemeClr val="tx1"/>
                </a:solidFill>
                <a:latin typeface="Lucida Sans" pitchFamily="-105" charset="0"/>
                <a:ea typeface="ＭＳ Ｐゴシック" pitchFamily="-105" charset="-128"/>
              </a:defRPr>
            </a:lvl6pPr>
            <a:lvl7pPr marL="3389338" indent="-260718" algn="ctr" eaLnBrk="0" fontAlgn="base" hangingPunct="0">
              <a:spcBef>
                <a:spcPct val="0"/>
              </a:spcBef>
              <a:spcAft>
                <a:spcPct val="0"/>
              </a:spcAft>
              <a:defRPr sz="1400">
                <a:solidFill>
                  <a:schemeClr val="tx1"/>
                </a:solidFill>
                <a:latin typeface="Lucida Sans" pitchFamily="-105" charset="0"/>
                <a:ea typeface="ＭＳ Ｐゴシック" pitchFamily="-105" charset="-128"/>
              </a:defRPr>
            </a:lvl7pPr>
            <a:lvl8pPr marL="3910775" indent="-260718" algn="ctr" eaLnBrk="0" fontAlgn="base" hangingPunct="0">
              <a:spcBef>
                <a:spcPct val="0"/>
              </a:spcBef>
              <a:spcAft>
                <a:spcPct val="0"/>
              </a:spcAft>
              <a:defRPr sz="1400">
                <a:solidFill>
                  <a:schemeClr val="tx1"/>
                </a:solidFill>
                <a:latin typeface="Lucida Sans" pitchFamily="-105" charset="0"/>
                <a:ea typeface="ＭＳ Ｐゴシック" pitchFamily="-105" charset="-128"/>
              </a:defRPr>
            </a:lvl8pPr>
            <a:lvl9pPr marL="4432211" indent="-260718" algn="ctr" eaLnBrk="0" fontAlgn="base" hangingPunct="0">
              <a:spcBef>
                <a:spcPct val="0"/>
              </a:spcBef>
              <a:spcAft>
                <a:spcPct val="0"/>
              </a:spcAft>
              <a:defRPr sz="1400">
                <a:solidFill>
                  <a:schemeClr val="tx1"/>
                </a:solidFill>
                <a:latin typeface="Lucida Sans" pitchFamily="-105" charset="0"/>
                <a:ea typeface="ＭＳ Ｐゴシック" pitchFamily="-105" charset="-128"/>
              </a:defRPr>
            </a:lvl9pPr>
          </a:lstStyle>
          <a:p>
            <a:fld id="{D2173E7A-7236-4FDE-A389-75FA0CEF8705}" type="slidenum">
              <a:rPr lang="en-GB" sz="1600">
                <a:latin typeface="Georgia" pitchFamily="-105" charset="0"/>
              </a:rPr>
              <a:pPr/>
              <a:t>11</a:t>
            </a:fld>
            <a:endParaRPr lang="en-GB" sz="1600">
              <a:latin typeface="Georgia" pitchFamily="-105" charset="0"/>
            </a:endParaRPr>
          </a:p>
        </p:txBody>
      </p:sp>
    </p:spTree>
    <p:extLst>
      <p:ext uri="{BB962C8B-B14F-4D97-AF65-F5344CB8AC3E}">
        <p14:creationId xmlns:p14="http://schemas.microsoft.com/office/powerpoint/2010/main" val="34864874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GB" smtClean="0"/>
              <a:t>Obstacles</a:t>
            </a:r>
          </a:p>
        </p:txBody>
      </p:sp>
      <p:sp>
        <p:nvSpPr>
          <p:cNvPr id="19459" name="Content Placeholder 2"/>
          <p:cNvSpPr>
            <a:spLocks noGrp="1"/>
          </p:cNvSpPr>
          <p:nvPr>
            <p:ph idx="1"/>
          </p:nvPr>
        </p:nvSpPr>
        <p:spPr/>
        <p:txBody>
          <a:bodyPr/>
          <a:lstStyle/>
          <a:p>
            <a:r>
              <a:rPr lang="en-GB" sz="2300"/>
              <a:t>In January the school took away her top set and gave her a C/D group to teach</a:t>
            </a:r>
          </a:p>
          <a:p>
            <a:r>
              <a:rPr lang="en-GB" sz="2300"/>
              <a:t>School became ‘exam city’</a:t>
            </a:r>
          </a:p>
          <a:p>
            <a:r>
              <a:rPr lang="en-GB" sz="2300"/>
              <a:t>End of the school improvement group she had led which provided an impetus to keep trying things</a:t>
            </a:r>
          </a:p>
          <a:p>
            <a:r>
              <a:rPr lang="en-GB" smtClean="0"/>
              <a:t>But …</a:t>
            </a:r>
          </a:p>
          <a:p>
            <a:r>
              <a:rPr lang="en-GB" sz="2300"/>
              <a:t>She was trying out new approaches with another class</a:t>
            </a:r>
          </a:p>
          <a:p>
            <a:r>
              <a:rPr lang="en-GB" sz="2300"/>
              <a:t>Other colleagues were trying her ideas and positive feedback encouraged her</a:t>
            </a:r>
          </a:p>
          <a:p>
            <a:r>
              <a:rPr lang="en-GB" sz="2300"/>
              <a:t>Had plans for the next academic year</a:t>
            </a:r>
          </a:p>
        </p:txBody>
      </p:sp>
      <p:sp>
        <p:nvSpPr>
          <p:cNvPr id="1946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Lucida Sans" pitchFamily="-105" charset="0"/>
                <a:ea typeface="ＭＳ Ｐゴシック" pitchFamily="-105" charset="-128"/>
              </a:defRPr>
            </a:lvl1pPr>
            <a:lvl2pPr marL="847334" indent="-325898">
              <a:defRPr sz="1400">
                <a:solidFill>
                  <a:schemeClr val="tx1"/>
                </a:solidFill>
                <a:latin typeface="Lucida Sans" pitchFamily="-105" charset="0"/>
                <a:ea typeface="ＭＳ Ｐゴシック" pitchFamily="-105" charset="-128"/>
              </a:defRPr>
            </a:lvl2pPr>
            <a:lvl3pPr marL="1303592" indent="-260718">
              <a:defRPr sz="1400">
                <a:solidFill>
                  <a:schemeClr val="tx1"/>
                </a:solidFill>
                <a:latin typeface="Lucida Sans" pitchFamily="-105" charset="0"/>
                <a:ea typeface="ＭＳ Ｐゴシック" pitchFamily="-105" charset="-128"/>
              </a:defRPr>
            </a:lvl3pPr>
            <a:lvl4pPr marL="1825028" indent="-260718">
              <a:defRPr sz="1400">
                <a:solidFill>
                  <a:schemeClr val="tx1"/>
                </a:solidFill>
                <a:latin typeface="Lucida Sans" pitchFamily="-105" charset="0"/>
                <a:ea typeface="ＭＳ Ｐゴシック" pitchFamily="-105" charset="-128"/>
              </a:defRPr>
            </a:lvl4pPr>
            <a:lvl5pPr marL="2346465" indent="-260718">
              <a:defRPr sz="1400">
                <a:solidFill>
                  <a:schemeClr val="tx1"/>
                </a:solidFill>
                <a:latin typeface="Lucida Sans" pitchFamily="-105" charset="0"/>
                <a:ea typeface="ＭＳ Ｐゴシック" pitchFamily="-105" charset="-128"/>
              </a:defRPr>
            </a:lvl5pPr>
            <a:lvl6pPr marL="2867901" indent="-260718" algn="ctr" eaLnBrk="0" fontAlgn="base" hangingPunct="0">
              <a:spcBef>
                <a:spcPct val="0"/>
              </a:spcBef>
              <a:spcAft>
                <a:spcPct val="0"/>
              </a:spcAft>
              <a:defRPr sz="1400">
                <a:solidFill>
                  <a:schemeClr val="tx1"/>
                </a:solidFill>
                <a:latin typeface="Lucida Sans" pitchFamily="-105" charset="0"/>
                <a:ea typeface="ＭＳ Ｐゴシック" pitchFamily="-105" charset="-128"/>
              </a:defRPr>
            </a:lvl6pPr>
            <a:lvl7pPr marL="3389338" indent="-260718" algn="ctr" eaLnBrk="0" fontAlgn="base" hangingPunct="0">
              <a:spcBef>
                <a:spcPct val="0"/>
              </a:spcBef>
              <a:spcAft>
                <a:spcPct val="0"/>
              </a:spcAft>
              <a:defRPr sz="1400">
                <a:solidFill>
                  <a:schemeClr val="tx1"/>
                </a:solidFill>
                <a:latin typeface="Lucida Sans" pitchFamily="-105" charset="0"/>
                <a:ea typeface="ＭＳ Ｐゴシック" pitchFamily="-105" charset="-128"/>
              </a:defRPr>
            </a:lvl7pPr>
            <a:lvl8pPr marL="3910775" indent="-260718" algn="ctr" eaLnBrk="0" fontAlgn="base" hangingPunct="0">
              <a:spcBef>
                <a:spcPct val="0"/>
              </a:spcBef>
              <a:spcAft>
                <a:spcPct val="0"/>
              </a:spcAft>
              <a:defRPr sz="1400">
                <a:solidFill>
                  <a:schemeClr val="tx1"/>
                </a:solidFill>
                <a:latin typeface="Lucida Sans" pitchFamily="-105" charset="0"/>
                <a:ea typeface="ＭＳ Ｐゴシック" pitchFamily="-105" charset="-128"/>
              </a:defRPr>
            </a:lvl8pPr>
            <a:lvl9pPr marL="4432211" indent="-260718" algn="ctr" eaLnBrk="0" fontAlgn="base" hangingPunct="0">
              <a:spcBef>
                <a:spcPct val="0"/>
              </a:spcBef>
              <a:spcAft>
                <a:spcPct val="0"/>
              </a:spcAft>
              <a:defRPr sz="1400">
                <a:solidFill>
                  <a:schemeClr val="tx1"/>
                </a:solidFill>
                <a:latin typeface="Lucida Sans" pitchFamily="-105" charset="0"/>
                <a:ea typeface="ＭＳ Ｐゴシック" pitchFamily="-105" charset="-128"/>
              </a:defRPr>
            </a:lvl9pPr>
          </a:lstStyle>
          <a:p>
            <a:fld id="{533AEF70-F288-446E-B7EF-80E076824AF0}" type="slidenum">
              <a:rPr lang="en-GB" sz="1600">
                <a:latin typeface="Georgia" pitchFamily="-105" charset="0"/>
              </a:rPr>
              <a:pPr/>
              <a:t>12</a:t>
            </a:fld>
            <a:endParaRPr lang="en-GB" sz="1600">
              <a:latin typeface="Georgia" pitchFamily="-105" charset="0"/>
            </a:endParaRPr>
          </a:p>
        </p:txBody>
      </p:sp>
    </p:spTree>
    <p:extLst>
      <p:ext uri="{BB962C8B-B14F-4D97-AF65-F5344CB8AC3E}">
        <p14:creationId xmlns:p14="http://schemas.microsoft.com/office/powerpoint/2010/main" val="28415741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5"/>
          <p:cNvSpPr>
            <a:spLocks noGrp="1"/>
          </p:cNvSpPr>
          <p:nvPr>
            <p:ph type="title"/>
          </p:nvPr>
        </p:nvSpPr>
        <p:spPr/>
        <p:txBody>
          <a:bodyPr/>
          <a:lstStyle/>
          <a:p>
            <a:r>
              <a:rPr lang="en-GB" dirty="0" smtClean="0"/>
              <a:t>James – initial focus</a:t>
            </a:r>
          </a:p>
        </p:txBody>
      </p:sp>
      <p:sp>
        <p:nvSpPr>
          <p:cNvPr id="24579" name="Content Placeholder 6"/>
          <p:cNvSpPr>
            <a:spLocks noGrp="1"/>
          </p:cNvSpPr>
          <p:nvPr>
            <p:ph idx="1"/>
          </p:nvPr>
        </p:nvSpPr>
        <p:spPr/>
        <p:txBody>
          <a:bodyPr>
            <a:noAutofit/>
          </a:bodyPr>
          <a:lstStyle/>
          <a:p>
            <a:r>
              <a:rPr lang="en-GB" sz="3200" dirty="0" smtClean="0"/>
              <a:t>To implement his MSc findings</a:t>
            </a:r>
          </a:p>
          <a:p>
            <a:pPr lvl="1"/>
            <a:r>
              <a:rPr lang="en-GB" sz="2800" dirty="0" smtClean="0"/>
              <a:t>“to encourage them to actually understand where they are and where they need to be, long term” (GCSE grades)</a:t>
            </a:r>
          </a:p>
          <a:p>
            <a:pPr lvl="1"/>
            <a:r>
              <a:rPr lang="en-GB" sz="2800" dirty="0" smtClean="0"/>
              <a:t>“our aim in school is to get them a GCSE, the best grade they could possibly get … the students are aware of that being their primary objective when they get here”</a:t>
            </a:r>
          </a:p>
          <a:p>
            <a:pPr lvl="1"/>
            <a:r>
              <a:rPr lang="en-GB" sz="2800" dirty="0" smtClean="0"/>
              <a:t>“get them [pupils] to take responsibility for their progress”</a:t>
            </a:r>
          </a:p>
        </p:txBody>
      </p:sp>
      <p:sp>
        <p:nvSpPr>
          <p:cNvPr id="24580"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Lucida Sans" pitchFamily="-105" charset="0"/>
                <a:ea typeface="ＭＳ Ｐゴシック" pitchFamily="-105" charset="-128"/>
              </a:defRPr>
            </a:lvl1pPr>
            <a:lvl2pPr marL="847334" indent="-325898">
              <a:defRPr sz="1400">
                <a:solidFill>
                  <a:schemeClr val="tx1"/>
                </a:solidFill>
                <a:latin typeface="Lucida Sans" pitchFamily="-105" charset="0"/>
                <a:ea typeface="ＭＳ Ｐゴシック" pitchFamily="-105" charset="-128"/>
              </a:defRPr>
            </a:lvl2pPr>
            <a:lvl3pPr marL="1303592" indent="-260718">
              <a:defRPr sz="1400">
                <a:solidFill>
                  <a:schemeClr val="tx1"/>
                </a:solidFill>
                <a:latin typeface="Lucida Sans" pitchFamily="-105" charset="0"/>
                <a:ea typeface="ＭＳ Ｐゴシック" pitchFamily="-105" charset="-128"/>
              </a:defRPr>
            </a:lvl3pPr>
            <a:lvl4pPr marL="1825028" indent="-260718">
              <a:defRPr sz="1400">
                <a:solidFill>
                  <a:schemeClr val="tx1"/>
                </a:solidFill>
                <a:latin typeface="Lucida Sans" pitchFamily="-105" charset="0"/>
                <a:ea typeface="ＭＳ Ｐゴシック" pitchFamily="-105" charset="-128"/>
              </a:defRPr>
            </a:lvl4pPr>
            <a:lvl5pPr marL="2346465" indent="-260718">
              <a:defRPr sz="1400">
                <a:solidFill>
                  <a:schemeClr val="tx1"/>
                </a:solidFill>
                <a:latin typeface="Lucida Sans" pitchFamily="-105" charset="0"/>
                <a:ea typeface="ＭＳ Ｐゴシック" pitchFamily="-105" charset="-128"/>
              </a:defRPr>
            </a:lvl5pPr>
            <a:lvl6pPr marL="2867901" indent="-260718" algn="ctr" eaLnBrk="0" fontAlgn="base" hangingPunct="0">
              <a:spcBef>
                <a:spcPct val="0"/>
              </a:spcBef>
              <a:spcAft>
                <a:spcPct val="0"/>
              </a:spcAft>
              <a:defRPr sz="1400">
                <a:solidFill>
                  <a:schemeClr val="tx1"/>
                </a:solidFill>
                <a:latin typeface="Lucida Sans" pitchFamily="-105" charset="0"/>
                <a:ea typeface="ＭＳ Ｐゴシック" pitchFamily="-105" charset="-128"/>
              </a:defRPr>
            </a:lvl6pPr>
            <a:lvl7pPr marL="3389338" indent="-260718" algn="ctr" eaLnBrk="0" fontAlgn="base" hangingPunct="0">
              <a:spcBef>
                <a:spcPct val="0"/>
              </a:spcBef>
              <a:spcAft>
                <a:spcPct val="0"/>
              </a:spcAft>
              <a:defRPr sz="1400">
                <a:solidFill>
                  <a:schemeClr val="tx1"/>
                </a:solidFill>
                <a:latin typeface="Lucida Sans" pitchFamily="-105" charset="0"/>
                <a:ea typeface="ＭＳ Ｐゴシック" pitchFamily="-105" charset="-128"/>
              </a:defRPr>
            </a:lvl7pPr>
            <a:lvl8pPr marL="3910775" indent="-260718" algn="ctr" eaLnBrk="0" fontAlgn="base" hangingPunct="0">
              <a:spcBef>
                <a:spcPct val="0"/>
              </a:spcBef>
              <a:spcAft>
                <a:spcPct val="0"/>
              </a:spcAft>
              <a:defRPr sz="1400">
                <a:solidFill>
                  <a:schemeClr val="tx1"/>
                </a:solidFill>
                <a:latin typeface="Lucida Sans" pitchFamily="-105" charset="0"/>
                <a:ea typeface="ＭＳ Ｐゴシック" pitchFamily="-105" charset="-128"/>
              </a:defRPr>
            </a:lvl8pPr>
            <a:lvl9pPr marL="4432211" indent="-260718" algn="ctr" eaLnBrk="0" fontAlgn="base" hangingPunct="0">
              <a:spcBef>
                <a:spcPct val="0"/>
              </a:spcBef>
              <a:spcAft>
                <a:spcPct val="0"/>
              </a:spcAft>
              <a:defRPr sz="1400">
                <a:solidFill>
                  <a:schemeClr val="tx1"/>
                </a:solidFill>
                <a:latin typeface="Lucida Sans" pitchFamily="-105" charset="0"/>
                <a:ea typeface="ＭＳ Ｐゴシック" pitchFamily="-105" charset="-128"/>
              </a:defRPr>
            </a:lvl9pPr>
          </a:lstStyle>
          <a:p>
            <a:fld id="{2C217512-86AF-45B2-B3A3-8183CACE9B01}" type="slidenum">
              <a:rPr lang="en-GB" sz="1600">
                <a:latin typeface="Georgia" pitchFamily="-105" charset="0"/>
              </a:rPr>
              <a:pPr/>
              <a:t>13</a:t>
            </a:fld>
            <a:endParaRPr lang="en-GB" sz="1600">
              <a:latin typeface="Georgia" pitchFamily="-105" charset="0"/>
            </a:endParaRPr>
          </a:p>
        </p:txBody>
      </p:sp>
    </p:spTree>
    <p:extLst>
      <p:ext uri="{BB962C8B-B14F-4D97-AF65-F5344CB8AC3E}">
        <p14:creationId xmlns:p14="http://schemas.microsoft.com/office/powerpoint/2010/main" val="22153850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Slide Number Placeholder 3"/>
          <p:cNvSpPr>
            <a:spLocks noGrp="1"/>
          </p:cNvSpPr>
          <p:nvPr>
            <p:ph type="sldNum" sz="quarter" idx="12"/>
          </p:nvPr>
        </p:nvSpPr>
        <p:spPr>
          <a:xfrm>
            <a:off x="8038746" y="6974628"/>
            <a:ext cx="2226800" cy="50419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Lucida Sans" pitchFamily="-105" charset="0"/>
                <a:ea typeface="ＭＳ Ｐゴシック" pitchFamily="-105" charset="-128"/>
              </a:defRPr>
            </a:lvl1pPr>
            <a:lvl2pPr marL="847334" indent="-325898">
              <a:defRPr sz="1400">
                <a:solidFill>
                  <a:schemeClr val="tx1"/>
                </a:solidFill>
                <a:latin typeface="Lucida Sans" pitchFamily="-105" charset="0"/>
                <a:ea typeface="ＭＳ Ｐゴシック" pitchFamily="-105" charset="-128"/>
              </a:defRPr>
            </a:lvl2pPr>
            <a:lvl3pPr marL="1303592" indent="-260718">
              <a:defRPr sz="1400">
                <a:solidFill>
                  <a:schemeClr val="tx1"/>
                </a:solidFill>
                <a:latin typeface="Lucida Sans" pitchFamily="-105" charset="0"/>
                <a:ea typeface="ＭＳ Ｐゴシック" pitchFamily="-105" charset="-128"/>
              </a:defRPr>
            </a:lvl3pPr>
            <a:lvl4pPr marL="1825028" indent="-260718">
              <a:defRPr sz="1400">
                <a:solidFill>
                  <a:schemeClr val="tx1"/>
                </a:solidFill>
                <a:latin typeface="Lucida Sans" pitchFamily="-105" charset="0"/>
                <a:ea typeface="ＭＳ Ｐゴシック" pitchFamily="-105" charset="-128"/>
              </a:defRPr>
            </a:lvl4pPr>
            <a:lvl5pPr marL="2346465" indent="-260718">
              <a:defRPr sz="1400">
                <a:solidFill>
                  <a:schemeClr val="tx1"/>
                </a:solidFill>
                <a:latin typeface="Lucida Sans" pitchFamily="-105" charset="0"/>
                <a:ea typeface="ＭＳ Ｐゴシック" pitchFamily="-105" charset="-128"/>
              </a:defRPr>
            </a:lvl5pPr>
            <a:lvl6pPr marL="2867901" indent="-260718" algn="ctr" eaLnBrk="0" fontAlgn="base" hangingPunct="0">
              <a:spcBef>
                <a:spcPct val="0"/>
              </a:spcBef>
              <a:spcAft>
                <a:spcPct val="0"/>
              </a:spcAft>
              <a:defRPr sz="1400">
                <a:solidFill>
                  <a:schemeClr val="tx1"/>
                </a:solidFill>
                <a:latin typeface="Lucida Sans" pitchFamily="-105" charset="0"/>
                <a:ea typeface="ＭＳ Ｐゴシック" pitchFamily="-105" charset="-128"/>
              </a:defRPr>
            </a:lvl6pPr>
            <a:lvl7pPr marL="3389338" indent="-260718" algn="ctr" eaLnBrk="0" fontAlgn="base" hangingPunct="0">
              <a:spcBef>
                <a:spcPct val="0"/>
              </a:spcBef>
              <a:spcAft>
                <a:spcPct val="0"/>
              </a:spcAft>
              <a:defRPr sz="1400">
                <a:solidFill>
                  <a:schemeClr val="tx1"/>
                </a:solidFill>
                <a:latin typeface="Lucida Sans" pitchFamily="-105" charset="0"/>
                <a:ea typeface="ＭＳ Ｐゴシック" pitchFamily="-105" charset="-128"/>
              </a:defRPr>
            </a:lvl7pPr>
            <a:lvl8pPr marL="3910775" indent="-260718" algn="ctr" eaLnBrk="0" fontAlgn="base" hangingPunct="0">
              <a:spcBef>
                <a:spcPct val="0"/>
              </a:spcBef>
              <a:spcAft>
                <a:spcPct val="0"/>
              </a:spcAft>
              <a:defRPr sz="1400">
                <a:solidFill>
                  <a:schemeClr val="tx1"/>
                </a:solidFill>
                <a:latin typeface="Lucida Sans" pitchFamily="-105" charset="0"/>
                <a:ea typeface="ＭＳ Ｐゴシック" pitchFamily="-105" charset="-128"/>
              </a:defRPr>
            </a:lvl8pPr>
            <a:lvl9pPr marL="4432211" indent="-260718" algn="ctr" eaLnBrk="0" fontAlgn="base" hangingPunct="0">
              <a:spcBef>
                <a:spcPct val="0"/>
              </a:spcBef>
              <a:spcAft>
                <a:spcPct val="0"/>
              </a:spcAft>
              <a:defRPr sz="1400">
                <a:solidFill>
                  <a:schemeClr val="tx1"/>
                </a:solidFill>
                <a:latin typeface="Lucida Sans" pitchFamily="-105" charset="0"/>
                <a:ea typeface="ＭＳ Ｐゴシック" pitchFamily="-105" charset="-128"/>
              </a:defRPr>
            </a:lvl9pPr>
          </a:lstStyle>
          <a:p>
            <a:fld id="{E755F8F5-9FA8-4FB3-AA42-2D74F46C5359}" type="slidenum">
              <a:rPr lang="en-GB" sz="1600">
                <a:latin typeface="Georgia" pitchFamily="-105" charset="0"/>
              </a:rPr>
              <a:pPr/>
              <a:t>14</a:t>
            </a:fld>
            <a:endParaRPr lang="en-GB" sz="1600">
              <a:latin typeface="Georgia" pitchFamily="-105" charset="0"/>
            </a:endParaRPr>
          </a:p>
        </p:txBody>
      </p:sp>
      <p:graphicFrame>
        <p:nvGraphicFramePr>
          <p:cNvPr id="1026" name="Object 2"/>
          <p:cNvGraphicFramePr>
            <a:graphicFrameLocks noChangeAspect="1"/>
          </p:cNvGraphicFramePr>
          <p:nvPr/>
        </p:nvGraphicFramePr>
        <p:xfrm>
          <a:off x="1336080" y="924348"/>
          <a:ext cx="6576481" cy="6358396"/>
        </p:xfrm>
        <a:graphic>
          <a:graphicData uri="http://schemas.openxmlformats.org/presentationml/2006/ole">
            <mc:AlternateContent xmlns:mc="http://schemas.openxmlformats.org/markup-compatibility/2006">
              <mc:Choice xmlns:v="urn:schemas-microsoft-com:vml" Requires="v">
                <p:oleObj spid="_x0000_s2054" name="Document" r:id="rId3" imgW="5626100" imgH="5765800" progId="Word.Document.12">
                  <p:link updateAutomatic="1"/>
                </p:oleObj>
              </mc:Choice>
              <mc:Fallback>
                <p:oleObj name="Document" r:id="rId3" imgW="5626100" imgH="5765800" progId="Word.Document.12">
                  <p:link updateAutomatic="1"/>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6080" y="924348"/>
                        <a:ext cx="6576481" cy="63583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1028" name="Straight Connector 9"/>
          <p:cNvCxnSpPr>
            <a:cxnSpLocks noChangeShapeType="1"/>
          </p:cNvCxnSpPr>
          <p:nvPr/>
        </p:nvCxnSpPr>
        <p:spPr bwMode="auto">
          <a:xfrm flipV="1">
            <a:off x="1336080" y="1176443"/>
            <a:ext cx="6502255" cy="3781425"/>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cxnSp>
      <p:sp>
        <p:nvSpPr>
          <p:cNvPr id="1029" name="TextBox 10"/>
          <p:cNvSpPr txBox="1">
            <a:spLocks noChangeArrowheads="1"/>
          </p:cNvSpPr>
          <p:nvPr/>
        </p:nvSpPr>
        <p:spPr bwMode="auto">
          <a:xfrm>
            <a:off x="979792" y="3865457"/>
            <a:ext cx="364499" cy="2875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4287" tIns="52144" rIns="104287" bIns="52144">
            <a:spAutoFit/>
          </a:bodyPr>
          <a:lstStyle>
            <a:lvl1pPr>
              <a:defRPr sz="1200">
                <a:solidFill>
                  <a:schemeClr val="tx1"/>
                </a:solidFill>
                <a:latin typeface="Lucida Sans" pitchFamily="-105" charset="0"/>
                <a:ea typeface="ＭＳ Ｐゴシック" pitchFamily="-105" charset="-128"/>
              </a:defRPr>
            </a:lvl1pPr>
            <a:lvl2pPr marL="742950" indent="-285750">
              <a:defRPr sz="1200">
                <a:solidFill>
                  <a:schemeClr val="tx1"/>
                </a:solidFill>
                <a:latin typeface="Lucida Sans" pitchFamily="-105" charset="0"/>
                <a:ea typeface="ＭＳ Ｐゴシック" pitchFamily="-105" charset="-128"/>
              </a:defRPr>
            </a:lvl2pPr>
            <a:lvl3pPr marL="1143000" indent="-228600">
              <a:defRPr sz="1200">
                <a:solidFill>
                  <a:schemeClr val="tx1"/>
                </a:solidFill>
                <a:latin typeface="Lucida Sans" pitchFamily="-105" charset="0"/>
                <a:ea typeface="ＭＳ Ｐゴシック" pitchFamily="-105" charset="-128"/>
              </a:defRPr>
            </a:lvl3pPr>
            <a:lvl4pPr marL="1600200" indent="-228600">
              <a:defRPr sz="1200">
                <a:solidFill>
                  <a:schemeClr val="tx1"/>
                </a:solidFill>
                <a:latin typeface="Lucida Sans" pitchFamily="-105" charset="0"/>
                <a:ea typeface="ＭＳ Ｐゴシック" pitchFamily="-105" charset="-128"/>
              </a:defRPr>
            </a:lvl4pPr>
            <a:lvl5pPr marL="2057400" indent="-228600">
              <a:defRPr sz="1200">
                <a:solidFill>
                  <a:schemeClr val="tx1"/>
                </a:solidFill>
                <a:latin typeface="Lucida Sans" pitchFamily="-105" charset="0"/>
                <a:ea typeface="ＭＳ Ｐゴシック" pitchFamily="-105" charset="-128"/>
              </a:defRPr>
            </a:lvl5pPr>
            <a:lvl6pPr marL="2514600" indent="-228600" algn="ctr" eaLnBrk="0" fontAlgn="base" hangingPunct="0">
              <a:spcBef>
                <a:spcPct val="0"/>
              </a:spcBef>
              <a:spcAft>
                <a:spcPct val="0"/>
              </a:spcAft>
              <a:defRPr sz="1200">
                <a:solidFill>
                  <a:schemeClr val="tx1"/>
                </a:solidFill>
                <a:latin typeface="Lucida Sans" pitchFamily="-105" charset="0"/>
                <a:ea typeface="ＭＳ Ｐゴシック" pitchFamily="-105" charset="-128"/>
              </a:defRPr>
            </a:lvl6pPr>
            <a:lvl7pPr marL="2971800" indent="-228600" algn="ctr" eaLnBrk="0" fontAlgn="base" hangingPunct="0">
              <a:spcBef>
                <a:spcPct val="0"/>
              </a:spcBef>
              <a:spcAft>
                <a:spcPct val="0"/>
              </a:spcAft>
              <a:defRPr sz="1200">
                <a:solidFill>
                  <a:schemeClr val="tx1"/>
                </a:solidFill>
                <a:latin typeface="Lucida Sans" pitchFamily="-105" charset="0"/>
                <a:ea typeface="ＭＳ Ｐゴシック" pitchFamily="-105" charset="-128"/>
              </a:defRPr>
            </a:lvl7pPr>
            <a:lvl8pPr marL="3429000" indent="-228600" algn="ctr" eaLnBrk="0" fontAlgn="base" hangingPunct="0">
              <a:spcBef>
                <a:spcPct val="0"/>
              </a:spcBef>
              <a:spcAft>
                <a:spcPct val="0"/>
              </a:spcAft>
              <a:defRPr sz="1200">
                <a:solidFill>
                  <a:schemeClr val="tx1"/>
                </a:solidFill>
                <a:latin typeface="Lucida Sans" pitchFamily="-105" charset="0"/>
                <a:ea typeface="ＭＳ Ｐゴシック" pitchFamily="-105" charset="-128"/>
              </a:defRPr>
            </a:lvl8pPr>
            <a:lvl9pPr marL="3886200" indent="-228600" algn="ctr" eaLnBrk="0" fontAlgn="base" hangingPunct="0">
              <a:spcBef>
                <a:spcPct val="0"/>
              </a:spcBef>
              <a:spcAft>
                <a:spcPct val="0"/>
              </a:spcAft>
              <a:defRPr sz="1200">
                <a:solidFill>
                  <a:schemeClr val="tx1"/>
                </a:solidFill>
                <a:latin typeface="Lucida Sans" pitchFamily="-105" charset="0"/>
                <a:ea typeface="ＭＳ Ｐゴシック" pitchFamily="-105" charset="-128"/>
              </a:defRPr>
            </a:lvl9pPr>
          </a:lstStyle>
          <a:p>
            <a:r>
              <a:rPr lang="en-US">
                <a:latin typeface="Times New Roman" pitchFamily="-105" charset="0"/>
              </a:rPr>
              <a:t>5a</a:t>
            </a:r>
          </a:p>
          <a:p>
            <a:r>
              <a:rPr lang="en-US">
                <a:latin typeface="Times New Roman" pitchFamily="-105" charset="0"/>
              </a:rPr>
              <a:t>5b</a:t>
            </a:r>
          </a:p>
          <a:p>
            <a:r>
              <a:rPr lang="en-US">
                <a:latin typeface="Times New Roman" pitchFamily="-105" charset="0"/>
              </a:rPr>
              <a:t>5c</a:t>
            </a:r>
          </a:p>
          <a:p>
            <a:r>
              <a:rPr lang="en-US">
                <a:latin typeface="Times New Roman" pitchFamily="-105" charset="0"/>
              </a:rPr>
              <a:t>4a</a:t>
            </a:r>
          </a:p>
          <a:p>
            <a:r>
              <a:rPr lang="en-US">
                <a:latin typeface="Times New Roman" pitchFamily="-105" charset="0"/>
              </a:rPr>
              <a:t>4b</a:t>
            </a:r>
          </a:p>
          <a:p>
            <a:r>
              <a:rPr lang="en-US">
                <a:latin typeface="Times New Roman" pitchFamily="-105" charset="0"/>
              </a:rPr>
              <a:t>4c</a:t>
            </a:r>
          </a:p>
          <a:p>
            <a:r>
              <a:rPr lang="en-US">
                <a:latin typeface="Times New Roman" pitchFamily="-105" charset="0"/>
              </a:rPr>
              <a:t>3a</a:t>
            </a:r>
          </a:p>
          <a:p>
            <a:r>
              <a:rPr lang="en-US">
                <a:latin typeface="Times New Roman" pitchFamily="-105" charset="0"/>
              </a:rPr>
              <a:t>3b</a:t>
            </a:r>
          </a:p>
          <a:p>
            <a:r>
              <a:rPr lang="en-US">
                <a:latin typeface="Times New Roman" pitchFamily="-105" charset="0"/>
              </a:rPr>
              <a:t>3c</a:t>
            </a:r>
          </a:p>
          <a:p>
            <a:r>
              <a:rPr lang="en-US">
                <a:latin typeface="Times New Roman" pitchFamily="-105" charset="0"/>
              </a:rPr>
              <a:t>2a</a:t>
            </a:r>
          </a:p>
          <a:p>
            <a:r>
              <a:rPr lang="en-US">
                <a:latin typeface="Times New Roman" pitchFamily="-105" charset="0"/>
              </a:rPr>
              <a:t>2b</a:t>
            </a:r>
          </a:p>
          <a:p>
            <a:r>
              <a:rPr lang="en-US">
                <a:latin typeface="Times New Roman" pitchFamily="-105" charset="0"/>
              </a:rPr>
              <a:t>2c</a:t>
            </a:r>
          </a:p>
          <a:p>
            <a:r>
              <a:rPr lang="en-US">
                <a:latin typeface="Times New Roman" pitchFamily="-105" charset="0"/>
              </a:rPr>
              <a:t>1a</a:t>
            </a:r>
          </a:p>
          <a:p>
            <a:r>
              <a:rPr lang="en-US">
                <a:latin typeface="Times New Roman" pitchFamily="-105" charset="0"/>
              </a:rPr>
              <a:t>1b</a:t>
            </a:r>
          </a:p>
          <a:p>
            <a:r>
              <a:rPr lang="en-US">
                <a:latin typeface="Times New Roman" pitchFamily="-105" charset="0"/>
              </a:rPr>
              <a:t>1c</a:t>
            </a:r>
          </a:p>
        </p:txBody>
      </p:sp>
      <p:sp>
        <p:nvSpPr>
          <p:cNvPr id="1030" name="TextBox 12"/>
          <p:cNvSpPr txBox="1">
            <a:spLocks noChangeArrowheads="1"/>
          </p:cNvSpPr>
          <p:nvPr/>
        </p:nvSpPr>
        <p:spPr bwMode="auto">
          <a:xfrm>
            <a:off x="7832768" y="1055649"/>
            <a:ext cx="398163" cy="1951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4287" tIns="52144" rIns="104287" bIns="52144">
            <a:spAutoFit/>
          </a:bodyPr>
          <a:lstStyle>
            <a:lvl1pPr>
              <a:defRPr sz="1200">
                <a:solidFill>
                  <a:schemeClr val="tx1"/>
                </a:solidFill>
                <a:latin typeface="Lucida Sans" pitchFamily="-105" charset="0"/>
                <a:ea typeface="ＭＳ Ｐゴシック" pitchFamily="-105" charset="-128"/>
              </a:defRPr>
            </a:lvl1pPr>
            <a:lvl2pPr marL="742950" indent="-285750">
              <a:defRPr sz="1200">
                <a:solidFill>
                  <a:schemeClr val="tx1"/>
                </a:solidFill>
                <a:latin typeface="Lucida Sans" pitchFamily="-105" charset="0"/>
                <a:ea typeface="ＭＳ Ｐゴシック" pitchFamily="-105" charset="-128"/>
              </a:defRPr>
            </a:lvl2pPr>
            <a:lvl3pPr marL="1143000" indent="-228600">
              <a:defRPr sz="1200">
                <a:solidFill>
                  <a:schemeClr val="tx1"/>
                </a:solidFill>
                <a:latin typeface="Lucida Sans" pitchFamily="-105" charset="0"/>
                <a:ea typeface="ＭＳ Ｐゴシック" pitchFamily="-105" charset="-128"/>
              </a:defRPr>
            </a:lvl3pPr>
            <a:lvl4pPr marL="1600200" indent="-228600">
              <a:defRPr sz="1200">
                <a:solidFill>
                  <a:schemeClr val="tx1"/>
                </a:solidFill>
                <a:latin typeface="Lucida Sans" pitchFamily="-105" charset="0"/>
                <a:ea typeface="ＭＳ Ｐゴシック" pitchFamily="-105" charset="-128"/>
              </a:defRPr>
            </a:lvl4pPr>
            <a:lvl5pPr marL="2057400" indent="-228600">
              <a:defRPr sz="1200">
                <a:solidFill>
                  <a:schemeClr val="tx1"/>
                </a:solidFill>
                <a:latin typeface="Lucida Sans" pitchFamily="-105" charset="0"/>
                <a:ea typeface="ＭＳ Ｐゴシック" pitchFamily="-105" charset="-128"/>
              </a:defRPr>
            </a:lvl5pPr>
            <a:lvl6pPr marL="2514600" indent="-228600" algn="ctr" eaLnBrk="0" fontAlgn="base" hangingPunct="0">
              <a:spcBef>
                <a:spcPct val="0"/>
              </a:spcBef>
              <a:spcAft>
                <a:spcPct val="0"/>
              </a:spcAft>
              <a:defRPr sz="1200">
                <a:solidFill>
                  <a:schemeClr val="tx1"/>
                </a:solidFill>
                <a:latin typeface="Lucida Sans" pitchFamily="-105" charset="0"/>
                <a:ea typeface="ＭＳ Ｐゴシック" pitchFamily="-105" charset="-128"/>
              </a:defRPr>
            </a:lvl6pPr>
            <a:lvl7pPr marL="2971800" indent="-228600" algn="ctr" eaLnBrk="0" fontAlgn="base" hangingPunct="0">
              <a:spcBef>
                <a:spcPct val="0"/>
              </a:spcBef>
              <a:spcAft>
                <a:spcPct val="0"/>
              </a:spcAft>
              <a:defRPr sz="1200">
                <a:solidFill>
                  <a:schemeClr val="tx1"/>
                </a:solidFill>
                <a:latin typeface="Lucida Sans" pitchFamily="-105" charset="0"/>
                <a:ea typeface="ＭＳ Ｐゴシック" pitchFamily="-105" charset="-128"/>
              </a:defRPr>
            </a:lvl7pPr>
            <a:lvl8pPr marL="3429000" indent="-228600" algn="ctr" eaLnBrk="0" fontAlgn="base" hangingPunct="0">
              <a:spcBef>
                <a:spcPct val="0"/>
              </a:spcBef>
              <a:spcAft>
                <a:spcPct val="0"/>
              </a:spcAft>
              <a:defRPr sz="1200">
                <a:solidFill>
                  <a:schemeClr val="tx1"/>
                </a:solidFill>
                <a:latin typeface="Lucida Sans" pitchFamily="-105" charset="0"/>
                <a:ea typeface="ＭＳ Ｐゴシック" pitchFamily="-105" charset="-128"/>
              </a:defRPr>
            </a:lvl8pPr>
            <a:lvl9pPr marL="3886200" indent="-228600" algn="ctr" eaLnBrk="0" fontAlgn="base" hangingPunct="0">
              <a:spcBef>
                <a:spcPct val="0"/>
              </a:spcBef>
              <a:spcAft>
                <a:spcPct val="0"/>
              </a:spcAft>
              <a:defRPr sz="1200">
                <a:solidFill>
                  <a:schemeClr val="tx1"/>
                </a:solidFill>
                <a:latin typeface="Lucida Sans" pitchFamily="-105" charset="0"/>
                <a:ea typeface="ＭＳ Ｐゴシック" pitchFamily="-105" charset="-128"/>
              </a:defRPr>
            </a:lvl9pPr>
          </a:lstStyle>
          <a:p>
            <a:r>
              <a:rPr lang="en-US">
                <a:latin typeface="Times New Roman" pitchFamily="-105" charset="0"/>
              </a:rPr>
              <a:t>A*</a:t>
            </a:r>
          </a:p>
          <a:p>
            <a:endParaRPr lang="en-US">
              <a:latin typeface="Times New Roman" pitchFamily="-105" charset="0"/>
            </a:endParaRPr>
          </a:p>
          <a:p>
            <a:endParaRPr lang="en-US">
              <a:latin typeface="Times New Roman" pitchFamily="-105" charset="0"/>
            </a:endParaRPr>
          </a:p>
          <a:p>
            <a:r>
              <a:rPr lang="en-US">
                <a:latin typeface="Times New Roman" pitchFamily="-105" charset="0"/>
              </a:rPr>
              <a:t>A</a:t>
            </a:r>
          </a:p>
          <a:p>
            <a:endParaRPr lang="en-US">
              <a:latin typeface="Times New Roman" pitchFamily="-105" charset="0"/>
            </a:endParaRPr>
          </a:p>
          <a:p>
            <a:endParaRPr lang="en-US">
              <a:latin typeface="Times New Roman" pitchFamily="-105" charset="0"/>
            </a:endParaRPr>
          </a:p>
          <a:p>
            <a:r>
              <a:rPr lang="en-US">
                <a:latin typeface="Times New Roman" pitchFamily="-105" charset="0"/>
              </a:rPr>
              <a:t>B</a:t>
            </a:r>
          </a:p>
          <a:p>
            <a:endParaRPr lang="en-US">
              <a:latin typeface="Times New Roman" pitchFamily="-105" charset="0"/>
            </a:endParaRPr>
          </a:p>
          <a:p>
            <a:endParaRPr lang="en-US">
              <a:latin typeface="Times New Roman" pitchFamily="-105" charset="0"/>
            </a:endParaRPr>
          </a:p>
          <a:p>
            <a:r>
              <a:rPr lang="en-US">
                <a:latin typeface="Times New Roman" pitchFamily="-105" charset="0"/>
              </a:rPr>
              <a:t>C</a:t>
            </a:r>
          </a:p>
        </p:txBody>
      </p:sp>
      <p:sp>
        <p:nvSpPr>
          <p:cNvPr id="1031" name="TextBox 14"/>
          <p:cNvSpPr txBox="1">
            <a:spLocks noChangeArrowheads="1"/>
          </p:cNvSpPr>
          <p:nvPr/>
        </p:nvSpPr>
        <p:spPr bwMode="auto">
          <a:xfrm>
            <a:off x="1204329" y="6890597"/>
            <a:ext cx="5890371" cy="289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4287" tIns="52144" rIns="104287" bIns="52144">
            <a:spAutoFit/>
          </a:bodyPr>
          <a:lstStyle>
            <a:lvl1pPr>
              <a:defRPr sz="1200">
                <a:solidFill>
                  <a:schemeClr val="tx1"/>
                </a:solidFill>
                <a:latin typeface="Lucida Sans" pitchFamily="-105" charset="0"/>
                <a:ea typeface="ＭＳ Ｐゴシック" pitchFamily="-105" charset="-128"/>
              </a:defRPr>
            </a:lvl1pPr>
            <a:lvl2pPr marL="742950" indent="-285750">
              <a:defRPr sz="1200">
                <a:solidFill>
                  <a:schemeClr val="tx1"/>
                </a:solidFill>
                <a:latin typeface="Lucida Sans" pitchFamily="-105" charset="0"/>
                <a:ea typeface="ＭＳ Ｐゴシック" pitchFamily="-105" charset="-128"/>
              </a:defRPr>
            </a:lvl2pPr>
            <a:lvl3pPr marL="1143000" indent="-228600">
              <a:defRPr sz="1200">
                <a:solidFill>
                  <a:schemeClr val="tx1"/>
                </a:solidFill>
                <a:latin typeface="Lucida Sans" pitchFamily="-105" charset="0"/>
                <a:ea typeface="ＭＳ Ｐゴシック" pitchFamily="-105" charset="-128"/>
              </a:defRPr>
            </a:lvl3pPr>
            <a:lvl4pPr marL="1600200" indent="-228600">
              <a:defRPr sz="1200">
                <a:solidFill>
                  <a:schemeClr val="tx1"/>
                </a:solidFill>
                <a:latin typeface="Lucida Sans" pitchFamily="-105" charset="0"/>
                <a:ea typeface="ＭＳ Ｐゴシック" pitchFamily="-105" charset="-128"/>
              </a:defRPr>
            </a:lvl4pPr>
            <a:lvl5pPr marL="2057400" indent="-228600">
              <a:defRPr sz="1200">
                <a:solidFill>
                  <a:schemeClr val="tx1"/>
                </a:solidFill>
                <a:latin typeface="Lucida Sans" pitchFamily="-105" charset="0"/>
                <a:ea typeface="ＭＳ Ｐゴシック" pitchFamily="-105" charset="-128"/>
              </a:defRPr>
            </a:lvl5pPr>
            <a:lvl6pPr marL="2514600" indent="-228600" algn="ctr" eaLnBrk="0" fontAlgn="base" hangingPunct="0">
              <a:spcBef>
                <a:spcPct val="0"/>
              </a:spcBef>
              <a:spcAft>
                <a:spcPct val="0"/>
              </a:spcAft>
              <a:defRPr sz="1200">
                <a:solidFill>
                  <a:schemeClr val="tx1"/>
                </a:solidFill>
                <a:latin typeface="Lucida Sans" pitchFamily="-105" charset="0"/>
                <a:ea typeface="ＭＳ Ｐゴシック" pitchFamily="-105" charset="-128"/>
              </a:defRPr>
            </a:lvl6pPr>
            <a:lvl7pPr marL="2971800" indent="-228600" algn="ctr" eaLnBrk="0" fontAlgn="base" hangingPunct="0">
              <a:spcBef>
                <a:spcPct val="0"/>
              </a:spcBef>
              <a:spcAft>
                <a:spcPct val="0"/>
              </a:spcAft>
              <a:defRPr sz="1200">
                <a:solidFill>
                  <a:schemeClr val="tx1"/>
                </a:solidFill>
                <a:latin typeface="Lucida Sans" pitchFamily="-105" charset="0"/>
                <a:ea typeface="ＭＳ Ｐゴシック" pitchFamily="-105" charset="-128"/>
              </a:defRPr>
            </a:lvl7pPr>
            <a:lvl8pPr marL="3429000" indent="-228600" algn="ctr" eaLnBrk="0" fontAlgn="base" hangingPunct="0">
              <a:spcBef>
                <a:spcPct val="0"/>
              </a:spcBef>
              <a:spcAft>
                <a:spcPct val="0"/>
              </a:spcAft>
              <a:defRPr sz="1200">
                <a:solidFill>
                  <a:schemeClr val="tx1"/>
                </a:solidFill>
                <a:latin typeface="Lucida Sans" pitchFamily="-105" charset="0"/>
                <a:ea typeface="ＭＳ Ｐゴシック" pitchFamily="-105" charset="-128"/>
              </a:defRPr>
            </a:lvl8pPr>
            <a:lvl9pPr marL="3886200" indent="-228600" algn="ctr" eaLnBrk="0" fontAlgn="base" hangingPunct="0">
              <a:spcBef>
                <a:spcPct val="0"/>
              </a:spcBef>
              <a:spcAft>
                <a:spcPct val="0"/>
              </a:spcAft>
              <a:defRPr sz="1200">
                <a:solidFill>
                  <a:schemeClr val="tx1"/>
                </a:solidFill>
                <a:latin typeface="Lucida Sans" pitchFamily="-105" charset="0"/>
                <a:ea typeface="ＭＳ Ｐゴシック" pitchFamily="-105" charset="-128"/>
              </a:defRPr>
            </a:lvl9pPr>
          </a:lstStyle>
          <a:p>
            <a:pPr algn="l"/>
            <a:r>
              <a:rPr lang="en-US">
                <a:latin typeface="Times New Roman" pitchFamily="-105" charset="0"/>
              </a:rPr>
              <a:t>Y7 ----------------  Y8 -------------------- Y9 -------------------- Y10 ------------- Y11 ------------  </a:t>
            </a:r>
          </a:p>
        </p:txBody>
      </p:sp>
      <p:cxnSp>
        <p:nvCxnSpPr>
          <p:cNvPr id="1032" name="Straight Connector 15"/>
          <p:cNvCxnSpPr>
            <a:cxnSpLocks noChangeShapeType="1"/>
          </p:cNvCxnSpPr>
          <p:nvPr/>
        </p:nvCxnSpPr>
        <p:spPr bwMode="auto">
          <a:xfrm flipV="1">
            <a:off x="1336080" y="2436918"/>
            <a:ext cx="6591327" cy="2520950"/>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cxnSp>
      <p:sp>
        <p:nvSpPr>
          <p:cNvPr id="19" name="TextBox 18"/>
          <p:cNvSpPr txBox="1"/>
          <p:nvPr/>
        </p:nvSpPr>
        <p:spPr>
          <a:xfrm rot="19704188">
            <a:off x="3288242" y="2661223"/>
            <a:ext cx="2269480" cy="428472"/>
          </a:xfrm>
          <a:prstGeom prst="rect">
            <a:avLst/>
          </a:prstGeom>
          <a:solidFill>
            <a:schemeClr val="bg1"/>
          </a:solidFill>
          <a:ln>
            <a:solidFill>
              <a:schemeClr val="tx1">
                <a:lumMod val="50000"/>
              </a:schemeClr>
            </a:solidFill>
          </a:ln>
        </p:spPr>
        <p:txBody>
          <a:bodyPr lIns="104287" tIns="52144" rIns="104287" bIns="52144">
            <a:spAutoFit/>
          </a:bodyPr>
          <a:lstStyle/>
          <a:p>
            <a:pPr>
              <a:defRPr/>
            </a:pPr>
            <a:r>
              <a:rPr lang="en-US" dirty="0">
                <a:latin typeface="Times New Roman"/>
              </a:rPr>
              <a:t>Student aspiration</a:t>
            </a:r>
          </a:p>
        </p:txBody>
      </p:sp>
      <p:sp>
        <p:nvSpPr>
          <p:cNvPr id="20" name="TextBox 19"/>
          <p:cNvSpPr txBox="1"/>
          <p:nvPr/>
        </p:nvSpPr>
        <p:spPr>
          <a:xfrm rot="20202950">
            <a:off x="3817107" y="3430117"/>
            <a:ext cx="2267624" cy="751637"/>
          </a:xfrm>
          <a:prstGeom prst="rect">
            <a:avLst/>
          </a:prstGeom>
          <a:solidFill>
            <a:schemeClr val="bg1"/>
          </a:solidFill>
          <a:ln>
            <a:solidFill>
              <a:schemeClr val="tx1">
                <a:lumMod val="50000"/>
              </a:schemeClr>
            </a:solidFill>
          </a:ln>
        </p:spPr>
        <p:txBody>
          <a:bodyPr lIns="104287" tIns="52144" rIns="104287" bIns="52144">
            <a:spAutoFit/>
          </a:bodyPr>
          <a:lstStyle/>
          <a:p>
            <a:pPr>
              <a:defRPr/>
            </a:pPr>
            <a:r>
              <a:rPr lang="en-US" dirty="0">
                <a:latin typeface="Times New Roman"/>
              </a:rPr>
              <a:t>School minimum target</a:t>
            </a:r>
          </a:p>
        </p:txBody>
      </p:sp>
    </p:spTree>
    <p:extLst>
      <p:ext uri="{BB962C8B-B14F-4D97-AF65-F5344CB8AC3E}">
        <p14:creationId xmlns:p14="http://schemas.microsoft.com/office/powerpoint/2010/main" val="38865142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5"/>
          <p:cNvSpPr>
            <a:spLocks noGrp="1"/>
          </p:cNvSpPr>
          <p:nvPr>
            <p:ph type="title"/>
          </p:nvPr>
        </p:nvSpPr>
        <p:spPr/>
        <p:txBody>
          <a:bodyPr/>
          <a:lstStyle/>
          <a:p>
            <a:r>
              <a:rPr lang="en-GB" smtClean="0"/>
              <a:t>James – 2</a:t>
            </a:r>
            <a:r>
              <a:rPr lang="en-GB" baseline="30000" smtClean="0"/>
              <a:t>nd</a:t>
            </a:r>
            <a:r>
              <a:rPr lang="en-GB" smtClean="0"/>
              <a:t> interview</a:t>
            </a:r>
          </a:p>
        </p:txBody>
      </p:sp>
      <p:sp>
        <p:nvSpPr>
          <p:cNvPr id="25603" name="Content Placeholder 6"/>
          <p:cNvSpPr>
            <a:spLocks noGrp="1"/>
          </p:cNvSpPr>
          <p:nvPr>
            <p:ph idx="1"/>
          </p:nvPr>
        </p:nvSpPr>
        <p:spPr/>
        <p:txBody>
          <a:bodyPr/>
          <a:lstStyle/>
          <a:p>
            <a:r>
              <a:rPr lang="en-GB" dirty="0" smtClean="0"/>
              <a:t>Students had drawn graphs – most wanted A* (top grade)</a:t>
            </a:r>
          </a:p>
          <a:p>
            <a:r>
              <a:rPr lang="en-GB" dirty="0" smtClean="0"/>
              <a:t>Minimum target grade also entered</a:t>
            </a:r>
          </a:p>
          <a:p>
            <a:r>
              <a:rPr lang="en-GB" dirty="0" smtClean="0"/>
              <a:t>Students read off the target grades for each term, entered in mathematics books</a:t>
            </a:r>
          </a:p>
          <a:p>
            <a:r>
              <a:rPr lang="en-GB" dirty="0" smtClean="0"/>
              <a:t>“At the end of the day we are here to produce good grades” </a:t>
            </a:r>
          </a:p>
        </p:txBody>
      </p:sp>
      <p:sp>
        <p:nvSpPr>
          <p:cNvPr id="25604"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Lucida Sans" pitchFamily="-105" charset="0"/>
                <a:ea typeface="ＭＳ Ｐゴシック" pitchFamily="-105" charset="-128"/>
              </a:defRPr>
            </a:lvl1pPr>
            <a:lvl2pPr marL="847334" indent="-325898">
              <a:defRPr sz="1400">
                <a:solidFill>
                  <a:schemeClr val="tx1"/>
                </a:solidFill>
                <a:latin typeface="Lucida Sans" pitchFamily="-105" charset="0"/>
                <a:ea typeface="ＭＳ Ｐゴシック" pitchFamily="-105" charset="-128"/>
              </a:defRPr>
            </a:lvl2pPr>
            <a:lvl3pPr marL="1303592" indent="-260718">
              <a:defRPr sz="1400">
                <a:solidFill>
                  <a:schemeClr val="tx1"/>
                </a:solidFill>
                <a:latin typeface="Lucida Sans" pitchFamily="-105" charset="0"/>
                <a:ea typeface="ＭＳ Ｐゴシック" pitchFamily="-105" charset="-128"/>
              </a:defRPr>
            </a:lvl3pPr>
            <a:lvl4pPr marL="1825028" indent="-260718">
              <a:defRPr sz="1400">
                <a:solidFill>
                  <a:schemeClr val="tx1"/>
                </a:solidFill>
                <a:latin typeface="Lucida Sans" pitchFamily="-105" charset="0"/>
                <a:ea typeface="ＭＳ Ｐゴシック" pitchFamily="-105" charset="-128"/>
              </a:defRPr>
            </a:lvl4pPr>
            <a:lvl5pPr marL="2346465" indent="-260718">
              <a:defRPr sz="1400">
                <a:solidFill>
                  <a:schemeClr val="tx1"/>
                </a:solidFill>
                <a:latin typeface="Lucida Sans" pitchFamily="-105" charset="0"/>
                <a:ea typeface="ＭＳ Ｐゴシック" pitchFamily="-105" charset="-128"/>
              </a:defRPr>
            </a:lvl5pPr>
            <a:lvl6pPr marL="2867901" indent="-260718" algn="ctr" eaLnBrk="0" fontAlgn="base" hangingPunct="0">
              <a:spcBef>
                <a:spcPct val="0"/>
              </a:spcBef>
              <a:spcAft>
                <a:spcPct val="0"/>
              </a:spcAft>
              <a:defRPr sz="1400">
                <a:solidFill>
                  <a:schemeClr val="tx1"/>
                </a:solidFill>
                <a:latin typeface="Lucida Sans" pitchFamily="-105" charset="0"/>
                <a:ea typeface="ＭＳ Ｐゴシック" pitchFamily="-105" charset="-128"/>
              </a:defRPr>
            </a:lvl6pPr>
            <a:lvl7pPr marL="3389338" indent="-260718" algn="ctr" eaLnBrk="0" fontAlgn="base" hangingPunct="0">
              <a:spcBef>
                <a:spcPct val="0"/>
              </a:spcBef>
              <a:spcAft>
                <a:spcPct val="0"/>
              </a:spcAft>
              <a:defRPr sz="1400">
                <a:solidFill>
                  <a:schemeClr val="tx1"/>
                </a:solidFill>
                <a:latin typeface="Lucida Sans" pitchFamily="-105" charset="0"/>
                <a:ea typeface="ＭＳ Ｐゴシック" pitchFamily="-105" charset="-128"/>
              </a:defRPr>
            </a:lvl7pPr>
            <a:lvl8pPr marL="3910775" indent="-260718" algn="ctr" eaLnBrk="0" fontAlgn="base" hangingPunct="0">
              <a:spcBef>
                <a:spcPct val="0"/>
              </a:spcBef>
              <a:spcAft>
                <a:spcPct val="0"/>
              </a:spcAft>
              <a:defRPr sz="1400">
                <a:solidFill>
                  <a:schemeClr val="tx1"/>
                </a:solidFill>
                <a:latin typeface="Lucida Sans" pitchFamily="-105" charset="0"/>
                <a:ea typeface="ＭＳ Ｐゴシック" pitchFamily="-105" charset="-128"/>
              </a:defRPr>
            </a:lvl8pPr>
            <a:lvl9pPr marL="4432211" indent="-260718" algn="ctr" eaLnBrk="0" fontAlgn="base" hangingPunct="0">
              <a:spcBef>
                <a:spcPct val="0"/>
              </a:spcBef>
              <a:spcAft>
                <a:spcPct val="0"/>
              </a:spcAft>
              <a:defRPr sz="1400">
                <a:solidFill>
                  <a:schemeClr val="tx1"/>
                </a:solidFill>
                <a:latin typeface="Lucida Sans" pitchFamily="-105" charset="0"/>
                <a:ea typeface="ＭＳ Ｐゴシック" pitchFamily="-105" charset="-128"/>
              </a:defRPr>
            </a:lvl9pPr>
          </a:lstStyle>
          <a:p>
            <a:fld id="{198255DF-5A2C-405A-92FB-CCDCF015C2DB}" type="slidenum">
              <a:rPr lang="en-GB" sz="1600">
                <a:latin typeface="Georgia" pitchFamily="-105" charset="0"/>
              </a:rPr>
              <a:pPr/>
              <a:t>15</a:t>
            </a:fld>
            <a:endParaRPr lang="en-GB" sz="1600">
              <a:latin typeface="Georgia" pitchFamily="-105" charset="0"/>
            </a:endParaRPr>
          </a:p>
        </p:txBody>
      </p:sp>
    </p:spTree>
    <p:extLst>
      <p:ext uri="{BB962C8B-B14F-4D97-AF65-F5344CB8AC3E}">
        <p14:creationId xmlns:p14="http://schemas.microsoft.com/office/powerpoint/2010/main" val="26156008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5"/>
          <p:cNvSpPr>
            <a:spLocks noGrp="1"/>
          </p:cNvSpPr>
          <p:nvPr>
            <p:ph type="title"/>
          </p:nvPr>
        </p:nvSpPr>
        <p:spPr/>
        <p:txBody>
          <a:bodyPr/>
          <a:lstStyle/>
          <a:p>
            <a:r>
              <a:rPr lang="en-GB" smtClean="0"/>
              <a:t>James – later developments</a:t>
            </a:r>
          </a:p>
        </p:txBody>
      </p:sp>
      <p:sp>
        <p:nvSpPr>
          <p:cNvPr id="26627" name="Content Placeholder 6"/>
          <p:cNvSpPr>
            <a:spLocks noGrp="1"/>
          </p:cNvSpPr>
          <p:nvPr>
            <p:ph idx="1"/>
          </p:nvPr>
        </p:nvSpPr>
        <p:spPr/>
        <p:txBody>
          <a:bodyPr/>
          <a:lstStyle/>
          <a:p>
            <a:r>
              <a:rPr lang="en-GB" smtClean="0"/>
              <a:t>Administered 3 termly tests</a:t>
            </a:r>
          </a:p>
          <a:p>
            <a:r>
              <a:rPr lang="en-GB" smtClean="0"/>
              <a:t>Produced spreadsheet to calculate level from raw scores</a:t>
            </a:r>
          </a:p>
          <a:p>
            <a:r>
              <a:rPr lang="en-GB" smtClean="0"/>
              <a:t>Entered test results on graphs</a:t>
            </a:r>
          </a:p>
          <a:p>
            <a:r>
              <a:rPr lang="en-GB" smtClean="0"/>
              <a:t>By the end of the year, developed a ‘flight plan’</a:t>
            </a:r>
          </a:p>
          <a:p>
            <a:endParaRPr lang="en-GB" smtClean="0"/>
          </a:p>
          <a:p>
            <a:endParaRPr lang="en-GB" smtClean="0"/>
          </a:p>
        </p:txBody>
      </p:sp>
      <p:sp>
        <p:nvSpPr>
          <p:cNvPr id="26628"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Lucida Sans" pitchFamily="-105" charset="0"/>
                <a:ea typeface="ＭＳ Ｐゴシック" pitchFamily="-105" charset="-128"/>
              </a:defRPr>
            </a:lvl1pPr>
            <a:lvl2pPr marL="847334" indent="-325898">
              <a:defRPr sz="1400">
                <a:solidFill>
                  <a:schemeClr val="tx1"/>
                </a:solidFill>
                <a:latin typeface="Lucida Sans" pitchFamily="-105" charset="0"/>
                <a:ea typeface="ＭＳ Ｐゴシック" pitchFamily="-105" charset="-128"/>
              </a:defRPr>
            </a:lvl2pPr>
            <a:lvl3pPr marL="1303592" indent="-260718">
              <a:defRPr sz="1400">
                <a:solidFill>
                  <a:schemeClr val="tx1"/>
                </a:solidFill>
                <a:latin typeface="Lucida Sans" pitchFamily="-105" charset="0"/>
                <a:ea typeface="ＭＳ Ｐゴシック" pitchFamily="-105" charset="-128"/>
              </a:defRPr>
            </a:lvl3pPr>
            <a:lvl4pPr marL="1825028" indent="-260718">
              <a:defRPr sz="1400">
                <a:solidFill>
                  <a:schemeClr val="tx1"/>
                </a:solidFill>
                <a:latin typeface="Lucida Sans" pitchFamily="-105" charset="0"/>
                <a:ea typeface="ＭＳ Ｐゴシック" pitchFamily="-105" charset="-128"/>
              </a:defRPr>
            </a:lvl4pPr>
            <a:lvl5pPr marL="2346465" indent="-260718">
              <a:defRPr sz="1400">
                <a:solidFill>
                  <a:schemeClr val="tx1"/>
                </a:solidFill>
                <a:latin typeface="Lucida Sans" pitchFamily="-105" charset="0"/>
                <a:ea typeface="ＭＳ Ｐゴシック" pitchFamily="-105" charset="-128"/>
              </a:defRPr>
            </a:lvl5pPr>
            <a:lvl6pPr marL="2867901" indent="-260718" algn="ctr" eaLnBrk="0" fontAlgn="base" hangingPunct="0">
              <a:spcBef>
                <a:spcPct val="0"/>
              </a:spcBef>
              <a:spcAft>
                <a:spcPct val="0"/>
              </a:spcAft>
              <a:defRPr sz="1400">
                <a:solidFill>
                  <a:schemeClr val="tx1"/>
                </a:solidFill>
                <a:latin typeface="Lucida Sans" pitchFamily="-105" charset="0"/>
                <a:ea typeface="ＭＳ Ｐゴシック" pitchFamily="-105" charset="-128"/>
              </a:defRPr>
            </a:lvl6pPr>
            <a:lvl7pPr marL="3389338" indent="-260718" algn="ctr" eaLnBrk="0" fontAlgn="base" hangingPunct="0">
              <a:spcBef>
                <a:spcPct val="0"/>
              </a:spcBef>
              <a:spcAft>
                <a:spcPct val="0"/>
              </a:spcAft>
              <a:defRPr sz="1400">
                <a:solidFill>
                  <a:schemeClr val="tx1"/>
                </a:solidFill>
                <a:latin typeface="Lucida Sans" pitchFamily="-105" charset="0"/>
                <a:ea typeface="ＭＳ Ｐゴシック" pitchFamily="-105" charset="-128"/>
              </a:defRPr>
            </a:lvl7pPr>
            <a:lvl8pPr marL="3910775" indent="-260718" algn="ctr" eaLnBrk="0" fontAlgn="base" hangingPunct="0">
              <a:spcBef>
                <a:spcPct val="0"/>
              </a:spcBef>
              <a:spcAft>
                <a:spcPct val="0"/>
              </a:spcAft>
              <a:defRPr sz="1400">
                <a:solidFill>
                  <a:schemeClr val="tx1"/>
                </a:solidFill>
                <a:latin typeface="Lucida Sans" pitchFamily="-105" charset="0"/>
                <a:ea typeface="ＭＳ Ｐゴシック" pitchFamily="-105" charset="-128"/>
              </a:defRPr>
            </a:lvl8pPr>
            <a:lvl9pPr marL="4432211" indent="-260718" algn="ctr" eaLnBrk="0" fontAlgn="base" hangingPunct="0">
              <a:spcBef>
                <a:spcPct val="0"/>
              </a:spcBef>
              <a:spcAft>
                <a:spcPct val="0"/>
              </a:spcAft>
              <a:defRPr sz="1400">
                <a:solidFill>
                  <a:schemeClr val="tx1"/>
                </a:solidFill>
                <a:latin typeface="Lucida Sans" pitchFamily="-105" charset="0"/>
                <a:ea typeface="ＭＳ Ｐゴシック" pitchFamily="-105" charset="-128"/>
              </a:defRPr>
            </a:lvl9pPr>
          </a:lstStyle>
          <a:p>
            <a:fld id="{DD083FF4-11EB-4C29-95ED-C2D36070893E}" type="slidenum">
              <a:rPr lang="en-GB" sz="1600">
                <a:latin typeface="Georgia" pitchFamily="-105" charset="0"/>
              </a:rPr>
              <a:pPr/>
              <a:t>16</a:t>
            </a:fld>
            <a:endParaRPr lang="en-GB" sz="1600">
              <a:latin typeface="Georgia" pitchFamily="-105" charset="0"/>
            </a:endParaRPr>
          </a:p>
        </p:txBody>
      </p:sp>
    </p:spTree>
    <p:extLst>
      <p:ext uri="{BB962C8B-B14F-4D97-AF65-F5344CB8AC3E}">
        <p14:creationId xmlns:p14="http://schemas.microsoft.com/office/powerpoint/2010/main" val="11709616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Lucida Sans" pitchFamily="-105" charset="0"/>
                <a:ea typeface="ＭＳ Ｐゴシック" pitchFamily="-105" charset="-128"/>
              </a:defRPr>
            </a:lvl1pPr>
            <a:lvl2pPr marL="847334" indent="-325898">
              <a:defRPr sz="1400">
                <a:solidFill>
                  <a:schemeClr val="tx1"/>
                </a:solidFill>
                <a:latin typeface="Lucida Sans" pitchFamily="-105" charset="0"/>
                <a:ea typeface="ＭＳ Ｐゴシック" pitchFamily="-105" charset="-128"/>
              </a:defRPr>
            </a:lvl2pPr>
            <a:lvl3pPr marL="1303592" indent="-260718">
              <a:defRPr sz="1400">
                <a:solidFill>
                  <a:schemeClr val="tx1"/>
                </a:solidFill>
                <a:latin typeface="Lucida Sans" pitchFamily="-105" charset="0"/>
                <a:ea typeface="ＭＳ Ｐゴシック" pitchFamily="-105" charset="-128"/>
              </a:defRPr>
            </a:lvl3pPr>
            <a:lvl4pPr marL="1825028" indent="-260718">
              <a:defRPr sz="1400">
                <a:solidFill>
                  <a:schemeClr val="tx1"/>
                </a:solidFill>
                <a:latin typeface="Lucida Sans" pitchFamily="-105" charset="0"/>
                <a:ea typeface="ＭＳ Ｐゴシック" pitchFamily="-105" charset="-128"/>
              </a:defRPr>
            </a:lvl4pPr>
            <a:lvl5pPr marL="2346465" indent="-260718">
              <a:defRPr sz="1400">
                <a:solidFill>
                  <a:schemeClr val="tx1"/>
                </a:solidFill>
                <a:latin typeface="Lucida Sans" pitchFamily="-105" charset="0"/>
                <a:ea typeface="ＭＳ Ｐゴシック" pitchFamily="-105" charset="-128"/>
              </a:defRPr>
            </a:lvl5pPr>
            <a:lvl6pPr marL="2867901" indent="-260718" algn="ctr" eaLnBrk="0" fontAlgn="base" hangingPunct="0">
              <a:spcBef>
                <a:spcPct val="0"/>
              </a:spcBef>
              <a:spcAft>
                <a:spcPct val="0"/>
              </a:spcAft>
              <a:defRPr sz="1400">
                <a:solidFill>
                  <a:schemeClr val="tx1"/>
                </a:solidFill>
                <a:latin typeface="Lucida Sans" pitchFamily="-105" charset="0"/>
                <a:ea typeface="ＭＳ Ｐゴシック" pitchFamily="-105" charset="-128"/>
              </a:defRPr>
            </a:lvl6pPr>
            <a:lvl7pPr marL="3389338" indent="-260718" algn="ctr" eaLnBrk="0" fontAlgn="base" hangingPunct="0">
              <a:spcBef>
                <a:spcPct val="0"/>
              </a:spcBef>
              <a:spcAft>
                <a:spcPct val="0"/>
              </a:spcAft>
              <a:defRPr sz="1400">
                <a:solidFill>
                  <a:schemeClr val="tx1"/>
                </a:solidFill>
                <a:latin typeface="Lucida Sans" pitchFamily="-105" charset="0"/>
                <a:ea typeface="ＭＳ Ｐゴシック" pitchFamily="-105" charset="-128"/>
              </a:defRPr>
            </a:lvl7pPr>
            <a:lvl8pPr marL="3910775" indent="-260718" algn="ctr" eaLnBrk="0" fontAlgn="base" hangingPunct="0">
              <a:spcBef>
                <a:spcPct val="0"/>
              </a:spcBef>
              <a:spcAft>
                <a:spcPct val="0"/>
              </a:spcAft>
              <a:defRPr sz="1400">
                <a:solidFill>
                  <a:schemeClr val="tx1"/>
                </a:solidFill>
                <a:latin typeface="Lucida Sans" pitchFamily="-105" charset="0"/>
                <a:ea typeface="ＭＳ Ｐゴシック" pitchFamily="-105" charset="-128"/>
              </a:defRPr>
            </a:lvl8pPr>
            <a:lvl9pPr marL="4432211" indent="-260718" algn="ctr" eaLnBrk="0" fontAlgn="base" hangingPunct="0">
              <a:spcBef>
                <a:spcPct val="0"/>
              </a:spcBef>
              <a:spcAft>
                <a:spcPct val="0"/>
              </a:spcAft>
              <a:defRPr sz="1400">
                <a:solidFill>
                  <a:schemeClr val="tx1"/>
                </a:solidFill>
                <a:latin typeface="Lucida Sans" pitchFamily="-105" charset="0"/>
                <a:ea typeface="ＭＳ Ｐゴシック" pitchFamily="-105" charset="-128"/>
              </a:defRPr>
            </a:lvl9pPr>
          </a:lstStyle>
          <a:p>
            <a:fld id="{C9CE90E3-8FEE-46FF-917C-60FF85D3E9A0}" type="slidenum">
              <a:rPr lang="en-GB" sz="1600">
                <a:latin typeface="Georgia" pitchFamily="-105" charset="0"/>
              </a:rPr>
              <a:pPr/>
              <a:t>17</a:t>
            </a:fld>
            <a:endParaRPr lang="en-GB" sz="1600">
              <a:latin typeface="Georgia" pitchFamily="-105" charset="0"/>
            </a:endParaRPr>
          </a:p>
        </p:txBody>
      </p:sp>
      <p:graphicFrame>
        <p:nvGraphicFramePr>
          <p:cNvPr id="2050" name="Object 2"/>
          <p:cNvGraphicFramePr>
            <a:graphicFrameLocks noChangeAspect="1"/>
          </p:cNvGraphicFramePr>
          <p:nvPr/>
        </p:nvGraphicFramePr>
        <p:xfrm>
          <a:off x="178144" y="672253"/>
          <a:ext cx="6769471" cy="3671134"/>
        </p:xfrm>
        <a:graphic>
          <a:graphicData uri="http://schemas.openxmlformats.org/presentationml/2006/ole">
            <mc:AlternateContent xmlns:mc="http://schemas.openxmlformats.org/markup-compatibility/2006">
              <mc:Choice xmlns:v="urn:schemas-microsoft-com:vml" Requires="v">
                <p:oleObj spid="_x0000_s3082" name="Document" r:id="rId3" imgW="5257800" imgH="3022600" progId="Word.Document.12">
                  <p:link updateAutomatic="1"/>
                </p:oleObj>
              </mc:Choice>
              <mc:Fallback>
                <p:oleObj name="Document" r:id="rId3" imgW="5257800" imgH="3022600" progId="Word.Document.12">
                  <p:link updateAutomatic="1"/>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8144" y="672253"/>
                        <a:ext cx="6769471" cy="3671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1" name="Object 3"/>
          <p:cNvGraphicFramePr>
            <a:graphicFrameLocks noChangeAspect="1"/>
          </p:cNvGraphicFramePr>
          <p:nvPr/>
        </p:nvGraphicFramePr>
        <p:xfrm>
          <a:off x="178144" y="4481689"/>
          <a:ext cx="6279575" cy="3081161"/>
        </p:xfrm>
        <a:graphic>
          <a:graphicData uri="http://schemas.openxmlformats.org/presentationml/2006/ole">
            <mc:AlternateContent xmlns:mc="http://schemas.openxmlformats.org/markup-compatibility/2006">
              <mc:Choice xmlns:v="urn:schemas-microsoft-com:vml" Requires="v">
                <p:oleObj spid="_x0000_s3083" name="Document" r:id="rId3" imgW="5372100" imgH="2794000" progId="Word.Document.12">
                  <p:link updateAutomatic="1"/>
                </p:oleObj>
              </mc:Choice>
              <mc:Fallback>
                <p:oleObj name="Document" r:id="rId3" imgW="5372100" imgH="2794000" progId="Word.Document.12">
                  <p:link updateAutomatic="1"/>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8144" y="4481689"/>
                        <a:ext cx="6279575" cy="3081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53" name="TextBox 6"/>
          <p:cNvSpPr txBox="1">
            <a:spLocks noChangeArrowheads="1"/>
          </p:cNvSpPr>
          <p:nvPr/>
        </p:nvSpPr>
        <p:spPr bwMode="auto">
          <a:xfrm>
            <a:off x="6947615" y="2184823"/>
            <a:ext cx="3384735" cy="4352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287" tIns="52144" rIns="104287" bIns="52144">
            <a:spAutoFit/>
          </a:bodyPr>
          <a:lstStyle>
            <a:lvl1pPr>
              <a:defRPr sz="1200">
                <a:solidFill>
                  <a:schemeClr val="tx1"/>
                </a:solidFill>
                <a:latin typeface="Lucida Sans" pitchFamily="-105" charset="0"/>
                <a:ea typeface="ＭＳ Ｐゴシック" pitchFamily="-105" charset="-128"/>
              </a:defRPr>
            </a:lvl1pPr>
            <a:lvl2pPr marL="742950" indent="-285750">
              <a:defRPr sz="1200">
                <a:solidFill>
                  <a:schemeClr val="tx1"/>
                </a:solidFill>
                <a:latin typeface="Lucida Sans" pitchFamily="-105" charset="0"/>
                <a:ea typeface="ＭＳ Ｐゴシック" pitchFamily="-105" charset="-128"/>
              </a:defRPr>
            </a:lvl2pPr>
            <a:lvl3pPr marL="1143000" indent="-228600">
              <a:defRPr sz="1200">
                <a:solidFill>
                  <a:schemeClr val="tx1"/>
                </a:solidFill>
                <a:latin typeface="Lucida Sans" pitchFamily="-105" charset="0"/>
                <a:ea typeface="ＭＳ Ｐゴシック" pitchFamily="-105" charset="-128"/>
              </a:defRPr>
            </a:lvl3pPr>
            <a:lvl4pPr marL="1600200" indent="-228600">
              <a:defRPr sz="1200">
                <a:solidFill>
                  <a:schemeClr val="tx1"/>
                </a:solidFill>
                <a:latin typeface="Lucida Sans" pitchFamily="-105" charset="0"/>
                <a:ea typeface="ＭＳ Ｐゴシック" pitchFamily="-105" charset="-128"/>
              </a:defRPr>
            </a:lvl4pPr>
            <a:lvl5pPr marL="2057400" indent="-228600">
              <a:defRPr sz="1200">
                <a:solidFill>
                  <a:schemeClr val="tx1"/>
                </a:solidFill>
                <a:latin typeface="Lucida Sans" pitchFamily="-105" charset="0"/>
                <a:ea typeface="ＭＳ Ｐゴシック" pitchFamily="-105" charset="-128"/>
              </a:defRPr>
            </a:lvl5pPr>
            <a:lvl6pPr marL="2514600" indent="-228600" algn="ctr" eaLnBrk="0" fontAlgn="base" hangingPunct="0">
              <a:spcBef>
                <a:spcPct val="0"/>
              </a:spcBef>
              <a:spcAft>
                <a:spcPct val="0"/>
              </a:spcAft>
              <a:defRPr sz="1200">
                <a:solidFill>
                  <a:schemeClr val="tx1"/>
                </a:solidFill>
                <a:latin typeface="Lucida Sans" pitchFamily="-105" charset="0"/>
                <a:ea typeface="ＭＳ Ｐゴシック" pitchFamily="-105" charset="-128"/>
              </a:defRPr>
            </a:lvl6pPr>
            <a:lvl7pPr marL="2971800" indent="-228600" algn="ctr" eaLnBrk="0" fontAlgn="base" hangingPunct="0">
              <a:spcBef>
                <a:spcPct val="0"/>
              </a:spcBef>
              <a:spcAft>
                <a:spcPct val="0"/>
              </a:spcAft>
              <a:defRPr sz="1200">
                <a:solidFill>
                  <a:schemeClr val="tx1"/>
                </a:solidFill>
                <a:latin typeface="Lucida Sans" pitchFamily="-105" charset="0"/>
                <a:ea typeface="ＭＳ Ｐゴシック" pitchFamily="-105" charset="-128"/>
              </a:defRPr>
            </a:lvl7pPr>
            <a:lvl8pPr marL="3429000" indent="-228600" algn="ctr" eaLnBrk="0" fontAlgn="base" hangingPunct="0">
              <a:spcBef>
                <a:spcPct val="0"/>
              </a:spcBef>
              <a:spcAft>
                <a:spcPct val="0"/>
              </a:spcAft>
              <a:defRPr sz="1200">
                <a:solidFill>
                  <a:schemeClr val="tx1"/>
                </a:solidFill>
                <a:latin typeface="Lucida Sans" pitchFamily="-105" charset="0"/>
                <a:ea typeface="ＭＳ Ｐゴシック" pitchFamily="-105" charset="-128"/>
              </a:defRPr>
            </a:lvl8pPr>
            <a:lvl9pPr marL="3886200" indent="-228600" algn="ctr" eaLnBrk="0" fontAlgn="base" hangingPunct="0">
              <a:spcBef>
                <a:spcPct val="0"/>
              </a:spcBef>
              <a:spcAft>
                <a:spcPct val="0"/>
              </a:spcAft>
              <a:defRPr sz="1200">
                <a:solidFill>
                  <a:schemeClr val="tx1"/>
                </a:solidFill>
                <a:latin typeface="Lucida Sans" pitchFamily="-105" charset="0"/>
                <a:ea typeface="ＭＳ Ｐゴシック" pitchFamily="-105" charset="-128"/>
              </a:defRPr>
            </a:lvl9pPr>
          </a:lstStyle>
          <a:p>
            <a:pPr algn="l"/>
            <a:r>
              <a:rPr lang="en-US" sz="2400" dirty="0">
                <a:latin typeface="Calibri" pitchFamily="34" charset="0"/>
                <a:cs typeface="Calibri" pitchFamily="34" charset="0"/>
              </a:rPr>
              <a:t>Differs from original plan:</a:t>
            </a:r>
          </a:p>
          <a:p>
            <a:pPr algn="l"/>
            <a:r>
              <a:rPr lang="en-US" sz="2400" dirty="0">
                <a:latin typeface="Calibri" pitchFamily="34" charset="0"/>
                <a:cs typeface="Calibri" pitchFamily="34" charset="0"/>
              </a:rPr>
              <a:t> </a:t>
            </a:r>
          </a:p>
          <a:p>
            <a:pPr algn="l">
              <a:buFontTx/>
              <a:buAutoNum type="arabicParenR"/>
            </a:pPr>
            <a:r>
              <a:rPr lang="en-US" sz="2400" dirty="0">
                <a:latin typeface="Calibri" pitchFamily="34" charset="0"/>
                <a:cs typeface="Calibri" pitchFamily="34" charset="0"/>
              </a:rPr>
              <a:t> ‘Runway’ allows for less progress in the first term</a:t>
            </a:r>
          </a:p>
          <a:p>
            <a:pPr algn="l">
              <a:buFontTx/>
              <a:buAutoNum type="arabicParenR"/>
            </a:pPr>
            <a:endParaRPr lang="en-US" sz="2400" dirty="0">
              <a:latin typeface="Calibri" pitchFamily="34" charset="0"/>
              <a:cs typeface="Calibri" pitchFamily="34" charset="0"/>
            </a:endParaRPr>
          </a:p>
          <a:p>
            <a:pPr algn="l">
              <a:buFontTx/>
              <a:buAutoNum type="arabicParenR"/>
            </a:pPr>
            <a:r>
              <a:rPr lang="en-US" sz="2400" dirty="0">
                <a:latin typeface="Calibri" pitchFamily="34" charset="0"/>
                <a:cs typeface="Calibri" pitchFamily="34" charset="0"/>
              </a:rPr>
              <a:t> Teacher selects GCSE aim, not pupil</a:t>
            </a:r>
          </a:p>
          <a:p>
            <a:pPr algn="l">
              <a:buFontTx/>
              <a:buAutoNum type="arabicParenR"/>
            </a:pPr>
            <a:endParaRPr lang="en-US" sz="2400" dirty="0">
              <a:latin typeface="Calibri" pitchFamily="34" charset="0"/>
              <a:cs typeface="Calibri" pitchFamily="34" charset="0"/>
            </a:endParaRPr>
          </a:p>
          <a:p>
            <a:pPr algn="l">
              <a:buFontTx/>
              <a:buAutoNum type="arabicParenR"/>
            </a:pPr>
            <a:r>
              <a:rPr lang="en-US" sz="2400" dirty="0">
                <a:latin typeface="Calibri" pitchFamily="34" charset="0"/>
                <a:cs typeface="Calibri" pitchFamily="34" charset="0"/>
              </a:rPr>
              <a:t> Given to all, not just top set</a:t>
            </a:r>
          </a:p>
          <a:p>
            <a:pPr algn="l">
              <a:buFontTx/>
              <a:buAutoNum type="arabicParenR"/>
            </a:pPr>
            <a:endParaRPr lang="en-US" dirty="0"/>
          </a:p>
        </p:txBody>
      </p:sp>
    </p:spTree>
    <p:extLst>
      <p:ext uri="{BB962C8B-B14F-4D97-AF65-F5344CB8AC3E}">
        <p14:creationId xmlns:p14="http://schemas.microsoft.com/office/powerpoint/2010/main" val="12234934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5"/>
          <p:cNvSpPr>
            <a:spLocks noGrp="1"/>
          </p:cNvSpPr>
          <p:nvPr>
            <p:ph type="title"/>
          </p:nvPr>
        </p:nvSpPr>
        <p:spPr/>
        <p:txBody>
          <a:bodyPr/>
          <a:lstStyle/>
          <a:p>
            <a:r>
              <a:rPr lang="en-GB" smtClean="0"/>
              <a:t>Discussion</a:t>
            </a:r>
          </a:p>
        </p:txBody>
      </p:sp>
      <p:sp>
        <p:nvSpPr>
          <p:cNvPr id="27651" name="Content Placeholder 6"/>
          <p:cNvSpPr>
            <a:spLocks noGrp="1"/>
          </p:cNvSpPr>
          <p:nvPr>
            <p:ph idx="1"/>
          </p:nvPr>
        </p:nvSpPr>
        <p:spPr/>
        <p:txBody>
          <a:bodyPr>
            <a:normAutofit fontScale="92500" lnSpcReduction="10000"/>
          </a:bodyPr>
          <a:lstStyle/>
          <a:p>
            <a:r>
              <a:rPr lang="en-GB" dirty="0" smtClean="0"/>
              <a:t>Differences between technical, practical &amp; emancipatory action research explained in terms of external support (co-option – collaboration) (Carr &amp; </a:t>
            </a:r>
            <a:r>
              <a:rPr lang="en-GB" dirty="0" err="1" smtClean="0"/>
              <a:t>Kemmis</a:t>
            </a:r>
            <a:r>
              <a:rPr lang="en-GB" dirty="0" smtClean="0"/>
              <a:t>, 1986)</a:t>
            </a:r>
          </a:p>
          <a:p>
            <a:r>
              <a:rPr lang="en-GB" dirty="0" smtClean="0"/>
              <a:t>However, similar external support generated:</a:t>
            </a:r>
          </a:p>
          <a:p>
            <a:pPr lvl="1"/>
            <a:r>
              <a:rPr lang="en-GB" dirty="0" smtClean="0"/>
              <a:t>James: technical (instrumental reasoning, greater efficiency)</a:t>
            </a:r>
          </a:p>
          <a:p>
            <a:pPr lvl="1"/>
            <a:r>
              <a:rPr lang="en-GB" dirty="0" smtClean="0"/>
              <a:t>Amy</a:t>
            </a:r>
            <a:r>
              <a:rPr lang="en-GB" dirty="0" smtClean="0"/>
              <a:t>: more emancipatory (change in self, change in focus) </a:t>
            </a:r>
          </a:p>
          <a:p>
            <a:r>
              <a:rPr lang="en-GB" dirty="0" smtClean="0"/>
              <a:t>How do you explain the difference?</a:t>
            </a:r>
          </a:p>
        </p:txBody>
      </p:sp>
      <p:sp>
        <p:nvSpPr>
          <p:cNvPr id="27652"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Lucida Sans" pitchFamily="-105" charset="0"/>
                <a:ea typeface="ＭＳ Ｐゴシック" pitchFamily="-105" charset="-128"/>
              </a:defRPr>
            </a:lvl1pPr>
            <a:lvl2pPr marL="847334" indent="-325898">
              <a:defRPr sz="1400">
                <a:solidFill>
                  <a:schemeClr val="tx1"/>
                </a:solidFill>
                <a:latin typeface="Lucida Sans" pitchFamily="-105" charset="0"/>
                <a:ea typeface="ＭＳ Ｐゴシック" pitchFamily="-105" charset="-128"/>
              </a:defRPr>
            </a:lvl2pPr>
            <a:lvl3pPr marL="1303592" indent="-260718">
              <a:defRPr sz="1400">
                <a:solidFill>
                  <a:schemeClr val="tx1"/>
                </a:solidFill>
                <a:latin typeface="Lucida Sans" pitchFamily="-105" charset="0"/>
                <a:ea typeface="ＭＳ Ｐゴシック" pitchFamily="-105" charset="-128"/>
              </a:defRPr>
            </a:lvl3pPr>
            <a:lvl4pPr marL="1825028" indent="-260718">
              <a:defRPr sz="1400">
                <a:solidFill>
                  <a:schemeClr val="tx1"/>
                </a:solidFill>
                <a:latin typeface="Lucida Sans" pitchFamily="-105" charset="0"/>
                <a:ea typeface="ＭＳ Ｐゴシック" pitchFamily="-105" charset="-128"/>
              </a:defRPr>
            </a:lvl4pPr>
            <a:lvl5pPr marL="2346465" indent="-260718">
              <a:defRPr sz="1400">
                <a:solidFill>
                  <a:schemeClr val="tx1"/>
                </a:solidFill>
                <a:latin typeface="Lucida Sans" pitchFamily="-105" charset="0"/>
                <a:ea typeface="ＭＳ Ｐゴシック" pitchFamily="-105" charset="-128"/>
              </a:defRPr>
            </a:lvl5pPr>
            <a:lvl6pPr marL="2867901" indent="-260718" algn="ctr" eaLnBrk="0" fontAlgn="base" hangingPunct="0">
              <a:spcBef>
                <a:spcPct val="0"/>
              </a:spcBef>
              <a:spcAft>
                <a:spcPct val="0"/>
              </a:spcAft>
              <a:defRPr sz="1400">
                <a:solidFill>
                  <a:schemeClr val="tx1"/>
                </a:solidFill>
                <a:latin typeface="Lucida Sans" pitchFamily="-105" charset="0"/>
                <a:ea typeface="ＭＳ Ｐゴシック" pitchFamily="-105" charset="-128"/>
              </a:defRPr>
            </a:lvl6pPr>
            <a:lvl7pPr marL="3389338" indent="-260718" algn="ctr" eaLnBrk="0" fontAlgn="base" hangingPunct="0">
              <a:spcBef>
                <a:spcPct val="0"/>
              </a:spcBef>
              <a:spcAft>
                <a:spcPct val="0"/>
              </a:spcAft>
              <a:defRPr sz="1400">
                <a:solidFill>
                  <a:schemeClr val="tx1"/>
                </a:solidFill>
                <a:latin typeface="Lucida Sans" pitchFamily="-105" charset="0"/>
                <a:ea typeface="ＭＳ Ｐゴシック" pitchFamily="-105" charset="-128"/>
              </a:defRPr>
            </a:lvl7pPr>
            <a:lvl8pPr marL="3910775" indent="-260718" algn="ctr" eaLnBrk="0" fontAlgn="base" hangingPunct="0">
              <a:spcBef>
                <a:spcPct val="0"/>
              </a:spcBef>
              <a:spcAft>
                <a:spcPct val="0"/>
              </a:spcAft>
              <a:defRPr sz="1400">
                <a:solidFill>
                  <a:schemeClr val="tx1"/>
                </a:solidFill>
                <a:latin typeface="Lucida Sans" pitchFamily="-105" charset="0"/>
                <a:ea typeface="ＭＳ Ｐゴシック" pitchFamily="-105" charset="-128"/>
              </a:defRPr>
            </a:lvl8pPr>
            <a:lvl9pPr marL="4432211" indent="-260718" algn="ctr" eaLnBrk="0" fontAlgn="base" hangingPunct="0">
              <a:spcBef>
                <a:spcPct val="0"/>
              </a:spcBef>
              <a:spcAft>
                <a:spcPct val="0"/>
              </a:spcAft>
              <a:defRPr sz="1400">
                <a:solidFill>
                  <a:schemeClr val="tx1"/>
                </a:solidFill>
                <a:latin typeface="Lucida Sans" pitchFamily="-105" charset="0"/>
                <a:ea typeface="ＭＳ Ｐゴシック" pitchFamily="-105" charset="-128"/>
              </a:defRPr>
            </a:lvl9pPr>
          </a:lstStyle>
          <a:p>
            <a:fld id="{13153FB3-B261-4EB7-8849-AD1DA6F501AA}" type="slidenum">
              <a:rPr lang="en-GB" sz="1600">
                <a:latin typeface="Georgia" pitchFamily="-105" charset="0"/>
              </a:rPr>
              <a:pPr/>
              <a:t>18</a:t>
            </a:fld>
            <a:endParaRPr lang="en-GB" sz="1600">
              <a:latin typeface="Georgia" pitchFamily="-105" charset="0"/>
            </a:endParaRPr>
          </a:p>
        </p:txBody>
      </p:sp>
    </p:spTree>
    <p:extLst>
      <p:ext uri="{BB962C8B-B14F-4D97-AF65-F5344CB8AC3E}">
        <p14:creationId xmlns:p14="http://schemas.microsoft.com/office/powerpoint/2010/main" val="14751472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5"/>
          <p:cNvSpPr>
            <a:spLocks noGrp="1"/>
          </p:cNvSpPr>
          <p:nvPr>
            <p:ph type="title"/>
          </p:nvPr>
        </p:nvSpPr>
        <p:spPr/>
        <p:txBody>
          <a:bodyPr/>
          <a:lstStyle/>
          <a:p>
            <a:r>
              <a:rPr lang="en-GB" smtClean="0"/>
              <a:t>The context</a:t>
            </a:r>
          </a:p>
        </p:txBody>
      </p:sp>
      <p:sp>
        <p:nvSpPr>
          <p:cNvPr id="28675" name="Content Placeholder 6"/>
          <p:cNvSpPr>
            <a:spLocks noGrp="1"/>
          </p:cNvSpPr>
          <p:nvPr>
            <p:ph idx="1"/>
          </p:nvPr>
        </p:nvSpPr>
        <p:spPr/>
        <p:txBody>
          <a:bodyPr/>
          <a:lstStyle/>
          <a:p>
            <a:r>
              <a:rPr lang="en-GB" smtClean="0"/>
              <a:t>School focus is overwhelmingly on GCSE results:</a:t>
            </a:r>
          </a:p>
          <a:p>
            <a:pPr lvl="1"/>
            <a:r>
              <a:rPr lang="en-GB" smtClean="0"/>
              <a:t>students take exams early, enabling 2 attempts </a:t>
            </a:r>
          </a:p>
          <a:p>
            <a:pPr lvl="1"/>
            <a:r>
              <a:rPr lang="en-GB" smtClean="0"/>
              <a:t>booster classes, aimed at those students who are capable of getting ‘C’ grades </a:t>
            </a:r>
          </a:p>
          <a:p>
            <a:pPr lvl="1"/>
            <a:r>
              <a:rPr lang="en-GB" smtClean="0"/>
              <a:t>staff deployed to maximise examination achievement </a:t>
            </a:r>
          </a:p>
          <a:p>
            <a:pPr lvl="1"/>
            <a:r>
              <a:rPr lang="en-GB" smtClean="0"/>
              <a:t>focus is on what can crudely be described as an ‘economic-functionalist’ view of schooling as opposed to a view focused on ‘self-actualisation’</a:t>
            </a:r>
          </a:p>
        </p:txBody>
      </p:sp>
      <p:sp>
        <p:nvSpPr>
          <p:cNvPr id="28676"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Lucida Sans" pitchFamily="-105" charset="0"/>
                <a:ea typeface="ＭＳ Ｐゴシック" pitchFamily="-105" charset="-128"/>
              </a:defRPr>
            </a:lvl1pPr>
            <a:lvl2pPr marL="847334" indent="-325898">
              <a:defRPr sz="1400">
                <a:solidFill>
                  <a:schemeClr val="tx1"/>
                </a:solidFill>
                <a:latin typeface="Lucida Sans" pitchFamily="-105" charset="0"/>
                <a:ea typeface="ＭＳ Ｐゴシック" pitchFamily="-105" charset="-128"/>
              </a:defRPr>
            </a:lvl2pPr>
            <a:lvl3pPr marL="1303592" indent="-260718">
              <a:defRPr sz="1400">
                <a:solidFill>
                  <a:schemeClr val="tx1"/>
                </a:solidFill>
                <a:latin typeface="Lucida Sans" pitchFamily="-105" charset="0"/>
                <a:ea typeface="ＭＳ Ｐゴシック" pitchFamily="-105" charset="-128"/>
              </a:defRPr>
            </a:lvl3pPr>
            <a:lvl4pPr marL="1825028" indent="-260718">
              <a:defRPr sz="1400">
                <a:solidFill>
                  <a:schemeClr val="tx1"/>
                </a:solidFill>
                <a:latin typeface="Lucida Sans" pitchFamily="-105" charset="0"/>
                <a:ea typeface="ＭＳ Ｐゴシック" pitchFamily="-105" charset="-128"/>
              </a:defRPr>
            </a:lvl4pPr>
            <a:lvl5pPr marL="2346465" indent="-260718">
              <a:defRPr sz="1400">
                <a:solidFill>
                  <a:schemeClr val="tx1"/>
                </a:solidFill>
                <a:latin typeface="Lucida Sans" pitchFamily="-105" charset="0"/>
                <a:ea typeface="ＭＳ Ｐゴシック" pitchFamily="-105" charset="-128"/>
              </a:defRPr>
            </a:lvl5pPr>
            <a:lvl6pPr marL="2867901" indent="-260718" algn="ctr" eaLnBrk="0" fontAlgn="base" hangingPunct="0">
              <a:spcBef>
                <a:spcPct val="0"/>
              </a:spcBef>
              <a:spcAft>
                <a:spcPct val="0"/>
              </a:spcAft>
              <a:defRPr sz="1400">
                <a:solidFill>
                  <a:schemeClr val="tx1"/>
                </a:solidFill>
                <a:latin typeface="Lucida Sans" pitchFamily="-105" charset="0"/>
                <a:ea typeface="ＭＳ Ｐゴシック" pitchFamily="-105" charset="-128"/>
              </a:defRPr>
            </a:lvl6pPr>
            <a:lvl7pPr marL="3389338" indent="-260718" algn="ctr" eaLnBrk="0" fontAlgn="base" hangingPunct="0">
              <a:spcBef>
                <a:spcPct val="0"/>
              </a:spcBef>
              <a:spcAft>
                <a:spcPct val="0"/>
              </a:spcAft>
              <a:defRPr sz="1400">
                <a:solidFill>
                  <a:schemeClr val="tx1"/>
                </a:solidFill>
                <a:latin typeface="Lucida Sans" pitchFamily="-105" charset="0"/>
                <a:ea typeface="ＭＳ Ｐゴシック" pitchFamily="-105" charset="-128"/>
              </a:defRPr>
            </a:lvl7pPr>
            <a:lvl8pPr marL="3910775" indent="-260718" algn="ctr" eaLnBrk="0" fontAlgn="base" hangingPunct="0">
              <a:spcBef>
                <a:spcPct val="0"/>
              </a:spcBef>
              <a:spcAft>
                <a:spcPct val="0"/>
              </a:spcAft>
              <a:defRPr sz="1400">
                <a:solidFill>
                  <a:schemeClr val="tx1"/>
                </a:solidFill>
                <a:latin typeface="Lucida Sans" pitchFamily="-105" charset="0"/>
                <a:ea typeface="ＭＳ Ｐゴシック" pitchFamily="-105" charset="-128"/>
              </a:defRPr>
            </a:lvl8pPr>
            <a:lvl9pPr marL="4432211" indent="-260718" algn="ctr" eaLnBrk="0" fontAlgn="base" hangingPunct="0">
              <a:spcBef>
                <a:spcPct val="0"/>
              </a:spcBef>
              <a:spcAft>
                <a:spcPct val="0"/>
              </a:spcAft>
              <a:defRPr sz="1400">
                <a:solidFill>
                  <a:schemeClr val="tx1"/>
                </a:solidFill>
                <a:latin typeface="Lucida Sans" pitchFamily="-105" charset="0"/>
                <a:ea typeface="ＭＳ Ｐゴシック" pitchFamily="-105" charset="-128"/>
              </a:defRPr>
            </a:lvl9pPr>
          </a:lstStyle>
          <a:p>
            <a:fld id="{967879B3-558C-4F30-B4C4-DC99BCFABF2E}" type="slidenum">
              <a:rPr lang="en-GB" sz="1600">
                <a:latin typeface="Georgia" pitchFamily="-105" charset="0"/>
              </a:rPr>
              <a:pPr/>
              <a:t>19</a:t>
            </a:fld>
            <a:endParaRPr lang="en-GB" sz="1600">
              <a:latin typeface="Georgia" pitchFamily="-105" charset="0"/>
            </a:endParaRPr>
          </a:p>
        </p:txBody>
      </p:sp>
    </p:spTree>
    <p:extLst>
      <p:ext uri="{BB962C8B-B14F-4D97-AF65-F5344CB8AC3E}">
        <p14:creationId xmlns:p14="http://schemas.microsoft.com/office/powerpoint/2010/main" val="23701895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7"/>
          <p:cNvSpPr txBox="1">
            <a:spLocks noChangeArrowheads="1"/>
          </p:cNvSpPr>
          <p:nvPr/>
        </p:nvSpPr>
        <p:spPr bwMode="auto">
          <a:xfrm>
            <a:off x="423092" y="1932729"/>
            <a:ext cx="9374826" cy="420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90500" indent="-190500">
              <a:defRPr sz="1200">
                <a:solidFill>
                  <a:schemeClr val="tx1"/>
                </a:solidFill>
                <a:latin typeface="Lucida Sans" pitchFamily="-105" charset="0"/>
                <a:ea typeface="ＭＳ Ｐゴシック" pitchFamily="-105" charset="-128"/>
              </a:defRPr>
            </a:lvl1pPr>
            <a:lvl2pPr marL="742950" indent="-285750">
              <a:defRPr sz="1200">
                <a:solidFill>
                  <a:schemeClr val="tx1"/>
                </a:solidFill>
                <a:latin typeface="Lucida Sans" pitchFamily="-105" charset="0"/>
                <a:ea typeface="ＭＳ Ｐゴシック" pitchFamily="-105" charset="-128"/>
              </a:defRPr>
            </a:lvl2pPr>
            <a:lvl3pPr marL="1143000" indent="-228600">
              <a:defRPr sz="1200">
                <a:solidFill>
                  <a:schemeClr val="tx1"/>
                </a:solidFill>
                <a:latin typeface="Lucida Sans" pitchFamily="-105" charset="0"/>
                <a:ea typeface="ＭＳ Ｐゴシック" pitchFamily="-105" charset="-128"/>
              </a:defRPr>
            </a:lvl3pPr>
            <a:lvl4pPr marL="1600200" indent="-228600">
              <a:defRPr sz="1200">
                <a:solidFill>
                  <a:schemeClr val="tx1"/>
                </a:solidFill>
                <a:latin typeface="Lucida Sans" pitchFamily="-105" charset="0"/>
                <a:ea typeface="ＭＳ Ｐゴシック" pitchFamily="-105" charset="-128"/>
              </a:defRPr>
            </a:lvl4pPr>
            <a:lvl5pPr marL="2057400" indent="-228600">
              <a:defRPr sz="1200">
                <a:solidFill>
                  <a:schemeClr val="tx1"/>
                </a:solidFill>
                <a:latin typeface="Lucida Sans" pitchFamily="-105" charset="0"/>
                <a:ea typeface="ＭＳ Ｐゴシック" pitchFamily="-105" charset="-128"/>
              </a:defRPr>
            </a:lvl5pPr>
            <a:lvl6pPr marL="2514600" indent="-228600" algn="ctr" eaLnBrk="0" fontAlgn="base" hangingPunct="0">
              <a:spcBef>
                <a:spcPct val="0"/>
              </a:spcBef>
              <a:spcAft>
                <a:spcPct val="0"/>
              </a:spcAft>
              <a:defRPr sz="1200">
                <a:solidFill>
                  <a:schemeClr val="tx1"/>
                </a:solidFill>
                <a:latin typeface="Lucida Sans" pitchFamily="-105" charset="0"/>
                <a:ea typeface="ＭＳ Ｐゴシック" pitchFamily="-105" charset="-128"/>
              </a:defRPr>
            </a:lvl6pPr>
            <a:lvl7pPr marL="2971800" indent="-228600" algn="ctr" eaLnBrk="0" fontAlgn="base" hangingPunct="0">
              <a:spcBef>
                <a:spcPct val="0"/>
              </a:spcBef>
              <a:spcAft>
                <a:spcPct val="0"/>
              </a:spcAft>
              <a:defRPr sz="1200">
                <a:solidFill>
                  <a:schemeClr val="tx1"/>
                </a:solidFill>
                <a:latin typeface="Lucida Sans" pitchFamily="-105" charset="0"/>
                <a:ea typeface="ＭＳ Ｐゴシック" pitchFamily="-105" charset="-128"/>
              </a:defRPr>
            </a:lvl7pPr>
            <a:lvl8pPr marL="3429000" indent="-228600" algn="ctr" eaLnBrk="0" fontAlgn="base" hangingPunct="0">
              <a:spcBef>
                <a:spcPct val="0"/>
              </a:spcBef>
              <a:spcAft>
                <a:spcPct val="0"/>
              </a:spcAft>
              <a:defRPr sz="1200">
                <a:solidFill>
                  <a:schemeClr val="tx1"/>
                </a:solidFill>
                <a:latin typeface="Lucida Sans" pitchFamily="-105" charset="0"/>
                <a:ea typeface="ＭＳ Ｐゴシック" pitchFamily="-105" charset="-128"/>
              </a:defRPr>
            </a:lvl8pPr>
            <a:lvl9pPr marL="3886200" indent="-228600" algn="ctr" eaLnBrk="0" fontAlgn="base" hangingPunct="0">
              <a:spcBef>
                <a:spcPct val="0"/>
              </a:spcBef>
              <a:spcAft>
                <a:spcPct val="0"/>
              </a:spcAft>
              <a:defRPr sz="1200">
                <a:solidFill>
                  <a:schemeClr val="tx1"/>
                </a:solidFill>
                <a:latin typeface="Lucida Sans" pitchFamily="-105" charset="0"/>
                <a:ea typeface="ＭＳ Ｐゴシック" pitchFamily="-105" charset="-128"/>
              </a:defRPr>
            </a:lvl9pPr>
          </a:lstStyle>
          <a:p>
            <a:pPr>
              <a:lnSpc>
                <a:spcPts val="3193"/>
              </a:lnSpc>
              <a:buFont typeface="Times" pitchFamily="-105" charset="0"/>
              <a:buChar char="•"/>
            </a:pPr>
            <a:endParaRPr lang="en-US" sz="2700">
              <a:solidFill>
                <a:srgbClr val="2D3F49"/>
              </a:solidFill>
              <a:latin typeface="Georgia" pitchFamily="-105" charset="0"/>
            </a:endParaRPr>
          </a:p>
        </p:txBody>
      </p:sp>
      <p:sp>
        <p:nvSpPr>
          <p:cNvPr id="9219" name="Rectangle 14"/>
          <p:cNvSpPr>
            <a:spLocks noGrp="1" noChangeArrowheads="1"/>
          </p:cNvSpPr>
          <p:nvPr>
            <p:ph type="title" idx="4294967295"/>
          </p:nvPr>
        </p:nvSpPr>
        <p:spPr>
          <a:xfrm>
            <a:off x="378556" y="1815435"/>
            <a:ext cx="9931526" cy="716019"/>
          </a:xfrm>
        </p:spPr>
        <p:txBody>
          <a:bodyPr>
            <a:normAutofit fontScale="90000"/>
          </a:bodyPr>
          <a:lstStyle/>
          <a:p>
            <a:pPr eaLnBrk="1" hangingPunct="1"/>
            <a:r>
              <a:rPr lang="en-GB" smtClean="0"/>
              <a:t>Technical action research</a:t>
            </a:r>
          </a:p>
        </p:txBody>
      </p:sp>
      <p:sp>
        <p:nvSpPr>
          <p:cNvPr id="9220" name="Rectangle 15"/>
          <p:cNvSpPr>
            <a:spLocks noGrp="1" noChangeArrowheads="1"/>
          </p:cNvSpPr>
          <p:nvPr>
            <p:ph type="body" idx="4294967295"/>
          </p:nvPr>
        </p:nvSpPr>
        <p:spPr>
          <a:xfrm>
            <a:off x="378556" y="2689013"/>
            <a:ext cx="9931526" cy="4537710"/>
          </a:xfrm>
        </p:spPr>
        <p:txBody>
          <a:bodyPr/>
          <a:lstStyle/>
          <a:p>
            <a:pPr marL="0" indent="0">
              <a:buNone/>
            </a:pPr>
            <a:r>
              <a:rPr lang="en-GB" sz="2300" dirty="0" smtClean="0"/>
              <a:t>Externally-formulated </a:t>
            </a:r>
            <a:r>
              <a:rPr lang="en-GB" sz="2300" dirty="0"/>
              <a:t>questions &amp; issues, not based in practical concerns of teachers - may be inauthentic for practitioners (co-option</a:t>
            </a:r>
            <a:r>
              <a:rPr lang="en-GB" sz="2300" dirty="0" smtClean="0"/>
              <a:t>)</a:t>
            </a:r>
          </a:p>
          <a:p>
            <a:pPr marL="0" indent="0">
              <a:buNone/>
            </a:pPr>
            <a:endParaRPr lang="en-GB" sz="2300" dirty="0"/>
          </a:p>
          <a:p>
            <a:pPr marL="0" indent="0">
              <a:buNone/>
            </a:pPr>
            <a:r>
              <a:rPr lang="en-GB" sz="2300" dirty="0"/>
              <a:t>Aims for greater efficiency or effectiveness (instrumental reasoning</a:t>
            </a:r>
            <a:r>
              <a:rPr lang="en-GB" sz="2300" dirty="0" smtClean="0"/>
              <a:t>)</a:t>
            </a:r>
          </a:p>
          <a:p>
            <a:pPr marL="0" indent="0">
              <a:buNone/>
            </a:pPr>
            <a:endParaRPr lang="en-GB" sz="2300" dirty="0"/>
          </a:p>
          <a:p>
            <a:pPr marL="0" indent="0">
              <a:buNone/>
            </a:pPr>
            <a:r>
              <a:rPr lang="en-GB" sz="2300" dirty="0"/>
              <a:t>Might be used to test findings from research, carried out by others</a:t>
            </a:r>
          </a:p>
          <a:p>
            <a:pPr marL="0" indent="0">
              <a:buNone/>
            </a:pPr>
            <a:endParaRPr lang="en-GB" sz="2300" dirty="0" smtClean="0"/>
          </a:p>
          <a:p>
            <a:pPr marL="0" indent="0">
              <a:buNone/>
            </a:pPr>
            <a:r>
              <a:rPr lang="en-GB" sz="2300" dirty="0" smtClean="0"/>
              <a:t>… </a:t>
            </a:r>
            <a:r>
              <a:rPr lang="en-GB" sz="2300" dirty="0"/>
              <a:t>provides a stimulus for change, participation in professional development, supportive organisational structure for </a:t>
            </a:r>
            <a:r>
              <a:rPr lang="en-GB" sz="2300" dirty="0" smtClean="0"/>
              <a:t>self-monitoring</a:t>
            </a:r>
            <a:endParaRPr lang="en-GB" sz="2300" dirty="0"/>
          </a:p>
          <a:p>
            <a:pPr marL="0" indent="0" algn="r">
              <a:buNone/>
            </a:pPr>
            <a:r>
              <a:rPr lang="en-GB" sz="2300" dirty="0"/>
              <a:t>Carr &amp; </a:t>
            </a:r>
            <a:r>
              <a:rPr lang="en-GB" sz="2300" dirty="0" err="1"/>
              <a:t>Kemmis</a:t>
            </a:r>
            <a:r>
              <a:rPr lang="en-GB" sz="2300" dirty="0"/>
              <a:t>, 1986: 202-03</a:t>
            </a:r>
          </a:p>
        </p:txBody>
      </p:sp>
    </p:spTree>
    <p:extLst>
      <p:ext uri="{BB962C8B-B14F-4D97-AF65-F5344CB8AC3E}">
        <p14:creationId xmlns:p14="http://schemas.microsoft.com/office/powerpoint/2010/main" val="14786978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GB" dirty="0" smtClean="0"/>
              <a:t>The individuals	</a:t>
            </a:r>
          </a:p>
        </p:txBody>
      </p:sp>
      <p:sp>
        <p:nvSpPr>
          <p:cNvPr id="29699" name="Content Placeholder 2"/>
          <p:cNvSpPr>
            <a:spLocks noGrp="1"/>
          </p:cNvSpPr>
          <p:nvPr>
            <p:ph idx="1"/>
          </p:nvPr>
        </p:nvSpPr>
        <p:spPr/>
        <p:txBody>
          <a:bodyPr>
            <a:normAutofit/>
          </a:bodyPr>
          <a:lstStyle/>
          <a:p>
            <a:r>
              <a:rPr lang="en-GB" sz="2800" dirty="0"/>
              <a:t>James – his role as a teacher is to get good results </a:t>
            </a:r>
          </a:p>
          <a:p>
            <a:r>
              <a:rPr lang="en-GB" sz="2800" dirty="0"/>
              <a:t>This fits with the school’s focus on ‘economic-functionalist’ view of education</a:t>
            </a:r>
          </a:p>
          <a:p>
            <a:r>
              <a:rPr lang="en-GB" sz="2800" dirty="0"/>
              <a:t>Reinforced by his previous educational/career experiences</a:t>
            </a:r>
          </a:p>
          <a:p>
            <a:r>
              <a:rPr lang="en-GB" sz="2800" dirty="0"/>
              <a:t>Receives plenty of affirmation</a:t>
            </a:r>
          </a:p>
          <a:p>
            <a:r>
              <a:rPr lang="en-GB" sz="2800" dirty="0"/>
              <a:t>No internal tensions</a:t>
            </a:r>
          </a:p>
          <a:p>
            <a:r>
              <a:rPr lang="en-GB" sz="2800" dirty="0"/>
              <a:t>High level of self-efficacy</a:t>
            </a:r>
          </a:p>
          <a:p>
            <a:r>
              <a:rPr lang="en-GB" sz="2800" dirty="0"/>
              <a:t>Project involves no risk</a:t>
            </a:r>
          </a:p>
          <a:p>
            <a:r>
              <a:rPr lang="en-GB" sz="2800" dirty="0"/>
              <a:t>Project confirms existing practice</a:t>
            </a:r>
          </a:p>
        </p:txBody>
      </p:sp>
      <p:sp>
        <p:nvSpPr>
          <p:cNvPr id="2970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Lucida Sans" pitchFamily="-105" charset="0"/>
                <a:ea typeface="ＭＳ Ｐゴシック" pitchFamily="-105" charset="-128"/>
              </a:defRPr>
            </a:lvl1pPr>
            <a:lvl2pPr marL="847334" indent="-325898">
              <a:defRPr sz="1400">
                <a:solidFill>
                  <a:schemeClr val="tx1"/>
                </a:solidFill>
                <a:latin typeface="Lucida Sans" pitchFamily="-105" charset="0"/>
                <a:ea typeface="ＭＳ Ｐゴシック" pitchFamily="-105" charset="-128"/>
              </a:defRPr>
            </a:lvl2pPr>
            <a:lvl3pPr marL="1303592" indent="-260718">
              <a:defRPr sz="1400">
                <a:solidFill>
                  <a:schemeClr val="tx1"/>
                </a:solidFill>
                <a:latin typeface="Lucida Sans" pitchFamily="-105" charset="0"/>
                <a:ea typeface="ＭＳ Ｐゴシック" pitchFamily="-105" charset="-128"/>
              </a:defRPr>
            </a:lvl3pPr>
            <a:lvl4pPr marL="1825028" indent="-260718">
              <a:defRPr sz="1400">
                <a:solidFill>
                  <a:schemeClr val="tx1"/>
                </a:solidFill>
                <a:latin typeface="Lucida Sans" pitchFamily="-105" charset="0"/>
                <a:ea typeface="ＭＳ Ｐゴシック" pitchFamily="-105" charset="-128"/>
              </a:defRPr>
            </a:lvl4pPr>
            <a:lvl5pPr marL="2346465" indent="-260718">
              <a:defRPr sz="1400">
                <a:solidFill>
                  <a:schemeClr val="tx1"/>
                </a:solidFill>
                <a:latin typeface="Lucida Sans" pitchFamily="-105" charset="0"/>
                <a:ea typeface="ＭＳ Ｐゴシック" pitchFamily="-105" charset="-128"/>
              </a:defRPr>
            </a:lvl5pPr>
            <a:lvl6pPr marL="2867901" indent="-260718" algn="ctr" eaLnBrk="0" fontAlgn="base" hangingPunct="0">
              <a:spcBef>
                <a:spcPct val="0"/>
              </a:spcBef>
              <a:spcAft>
                <a:spcPct val="0"/>
              </a:spcAft>
              <a:defRPr sz="1400">
                <a:solidFill>
                  <a:schemeClr val="tx1"/>
                </a:solidFill>
                <a:latin typeface="Lucida Sans" pitchFamily="-105" charset="0"/>
                <a:ea typeface="ＭＳ Ｐゴシック" pitchFamily="-105" charset="-128"/>
              </a:defRPr>
            </a:lvl6pPr>
            <a:lvl7pPr marL="3389338" indent="-260718" algn="ctr" eaLnBrk="0" fontAlgn="base" hangingPunct="0">
              <a:spcBef>
                <a:spcPct val="0"/>
              </a:spcBef>
              <a:spcAft>
                <a:spcPct val="0"/>
              </a:spcAft>
              <a:defRPr sz="1400">
                <a:solidFill>
                  <a:schemeClr val="tx1"/>
                </a:solidFill>
                <a:latin typeface="Lucida Sans" pitchFamily="-105" charset="0"/>
                <a:ea typeface="ＭＳ Ｐゴシック" pitchFamily="-105" charset="-128"/>
              </a:defRPr>
            </a:lvl7pPr>
            <a:lvl8pPr marL="3910775" indent="-260718" algn="ctr" eaLnBrk="0" fontAlgn="base" hangingPunct="0">
              <a:spcBef>
                <a:spcPct val="0"/>
              </a:spcBef>
              <a:spcAft>
                <a:spcPct val="0"/>
              </a:spcAft>
              <a:defRPr sz="1400">
                <a:solidFill>
                  <a:schemeClr val="tx1"/>
                </a:solidFill>
                <a:latin typeface="Lucida Sans" pitchFamily="-105" charset="0"/>
                <a:ea typeface="ＭＳ Ｐゴシック" pitchFamily="-105" charset="-128"/>
              </a:defRPr>
            </a:lvl8pPr>
            <a:lvl9pPr marL="4432211" indent="-260718" algn="ctr" eaLnBrk="0" fontAlgn="base" hangingPunct="0">
              <a:spcBef>
                <a:spcPct val="0"/>
              </a:spcBef>
              <a:spcAft>
                <a:spcPct val="0"/>
              </a:spcAft>
              <a:defRPr sz="1400">
                <a:solidFill>
                  <a:schemeClr val="tx1"/>
                </a:solidFill>
                <a:latin typeface="Lucida Sans" pitchFamily="-105" charset="0"/>
                <a:ea typeface="ＭＳ Ｐゴシック" pitchFamily="-105" charset="-128"/>
              </a:defRPr>
            </a:lvl9pPr>
          </a:lstStyle>
          <a:p>
            <a:fld id="{2E92C98C-E9AF-4E77-918B-58A16A6FD167}" type="slidenum">
              <a:rPr lang="en-GB" sz="1600">
                <a:latin typeface="Georgia" pitchFamily="-105" charset="0"/>
              </a:rPr>
              <a:pPr/>
              <a:t>20</a:t>
            </a:fld>
            <a:endParaRPr lang="en-GB" sz="1600">
              <a:latin typeface="Georgia" pitchFamily="-105" charset="0"/>
            </a:endParaRPr>
          </a:p>
        </p:txBody>
      </p:sp>
    </p:spTree>
    <p:extLst>
      <p:ext uri="{BB962C8B-B14F-4D97-AF65-F5344CB8AC3E}">
        <p14:creationId xmlns:p14="http://schemas.microsoft.com/office/powerpoint/2010/main" val="5211303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endParaRPr lang="en-US" smtClean="0"/>
          </a:p>
        </p:txBody>
      </p:sp>
      <p:sp>
        <p:nvSpPr>
          <p:cNvPr id="30723" name="Content Placeholder 2"/>
          <p:cNvSpPr>
            <a:spLocks noGrp="1"/>
          </p:cNvSpPr>
          <p:nvPr>
            <p:ph idx="1"/>
          </p:nvPr>
        </p:nvSpPr>
        <p:spPr/>
        <p:txBody>
          <a:bodyPr/>
          <a:lstStyle/>
          <a:p>
            <a:r>
              <a:rPr lang="en-GB" sz="2800" dirty="0"/>
              <a:t>Amy – her role is to get pupils to enjoy her subject so that it lives with them</a:t>
            </a:r>
          </a:p>
          <a:p>
            <a:r>
              <a:rPr lang="en-GB" sz="2800" dirty="0"/>
              <a:t>Runs counter to school ethos</a:t>
            </a:r>
          </a:p>
          <a:p>
            <a:r>
              <a:rPr lang="en-GB" sz="2800" dirty="0"/>
              <a:t>Needs reassurance</a:t>
            </a:r>
          </a:p>
          <a:p>
            <a:r>
              <a:rPr lang="en-GB" sz="2800" dirty="0"/>
              <a:t>Internal tension – wants to put her values into practice – there is a source of frustration</a:t>
            </a:r>
          </a:p>
          <a:p>
            <a:r>
              <a:rPr lang="en-GB" sz="2800" dirty="0"/>
              <a:t>Pro-active – high levels of self-efficacy</a:t>
            </a:r>
          </a:p>
          <a:p>
            <a:r>
              <a:rPr lang="en-GB" sz="2800" dirty="0"/>
              <a:t>Project involves risk</a:t>
            </a:r>
          </a:p>
          <a:p>
            <a:r>
              <a:rPr lang="en-GB" sz="2800" dirty="0"/>
              <a:t>Project challenged norms, rules, skills and values </a:t>
            </a:r>
          </a:p>
          <a:p>
            <a:endParaRPr lang="en-GB" sz="2800" dirty="0" smtClean="0"/>
          </a:p>
          <a:p>
            <a:endParaRPr lang="en-GB" dirty="0" smtClean="0"/>
          </a:p>
        </p:txBody>
      </p:sp>
      <p:sp>
        <p:nvSpPr>
          <p:cNvPr id="3072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Lucida Sans" pitchFamily="-105" charset="0"/>
                <a:ea typeface="ＭＳ Ｐゴシック" pitchFamily="-105" charset="-128"/>
              </a:defRPr>
            </a:lvl1pPr>
            <a:lvl2pPr marL="847334" indent="-325898">
              <a:defRPr sz="1400">
                <a:solidFill>
                  <a:schemeClr val="tx1"/>
                </a:solidFill>
                <a:latin typeface="Lucida Sans" pitchFamily="-105" charset="0"/>
                <a:ea typeface="ＭＳ Ｐゴシック" pitchFamily="-105" charset="-128"/>
              </a:defRPr>
            </a:lvl2pPr>
            <a:lvl3pPr marL="1303592" indent="-260718">
              <a:defRPr sz="1400">
                <a:solidFill>
                  <a:schemeClr val="tx1"/>
                </a:solidFill>
                <a:latin typeface="Lucida Sans" pitchFamily="-105" charset="0"/>
                <a:ea typeface="ＭＳ Ｐゴシック" pitchFamily="-105" charset="-128"/>
              </a:defRPr>
            </a:lvl3pPr>
            <a:lvl4pPr marL="1825028" indent="-260718">
              <a:defRPr sz="1400">
                <a:solidFill>
                  <a:schemeClr val="tx1"/>
                </a:solidFill>
                <a:latin typeface="Lucida Sans" pitchFamily="-105" charset="0"/>
                <a:ea typeface="ＭＳ Ｐゴシック" pitchFamily="-105" charset="-128"/>
              </a:defRPr>
            </a:lvl4pPr>
            <a:lvl5pPr marL="2346465" indent="-260718">
              <a:defRPr sz="1400">
                <a:solidFill>
                  <a:schemeClr val="tx1"/>
                </a:solidFill>
                <a:latin typeface="Lucida Sans" pitchFamily="-105" charset="0"/>
                <a:ea typeface="ＭＳ Ｐゴシック" pitchFamily="-105" charset="-128"/>
              </a:defRPr>
            </a:lvl5pPr>
            <a:lvl6pPr marL="2867901" indent="-260718" algn="ctr" eaLnBrk="0" fontAlgn="base" hangingPunct="0">
              <a:spcBef>
                <a:spcPct val="0"/>
              </a:spcBef>
              <a:spcAft>
                <a:spcPct val="0"/>
              </a:spcAft>
              <a:defRPr sz="1400">
                <a:solidFill>
                  <a:schemeClr val="tx1"/>
                </a:solidFill>
                <a:latin typeface="Lucida Sans" pitchFamily="-105" charset="0"/>
                <a:ea typeface="ＭＳ Ｐゴシック" pitchFamily="-105" charset="-128"/>
              </a:defRPr>
            </a:lvl6pPr>
            <a:lvl7pPr marL="3389338" indent="-260718" algn="ctr" eaLnBrk="0" fontAlgn="base" hangingPunct="0">
              <a:spcBef>
                <a:spcPct val="0"/>
              </a:spcBef>
              <a:spcAft>
                <a:spcPct val="0"/>
              </a:spcAft>
              <a:defRPr sz="1400">
                <a:solidFill>
                  <a:schemeClr val="tx1"/>
                </a:solidFill>
                <a:latin typeface="Lucida Sans" pitchFamily="-105" charset="0"/>
                <a:ea typeface="ＭＳ Ｐゴシック" pitchFamily="-105" charset="-128"/>
              </a:defRPr>
            </a:lvl7pPr>
            <a:lvl8pPr marL="3910775" indent="-260718" algn="ctr" eaLnBrk="0" fontAlgn="base" hangingPunct="0">
              <a:spcBef>
                <a:spcPct val="0"/>
              </a:spcBef>
              <a:spcAft>
                <a:spcPct val="0"/>
              </a:spcAft>
              <a:defRPr sz="1400">
                <a:solidFill>
                  <a:schemeClr val="tx1"/>
                </a:solidFill>
                <a:latin typeface="Lucida Sans" pitchFamily="-105" charset="0"/>
                <a:ea typeface="ＭＳ Ｐゴシック" pitchFamily="-105" charset="-128"/>
              </a:defRPr>
            </a:lvl8pPr>
            <a:lvl9pPr marL="4432211" indent="-260718" algn="ctr" eaLnBrk="0" fontAlgn="base" hangingPunct="0">
              <a:spcBef>
                <a:spcPct val="0"/>
              </a:spcBef>
              <a:spcAft>
                <a:spcPct val="0"/>
              </a:spcAft>
              <a:defRPr sz="1400">
                <a:solidFill>
                  <a:schemeClr val="tx1"/>
                </a:solidFill>
                <a:latin typeface="Lucida Sans" pitchFamily="-105" charset="0"/>
                <a:ea typeface="ＭＳ Ｐゴシック" pitchFamily="-105" charset="-128"/>
              </a:defRPr>
            </a:lvl9pPr>
          </a:lstStyle>
          <a:p>
            <a:fld id="{791ABA32-8E3F-4820-88D6-B997EE584306}" type="slidenum">
              <a:rPr lang="en-GB" sz="1600">
                <a:latin typeface="Georgia" pitchFamily="-105" charset="0"/>
              </a:rPr>
              <a:pPr/>
              <a:t>21</a:t>
            </a:fld>
            <a:endParaRPr lang="en-GB" sz="1600">
              <a:latin typeface="Georgia" pitchFamily="-105" charset="0"/>
            </a:endParaRPr>
          </a:p>
        </p:txBody>
      </p:sp>
    </p:spTree>
    <p:extLst>
      <p:ext uri="{BB962C8B-B14F-4D97-AF65-F5344CB8AC3E}">
        <p14:creationId xmlns:p14="http://schemas.microsoft.com/office/powerpoint/2010/main" val="38158109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5"/>
          <p:cNvSpPr>
            <a:spLocks noGrp="1"/>
          </p:cNvSpPr>
          <p:nvPr>
            <p:ph type="title"/>
          </p:nvPr>
        </p:nvSpPr>
        <p:spPr/>
        <p:txBody>
          <a:bodyPr/>
          <a:lstStyle/>
          <a:p>
            <a:r>
              <a:rPr lang="en-GB" smtClean="0"/>
              <a:t>Issues</a:t>
            </a:r>
          </a:p>
        </p:txBody>
      </p:sp>
      <p:sp>
        <p:nvSpPr>
          <p:cNvPr id="31747" name="Content Placeholder 6"/>
          <p:cNvSpPr>
            <a:spLocks noGrp="1"/>
          </p:cNvSpPr>
          <p:nvPr>
            <p:ph idx="1"/>
          </p:nvPr>
        </p:nvSpPr>
        <p:spPr/>
        <p:txBody>
          <a:bodyPr>
            <a:normAutofit fontScale="92500"/>
          </a:bodyPr>
          <a:lstStyle/>
          <a:p>
            <a:r>
              <a:rPr lang="en-GB" smtClean="0"/>
              <a:t>Role of outside support (e.g. from universities) – should it encourage a critical response to school culture?</a:t>
            </a:r>
          </a:p>
          <a:p>
            <a:r>
              <a:rPr lang="en-GB" smtClean="0"/>
              <a:t>Teachers can respond in different ways: by reinforcing or challenging the culture – should teachers be encouraged to take risks and challenge the educational culture?</a:t>
            </a:r>
          </a:p>
          <a:p>
            <a:r>
              <a:rPr lang="en-GB" smtClean="0"/>
              <a:t>When action research is sponsored by the Headteacher, who decides is/should be challenged?</a:t>
            </a:r>
          </a:p>
          <a:p>
            <a:endParaRPr lang="en-GB" smtClean="0"/>
          </a:p>
        </p:txBody>
      </p:sp>
      <p:sp>
        <p:nvSpPr>
          <p:cNvPr id="31748"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Lucida Sans" pitchFamily="-105" charset="0"/>
                <a:ea typeface="ＭＳ Ｐゴシック" pitchFamily="-105" charset="-128"/>
              </a:defRPr>
            </a:lvl1pPr>
            <a:lvl2pPr marL="847334" indent="-325898">
              <a:defRPr sz="1400">
                <a:solidFill>
                  <a:schemeClr val="tx1"/>
                </a:solidFill>
                <a:latin typeface="Lucida Sans" pitchFamily="-105" charset="0"/>
                <a:ea typeface="ＭＳ Ｐゴシック" pitchFamily="-105" charset="-128"/>
              </a:defRPr>
            </a:lvl2pPr>
            <a:lvl3pPr marL="1303592" indent="-260718">
              <a:defRPr sz="1400">
                <a:solidFill>
                  <a:schemeClr val="tx1"/>
                </a:solidFill>
                <a:latin typeface="Lucida Sans" pitchFamily="-105" charset="0"/>
                <a:ea typeface="ＭＳ Ｐゴシック" pitchFamily="-105" charset="-128"/>
              </a:defRPr>
            </a:lvl3pPr>
            <a:lvl4pPr marL="1825028" indent="-260718">
              <a:defRPr sz="1400">
                <a:solidFill>
                  <a:schemeClr val="tx1"/>
                </a:solidFill>
                <a:latin typeface="Lucida Sans" pitchFamily="-105" charset="0"/>
                <a:ea typeface="ＭＳ Ｐゴシック" pitchFamily="-105" charset="-128"/>
              </a:defRPr>
            </a:lvl4pPr>
            <a:lvl5pPr marL="2346465" indent="-260718">
              <a:defRPr sz="1400">
                <a:solidFill>
                  <a:schemeClr val="tx1"/>
                </a:solidFill>
                <a:latin typeface="Lucida Sans" pitchFamily="-105" charset="0"/>
                <a:ea typeface="ＭＳ Ｐゴシック" pitchFamily="-105" charset="-128"/>
              </a:defRPr>
            </a:lvl5pPr>
            <a:lvl6pPr marL="2867901" indent="-260718" algn="ctr" eaLnBrk="0" fontAlgn="base" hangingPunct="0">
              <a:spcBef>
                <a:spcPct val="0"/>
              </a:spcBef>
              <a:spcAft>
                <a:spcPct val="0"/>
              </a:spcAft>
              <a:defRPr sz="1400">
                <a:solidFill>
                  <a:schemeClr val="tx1"/>
                </a:solidFill>
                <a:latin typeface="Lucida Sans" pitchFamily="-105" charset="0"/>
                <a:ea typeface="ＭＳ Ｐゴシック" pitchFamily="-105" charset="-128"/>
              </a:defRPr>
            </a:lvl6pPr>
            <a:lvl7pPr marL="3389338" indent="-260718" algn="ctr" eaLnBrk="0" fontAlgn="base" hangingPunct="0">
              <a:spcBef>
                <a:spcPct val="0"/>
              </a:spcBef>
              <a:spcAft>
                <a:spcPct val="0"/>
              </a:spcAft>
              <a:defRPr sz="1400">
                <a:solidFill>
                  <a:schemeClr val="tx1"/>
                </a:solidFill>
                <a:latin typeface="Lucida Sans" pitchFamily="-105" charset="0"/>
                <a:ea typeface="ＭＳ Ｐゴシック" pitchFamily="-105" charset="-128"/>
              </a:defRPr>
            </a:lvl7pPr>
            <a:lvl8pPr marL="3910775" indent="-260718" algn="ctr" eaLnBrk="0" fontAlgn="base" hangingPunct="0">
              <a:spcBef>
                <a:spcPct val="0"/>
              </a:spcBef>
              <a:spcAft>
                <a:spcPct val="0"/>
              </a:spcAft>
              <a:defRPr sz="1400">
                <a:solidFill>
                  <a:schemeClr val="tx1"/>
                </a:solidFill>
                <a:latin typeface="Lucida Sans" pitchFamily="-105" charset="0"/>
                <a:ea typeface="ＭＳ Ｐゴシック" pitchFamily="-105" charset="-128"/>
              </a:defRPr>
            </a:lvl8pPr>
            <a:lvl9pPr marL="4432211" indent="-260718" algn="ctr" eaLnBrk="0" fontAlgn="base" hangingPunct="0">
              <a:spcBef>
                <a:spcPct val="0"/>
              </a:spcBef>
              <a:spcAft>
                <a:spcPct val="0"/>
              </a:spcAft>
              <a:defRPr sz="1400">
                <a:solidFill>
                  <a:schemeClr val="tx1"/>
                </a:solidFill>
                <a:latin typeface="Lucida Sans" pitchFamily="-105" charset="0"/>
                <a:ea typeface="ＭＳ Ｐゴシック" pitchFamily="-105" charset="-128"/>
              </a:defRPr>
            </a:lvl9pPr>
          </a:lstStyle>
          <a:p>
            <a:fld id="{9C76E110-9530-466E-839D-6F417D263FC6}" type="slidenum">
              <a:rPr lang="en-GB" sz="1600">
                <a:latin typeface="Georgia" pitchFamily="-105" charset="0"/>
              </a:rPr>
              <a:pPr/>
              <a:t>22</a:t>
            </a:fld>
            <a:endParaRPr lang="en-GB" sz="1600">
              <a:latin typeface="Georgia" pitchFamily="-105" charset="0"/>
            </a:endParaRPr>
          </a:p>
        </p:txBody>
      </p:sp>
    </p:spTree>
    <p:extLst>
      <p:ext uri="{BB962C8B-B14F-4D97-AF65-F5344CB8AC3E}">
        <p14:creationId xmlns:p14="http://schemas.microsoft.com/office/powerpoint/2010/main" val="28146485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7"/>
          <p:cNvSpPr txBox="1">
            <a:spLocks noChangeArrowheads="1"/>
          </p:cNvSpPr>
          <p:nvPr/>
        </p:nvSpPr>
        <p:spPr bwMode="auto">
          <a:xfrm>
            <a:off x="423092" y="1932729"/>
            <a:ext cx="9374826" cy="420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90500" indent="-190500">
              <a:defRPr sz="1200">
                <a:solidFill>
                  <a:schemeClr val="tx1"/>
                </a:solidFill>
                <a:latin typeface="Lucida Sans" pitchFamily="-105" charset="0"/>
                <a:ea typeface="ＭＳ Ｐゴシック" pitchFamily="-105" charset="-128"/>
              </a:defRPr>
            </a:lvl1pPr>
            <a:lvl2pPr marL="742950" indent="-285750">
              <a:defRPr sz="1200">
                <a:solidFill>
                  <a:schemeClr val="tx1"/>
                </a:solidFill>
                <a:latin typeface="Lucida Sans" pitchFamily="-105" charset="0"/>
                <a:ea typeface="ＭＳ Ｐゴシック" pitchFamily="-105" charset="-128"/>
              </a:defRPr>
            </a:lvl2pPr>
            <a:lvl3pPr marL="1143000" indent="-228600">
              <a:defRPr sz="1200">
                <a:solidFill>
                  <a:schemeClr val="tx1"/>
                </a:solidFill>
                <a:latin typeface="Lucida Sans" pitchFamily="-105" charset="0"/>
                <a:ea typeface="ＭＳ Ｐゴシック" pitchFamily="-105" charset="-128"/>
              </a:defRPr>
            </a:lvl3pPr>
            <a:lvl4pPr marL="1600200" indent="-228600">
              <a:defRPr sz="1200">
                <a:solidFill>
                  <a:schemeClr val="tx1"/>
                </a:solidFill>
                <a:latin typeface="Lucida Sans" pitchFamily="-105" charset="0"/>
                <a:ea typeface="ＭＳ Ｐゴシック" pitchFamily="-105" charset="-128"/>
              </a:defRPr>
            </a:lvl4pPr>
            <a:lvl5pPr marL="2057400" indent="-228600">
              <a:defRPr sz="1200">
                <a:solidFill>
                  <a:schemeClr val="tx1"/>
                </a:solidFill>
                <a:latin typeface="Lucida Sans" pitchFamily="-105" charset="0"/>
                <a:ea typeface="ＭＳ Ｐゴシック" pitchFamily="-105" charset="-128"/>
              </a:defRPr>
            </a:lvl5pPr>
            <a:lvl6pPr marL="2514600" indent="-228600" algn="ctr" eaLnBrk="0" fontAlgn="base" hangingPunct="0">
              <a:spcBef>
                <a:spcPct val="0"/>
              </a:spcBef>
              <a:spcAft>
                <a:spcPct val="0"/>
              </a:spcAft>
              <a:defRPr sz="1200">
                <a:solidFill>
                  <a:schemeClr val="tx1"/>
                </a:solidFill>
                <a:latin typeface="Lucida Sans" pitchFamily="-105" charset="0"/>
                <a:ea typeface="ＭＳ Ｐゴシック" pitchFamily="-105" charset="-128"/>
              </a:defRPr>
            </a:lvl6pPr>
            <a:lvl7pPr marL="2971800" indent="-228600" algn="ctr" eaLnBrk="0" fontAlgn="base" hangingPunct="0">
              <a:spcBef>
                <a:spcPct val="0"/>
              </a:spcBef>
              <a:spcAft>
                <a:spcPct val="0"/>
              </a:spcAft>
              <a:defRPr sz="1200">
                <a:solidFill>
                  <a:schemeClr val="tx1"/>
                </a:solidFill>
                <a:latin typeface="Lucida Sans" pitchFamily="-105" charset="0"/>
                <a:ea typeface="ＭＳ Ｐゴシック" pitchFamily="-105" charset="-128"/>
              </a:defRPr>
            </a:lvl7pPr>
            <a:lvl8pPr marL="3429000" indent="-228600" algn="ctr" eaLnBrk="0" fontAlgn="base" hangingPunct="0">
              <a:spcBef>
                <a:spcPct val="0"/>
              </a:spcBef>
              <a:spcAft>
                <a:spcPct val="0"/>
              </a:spcAft>
              <a:defRPr sz="1200">
                <a:solidFill>
                  <a:schemeClr val="tx1"/>
                </a:solidFill>
                <a:latin typeface="Lucida Sans" pitchFamily="-105" charset="0"/>
                <a:ea typeface="ＭＳ Ｐゴシック" pitchFamily="-105" charset="-128"/>
              </a:defRPr>
            </a:lvl8pPr>
            <a:lvl9pPr marL="3886200" indent="-228600" algn="ctr" eaLnBrk="0" fontAlgn="base" hangingPunct="0">
              <a:spcBef>
                <a:spcPct val="0"/>
              </a:spcBef>
              <a:spcAft>
                <a:spcPct val="0"/>
              </a:spcAft>
              <a:defRPr sz="1200">
                <a:solidFill>
                  <a:schemeClr val="tx1"/>
                </a:solidFill>
                <a:latin typeface="Lucida Sans" pitchFamily="-105" charset="0"/>
                <a:ea typeface="ＭＳ Ｐゴシック" pitchFamily="-105" charset="-128"/>
              </a:defRPr>
            </a:lvl9pPr>
          </a:lstStyle>
          <a:p>
            <a:pPr>
              <a:lnSpc>
                <a:spcPts val="3193"/>
              </a:lnSpc>
              <a:buFont typeface="Times" pitchFamily="-105" charset="0"/>
              <a:buChar char="•"/>
            </a:pPr>
            <a:endParaRPr lang="en-US" sz="2700">
              <a:solidFill>
                <a:srgbClr val="2D3F49"/>
              </a:solidFill>
              <a:latin typeface="Georgia" pitchFamily="-105" charset="0"/>
            </a:endParaRPr>
          </a:p>
        </p:txBody>
      </p:sp>
      <p:sp>
        <p:nvSpPr>
          <p:cNvPr id="10243" name="Rectangle 14"/>
          <p:cNvSpPr>
            <a:spLocks noGrp="1" noChangeArrowheads="1"/>
          </p:cNvSpPr>
          <p:nvPr>
            <p:ph type="title" idx="4294967295"/>
          </p:nvPr>
        </p:nvSpPr>
        <p:spPr>
          <a:xfrm>
            <a:off x="378556" y="1815435"/>
            <a:ext cx="9931526" cy="716019"/>
          </a:xfrm>
        </p:spPr>
        <p:txBody>
          <a:bodyPr>
            <a:normAutofit fontScale="90000"/>
          </a:bodyPr>
          <a:lstStyle/>
          <a:p>
            <a:pPr eaLnBrk="1" hangingPunct="1"/>
            <a:r>
              <a:rPr lang="en-GB" smtClean="0"/>
              <a:t>Practical action research</a:t>
            </a:r>
          </a:p>
        </p:txBody>
      </p:sp>
      <p:sp>
        <p:nvSpPr>
          <p:cNvPr id="10244" name="Rectangle 15"/>
          <p:cNvSpPr>
            <a:spLocks noGrp="1" noChangeArrowheads="1"/>
          </p:cNvSpPr>
          <p:nvPr>
            <p:ph type="body" idx="4294967295"/>
          </p:nvPr>
        </p:nvSpPr>
        <p:spPr>
          <a:xfrm>
            <a:off x="378556" y="2689013"/>
            <a:ext cx="9931526" cy="4537710"/>
          </a:xfrm>
        </p:spPr>
        <p:txBody>
          <a:bodyPr/>
          <a:lstStyle/>
          <a:p>
            <a:pPr marL="0" indent="0">
              <a:buNone/>
            </a:pPr>
            <a:r>
              <a:rPr lang="en-GB" sz="2300" dirty="0"/>
              <a:t>Cooperative practitioner-facilitator </a:t>
            </a:r>
            <a:r>
              <a:rPr lang="en-GB" sz="2300" dirty="0" smtClean="0"/>
              <a:t>relationships</a:t>
            </a:r>
          </a:p>
          <a:p>
            <a:pPr marL="0" indent="0">
              <a:buNone/>
            </a:pPr>
            <a:endParaRPr lang="en-GB" sz="2300" dirty="0"/>
          </a:p>
          <a:p>
            <a:pPr marL="0" indent="0">
              <a:buNone/>
            </a:pPr>
            <a:r>
              <a:rPr lang="en-GB" sz="2300" dirty="0"/>
              <a:t>Aims to develop professional wisdom – understanding in praxis</a:t>
            </a:r>
          </a:p>
          <a:p>
            <a:pPr marL="0" indent="0">
              <a:buNone/>
            </a:pPr>
            <a:endParaRPr lang="en-GB" sz="2300" dirty="0" smtClean="0"/>
          </a:p>
          <a:p>
            <a:pPr marL="0" indent="0">
              <a:buNone/>
            </a:pPr>
            <a:r>
              <a:rPr lang="en-GB" sz="2300" dirty="0" smtClean="0"/>
              <a:t>Criteria </a:t>
            </a:r>
            <a:r>
              <a:rPr lang="en-GB" sz="2300" dirty="0"/>
              <a:t>for improvement may change</a:t>
            </a:r>
          </a:p>
          <a:p>
            <a:pPr marL="0" indent="0" algn="r">
              <a:buNone/>
            </a:pPr>
            <a:r>
              <a:rPr lang="en-GB" sz="2300" dirty="0"/>
              <a:t>Carr &amp; </a:t>
            </a:r>
            <a:r>
              <a:rPr lang="en-GB" sz="2300" dirty="0" err="1"/>
              <a:t>Kemmis</a:t>
            </a:r>
            <a:r>
              <a:rPr lang="en-GB" sz="2300" dirty="0"/>
              <a:t>, 1986: 203</a:t>
            </a:r>
          </a:p>
        </p:txBody>
      </p:sp>
    </p:spTree>
    <p:extLst>
      <p:ext uri="{BB962C8B-B14F-4D97-AF65-F5344CB8AC3E}">
        <p14:creationId xmlns:p14="http://schemas.microsoft.com/office/powerpoint/2010/main" val="20753408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7"/>
          <p:cNvSpPr txBox="1">
            <a:spLocks noChangeArrowheads="1"/>
          </p:cNvSpPr>
          <p:nvPr/>
        </p:nvSpPr>
        <p:spPr bwMode="auto">
          <a:xfrm>
            <a:off x="423092" y="1932729"/>
            <a:ext cx="9374826" cy="420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90500" indent="-190500">
              <a:defRPr sz="1200">
                <a:solidFill>
                  <a:schemeClr val="tx1"/>
                </a:solidFill>
                <a:latin typeface="Lucida Sans" pitchFamily="-105" charset="0"/>
                <a:ea typeface="ＭＳ Ｐゴシック" pitchFamily="-105" charset="-128"/>
              </a:defRPr>
            </a:lvl1pPr>
            <a:lvl2pPr marL="742950" indent="-285750">
              <a:defRPr sz="1200">
                <a:solidFill>
                  <a:schemeClr val="tx1"/>
                </a:solidFill>
                <a:latin typeface="Lucida Sans" pitchFamily="-105" charset="0"/>
                <a:ea typeface="ＭＳ Ｐゴシック" pitchFamily="-105" charset="-128"/>
              </a:defRPr>
            </a:lvl2pPr>
            <a:lvl3pPr marL="1143000" indent="-228600">
              <a:defRPr sz="1200">
                <a:solidFill>
                  <a:schemeClr val="tx1"/>
                </a:solidFill>
                <a:latin typeface="Lucida Sans" pitchFamily="-105" charset="0"/>
                <a:ea typeface="ＭＳ Ｐゴシック" pitchFamily="-105" charset="-128"/>
              </a:defRPr>
            </a:lvl3pPr>
            <a:lvl4pPr marL="1600200" indent="-228600">
              <a:defRPr sz="1200">
                <a:solidFill>
                  <a:schemeClr val="tx1"/>
                </a:solidFill>
                <a:latin typeface="Lucida Sans" pitchFamily="-105" charset="0"/>
                <a:ea typeface="ＭＳ Ｐゴシック" pitchFamily="-105" charset="-128"/>
              </a:defRPr>
            </a:lvl4pPr>
            <a:lvl5pPr marL="2057400" indent="-228600">
              <a:defRPr sz="1200">
                <a:solidFill>
                  <a:schemeClr val="tx1"/>
                </a:solidFill>
                <a:latin typeface="Lucida Sans" pitchFamily="-105" charset="0"/>
                <a:ea typeface="ＭＳ Ｐゴシック" pitchFamily="-105" charset="-128"/>
              </a:defRPr>
            </a:lvl5pPr>
            <a:lvl6pPr marL="2514600" indent="-228600" algn="ctr" eaLnBrk="0" fontAlgn="base" hangingPunct="0">
              <a:spcBef>
                <a:spcPct val="0"/>
              </a:spcBef>
              <a:spcAft>
                <a:spcPct val="0"/>
              </a:spcAft>
              <a:defRPr sz="1200">
                <a:solidFill>
                  <a:schemeClr val="tx1"/>
                </a:solidFill>
                <a:latin typeface="Lucida Sans" pitchFamily="-105" charset="0"/>
                <a:ea typeface="ＭＳ Ｐゴシック" pitchFamily="-105" charset="-128"/>
              </a:defRPr>
            </a:lvl6pPr>
            <a:lvl7pPr marL="2971800" indent="-228600" algn="ctr" eaLnBrk="0" fontAlgn="base" hangingPunct="0">
              <a:spcBef>
                <a:spcPct val="0"/>
              </a:spcBef>
              <a:spcAft>
                <a:spcPct val="0"/>
              </a:spcAft>
              <a:defRPr sz="1200">
                <a:solidFill>
                  <a:schemeClr val="tx1"/>
                </a:solidFill>
                <a:latin typeface="Lucida Sans" pitchFamily="-105" charset="0"/>
                <a:ea typeface="ＭＳ Ｐゴシック" pitchFamily="-105" charset="-128"/>
              </a:defRPr>
            </a:lvl7pPr>
            <a:lvl8pPr marL="3429000" indent="-228600" algn="ctr" eaLnBrk="0" fontAlgn="base" hangingPunct="0">
              <a:spcBef>
                <a:spcPct val="0"/>
              </a:spcBef>
              <a:spcAft>
                <a:spcPct val="0"/>
              </a:spcAft>
              <a:defRPr sz="1200">
                <a:solidFill>
                  <a:schemeClr val="tx1"/>
                </a:solidFill>
                <a:latin typeface="Lucida Sans" pitchFamily="-105" charset="0"/>
                <a:ea typeface="ＭＳ Ｐゴシック" pitchFamily="-105" charset="-128"/>
              </a:defRPr>
            </a:lvl8pPr>
            <a:lvl9pPr marL="3886200" indent="-228600" algn="ctr" eaLnBrk="0" fontAlgn="base" hangingPunct="0">
              <a:spcBef>
                <a:spcPct val="0"/>
              </a:spcBef>
              <a:spcAft>
                <a:spcPct val="0"/>
              </a:spcAft>
              <a:defRPr sz="1200">
                <a:solidFill>
                  <a:schemeClr val="tx1"/>
                </a:solidFill>
                <a:latin typeface="Lucida Sans" pitchFamily="-105" charset="0"/>
                <a:ea typeface="ＭＳ Ｐゴシック" pitchFamily="-105" charset="-128"/>
              </a:defRPr>
            </a:lvl9pPr>
          </a:lstStyle>
          <a:p>
            <a:pPr>
              <a:lnSpc>
                <a:spcPts val="3193"/>
              </a:lnSpc>
              <a:buFont typeface="Times" pitchFamily="-105" charset="0"/>
              <a:buChar char="•"/>
            </a:pPr>
            <a:endParaRPr lang="en-US" sz="2700">
              <a:solidFill>
                <a:srgbClr val="2D3F49"/>
              </a:solidFill>
              <a:latin typeface="Georgia" pitchFamily="-105" charset="0"/>
            </a:endParaRPr>
          </a:p>
        </p:txBody>
      </p:sp>
      <p:sp>
        <p:nvSpPr>
          <p:cNvPr id="11267" name="Rectangle 14"/>
          <p:cNvSpPr>
            <a:spLocks noGrp="1" noChangeArrowheads="1"/>
          </p:cNvSpPr>
          <p:nvPr>
            <p:ph type="title" idx="4294967295"/>
          </p:nvPr>
        </p:nvSpPr>
        <p:spPr>
          <a:xfrm>
            <a:off x="378556" y="1081908"/>
            <a:ext cx="9931526" cy="716020"/>
          </a:xfrm>
        </p:spPr>
        <p:txBody>
          <a:bodyPr>
            <a:normAutofit fontScale="90000"/>
          </a:bodyPr>
          <a:lstStyle/>
          <a:p>
            <a:pPr eaLnBrk="1" hangingPunct="1"/>
            <a:r>
              <a:rPr lang="en-GB" smtClean="0"/>
              <a:t>Emancipatory action research</a:t>
            </a:r>
          </a:p>
        </p:txBody>
      </p:sp>
      <p:sp>
        <p:nvSpPr>
          <p:cNvPr id="11268" name="Rectangle 15"/>
          <p:cNvSpPr>
            <a:spLocks noGrp="1" noChangeArrowheads="1"/>
          </p:cNvSpPr>
          <p:nvPr>
            <p:ph type="body" idx="4294967295"/>
          </p:nvPr>
        </p:nvSpPr>
        <p:spPr>
          <a:xfrm>
            <a:off x="378556" y="1955487"/>
            <a:ext cx="9931526" cy="4537710"/>
          </a:xfrm>
        </p:spPr>
        <p:txBody>
          <a:bodyPr>
            <a:normAutofit fontScale="85000" lnSpcReduction="20000"/>
          </a:bodyPr>
          <a:lstStyle/>
          <a:p>
            <a:pPr marL="0" indent="0">
              <a:buNone/>
            </a:pPr>
            <a:r>
              <a:rPr lang="en-GB" sz="2300" dirty="0"/>
              <a:t>‘ … best embodies the values of a critical educational science’</a:t>
            </a:r>
          </a:p>
          <a:p>
            <a:pPr marL="0" indent="0">
              <a:buNone/>
            </a:pPr>
            <a:endParaRPr lang="en-GB" sz="2300" dirty="0" smtClean="0"/>
          </a:p>
          <a:p>
            <a:pPr marL="0" indent="0">
              <a:buNone/>
            </a:pPr>
            <a:r>
              <a:rPr lang="en-GB" sz="2300" dirty="0" smtClean="0"/>
              <a:t>Responsibility </a:t>
            </a:r>
            <a:r>
              <a:rPr lang="en-GB" sz="2300" dirty="0"/>
              <a:t>taken by participant group, with ‘moderator’ (collaboration)</a:t>
            </a:r>
          </a:p>
          <a:p>
            <a:pPr marL="0" indent="0">
              <a:buNone/>
            </a:pPr>
            <a:endParaRPr lang="en-GB" sz="2300" dirty="0" smtClean="0"/>
          </a:p>
          <a:p>
            <a:pPr marL="0" indent="0">
              <a:buNone/>
            </a:pPr>
            <a:r>
              <a:rPr lang="en-GB" sz="2300" dirty="0" smtClean="0"/>
              <a:t>Aims </a:t>
            </a:r>
            <a:r>
              <a:rPr lang="en-GB" sz="2300" dirty="0"/>
              <a:t>to develop ‘common practical theories, authentic insights and prudent decision making (based on mutual understanding and consensus)’</a:t>
            </a:r>
          </a:p>
          <a:p>
            <a:pPr marL="0" indent="0">
              <a:buNone/>
            </a:pPr>
            <a:endParaRPr lang="en-GB" sz="2300" dirty="0" smtClean="0"/>
          </a:p>
          <a:p>
            <a:pPr marL="0" indent="0">
              <a:buNone/>
            </a:pPr>
            <a:r>
              <a:rPr lang="en-GB" sz="2300" dirty="0" smtClean="0"/>
              <a:t>Aims </a:t>
            </a:r>
            <a:r>
              <a:rPr lang="en-GB" sz="2300" dirty="0"/>
              <a:t>to emancipate participants from ‘tradition, precedent, habit, coercion or self-deception’</a:t>
            </a:r>
          </a:p>
          <a:p>
            <a:pPr marL="0" indent="0">
              <a:buNone/>
            </a:pPr>
            <a:endParaRPr lang="en-GB" sz="2300" dirty="0" smtClean="0"/>
          </a:p>
          <a:p>
            <a:pPr marL="0" indent="0">
              <a:buNone/>
            </a:pPr>
            <a:r>
              <a:rPr lang="en-GB" sz="2300" dirty="0" smtClean="0"/>
              <a:t>Incorporates </a:t>
            </a:r>
            <a:r>
              <a:rPr lang="en-GB" sz="2300" dirty="0"/>
              <a:t>a social perspective, provokes a critical response to organizational constraints, aims at transforming organisation &amp; practice of education</a:t>
            </a:r>
          </a:p>
          <a:p>
            <a:pPr marL="0" indent="0">
              <a:buNone/>
            </a:pPr>
            <a:endParaRPr lang="en-GB" sz="2300" dirty="0" smtClean="0"/>
          </a:p>
          <a:p>
            <a:pPr marL="0" indent="0">
              <a:buNone/>
            </a:pPr>
            <a:r>
              <a:rPr lang="en-GB" sz="2300" dirty="0" smtClean="0"/>
              <a:t>Explores </a:t>
            </a:r>
            <a:r>
              <a:rPr lang="en-GB" sz="2300" dirty="0"/>
              <a:t>these, to identify contradictory and irrational aspects </a:t>
            </a:r>
          </a:p>
          <a:p>
            <a:pPr marL="0" indent="0" algn="r">
              <a:buNone/>
            </a:pPr>
            <a:r>
              <a:rPr lang="en-GB" sz="2300" dirty="0"/>
              <a:t>Carr &amp; </a:t>
            </a:r>
            <a:r>
              <a:rPr lang="en-GB" sz="2300" dirty="0" err="1"/>
              <a:t>Kemmis</a:t>
            </a:r>
            <a:r>
              <a:rPr lang="en-GB" sz="2300" dirty="0"/>
              <a:t>, 1986: 203-4</a:t>
            </a:r>
          </a:p>
        </p:txBody>
      </p:sp>
    </p:spTree>
    <p:extLst>
      <p:ext uri="{BB962C8B-B14F-4D97-AF65-F5344CB8AC3E}">
        <p14:creationId xmlns:p14="http://schemas.microsoft.com/office/powerpoint/2010/main" val="35442733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7"/>
          <p:cNvSpPr txBox="1">
            <a:spLocks noChangeArrowheads="1"/>
          </p:cNvSpPr>
          <p:nvPr/>
        </p:nvSpPr>
        <p:spPr bwMode="auto">
          <a:xfrm>
            <a:off x="423092" y="1932729"/>
            <a:ext cx="9374826" cy="420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90500" indent="-190500">
              <a:defRPr sz="1200">
                <a:solidFill>
                  <a:schemeClr val="tx1"/>
                </a:solidFill>
                <a:latin typeface="Lucida Sans" pitchFamily="-105" charset="0"/>
                <a:ea typeface="ＭＳ Ｐゴシック" pitchFamily="-105" charset="-128"/>
              </a:defRPr>
            </a:lvl1pPr>
            <a:lvl2pPr marL="742950" indent="-285750">
              <a:defRPr sz="1200">
                <a:solidFill>
                  <a:schemeClr val="tx1"/>
                </a:solidFill>
                <a:latin typeface="Lucida Sans" pitchFamily="-105" charset="0"/>
                <a:ea typeface="ＭＳ Ｐゴシック" pitchFamily="-105" charset="-128"/>
              </a:defRPr>
            </a:lvl2pPr>
            <a:lvl3pPr marL="1143000" indent="-228600">
              <a:defRPr sz="1200">
                <a:solidFill>
                  <a:schemeClr val="tx1"/>
                </a:solidFill>
                <a:latin typeface="Lucida Sans" pitchFamily="-105" charset="0"/>
                <a:ea typeface="ＭＳ Ｐゴシック" pitchFamily="-105" charset="-128"/>
              </a:defRPr>
            </a:lvl3pPr>
            <a:lvl4pPr marL="1600200" indent="-228600">
              <a:defRPr sz="1200">
                <a:solidFill>
                  <a:schemeClr val="tx1"/>
                </a:solidFill>
                <a:latin typeface="Lucida Sans" pitchFamily="-105" charset="0"/>
                <a:ea typeface="ＭＳ Ｐゴシック" pitchFamily="-105" charset="-128"/>
              </a:defRPr>
            </a:lvl4pPr>
            <a:lvl5pPr marL="2057400" indent="-228600">
              <a:defRPr sz="1200">
                <a:solidFill>
                  <a:schemeClr val="tx1"/>
                </a:solidFill>
                <a:latin typeface="Lucida Sans" pitchFamily="-105" charset="0"/>
                <a:ea typeface="ＭＳ Ｐゴシック" pitchFamily="-105" charset="-128"/>
              </a:defRPr>
            </a:lvl5pPr>
            <a:lvl6pPr marL="2514600" indent="-228600" algn="ctr" eaLnBrk="0" fontAlgn="base" hangingPunct="0">
              <a:spcBef>
                <a:spcPct val="0"/>
              </a:spcBef>
              <a:spcAft>
                <a:spcPct val="0"/>
              </a:spcAft>
              <a:defRPr sz="1200">
                <a:solidFill>
                  <a:schemeClr val="tx1"/>
                </a:solidFill>
                <a:latin typeface="Lucida Sans" pitchFamily="-105" charset="0"/>
                <a:ea typeface="ＭＳ Ｐゴシック" pitchFamily="-105" charset="-128"/>
              </a:defRPr>
            </a:lvl6pPr>
            <a:lvl7pPr marL="2971800" indent="-228600" algn="ctr" eaLnBrk="0" fontAlgn="base" hangingPunct="0">
              <a:spcBef>
                <a:spcPct val="0"/>
              </a:spcBef>
              <a:spcAft>
                <a:spcPct val="0"/>
              </a:spcAft>
              <a:defRPr sz="1200">
                <a:solidFill>
                  <a:schemeClr val="tx1"/>
                </a:solidFill>
                <a:latin typeface="Lucida Sans" pitchFamily="-105" charset="0"/>
                <a:ea typeface="ＭＳ Ｐゴシック" pitchFamily="-105" charset="-128"/>
              </a:defRPr>
            </a:lvl7pPr>
            <a:lvl8pPr marL="3429000" indent="-228600" algn="ctr" eaLnBrk="0" fontAlgn="base" hangingPunct="0">
              <a:spcBef>
                <a:spcPct val="0"/>
              </a:spcBef>
              <a:spcAft>
                <a:spcPct val="0"/>
              </a:spcAft>
              <a:defRPr sz="1200">
                <a:solidFill>
                  <a:schemeClr val="tx1"/>
                </a:solidFill>
                <a:latin typeface="Lucida Sans" pitchFamily="-105" charset="0"/>
                <a:ea typeface="ＭＳ Ｐゴシック" pitchFamily="-105" charset="-128"/>
              </a:defRPr>
            </a:lvl8pPr>
            <a:lvl9pPr marL="3886200" indent="-228600" algn="ctr" eaLnBrk="0" fontAlgn="base" hangingPunct="0">
              <a:spcBef>
                <a:spcPct val="0"/>
              </a:spcBef>
              <a:spcAft>
                <a:spcPct val="0"/>
              </a:spcAft>
              <a:defRPr sz="1200">
                <a:solidFill>
                  <a:schemeClr val="tx1"/>
                </a:solidFill>
                <a:latin typeface="Lucida Sans" pitchFamily="-105" charset="0"/>
                <a:ea typeface="ＭＳ Ｐゴシック" pitchFamily="-105" charset="-128"/>
              </a:defRPr>
            </a:lvl9pPr>
          </a:lstStyle>
          <a:p>
            <a:pPr>
              <a:lnSpc>
                <a:spcPts val="3193"/>
              </a:lnSpc>
              <a:buFont typeface="Times" pitchFamily="-105" charset="0"/>
              <a:buChar char="•"/>
            </a:pPr>
            <a:endParaRPr lang="en-US" sz="2700">
              <a:solidFill>
                <a:srgbClr val="2D3F49"/>
              </a:solidFill>
              <a:latin typeface="Georgia" pitchFamily="-105" charset="0"/>
            </a:endParaRPr>
          </a:p>
        </p:txBody>
      </p:sp>
      <p:sp>
        <p:nvSpPr>
          <p:cNvPr id="12291" name="Rectangle 14"/>
          <p:cNvSpPr>
            <a:spLocks noGrp="1" noChangeArrowheads="1"/>
          </p:cNvSpPr>
          <p:nvPr>
            <p:ph type="title" idx="4294967295"/>
          </p:nvPr>
        </p:nvSpPr>
        <p:spPr>
          <a:xfrm>
            <a:off x="378556" y="1815435"/>
            <a:ext cx="9931526" cy="716019"/>
          </a:xfrm>
        </p:spPr>
        <p:txBody>
          <a:bodyPr>
            <a:normAutofit fontScale="90000"/>
          </a:bodyPr>
          <a:lstStyle/>
          <a:p>
            <a:pPr eaLnBrk="1" hangingPunct="1"/>
            <a:r>
              <a:rPr lang="en-GB" dirty="0" smtClean="0"/>
              <a:t>The ‘status quo’</a:t>
            </a:r>
          </a:p>
        </p:txBody>
      </p:sp>
      <p:sp>
        <p:nvSpPr>
          <p:cNvPr id="12292" name="Rectangle 15"/>
          <p:cNvSpPr>
            <a:spLocks noGrp="1" noChangeArrowheads="1"/>
          </p:cNvSpPr>
          <p:nvPr>
            <p:ph type="body" idx="4294967295"/>
          </p:nvPr>
        </p:nvSpPr>
        <p:spPr>
          <a:xfrm>
            <a:off x="378556" y="2689013"/>
            <a:ext cx="9931526" cy="4537710"/>
          </a:xfrm>
        </p:spPr>
        <p:txBody>
          <a:bodyPr/>
          <a:lstStyle/>
          <a:p>
            <a:pPr marL="0" indent="0">
              <a:buNone/>
            </a:pPr>
            <a:r>
              <a:rPr lang="en-GB" sz="2300"/>
              <a:t>‘… exists because the norms and rules learned through socialization have been internalized and are constantly reinforced. Human beings learn which skills work within the status quo and which do not work. The more the skills work, the more they influence individuals’ sense of competence. Individuals draw on such skills and justify their use by identifying the values embedded in them and adhering to these values.’</a:t>
            </a:r>
            <a:endParaRPr lang="en-GB" sz="4600"/>
          </a:p>
          <a:p>
            <a:pPr marL="0" indent="0" algn="r">
              <a:buNone/>
            </a:pPr>
            <a:r>
              <a:rPr lang="en-GB" sz="2300"/>
              <a:t>Argyris et al., 1985: xi</a:t>
            </a:r>
          </a:p>
          <a:p>
            <a:pPr marL="0" indent="0">
              <a:buNone/>
            </a:pPr>
            <a:r>
              <a:rPr lang="en-GB" sz="2300"/>
              <a:t>‘Practitioner research either can reproduce those norms, rules, skills and values or it can challenge them’.</a:t>
            </a:r>
          </a:p>
          <a:p>
            <a:pPr marL="0" indent="0" algn="r">
              <a:buNone/>
            </a:pPr>
            <a:r>
              <a:rPr lang="en-GB" sz="2300"/>
              <a:t>Anderson, Herr &amp; Nihlen, 1994: 25</a:t>
            </a:r>
          </a:p>
          <a:p>
            <a:pPr marL="0" indent="0" algn="r">
              <a:buNone/>
            </a:pPr>
            <a:endParaRPr lang="en-GB" sz="2300"/>
          </a:p>
        </p:txBody>
      </p:sp>
    </p:spTree>
    <p:extLst>
      <p:ext uri="{BB962C8B-B14F-4D97-AF65-F5344CB8AC3E}">
        <p14:creationId xmlns:p14="http://schemas.microsoft.com/office/powerpoint/2010/main" val="33224771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7"/>
          <p:cNvSpPr txBox="1">
            <a:spLocks noChangeArrowheads="1"/>
          </p:cNvSpPr>
          <p:nvPr/>
        </p:nvSpPr>
        <p:spPr bwMode="auto">
          <a:xfrm>
            <a:off x="423092" y="1932729"/>
            <a:ext cx="9374826" cy="420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90500" indent="-190500">
              <a:defRPr sz="1200">
                <a:solidFill>
                  <a:schemeClr val="tx1"/>
                </a:solidFill>
                <a:latin typeface="Lucida Sans" pitchFamily="-105" charset="0"/>
                <a:ea typeface="ＭＳ Ｐゴシック" pitchFamily="-105" charset="-128"/>
              </a:defRPr>
            </a:lvl1pPr>
            <a:lvl2pPr marL="742950" indent="-285750">
              <a:defRPr sz="1200">
                <a:solidFill>
                  <a:schemeClr val="tx1"/>
                </a:solidFill>
                <a:latin typeface="Lucida Sans" pitchFamily="-105" charset="0"/>
                <a:ea typeface="ＭＳ Ｐゴシック" pitchFamily="-105" charset="-128"/>
              </a:defRPr>
            </a:lvl2pPr>
            <a:lvl3pPr marL="1143000" indent="-228600">
              <a:defRPr sz="1200">
                <a:solidFill>
                  <a:schemeClr val="tx1"/>
                </a:solidFill>
                <a:latin typeface="Lucida Sans" pitchFamily="-105" charset="0"/>
                <a:ea typeface="ＭＳ Ｐゴシック" pitchFamily="-105" charset="-128"/>
              </a:defRPr>
            </a:lvl3pPr>
            <a:lvl4pPr marL="1600200" indent="-228600">
              <a:defRPr sz="1200">
                <a:solidFill>
                  <a:schemeClr val="tx1"/>
                </a:solidFill>
                <a:latin typeface="Lucida Sans" pitchFamily="-105" charset="0"/>
                <a:ea typeface="ＭＳ Ｐゴシック" pitchFamily="-105" charset="-128"/>
              </a:defRPr>
            </a:lvl4pPr>
            <a:lvl5pPr marL="2057400" indent="-228600">
              <a:defRPr sz="1200">
                <a:solidFill>
                  <a:schemeClr val="tx1"/>
                </a:solidFill>
                <a:latin typeface="Lucida Sans" pitchFamily="-105" charset="0"/>
                <a:ea typeface="ＭＳ Ｐゴシック" pitchFamily="-105" charset="-128"/>
              </a:defRPr>
            </a:lvl5pPr>
            <a:lvl6pPr marL="2514600" indent="-228600" algn="ctr" eaLnBrk="0" fontAlgn="base" hangingPunct="0">
              <a:spcBef>
                <a:spcPct val="0"/>
              </a:spcBef>
              <a:spcAft>
                <a:spcPct val="0"/>
              </a:spcAft>
              <a:defRPr sz="1200">
                <a:solidFill>
                  <a:schemeClr val="tx1"/>
                </a:solidFill>
                <a:latin typeface="Lucida Sans" pitchFamily="-105" charset="0"/>
                <a:ea typeface="ＭＳ Ｐゴシック" pitchFamily="-105" charset="-128"/>
              </a:defRPr>
            </a:lvl6pPr>
            <a:lvl7pPr marL="2971800" indent="-228600" algn="ctr" eaLnBrk="0" fontAlgn="base" hangingPunct="0">
              <a:spcBef>
                <a:spcPct val="0"/>
              </a:spcBef>
              <a:spcAft>
                <a:spcPct val="0"/>
              </a:spcAft>
              <a:defRPr sz="1200">
                <a:solidFill>
                  <a:schemeClr val="tx1"/>
                </a:solidFill>
                <a:latin typeface="Lucida Sans" pitchFamily="-105" charset="0"/>
                <a:ea typeface="ＭＳ Ｐゴシック" pitchFamily="-105" charset="-128"/>
              </a:defRPr>
            </a:lvl7pPr>
            <a:lvl8pPr marL="3429000" indent="-228600" algn="ctr" eaLnBrk="0" fontAlgn="base" hangingPunct="0">
              <a:spcBef>
                <a:spcPct val="0"/>
              </a:spcBef>
              <a:spcAft>
                <a:spcPct val="0"/>
              </a:spcAft>
              <a:defRPr sz="1200">
                <a:solidFill>
                  <a:schemeClr val="tx1"/>
                </a:solidFill>
                <a:latin typeface="Lucida Sans" pitchFamily="-105" charset="0"/>
                <a:ea typeface="ＭＳ Ｐゴシック" pitchFamily="-105" charset="-128"/>
              </a:defRPr>
            </a:lvl8pPr>
            <a:lvl9pPr marL="3886200" indent="-228600" algn="ctr" eaLnBrk="0" fontAlgn="base" hangingPunct="0">
              <a:spcBef>
                <a:spcPct val="0"/>
              </a:spcBef>
              <a:spcAft>
                <a:spcPct val="0"/>
              </a:spcAft>
              <a:defRPr sz="1200">
                <a:solidFill>
                  <a:schemeClr val="tx1"/>
                </a:solidFill>
                <a:latin typeface="Lucida Sans" pitchFamily="-105" charset="0"/>
                <a:ea typeface="ＭＳ Ｐゴシック" pitchFamily="-105" charset="-128"/>
              </a:defRPr>
            </a:lvl9pPr>
          </a:lstStyle>
          <a:p>
            <a:pPr>
              <a:lnSpc>
                <a:spcPts val="3193"/>
              </a:lnSpc>
              <a:buFont typeface="Times" pitchFamily="-105" charset="0"/>
              <a:buChar char="•"/>
            </a:pPr>
            <a:endParaRPr lang="en-US" sz="2700">
              <a:solidFill>
                <a:srgbClr val="2D3F49"/>
              </a:solidFill>
              <a:latin typeface="Georgia" pitchFamily="-105" charset="0"/>
            </a:endParaRPr>
          </a:p>
        </p:txBody>
      </p:sp>
      <p:sp>
        <p:nvSpPr>
          <p:cNvPr id="13315" name="Rectangle 14"/>
          <p:cNvSpPr>
            <a:spLocks noGrp="1" noChangeArrowheads="1"/>
          </p:cNvSpPr>
          <p:nvPr>
            <p:ph type="title" idx="4294967295"/>
          </p:nvPr>
        </p:nvSpPr>
        <p:spPr>
          <a:xfrm>
            <a:off x="378556" y="1815435"/>
            <a:ext cx="9931526" cy="716019"/>
          </a:xfrm>
        </p:spPr>
        <p:txBody>
          <a:bodyPr>
            <a:normAutofit fontScale="90000"/>
          </a:bodyPr>
          <a:lstStyle/>
          <a:p>
            <a:pPr eaLnBrk="1" hangingPunct="1"/>
            <a:r>
              <a:rPr lang="en-GB" smtClean="0"/>
              <a:t>The challenge of emanciaptory AR</a:t>
            </a:r>
          </a:p>
        </p:txBody>
      </p:sp>
      <p:sp>
        <p:nvSpPr>
          <p:cNvPr id="13316" name="Rectangle 15"/>
          <p:cNvSpPr>
            <a:spLocks noGrp="1" noChangeArrowheads="1"/>
          </p:cNvSpPr>
          <p:nvPr>
            <p:ph type="body" idx="4294967295"/>
          </p:nvPr>
        </p:nvSpPr>
        <p:spPr>
          <a:xfrm>
            <a:off x="378556" y="2689013"/>
            <a:ext cx="9931526" cy="4537710"/>
          </a:xfrm>
        </p:spPr>
        <p:txBody>
          <a:bodyPr/>
          <a:lstStyle/>
          <a:p>
            <a:pPr marL="0" indent="0">
              <a:buNone/>
            </a:pPr>
            <a:r>
              <a:rPr lang="en-GB" sz="2300" dirty="0"/>
              <a:t>‘Because of the essentially political nature of life in schools, educational practitioners who are engaged in research in their schools are not necessarily welcomed with open arms by colleagues and administrators ‘</a:t>
            </a:r>
          </a:p>
          <a:p>
            <a:pPr marL="0" indent="0" algn="r">
              <a:buNone/>
            </a:pPr>
            <a:r>
              <a:rPr lang="en-GB" sz="2300" dirty="0"/>
              <a:t>Anderson, Herr &amp; </a:t>
            </a:r>
            <a:r>
              <a:rPr lang="en-GB" sz="2300" dirty="0" err="1"/>
              <a:t>Nihlen</a:t>
            </a:r>
            <a:r>
              <a:rPr lang="en-GB" sz="2300" dirty="0"/>
              <a:t>, 1994: 38</a:t>
            </a:r>
          </a:p>
          <a:p>
            <a:pPr marL="0" indent="0">
              <a:buNone/>
            </a:pPr>
            <a:r>
              <a:rPr lang="en-GB" sz="2300" dirty="0"/>
              <a:t>‘… action research and educational institutions have dichotomous polar tendencies such that there is a dialectical tension between them. While action research fosters collegiality, informality, openness and collaboration, action researchers have to contend with educational institutions that are structured hierarchically with formal asymmetrical relations of power and responsibility’. </a:t>
            </a:r>
          </a:p>
          <a:p>
            <a:pPr marL="0" indent="0" algn="r">
              <a:buNone/>
            </a:pPr>
            <a:r>
              <a:rPr lang="en-GB" sz="2300" dirty="0" err="1"/>
              <a:t>Huthchinson</a:t>
            </a:r>
            <a:r>
              <a:rPr lang="en-GB" sz="2300" dirty="0"/>
              <a:t> &amp; Whitehouse, 1986: 85</a:t>
            </a:r>
          </a:p>
        </p:txBody>
      </p:sp>
    </p:spTree>
    <p:extLst>
      <p:ext uri="{BB962C8B-B14F-4D97-AF65-F5344CB8AC3E}">
        <p14:creationId xmlns:p14="http://schemas.microsoft.com/office/powerpoint/2010/main" val="19365944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5"/>
          <p:cNvSpPr>
            <a:spLocks noGrp="1"/>
          </p:cNvSpPr>
          <p:nvPr>
            <p:ph type="title"/>
          </p:nvPr>
        </p:nvSpPr>
        <p:spPr/>
        <p:txBody>
          <a:bodyPr/>
          <a:lstStyle/>
          <a:p>
            <a:r>
              <a:rPr lang="en-GB" dirty="0" smtClean="0"/>
              <a:t>Project outline</a:t>
            </a:r>
          </a:p>
        </p:txBody>
      </p:sp>
      <p:sp>
        <p:nvSpPr>
          <p:cNvPr id="14339" name="Content Placeholder 6"/>
          <p:cNvSpPr>
            <a:spLocks noGrp="1"/>
          </p:cNvSpPr>
          <p:nvPr>
            <p:ph idx="1"/>
          </p:nvPr>
        </p:nvSpPr>
        <p:spPr/>
        <p:txBody>
          <a:bodyPr>
            <a:noAutofit/>
          </a:bodyPr>
          <a:lstStyle/>
          <a:p>
            <a:r>
              <a:rPr lang="en-GB" sz="3200" dirty="0" smtClean="0"/>
              <a:t>Initiated by </a:t>
            </a:r>
            <a:r>
              <a:rPr lang="en-GB" sz="3200" dirty="0" err="1" smtClean="0"/>
              <a:t>Headteacher</a:t>
            </a:r>
            <a:r>
              <a:rPr lang="en-GB" sz="3200" dirty="0" smtClean="0"/>
              <a:t> (&amp; one researcher)</a:t>
            </a:r>
          </a:p>
          <a:p>
            <a:r>
              <a:rPr lang="en-GB" sz="3200" dirty="0" smtClean="0"/>
              <a:t>Teachers volunteered</a:t>
            </a:r>
          </a:p>
          <a:p>
            <a:r>
              <a:rPr lang="en-GB" sz="3200" dirty="0" smtClean="0"/>
              <a:t>University day to introduce AR – July, 2010</a:t>
            </a:r>
          </a:p>
          <a:p>
            <a:r>
              <a:rPr lang="en-GB" sz="3200" dirty="0" smtClean="0"/>
              <a:t>Encouraged a collaborative project; teachers went solo</a:t>
            </a:r>
          </a:p>
          <a:p>
            <a:r>
              <a:rPr lang="en-GB" sz="3200" dirty="0" smtClean="0"/>
              <a:t>Monthly visits to support &amp; interview, Sept – Dec, 2010</a:t>
            </a:r>
          </a:p>
          <a:p>
            <a:r>
              <a:rPr lang="en-GB" sz="3200" dirty="0" smtClean="0"/>
              <a:t>Presentation to SIG groups, Dec, 2010</a:t>
            </a:r>
          </a:p>
          <a:p>
            <a:r>
              <a:rPr lang="en-GB" sz="3200" dirty="0" smtClean="0"/>
              <a:t>Interviews July, 2011</a:t>
            </a:r>
          </a:p>
        </p:txBody>
      </p:sp>
      <p:sp>
        <p:nvSpPr>
          <p:cNvPr id="14340"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Lucida Sans" pitchFamily="-105" charset="0"/>
                <a:ea typeface="ＭＳ Ｐゴシック" pitchFamily="-105" charset="-128"/>
              </a:defRPr>
            </a:lvl1pPr>
            <a:lvl2pPr marL="847334" indent="-325898">
              <a:defRPr sz="1400">
                <a:solidFill>
                  <a:schemeClr val="tx1"/>
                </a:solidFill>
                <a:latin typeface="Lucida Sans" pitchFamily="-105" charset="0"/>
                <a:ea typeface="ＭＳ Ｐゴシック" pitchFamily="-105" charset="-128"/>
              </a:defRPr>
            </a:lvl2pPr>
            <a:lvl3pPr marL="1303592" indent="-260718">
              <a:defRPr sz="1400">
                <a:solidFill>
                  <a:schemeClr val="tx1"/>
                </a:solidFill>
                <a:latin typeface="Lucida Sans" pitchFamily="-105" charset="0"/>
                <a:ea typeface="ＭＳ Ｐゴシック" pitchFamily="-105" charset="-128"/>
              </a:defRPr>
            </a:lvl3pPr>
            <a:lvl4pPr marL="1825028" indent="-260718">
              <a:defRPr sz="1400">
                <a:solidFill>
                  <a:schemeClr val="tx1"/>
                </a:solidFill>
                <a:latin typeface="Lucida Sans" pitchFamily="-105" charset="0"/>
                <a:ea typeface="ＭＳ Ｐゴシック" pitchFamily="-105" charset="-128"/>
              </a:defRPr>
            </a:lvl4pPr>
            <a:lvl5pPr marL="2346465" indent="-260718">
              <a:defRPr sz="1400">
                <a:solidFill>
                  <a:schemeClr val="tx1"/>
                </a:solidFill>
                <a:latin typeface="Lucida Sans" pitchFamily="-105" charset="0"/>
                <a:ea typeface="ＭＳ Ｐゴシック" pitchFamily="-105" charset="-128"/>
              </a:defRPr>
            </a:lvl5pPr>
            <a:lvl6pPr marL="2867901" indent="-260718" algn="ctr" eaLnBrk="0" fontAlgn="base" hangingPunct="0">
              <a:spcBef>
                <a:spcPct val="0"/>
              </a:spcBef>
              <a:spcAft>
                <a:spcPct val="0"/>
              </a:spcAft>
              <a:defRPr sz="1400">
                <a:solidFill>
                  <a:schemeClr val="tx1"/>
                </a:solidFill>
                <a:latin typeface="Lucida Sans" pitchFamily="-105" charset="0"/>
                <a:ea typeface="ＭＳ Ｐゴシック" pitchFamily="-105" charset="-128"/>
              </a:defRPr>
            </a:lvl6pPr>
            <a:lvl7pPr marL="3389338" indent="-260718" algn="ctr" eaLnBrk="0" fontAlgn="base" hangingPunct="0">
              <a:spcBef>
                <a:spcPct val="0"/>
              </a:spcBef>
              <a:spcAft>
                <a:spcPct val="0"/>
              </a:spcAft>
              <a:defRPr sz="1400">
                <a:solidFill>
                  <a:schemeClr val="tx1"/>
                </a:solidFill>
                <a:latin typeface="Lucida Sans" pitchFamily="-105" charset="0"/>
                <a:ea typeface="ＭＳ Ｐゴシック" pitchFamily="-105" charset="-128"/>
              </a:defRPr>
            </a:lvl7pPr>
            <a:lvl8pPr marL="3910775" indent="-260718" algn="ctr" eaLnBrk="0" fontAlgn="base" hangingPunct="0">
              <a:spcBef>
                <a:spcPct val="0"/>
              </a:spcBef>
              <a:spcAft>
                <a:spcPct val="0"/>
              </a:spcAft>
              <a:defRPr sz="1400">
                <a:solidFill>
                  <a:schemeClr val="tx1"/>
                </a:solidFill>
                <a:latin typeface="Lucida Sans" pitchFamily="-105" charset="0"/>
                <a:ea typeface="ＭＳ Ｐゴシック" pitchFamily="-105" charset="-128"/>
              </a:defRPr>
            </a:lvl8pPr>
            <a:lvl9pPr marL="4432211" indent="-260718" algn="ctr" eaLnBrk="0" fontAlgn="base" hangingPunct="0">
              <a:spcBef>
                <a:spcPct val="0"/>
              </a:spcBef>
              <a:spcAft>
                <a:spcPct val="0"/>
              </a:spcAft>
              <a:defRPr sz="1400">
                <a:solidFill>
                  <a:schemeClr val="tx1"/>
                </a:solidFill>
                <a:latin typeface="Lucida Sans" pitchFamily="-105" charset="0"/>
                <a:ea typeface="ＭＳ Ｐゴシック" pitchFamily="-105" charset="-128"/>
              </a:defRPr>
            </a:lvl9pPr>
          </a:lstStyle>
          <a:p>
            <a:fld id="{9EACCC12-5CA9-4ED8-8C48-5AB4BEC4F3B4}" type="slidenum">
              <a:rPr lang="en-GB" sz="1600">
                <a:latin typeface="Georgia" pitchFamily="-105" charset="0"/>
              </a:rPr>
              <a:pPr/>
              <a:t>7</a:t>
            </a:fld>
            <a:endParaRPr lang="en-GB" sz="1600">
              <a:latin typeface="Georgia" pitchFamily="-105" charset="0"/>
            </a:endParaRPr>
          </a:p>
        </p:txBody>
      </p:sp>
    </p:spTree>
    <p:extLst>
      <p:ext uri="{BB962C8B-B14F-4D97-AF65-F5344CB8AC3E}">
        <p14:creationId xmlns:p14="http://schemas.microsoft.com/office/powerpoint/2010/main" val="27411511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5"/>
          <p:cNvSpPr>
            <a:spLocks noGrp="1"/>
          </p:cNvSpPr>
          <p:nvPr>
            <p:ph type="title"/>
          </p:nvPr>
        </p:nvSpPr>
        <p:spPr/>
        <p:txBody>
          <a:bodyPr/>
          <a:lstStyle/>
          <a:p>
            <a:r>
              <a:rPr lang="en-GB" smtClean="0"/>
              <a:t>Data</a:t>
            </a:r>
          </a:p>
        </p:txBody>
      </p:sp>
      <p:sp>
        <p:nvSpPr>
          <p:cNvPr id="15363" name="Content Placeholder 6"/>
          <p:cNvSpPr>
            <a:spLocks noGrp="1"/>
          </p:cNvSpPr>
          <p:nvPr>
            <p:ph idx="1"/>
          </p:nvPr>
        </p:nvSpPr>
        <p:spPr/>
        <p:txBody>
          <a:bodyPr/>
          <a:lstStyle/>
          <a:p>
            <a:r>
              <a:rPr lang="en-GB" dirty="0" smtClean="0"/>
              <a:t>Teachers’ notes, submitted after University day</a:t>
            </a:r>
          </a:p>
          <a:p>
            <a:r>
              <a:rPr lang="en-GB" dirty="0" smtClean="0"/>
              <a:t>Interview data, recorded and transcribed</a:t>
            </a:r>
          </a:p>
          <a:p>
            <a:r>
              <a:rPr lang="en-GB" dirty="0" smtClean="0"/>
              <a:t>Unstructured observation of SIG presentations</a:t>
            </a:r>
          </a:p>
          <a:p>
            <a:r>
              <a:rPr lang="en-GB" dirty="0" smtClean="0"/>
              <a:t>Other data, offered by teachers (worksheets, emails etc.)</a:t>
            </a:r>
          </a:p>
          <a:p>
            <a:r>
              <a:rPr lang="en-GB" dirty="0" smtClean="0"/>
              <a:t>Analysis by themes: contexts (school and personal), projects (intentions and actions), impact (support and outcomes)</a:t>
            </a:r>
          </a:p>
        </p:txBody>
      </p:sp>
      <p:sp>
        <p:nvSpPr>
          <p:cNvPr id="15364"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Lucida Sans" pitchFamily="-105" charset="0"/>
                <a:ea typeface="ＭＳ Ｐゴシック" pitchFamily="-105" charset="-128"/>
              </a:defRPr>
            </a:lvl1pPr>
            <a:lvl2pPr marL="847334" indent="-325898">
              <a:defRPr sz="1400">
                <a:solidFill>
                  <a:schemeClr val="tx1"/>
                </a:solidFill>
                <a:latin typeface="Lucida Sans" pitchFamily="-105" charset="0"/>
                <a:ea typeface="ＭＳ Ｐゴシック" pitchFamily="-105" charset="-128"/>
              </a:defRPr>
            </a:lvl2pPr>
            <a:lvl3pPr marL="1303592" indent="-260718">
              <a:defRPr sz="1400">
                <a:solidFill>
                  <a:schemeClr val="tx1"/>
                </a:solidFill>
                <a:latin typeface="Lucida Sans" pitchFamily="-105" charset="0"/>
                <a:ea typeface="ＭＳ Ｐゴシック" pitchFamily="-105" charset="-128"/>
              </a:defRPr>
            </a:lvl3pPr>
            <a:lvl4pPr marL="1825028" indent="-260718">
              <a:defRPr sz="1400">
                <a:solidFill>
                  <a:schemeClr val="tx1"/>
                </a:solidFill>
                <a:latin typeface="Lucida Sans" pitchFamily="-105" charset="0"/>
                <a:ea typeface="ＭＳ Ｐゴシック" pitchFamily="-105" charset="-128"/>
              </a:defRPr>
            </a:lvl4pPr>
            <a:lvl5pPr marL="2346465" indent="-260718">
              <a:defRPr sz="1400">
                <a:solidFill>
                  <a:schemeClr val="tx1"/>
                </a:solidFill>
                <a:latin typeface="Lucida Sans" pitchFamily="-105" charset="0"/>
                <a:ea typeface="ＭＳ Ｐゴシック" pitchFamily="-105" charset="-128"/>
              </a:defRPr>
            </a:lvl5pPr>
            <a:lvl6pPr marL="2867901" indent="-260718" algn="ctr" eaLnBrk="0" fontAlgn="base" hangingPunct="0">
              <a:spcBef>
                <a:spcPct val="0"/>
              </a:spcBef>
              <a:spcAft>
                <a:spcPct val="0"/>
              </a:spcAft>
              <a:defRPr sz="1400">
                <a:solidFill>
                  <a:schemeClr val="tx1"/>
                </a:solidFill>
                <a:latin typeface="Lucida Sans" pitchFamily="-105" charset="0"/>
                <a:ea typeface="ＭＳ Ｐゴシック" pitchFamily="-105" charset="-128"/>
              </a:defRPr>
            </a:lvl6pPr>
            <a:lvl7pPr marL="3389338" indent="-260718" algn="ctr" eaLnBrk="0" fontAlgn="base" hangingPunct="0">
              <a:spcBef>
                <a:spcPct val="0"/>
              </a:spcBef>
              <a:spcAft>
                <a:spcPct val="0"/>
              </a:spcAft>
              <a:defRPr sz="1400">
                <a:solidFill>
                  <a:schemeClr val="tx1"/>
                </a:solidFill>
                <a:latin typeface="Lucida Sans" pitchFamily="-105" charset="0"/>
                <a:ea typeface="ＭＳ Ｐゴシック" pitchFamily="-105" charset="-128"/>
              </a:defRPr>
            </a:lvl7pPr>
            <a:lvl8pPr marL="3910775" indent="-260718" algn="ctr" eaLnBrk="0" fontAlgn="base" hangingPunct="0">
              <a:spcBef>
                <a:spcPct val="0"/>
              </a:spcBef>
              <a:spcAft>
                <a:spcPct val="0"/>
              </a:spcAft>
              <a:defRPr sz="1400">
                <a:solidFill>
                  <a:schemeClr val="tx1"/>
                </a:solidFill>
                <a:latin typeface="Lucida Sans" pitchFamily="-105" charset="0"/>
                <a:ea typeface="ＭＳ Ｐゴシック" pitchFamily="-105" charset="-128"/>
              </a:defRPr>
            </a:lvl8pPr>
            <a:lvl9pPr marL="4432211" indent="-260718" algn="ctr" eaLnBrk="0" fontAlgn="base" hangingPunct="0">
              <a:spcBef>
                <a:spcPct val="0"/>
              </a:spcBef>
              <a:spcAft>
                <a:spcPct val="0"/>
              </a:spcAft>
              <a:defRPr sz="1400">
                <a:solidFill>
                  <a:schemeClr val="tx1"/>
                </a:solidFill>
                <a:latin typeface="Lucida Sans" pitchFamily="-105" charset="0"/>
                <a:ea typeface="ＭＳ Ｐゴシック" pitchFamily="-105" charset="-128"/>
              </a:defRPr>
            </a:lvl9pPr>
          </a:lstStyle>
          <a:p>
            <a:fld id="{DFA71AE6-5EEF-4AA8-A3D4-16ED8532BB4D}" type="slidenum">
              <a:rPr lang="en-GB" sz="1600">
                <a:latin typeface="Georgia" pitchFamily="-105" charset="0"/>
              </a:rPr>
              <a:pPr/>
              <a:t>8</a:t>
            </a:fld>
            <a:endParaRPr lang="en-GB" sz="1600">
              <a:latin typeface="Georgia" pitchFamily="-105" charset="0"/>
            </a:endParaRPr>
          </a:p>
        </p:txBody>
      </p:sp>
    </p:spTree>
    <p:extLst>
      <p:ext uri="{BB962C8B-B14F-4D97-AF65-F5344CB8AC3E}">
        <p14:creationId xmlns:p14="http://schemas.microsoft.com/office/powerpoint/2010/main" val="30787821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5"/>
          <p:cNvSpPr>
            <a:spLocks noGrp="1"/>
          </p:cNvSpPr>
          <p:nvPr>
            <p:ph type="title"/>
          </p:nvPr>
        </p:nvSpPr>
        <p:spPr/>
        <p:txBody>
          <a:bodyPr/>
          <a:lstStyle/>
          <a:p>
            <a:r>
              <a:rPr lang="en-GB" smtClean="0"/>
              <a:t>Amy – her initial focus</a:t>
            </a:r>
          </a:p>
        </p:txBody>
      </p:sp>
      <p:sp>
        <p:nvSpPr>
          <p:cNvPr id="16387" name="Content Placeholder 6"/>
          <p:cNvSpPr>
            <a:spLocks noGrp="1"/>
          </p:cNvSpPr>
          <p:nvPr>
            <p:ph idx="1"/>
          </p:nvPr>
        </p:nvSpPr>
        <p:spPr/>
        <p:txBody>
          <a:bodyPr/>
          <a:lstStyle/>
          <a:p>
            <a:r>
              <a:rPr lang="en-GB" sz="2800" dirty="0"/>
              <a:t>Fitted in with the school priority to improve the number of A/A* grades</a:t>
            </a:r>
          </a:p>
          <a:p>
            <a:r>
              <a:rPr lang="en-GB" sz="2800" dirty="0"/>
              <a:t>Her plan was to focus on the A/A* exam criteria and share these constantly with the students</a:t>
            </a:r>
          </a:p>
          <a:p>
            <a:r>
              <a:rPr lang="en-GB" sz="2800" dirty="0"/>
              <a:t>Her concern was that this might disadvantage students working towards lower grades</a:t>
            </a:r>
          </a:p>
          <a:p>
            <a:r>
              <a:rPr lang="en-GB" sz="2800" dirty="0"/>
              <a:t>Additional frustrations</a:t>
            </a:r>
          </a:p>
          <a:p>
            <a:pPr lvl="1"/>
            <a:r>
              <a:rPr lang="en-GB" sz="2800" dirty="0"/>
              <a:t>“I’ve been very typecast as a C, D borderline teacher for a long time, if I’m honest, as someone who can get kids Cs, …, and actually I’m bored of that</a:t>
            </a:r>
          </a:p>
          <a:p>
            <a:endParaRPr lang="en-GB" dirty="0" smtClean="0"/>
          </a:p>
        </p:txBody>
      </p:sp>
      <p:sp>
        <p:nvSpPr>
          <p:cNvPr id="16388"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Lucida Sans" pitchFamily="-105" charset="0"/>
                <a:ea typeface="ＭＳ Ｐゴシック" pitchFamily="-105" charset="-128"/>
              </a:defRPr>
            </a:lvl1pPr>
            <a:lvl2pPr marL="847334" indent="-325898">
              <a:defRPr sz="1400">
                <a:solidFill>
                  <a:schemeClr val="tx1"/>
                </a:solidFill>
                <a:latin typeface="Lucida Sans" pitchFamily="-105" charset="0"/>
                <a:ea typeface="ＭＳ Ｐゴシック" pitchFamily="-105" charset="-128"/>
              </a:defRPr>
            </a:lvl2pPr>
            <a:lvl3pPr marL="1303592" indent="-260718">
              <a:defRPr sz="1400">
                <a:solidFill>
                  <a:schemeClr val="tx1"/>
                </a:solidFill>
                <a:latin typeface="Lucida Sans" pitchFamily="-105" charset="0"/>
                <a:ea typeface="ＭＳ Ｐゴシック" pitchFamily="-105" charset="-128"/>
              </a:defRPr>
            </a:lvl3pPr>
            <a:lvl4pPr marL="1825028" indent="-260718">
              <a:defRPr sz="1400">
                <a:solidFill>
                  <a:schemeClr val="tx1"/>
                </a:solidFill>
                <a:latin typeface="Lucida Sans" pitchFamily="-105" charset="0"/>
                <a:ea typeface="ＭＳ Ｐゴシック" pitchFamily="-105" charset="-128"/>
              </a:defRPr>
            </a:lvl4pPr>
            <a:lvl5pPr marL="2346465" indent="-260718">
              <a:defRPr sz="1400">
                <a:solidFill>
                  <a:schemeClr val="tx1"/>
                </a:solidFill>
                <a:latin typeface="Lucida Sans" pitchFamily="-105" charset="0"/>
                <a:ea typeface="ＭＳ Ｐゴシック" pitchFamily="-105" charset="-128"/>
              </a:defRPr>
            </a:lvl5pPr>
            <a:lvl6pPr marL="2867901" indent="-260718" algn="ctr" eaLnBrk="0" fontAlgn="base" hangingPunct="0">
              <a:spcBef>
                <a:spcPct val="0"/>
              </a:spcBef>
              <a:spcAft>
                <a:spcPct val="0"/>
              </a:spcAft>
              <a:defRPr sz="1400">
                <a:solidFill>
                  <a:schemeClr val="tx1"/>
                </a:solidFill>
                <a:latin typeface="Lucida Sans" pitchFamily="-105" charset="0"/>
                <a:ea typeface="ＭＳ Ｐゴシック" pitchFamily="-105" charset="-128"/>
              </a:defRPr>
            </a:lvl6pPr>
            <a:lvl7pPr marL="3389338" indent="-260718" algn="ctr" eaLnBrk="0" fontAlgn="base" hangingPunct="0">
              <a:spcBef>
                <a:spcPct val="0"/>
              </a:spcBef>
              <a:spcAft>
                <a:spcPct val="0"/>
              </a:spcAft>
              <a:defRPr sz="1400">
                <a:solidFill>
                  <a:schemeClr val="tx1"/>
                </a:solidFill>
                <a:latin typeface="Lucida Sans" pitchFamily="-105" charset="0"/>
                <a:ea typeface="ＭＳ Ｐゴシック" pitchFamily="-105" charset="-128"/>
              </a:defRPr>
            </a:lvl7pPr>
            <a:lvl8pPr marL="3910775" indent="-260718" algn="ctr" eaLnBrk="0" fontAlgn="base" hangingPunct="0">
              <a:spcBef>
                <a:spcPct val="0"/>
              </a:spcBef>
              <a:spcAft>
                <a:spcPct val="0"/>
              </a:spcAft>
              <a:defRPr sz="1400">
                <a:solidFill>
                  <a:schemeClr val="tx1"/>
                </a:solidFill>
                <a:latin typeface="Lucida Sans" pitchFamily="-105" charset="0"/>
                <a:ea typeface="ＭＳ Ｐゴシック" pitchFamily="-105" charset="-128"/>
              </a:defRPr>
            </a:lvl8pPr>
            <a:lvl9pPr marL="4432211" indent="-260718" algn="ctr" eaLnBrk="0" fontAlgn="base" hangingPunct="0">
              <a:spcBef>
                <a:spcPct val="0"/>
              </a:spcBef>
              <a:spcAft>
                <a:spcPct val="0"/>
              </a:spcAft>
              <a:defRPr sz="1400">
                <a:solidFill>
                  <a:schemeClr val="tx1"/>
                </a:solidFill>
                <a:latin typeface="Lucida Sans" pitchFamily="-105" charset="0"/>
                <a:ea typeface="ＭＳ Ｐゴシック" pitchFamily="-105" charset="-128"/>
              </a:defRPr>
            </a:lvl9pPr>
          </a:lstStyle>
          <a:p>
            <a:fld id="{A3252DFE-F1ED-4A1E-B453-9C6D00375A86}" type="slidenum">
              <a:rPr lang="en-GB" sz="1600">
                <a:latin typeface="Georgia" pitchFamily="-105" charset="0"/>
              </a:rPr>
              <a:pPr/>
              <a:t>9</a:t>
            </a:fld>
            <a:endParaRPr lang="en-GB" sz="1600">
              <a:latin typeface="Georgia" pitchFamily="-105" charset="0"/>
            </a:endParaRPr>
          </a:p>
        </p:txBody>
      </p:sp>
    </p:spTree>
    <p:extLst>
      <p:ext uri="{BB962C8B-B14F-4D97-AF65-F5344CB8AC3E}">
        <p14:creationId xmlns:p14="http://schemas.microsoft.com/office/powerpoint/2010/main" val="339716163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TotalTime>
  <Words>1822</Words>
  <Application>Microsoft Office PowerPoint</Application>
  <PresentationFormat>Custom</PresentationFormat>
  <Paragraphs>194</Paragraphs>
  <Slides>22</Slides>
  <Notes>5</Notes>
  <HiddenSlides>0</HiddenSlides>
  <MMClips>0</MMClips>
  <ScaleCrop>false</ScaleCrop>
  <HeadingPairs>
    <vt:vector size="6" baseType="variant">
      <vt:variant>
        <vt:lpstr>Theme</vt:lpstr>
      </vt:variant>
      <vt:variant>
        <vt:i4>1</vt:i4>
      </vt:variant>
      <vt:variant>
        <vt:lpstr>Links</vt:lpstr>
      </vt:variant>
      <vt:variant>
        <vt:i4>3</vt:i4>
      </vt:variant>
      <vt:variant>
        <vt:lpstr>Slide Titles</vt:lpstr>
      </vt:variant>
      <vt:variant>
        <vt:i4>22</vt:i4>
      </vt:variant>
    </vt:vector>
  </HeadingPairs>
  <TitlesOfParts>
    <vt:vector size="26" baseType="lpstr">
      <vt:lpstr>Office Theme</vt:lpstr>
      <vt:lpstr>C:\Users\rjh1\AppData\Local\Microsoft\Windows\Temporary Internet Files\Content.IE5\6V8MWJP0\Document1!OLE_LINK3</vt:lpstr>
      <vt:lpstr>???</vt:lpstr>
      <vt:lpstr>???</vt:lpstr>
      <vt:lpstr>PowerPoint Presentation</vt:lpstr>
      <vt:lpstr>Technical action research</vt:lpstr>
      <vt:lpstr>Practical action research</vt:lpstr>
      <vt:lpstr>Emancipatory action research</vt:lpstr>
      <vt:lpstr>The ‘status quo’</vt:lpstr>
      <vt:lpstr>The challenge of emanciaptory AR</vt:lpstr>
      <vt:lpstr>Project outline</vt:lpstr>
      <vt:lpstr>Data</vt:lpstr>
      <vt:lpstr>Amy – her initial focus</vt:lpstr>
      <vt:lpstr>Amy’s ‘real’ aspiration</vt:lpstr>
      <vt:lpstr>Amy’s development</vt:lpstr>
      <vt:lpstr>Obstacles</vt:lpstr>
      <vt:lpstr>James – initial focus</vt:lpstr>
      <vt:lpstr>PowerPoint Presentation</vt:lpstr>
      <vt:lpstr>James – 2nd interview</vt:lpstr>
      <vt:lpstr>James – later developments</vt:lpstr>
      <vt:lpstr>PowerPoint Presentation</vt:lpstr>
      <vt:lpstr>Discussion</vt:lpstr>
      <vt:lpstr>The context</vt:lpstr>
      <vt:lpstr>The individuals </vt:lpstr>
      <vt:lpstr>PowerPoint Presentation</vt:lpstr>
      <vt:lpstr>Issues</vt:lpstr>
    </vt:vector>
  </TitlesOfParts>
  <Company>David Macdonald Limited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Neil MacRae</dc:creator>
  <cp:lastModifiedBy>Harris R.J.</cp:lastModifiedBy>
  <cp:revision>5</cp:revision>
  <cp:lastPrinted>2011-08-28T14:32:53Z</cp:lastPrinted>
  <dcterms:created xsi:type="dcterms:W3CDTF">2011-08-28T14:31:33Z</dcterms:created>
  <dcterms:modified xsi:type="dcterms:W3CDTF">2011-09-04T15:44:25Z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-440225341</vt:i4>
  </property>
  <property fmtid="{D5CDD505-2E9C-101B-9397-08002B2CF9AE}" pid="3" name="_NewReviewCycle">
    <vt:lpwstr/>
  </property>
  <property fmtid="{D5CDD505-2E9C-101B-9397-08002B2CF9AE}" pid="4" name="_EmailSubject">
    <vt:lpwstr>BERA</vt:lpwstr>
  </property>
  <property fmtid="{D5CDD505-2E9C-101B-9397-08002B2CF9AE}" pid="5" name="_AuthorEmail">
    <vt:lpwstr>R.J.Harris@soton.ac.uk</vt:lpwstr>
  </property>
  <property fmtid="{D5CDD505-2E9C-101B-9397-08002B2CF9AE}" pid="6" name="_AuthorEmailDisplayName">
    <vt:lpwstr>Harris R.J.</vt:lpwstr>
  </property>
</Properties>
</file>