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60F1A-F9D7-4579-9C9F-0D23209496A2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B0E7B4-3287-4136-8DA4-B14FF025A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663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0E7B4-3287-4136-8DA4-B14FF025A74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127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89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48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453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5963" y="6245225"/>
            <a:ext cx="2890837" cy="476250"/>
          </a:xfrm>
        </p:spPr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62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968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69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269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848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6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96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52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4546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C3F5C1B-7184-4FEE-B149-41BCA68D1D1A}" type="datetimeFigureOut">
              <a:rPr lang="en-GB" smtClean="0"/>
              <a:t>20/07/2012</a:t>
            </a:fld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5963" y="6245225"/>
            <a:ext cx="28908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31A62C-2720-4A3E-9A0F-AA234661893F}" type="slidenum">
              <a:rPr lang="en-GB" smtClean="0"/>
              <a:t>‹#›</a:t>
            </a:fld>
            <a:endParaRPr lang="en-GB"/>
          </a:p>
        </p:txBody>
      </p:sp>
      <p:pic>
        <p:nvPicPr>
          <p:cNvPr id="5127" name="Picture 7" descr="Uni Logotyp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76250"/>
            <a:ext cx="3365500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Shaping tomorrow's thinki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237288"/>
            <a:ext cx="5413375" cy="37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Regulating UK Bioethics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Jonathan Montgomery</a:t>
            </a:r>
          </a:p>
          <a:p>
            <a:r>
              <a:rPr lang="en-GB" dirty="0" smtClean="0"/>
              <a:t>20 July 2012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319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en-GB" dirty="0" smtClean="0"/>
              <a:t>Health Professionalism</a:t>
            </a:r>
          </a:p>
          <a:p>
            <a:pPr lvl="1"/>
            <a:r>
              <a:rPr lang="en-GB" dirty="0" smtClean="0"/>
              <a:t>BMA, Royal Colleges</a:t>
            </a:r>
          </a:p>
          <a:p>
            <a:pPr lvl="1"/>
            <a:r>
              <a:rPr lang="en-GB" dirty="0" smtClean="0"/>
              <a:t>Kennedy challenge in Reith Lectures</a:t>
            </a:r>
          </a:p>
          <a:p>
            <a:r>
              <a:rPr lang="en-GB" dirty="0" smtClean="0"/>
              <a:t>Bureaucratic bioethics</a:t>
            </a:r>
          </a:p>
          <a:p>
            <a:pPr lvl="1"/>
            <a:r>
              <a:rPr lang="en-GB" dirty="0" smtClean="0"/>
              <a:t>Warnock – HFEA</a:t>
            </a:r>
          </a:p>
          <a:p>
            <a:pPr lvl="1"/>
            <a:r>
              <a:rPr lang="en-GB" dirty="0" smtClean="0"/>
              <a:t>Nuffield Council on Bioethics</a:t>
            </a:r>
          </a:p>
          <a:p>
            <a:pPr lvl="1"/>
            <a:r>
              <a:rPr lang="en-GB" dirty="0" smtClean="0"/>
              <a:t>Human Genetics Commission</a:t>
            </a:r>
          </a:p>
          <a:p>
            <a:r>
              <a:rPr lang="en-GB" dirty="0" smtClean="0"/>
              <a:t>Post-bureaucratic bioethics</a:t>
            </a:r>
          </a:p>
          <a:p>
            <a:pPr lvl="1"/>
            <a:r>
              <a:rPr lang="en-GB" dirty="0" smtClean="0"/>
              <a:t>The bonfire of the </a:t>
            </a:r>
            <a:r>
              <a:rPr lang="en-GB" dirty="0" err="1" smtClean="0"/>
              <a:t>Quangos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53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Explanations offered</a:t>
            </a:r>
          </a:p>
          <a:p>
            <a:pPr lvl="1"/>
            <a:r>
              <a:rPr lang="en-GB" dirty="0" smtClean="0"/>
              <a:t>Cost</a:t>
            </a:r>
          </a:p>
          <a:p>
            <a:pPr lvl="1"/>
            <a:r>
              <a:rPr lang="en-GB" dirty="0" smtClean="0"/>
              <a:t>Legitimacy</a:t>
            </a:r>
          </a:p>
          <a:p>
            <a:endParaRPr lang="en-GB" dirty="0"/>
          </a:p>
          <a:p>
            <a:r>
              <a:rPr lang="en-GB" dirty="0" smtClean="0"/>
              <a:t>Evidence, rigour &amp; politics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resumed consent or ‘opt-out’ to organ donation in England &amp; Wales</a:t>
            </a:r>
          </a:p>
          <a:p>
            <a:pPr lvl="1"/>
            <a:r>
              <a:rPr lang="en-GB" dirty="0" smtClean="0"/>
              <a:t>‘Condemnation’ - a retreat from evidence-based decision-making?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560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5112568" cy="1143000"/>
          </a:xfrm>
        </p:spPr>
        <p:txBody>
          <a:bodyPr/>
          <a:lstStyle/>
          <a:p>
            <a:r>
              <a:rPr lang="en-GB" dirty="0" smtClean="0"/>
              <a:t>Phoenix possibilities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Personalisation</a:t>
            </a:r>
          </a:p>
          <a:p>
            <a:pPr lvl="1"/>
            <a:r>
              <a:rPr lang="en-GB" dirty="0" smtClean="0"/>
              <a:t>Bioethics as a private matter</a:t>
            </a:r>
          </a:p>
          <a:p>
            <a:r>
              <a:rPr lang="en-GB" dirty="0" smtClean="0"/>
              <a:t>Privatisation</a:t>
            </a:r>
          </a:p>
          <a:p>
            <a:pPr lvl="1"/>
            <a:r>
              <a:rPr lang="en-GB" dirty="0" smtClean="0"/>
              <a:t>Demos, </a:t>
            </a:r>
            <a:r>
              <a:rPr lang="en-GB" dirty="0" err="1" smtClean="0"/>
              <a:t>Pratchett</a:t>
            </a:r>
            <a:r>
              <a:rPr lang="en-GB" dirty="0" smtClean="0"/>
              <a:t> &amp; Assisted Dying</a:t>
            </a:r>
          </a:p>
          <a:p>
            <a:pPr lvl="1"/>
            <a:r>
              <a:rPr lang="en-GB" dirty="0" smtClean="0"/>
              <a:t>Big Society?</a:t>
            </a:r>
          </a:p>
          <a:p>
            <a:r>
              <a:rPr lang="en-GB" dirty="0" smtClean="0"/>
              <a:t>Democratisation</a:t>
            </a:r>
          </a:p>
          <a:p>
            <a:pPr lvl="1"/>
            <a:r>
              <a:rPr lang="en-GB" dirty="0" smtClean="0"/>
              <a:t>Parliamentary committee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859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Emerging Science and Bioethics Advisory Committee (ESBAC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NCoB</a:t>
            </a:r>
            <a:endParaRPr lang="en-GB" dirty="0" smtClean="0"/>
          </a:p>
          <a:p>
            <a:pPr lvl="1"/>
            <a:r>
              <a:rPr lang="en-GB" dirty="0" smtClean="0"/>
              <a:t>Rigour</a:t>
            </a:r>
          </a:p>
          <a:p>
            <a:pPr lvl="1"/>
            <a:r>
              <a:rPr lang="en-GB" dirty="0" smtClean="0"/>
              <a:t>Stakeholders</a:t>
            </a:r>
          </a:p>
          <a:p>
            <a:pPr lvl="1"/>
            <a:r>
              <a:rPr lang="en-GB" dirty="0" smtClean="0"/>
              <a:t>Public debate</a:t>
            </a:r>
          </a:p>
          <a:p>
            <a:pPr marL="342900" lvl="1" indent="-342900">
              <a:buFontTx/>
              <a:buChar char="•"/>
            </a:pPr>
            <a:r>
              <a:rPr lang="en-GB" dirty="0"/>
              <a:t>Faith </a:t>
            </a:r>
            <a:r>
              <a:rPr lang="en-GB" dirty="0" smtClean="0"/>
              <a:t>Communities…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61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cent nmc issues">
  <a:themeElements>
    <a:clrScheme name="new un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 uni">
      <a:majorFont>
        <a:latin typeface="Lucida Sans"/>
        <a:ea typeface=""/>
        <a:cs typeface="Arial"/>
      </a:majorFont>
      <a:minorFont>
        <a:latin typeface="Lucida San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 un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Legal Issues in Shifting the Workload</Template>
  <TotalTime>82</TotalTime>
  <Words>115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recent nmc issues</vt:lpstr>
      <vt:lpstr>Regulating UK Bioethics</vt:lpstr>
      <vt:lpstr>History</vt:lpstr>
      <vt:lpstr>Issues?</vt:lpstr>
      <vt:lpstr>Phoenix possibilities</vt:lpstr>
      <vt:lpstr>Creating the future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Regulating UK Bioethics</dc:title>
  <dc:creator>Montgomery J.R.</dc:creator>
  <cp:lastModifiedBy>Montgomery J.R.</cp:lastModifiedBy>
  <cp:revision>3</cp:revision>
  <dcterms:created xsi:type="dcterms:W3CDTF">2012-07-20T11:29:58Z</dcterms:created>
  <dcterms:modified xsi:type="dcterms:W3CDTF">2012-07-20T13:01:16Z</dcterms:modified>
</cp:coreProperties>
</file>