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xls" ContentType="application/vnd.ms-exce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package" ContentType="application/vnd.openxmlformats-officedocument.package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4.xml" ContentType="application/vnd.openxmlformats-officedocument.drawingml.char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75" r:id="rId3"/>
    <p:sldId id="260" r:id="rId4"/>
    <p:sldId id="265" r:id="rId5"/>
    <p:sldId id="266" r:id="rId6"/>
    <p:sldId id="267" r:id="rId7"/>
    <p:sldId id="268" r:id="rId8"/>
    <p:sldId id="269" r:id="rId9"/>
    <p:sldId id="263" r:id="rId10"/>
    <p:sldId id="264" r:id="rId11"/>
    <p:sldId id="271" r:id="rId12"/>
    <p:sldId id="257" r:id="rId13"/>
    <p:sldId id="272" r:id="rId14"/>
    <p:sldId id="258" r:id="rId15"/>
    <p:sldId id="259" r:id="rId16"/>
    <p:sldId id="273" r:id="rId17"/>
    <p:sldId id="274" r:id="rId18"/>
    <p:sldId id="277" r:id="rId19"/>
    <p:sldId id="276" r:id="rId20"/>
    <p:sldId id="278" r:id="rId21"/>
    <p:sldId id="279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vertBarState="maximized">
    <p:restoredLeft sz="15620"/>
    <p:restoredTop sz="94660"/>
  </p:normalViewPr>
  <p:slideViewPr>
    <p:cSldViewPr snapToObjects="1">
      <p:cViewPr varScale="1">
        <p:scale>
          <a:sx n="135" d="100"/>
          <a:sy n="135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3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4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2800" b="1" i="0" u="none" strike="noStrike" baseline="0">
                <a:solidFill>
                  <a:srgbClr val="00CCFF"/>
                </a:solidFill>
                <a:latin typeface="Arial"/>
                <a:ea typeface="Arial"/>
                <a:cs typeface="Arial"/>
              </a:defRPr>
            </a:pPr>
            <a:r>
              <a:rPr lang="en-US" sz="2800">
                <a:solidFill>
                  <a:schemeClr val="tx2"/>
                </a:solidFill>
              </a:rPr>
              <a:t>University of Tasmania</a:t>
            </a:r>
          </a:p>
        </c:rich>
      </c:tx>
      <c:layout>
        <c:manualLayout>
          <c:xMode val="edge"/>
          <c:yMode val="edge"/>
          <c:x val="0.283054005795744"/>
          <c:y val="0.0206349048141134"/>
        </c:manualLayout>
      </c:layout>
      <c:spPr>
        <a:noFill/>
        <a:ln w="12801">
          <a:noFill/>
        </a:ln>
      </c:spPr>
    </c:title>
    <c:plotArea>
      <c:layout>
        <c:manualLayout>
          <c:layoutTarget val="inner"/>
          <c:xMode val="edge"/>
          <c:yMode val="edge"/>
          <c:x val="0.100470958520823"/>
          <c:y val="0.14050899818917"/>
          <c:w val="0.665529665695368"/>
          <c:h val="0.599458728010825"/>
        </c:manualLayout>
      </c:layout>
      <c:lineChart>
        <c:grouping val="standard"/>
        <c:ser>
          <c:idx val="0"/>
          <c:order val="0"/>
          <c:tx>
            <c:v>Actual documents</c:v>
          </c:tx>
          <c:spPr>
            <a:ln w="38403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numRef>
              <c:f>UTas!$B$2:$B$14</c:f>
              <c:numCache>
                <c:formatCode>[$-C09]dd\-mmm\-yy;@</c:formatCode>
                <c:ptCount val="13"/>
                <c:pt idx="0">
                  <c:v>38139.0</c:v>
                </c:pt>
                <c:pt idx="1">
                  <c:v>38169.0</c:v>
                </c:pt>
                <c:pt idx="2">
                  <c:v>38200.0</c:v>
                </c:pt>
                <c:pt idx="3">
                  <c:v>38231.0</c:v>
                </c:pt>
                <c:pt idx="4">
                  <c:v>38261.0</c:v>
                </c:pt>
                <c:pt idx="5">
                  <c:v>38292.0</c:v>
                </c:pt>
                <c:pt idx="6">
                  <c:v>38322.0</c:v>
                </c:pt>
                <c:pt idx="7">
                  <c:v>38353.0</c:v>
                </c:pt>
                <c:pt idx="8">
                  <c:v>38384.0</c:v>
                </c:pt>
                <c:pt idx="9">
                  <c:v>38412.0</c:v>
                </c:pt>
                <c:pt idx="10">
                  <c:v>38443.0</c:v>
                </c:pt>
                <c:pt idx="11">
                  <c:v>38473.0</c:v>
                </c:pt>
                <c:pt idx="12">
                  <c:v>38504.0</c:v>
                </c:pt>
              </c:numCache>
            </c:numRef>
          </c:cat>
          <c:val>
            <c:numRef>
              <c:f>UTas!$C$2:$C$14</c:f>
              <c:numCache>
                <c:formatCode>General</c:formatCode>
                <c:ptCount val="13"/>
                <c:pt idx="0">
                  <c:v>9.0</c:v>
                </c:pt>
                <c:pt idx="1">
                  <c:v>15.0</c:v>
                </c:pt>
                <c:pt idx="2">
                  <c:v>34.0</c:v>
                </c:pt>
                <c:pt idx="3">
                  <c:v>45.0</c:v>
                </c:pt>
                <c:pt idx="4">
                  <c:v>61.0</c:v>
                </c:pt>
                <c:pt idx="5">
                  <c:v>73.0</c:v>
                </c:pt>
                <c:pt idx="6">
                  <c:v>83.0</c:v>
                </c:pt>
                <c:pt idx="7">
                  <c:v>108.0</c:v>
                </c:pt>
                <c:pt idx="8">
                  <c:v>111.0</c:v>
                </c:pt>
                <c:pt idx="9">
                  <c:v>120.0</c:v>
                </c:pt>
                <c:pt idx="10">
                  <c:v>125.0</c:v>
                </c:pt>
                <c:pt idx="11">
                  <c:v>130.0</c:v>
                </c:pt>
                <c:pt idx="12">
                  <c:v>133.0</c:v>
                </c:pt>
              </c:numCache>
            </c:numRef>
          </c:val>
        </c:ser>
        <c:ser>
          <c:idx val="1"/>
          <c:order val="1"/>
          <c:tx>
            <c:v>DEST publications</c:v>
          </c:tx>
          <c:spPr>
            <a:ln w="38403">
              <a:solidFill>
                <a:schemeClr val="accent1">
                  <a:lumMod val="5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UTas!$B$2:$B$14</c:f>
              <c:numCache>
                <c:formatCode>[$-C09]dd\-mmm\-yy;@</c:formatCode>
                <c:ptCount val="13"/>
                <c:pt idx="0">
                  <c:v>38139.0</c:v>
                </c:pt>
                <c:pt idx="1">
                  <c:v>38169.0</c:v>
                </c:pt>
                <c:pt idx="2">
                  <c:v>38200.0</c:v>
                </c:pt>
                <c:pt idx="3">
                  <c:v>38231.0</c:v>
                </c:pt>
                <c:pt idx="4">
                  <c:v>38261.0</c:v>
                </c:pt>
                <c:pt idx="5">
                  <c:v>38292.0</c:v>
                </c:pt>
                <c:pt idx="6">
                  <c:v>38322.0</c:v>
                </c:pt>
                <c:pt idx="7">
                  <c:v>38353.0</c:v>
                </c:pt>
                <c:pt idx="8">
                  <c:v>38384.0</c:v>
                </c:pt>
                <c:pt idx="9">
                  <c:v>38412.0</c:v>
                </c:pt>
                <c:pt idx="10">
                  <c:v>38443.0</c:v>
                </c:pt>
                <c:pt idx="11">
                  <c:v>38473.0</c:v>
                </c:pt>
                <c:pt idx="12">
                  <c:v>38504.0</c:v>
                </c:pt>
              </c:numCache>
            </c:numRef>
          </c:cat>
          <c:val>
            <c:numRef>
              <c:f>UTas!$D$2:$D$14</c:f>
              <c:numCache>
                <c:formatCode>General</c:formatCode>
                <c:ptCount val="13"/>
                <c:pt idx="0">
                  <c:v>9.0</c:v>
                </c:pt>
                <c:pt idx="1">
                  <c:v>63.33333333333334</c:v>
                </c:pt>
                <c:pt idx="2">
                  <c:v>117.6666666666667</c:v>
                </c:pt>
                <c:pt idx="3">
                  <c:v>172.0</c:v>
                </c:pt>
                <c:pt idx="4">
                  <c:v>226.3333333333333</c:v>
                </c:pt>
                <c:pt idx="5">
                  <c:v>280.6666666666666</c:v>
                </c:pt>
                <c:pt idx="6">
                  <c:v>335.0</c:v>
                </c:pt>
                <c:pt idx="7">
                  <c:v>389.3333333333333</c:v>
                </c:pt>
                <c:pt idx="8">
                  <c:v>443.6666666666666</c:v>
                </c:pt>
                <c:pt idx="9">
                  <c:v>498.0</c:v>
                </c:pt>
                <c:pt idx="10">
                  <c:v>552.3333333333333</c:v>
                </c:pt>
                <c:pt idx="11">
                  <c:v>606.6666666666666</c:v>
                </c:pt>
                <c:pt idx="12">
                  <c:v>661.0</c:v>
                </c:pt>
              </c:numCache>
            </c:numRef>
          </c:val>
        </c:ser>
        <c:marker val="1"/>
        <c:axId val="67355000"/>
        <c:axId val="464897272"/>
      </c:lineChart>
      <c:dateAx>
        <c:axId val="67355000"/>
        <c:scaling>
          <c:orientation val="minMax"/>
        </c:scaling>
        <c:axPos val="b"/>
        <c:majorGridlines>
          <c:spPr>
            <a:ln w="1600">
              <a:solidFill>
                <a:srgbClr val="000000"/>
              </a:solidFill>
              <a:prstDash val="solid"/>
            </a:ln>
          </c:spPr>
        </c:majorGridlines>
        <c:numFmt formatCode="mmm\-yy" sourceLinked="0"/>
        <c:tickLblPos val="nextTo"/>
        <c:spPr>
          <a:ln w="1600">
            <a:solidFill>
              <a:schemeClr val="tx2"/>
            </a:solidFill>
            <a:prstDash val="solid"/>
          </a:ln>
        </c:spPr>
        <c:txPr>
          <a:bodyPr rot="-2700000" vert="horz"/>
          <a:lstStyle/>
          <a:p>
            <a:pPr>
              <a:defRPr sz="1676" b="0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4897272"/>
        <c:crosses val="autoZero"/>
        <c:auto val="1"/>
        <c:lblOffset val="100"/>
        <c:baseTimeUnit val="months"/>
        <c:majorUnit val="1.0"/>
        <c:majorTimeUnit val="months"/>
        <c:minorUnit val="1.0"/>
        <c:minorTimeUnit val="months"/>
      </c:dateAx>
      <c:valAx>
        <c:axId val="464897272"/>
        <c:scaling>
          <c:orientation val="minMax"/>
        </c:scaling>
        <c:axPos val="l"/>
        <c:majorGridlines>
          <c:spPr>
            <a:ln w="1600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1600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676" b="0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7355000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 w="64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8499839007113"/>
          <c:y val="0.3"/>
          <c:w val="0.193120276322337"/>
          <c:h val="0.334920661816007"/>
        </c:manualLayout>
      </c:layout>
      <c:spPr>
        <a:noFill/>
        <a:ln w="12801">
          <a:noFill/>
        </a:ln>
      </c:spPr>
      <c:txPr>
        <a:bodyPr/>
        <a:lstStyle/>
        <a:p>
          <a:pPr>
            <a:defRPr sz="1613" b="0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1600">
      <a:noFill/>
      <a:prstDash val="solid"/>
    </a:ln>
  </c:spPr>
  <c:txPr>
    <a:bodyPr/>
    <a:lstStyle/>
    <a:p>
      <a:pPr>
        <a:defRPr sz="167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605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3600" dirty="0">
                <a:solidFill>
                  <a:schemeClr val="tx1"/>
                </a:solidFill>
              </a:rPr>
              <a:t>University of Queensland</a:t>
            </a:r>
          </a:p>
        </c:rich>
      </c:tx>
      <c:layout>
        <c:manualLayout>
          <c:xMode val="edge"/>
          <c:yMode val="edge"/>
          <c:x val="0.187803208021378"/>
          <c:y val="0.000973981513180418"/>
        </c:manualLayout>
      </c:layout>
      <c:spPr>
        <a:noFill/>
        <a:ln w="32725">
          <a:noFill/>
        </a:ln>
      </c:spPr>
    </c:title>
    <c:plotArea>
      <c:layout>
        <c:manualLayout>
          <c:layoutTarget val="inner"/>
          <c:xMode val="edge"/>
          <c:yMode val="edge"/>
          <c:x val="0.127707622243173"/>
          <c:y val="0.144208414165621"/>
          <c:w val="0.649006495443225"/>
          <c:h val="0.511765186960326"/>
        </c:manualLayout>
      </c:layout>
      <c:lineChart>
        <c:grouping val="standard"/>
        <c:ser>
          <c:idx val="0"/>
          <c:order val="0"/>
          <c:tx>
            <c:strRef>
              <c:f>UQ!$D$1</c:f>
              <c:strCache>
                <c:ptCount val="1"/>
                <c:pt idx="0">
                  <c:v>Documents</c:v>
                </c:pt>
              </c:strCache>
            </c:strRef>
          </c:tx>
          <c:spPr>
            <a:ln w="762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UQ!$C$2:$C$2149</c:f>
              <c:numCache>
                <c:formatCode>[$-C09]dd\-mmm\-yy;@</c:formatCode>
                <c:ptCount val="2148"/>
                <c:pt idx="0">
                  <c:v>38020.0</c:v>
                </c:pt>
                <c:pt idx="1">
                  <c:v>38020.0</c:v>
                </c:pt>
                <c:pt idx="2">
                  <c:v>38020.0</c:v>
                </c:pt>
                <c:pt idx="3">
                  <c:v>38020.0</c:v>
                </c:pt>
                <c:pt idx="4">
                  <c:v>38020.0</c:v>
                </c:pt>
                <c:pt idx="5">
                  <c:v>38020.0</c:v>
                </c:pt>
                <c:pt idx="6">
                  <c:v>38020.0</c:v>
                </c:pt>
                <c:pt idx="7">
                  <c:v>38020.0</c:v>
                </c:pt>
                <c:pt idx="8">
                  <c:v>38020.0</c:v>
                </c:pt>
                <c:pt idx="9">
                  <c:v>38020.0</c:v>
                </c:pt>
                <c:pt idx="10">
                  <c:v>38020.0</c:v>
                </c:pt>
                <c:pt idx="11">
                  <c:v>38020.0</c:v>
                </c:pt>
                <c:pt idx="12">
                  <c:v>38020.0</c:v>
                </c:pt>
                <c:pt idx="13">
                  <c:v>38020.0</c:v>
                </c:pt>
                <c:pt idx="14">
                  <c:v>38020.0</c:v>
                </c:pt>
                <c:pt idx="15">
                  <c:v>38020.0</c:v>
                </c:pt>
                <c:pt idx="16">
                  <c:v>38020.0</c:v>
                </c:pt>
                <c:pt idx="17">
                  <c:v>38020.0</c:v>
                </c:pt>
                <c:pt idx="18">
                  <c:v>38020.0</c:v>
                </c:pt>
                <c:pt idx="19">
                  <c:v>38020.0</c:v>
                </c:pt>
                <c:pt idx="20">
                  <c:v>38020.0</c:v>
                </c:pt>
                <c:pt idx="21">
                  <c:v>38020.0</c:v>
                </c:pt>
                <c:pt idx="22">
                  <c:v>38020.0</c:v>
                </c:pt>
                <c:pt idx="23">
                  <c:v>38020.0</c:v>
                </c:pt>
                <c:pt idx="24">
                  <c:v>38021.0</c:v>
                </c:pt>
                <c:pt idx="25">
                  <c:v>38021.0</c:v>
                </c:pt>
                <c:pt idx="26">
                  <c:v>38021.0</c:v>
                </c:pt>
                <c:pt idx="27">
                  <c:v>38021.0</c:v>
                </c:pt>
                <c:pt idx="28">
                  <c:v>38021.0</c:v>
                </c:pt>
                <c:pt idx="29">
                  <c:v>38021.0</c:v>
                </c:pt>
                <c:pt idx="30">
                  <c:v>38021.0</c:v>
                </c:pt>
                <c:pt idx="31">
                  <c:v>38021.0</c:v>
                </c:pt>
                <c:pt idx="32">
                  <c:v>38021.0</c:v>
                </c:pt>
                <c:pt idx="33">
                  <c:v>38021.0</c:v>
                </c:pt>
                <c:pt idx="34">
                  <c:v>38021.0</c:v>
                </c:pt>
                <c:pt idx="35">
                  <c:v>38021.0</c:v>
                </c:pt>
                <c:pt idx="36">
                  <c:v>38021.0</c:v>
                </c:pt>
                <c:pt idx="37">
                  <c:v>38021.0</c:v>
                </c:pt>
                <c:pt idx="38">
                  <c:v>38021.0</c:v>
                </c:pt>
                <c:pt idx="39">
                  <c:v>38021.0</c:v>
                </c:pt>
                <c:pt idx="40">
                  <c:v>38021.0</c:v>
                </c:pt>
                <c:pt idx="41">
                  <c:v>38021.0</c:v>
                </c:pt>
                <c:pt idx="42">
                  <c:v>38021.0</c:v>
                </c:pt>
                <c:pt idx="43">
                  <c:v>38021.0</c:v>
                </c:pt>
                <c:pt idx="44">
                  <c:v>38021.0</c:v>
                </c:pt>
                <c:pt idx="45">
                  <c:v>38021.0</c:v>
                </c:pt>
                <c:pt idx="46">
                  <c:v>38021.0</c:v>
                </c:pt>
                <c:pt idx="47">
                  <c:v>38021.0</c:v>
                </c:pt>
                <c:pt idx="48">
                  <c:v>38021.0</c:v>
                </c:pt>
                <c:pt idx="49">
                  <c:v>38021.0</c:v>
                </c:pt>
                <c:pt idx="50">
                  <c:v>38021.0</c:v>
                </c:pt>
                <c:pt idx="51">
                  <c:v>38021.0</c:v>
                </c:pt>
                <c:pt idx="52">
                  <c:v>38021.0</c:v>
                </c:pt>
                <c:pt idx="53">
                  <c:v>38021.0</c:v>
                </c:pt>
                <c:pt idx="54">
                  <c:v>38021.0</c:v>
                </c:pt>
                <c:pt idx="55">
                  <c:v>38021.0</c:v>
                </c:pt>
                <c:pt idx="56">
                  <c:v>38021.0</c:v>
                </c:pt>
                <c:pt idx="57">
                  <c:v>38021.0</c:v>
                </c:pt>
                <c:pt idx="58">
                  <c:v>38021.0</c:v>
                </c:pt>
                <c:pt idx="59">
                  <c:v>38021.0</c:v>
                </c:pt>
                <c:pt idx="60">
                  <c:v>38021.0</c:v>
                </c:pt>
                <c:pt idx="61">
                  <c:v>38021.0</c:v>
                </c:pt>
                <c:pt idx="62">
                  <c:v>38021.0</c:v>
                </c:pt>
                <c:pt idx="63">
                  <c:v>38021.0</c:v>
                </c:pt>
                <c:pt idx="64">
                  <c:v>38021.0</c:v>
                </c:pt>
                <c:pt idx="65">
                  <c:v>38021.0</c:v>
                </c:pt>
                <c:pt idx="66">
                  <c:v>38021.0</c:v>
                </c:pt>
                <c:pt idx="67">
                  <c:v>38021.0</c:v>
                </c:pt>
                <c:pt idx="68">
                  <c:v>38021.0</c:v>
                </c:pt>
                <c:pt idx="69">
                  <c:v>38021.0</c:v>
                </c:pt>
                <c:pt idx="70">
                  <c:v>38021.0</c:v>
                </c:pt>
                <c:pt idx="71">
                  <c:v>38021.0</c:v>
                </c:pt>
                <c:pt idx="72">
                  <c:v>38021.0</c:v>
                </c:pt>
                <c:pt idx="73">
                  <c:v>38021.0</c:v>
                </c:pt>
                <c:pt idx="74">
                  <c:v>38021.0</c:v>
                </c:pt>
                <c:pt idx="75">
                  <c:v>38021.0</c:v>
                </c:pt>
                <c:pt idx="76">
                  <c:v>38021.0</c:v>
                </c:pt>
                <c:pt idx="77">
                  <c:v>38021.0</c:v>
                </c:pt>
                <c:pt idx="78">
                  <c:v>38021.0</c:v>
                </c:pt>
                <c:pt idx="79">
                  <c:v>38021.0</c:v>
                </c:pt>
                <c:pt idx="80">
                  <c:v>38021.0</c:v>
                </c:pt>
                <c:pt idx="81">
                  <c:v>38021.0</c:v>
                </c:pt>
                <c:pt idx="82">
                  <c:v>38021.0</c:v>
                </c:pt>
                <c:pt idx="83">
                  <c:v>38021.0</c:v>
                </c:pt>
                <c:pt idx="84">
                  <c:v>38021.0</c:v>
                </c:pt>
                <c:pt idx="85">
                  <c:v>38021.0</c:v>
                </c:pt>
                <c:pt idx="86">
                  <c:v>38021.0</c:v>
                </c:pt>
                <c:pt idx="87">
                  <c:v>38021.0</c:v>
                </c:pt>
                <c:pt idx="88">
                  <c:v>38021.0</c:v>
                </c:pt>
                <c:pt idx="89">
                  <c:v>38021.0</c:v>
                </c:pt>
                <c:pt idx="90">
                  <c:v>38021.0</c:v>
                </c:pt>
                <c:pt idx="91">
                  <c:v>38021.0</c:v>
                </c:pt>
                <c:pt idx="92">
                  <c:v>38021.0</c:v>
                </c:pt>
                <c:pt idx="93">
                  <c:v>38021.0</c:v>
                </c:pt>
                <c:pt idx="94">
                  <c:v>38021.0</c:v>
                </c:pt>
                <c:pt idx="95">
                  <c:v>38021.0</c:v>
                </c:pt>
                <c:pt idx="96">
                  <c:v>38021.0</c:v>
                </c:pt>
                <c:pt idx="97">
                  <c:v>38021.0</c:v>
                </c:pt>
                <c:pt idx="98">
                  <c:v>38021.0</c:v>
                </c:pt>
                <c:pt idx="99">
                  <c:v>38021.0</c:v>
                </c:pt>
                <c:pt idx="100">
                  <c:v>38021.0</c:v>
                </c:pt>
                <c:pt idx="101">
                  <c:v>38021.0</c:v>
                </c:pt>
                <c:pt idx="102">
                  <c:v>38021.0</c:v>
                </c:pt>
                <c:pt idx="103">
                  <c:v>38021.0</c:v>
                </c:pt>
                <c:pt idx="104">
                  <c:v>38021.0</c:v>
                </c:pt>
                <c:pt idx="105">
                  <c:v>38021.0</c:v>
                </c:pt>
                <c:pt idx="106">
                  <c:v>38021.0</c:v>
                </c:pt>
                <c:pt idx="107">
                  <c:v>38021.0</c:v>
                </c:pt>
                <c:pt idx="108">
                  <c:v>38021.0</c:v>
                </c:pt>
                <c:pt idx="109">
                  <c:v>38021.0</c:v>
                </c:pt>
                <c:pt idx="110">
                  <c:v>38021.0</c:v>
                </c:pt>
                <c:pt idx="111">
                  <c:v>38021.0</c:v>
                </c:pt>
                <c:pt idx="112">
                  <c:v>38021.0</c:v>
                </c:pt>
                <c:pt idx="113">
                  <c:v>38021.0</c:v>
                </c:pt>
                <c:pt idx="114">
                  <c:v>38021.0</c:v>
                </c:pt>
                <c:pt idx="115">
                  <c:v>38021.0</c:v>
                </c:pt>
                <c:pt idx="116">
                  <c:v>38021.0</c:v>
                </c:pt>
                <c:pt idx="117">
                  <c:v>38021.0</c:v>
                </c:pt>
                <c:pt idx="118">
                  <c:v>38021.0</c:v>
                </c:pt>
                <c:pt idx="119">
                  <c:v>38021.0</c:v>
                </c:pt>
                <c:pt idx="120">
                  <c:v>38021.0</c:v>
                </c:pt>
                <c:pt idx="121">
                  <c:v>38021.0</c:v>
                </c:pt>
                <c:pt idx="122">
                  <c:v>38021.0</c:v>
                </c:pt>
                <c:pt idx="123">
                  <c:v>38021.0</c:v>
                </c:pt>
                <c:pt idx="124">
                  <c:v>38021.0</c:v>
                </c:pt>
                <c:pt idx="125">
                  <c:v>38021.0</c:v>
                </c:pt>
                <c:pt idx="126">
                  <c:v>38021.0</c:v>
                </c:pt>
                <c:pt idx="127">
                  <c:v>38021.0</c:v>
                </c:pt>
                <c:pt idx="128">
                  <c:v>38021.0</c:v>
                </c:pt>
                <c:pt idx="129">
                  <c:v>38021.0</c:v>
                </c:pt>
                <c:pt idx="130">
                  <c:v>38021.0</c:v>
                </c:pt>
                <c:pt idx="131">
                  <c:v>38021.0</c:v>
                </c:pt>
                <c:pt idx="132">
                  <c:v>38021.0</c:v>
                </c:pt>
                <c:pt idx="133">
                  <c:v>38021.0</c:v>
                </c:pt>
                <c:pt idx="134">
                  <c:v>38021.0</c:v>
                </c:pt>
                <c:pt idx="135">
                  <c:v>38021.0</c:v>
                </c:pt>
                <c:pt idx="136">
                  <c:v>38021.0</c:v>
                </c:pt>
                <c:pt idx="137">
                  <c:v>38021.0</c:v>
                </c:pt>
                <c:pt idx="138">
                  <c:v>38021.0</c:v>
                </c:pt>
                <c:pt idx="139">
                  <c:v>38021.0</c:v>
                </c:pt>
                <c:pt idx="140">
                  <c:v>38021.0</c:v>
                </c:pt>
                <c:pt idx="141">
                  <c:v>38021.0</c:v>
                </c:pt>
                <c:pt idx="142">
                  <c:v>38021.0</c:v>
                </c:pt>
                <c:pt idx="143">
                  <c:v>38021.0</c:v>
                </c:pt>
                <c:pt idx="144">
                  <c:v>38021.0</c:v>
                </c:pt>
                <c:pt idx="145">
                  <c:v>38021.0</c:v>
                </c:pt>
                <c:pt idx="146">
                  <c:v>38021.0</c:v>
                </c:pt>
                <c:pt idx="147">
                  <c:v>38021.0</c:v>
                </c:pt>
                <c:pt idx="148">
                  <c:v>38021.0</c:v>
                </c:pt>
                <c:pt idx="149">
                  <c:v>38021.0</c:v>
                </c:pt>
                <c:pt idx="150">
                  <c:v>38021.0</c:v>
                </c:pt>
                <c:pt idx="151">
                  <c:v>38021.0</c:v>
                </c:pt>
                <c:pt idx="152">
                  <c:v>38021.0</c:v>
                </c:pt>
                <c:pt idx="153">
                  <c:v>38021.0</c:v>
                </c:pt>
                <c:pt idx="154">
                  <c:v>38021.0</c:v>
                </c:pt>
                <c:pt idx="155">
                  <c:v>38021.0</c:v>
                </c:pt>
                <c:pt idx="156">
                  <c:v>38021.0</c:v>
                </c:pt>
                <c:pt idx="157">
                  <c:v>38021.0</c:v>
                </c:pt>
                <c:pt idx="158">
                  <c:v>38021.0</c:v>
                </c:pt>
                <c:pt idx="159">
                  <c:v>38021.0</c:v>
                </c:pt>
                <c:pt idx="160">
                  <c:v>38021.0</c:v>
                </c:pt>
                <c:pt idx="161">
                  <c:v>38021.0</c:v>
                </c:pt>
                <c:pt idx="162">
                  <c:v>38021.0</c:v>
                </c:pt>
                <c:pt idx="163">
                  <c:v>38021.0</c:v>
                </c:pt>
                <c:pt idx="164">
                  <c:v>38021.0</c:v>
                </c:pt>
                <c:pt idx="165">
                  <c:v>38021.0</c:v>
                </c:pt>
                <c:pt idx="166">
                  <c:v>38021.0</c:v>
                </c:pt>
                <c:pt idx="167">
                  <c:v>38021.0</c:v>
                </c:pt>
                <c:pt idx="168">
                  <c:v>38021.0</c:v>
                </c:pt>
                <c:pt idx="169">
                  <c:v>38021.0</c:v>
                </c:pt>
                <c:pt idx="170">
                  <c:v>38021.0</c:v>
                </c:pt>
                <c:pt idx="171">
                  <c:v>38021.0</c:v>
                </c:pt>
                <c:pt idx="172">
                  <c:v>38021.0</c:v>
                </c:pt>
                <c:pt idx="173">
                  <c:v>38021.0</c:v>
                </c:pt>
                <c:pt idx="174">
                  <c:v>38021.0</c:v>
                </c:pt>
                <c:pt idx="175">
                  <c:v>38021.0</c:v>
                </c:pt>
                <c:pt idx="176">
                  <c:v>38022.0</c:v>
                </c:pt>
                <c:pt idx="177">
                  <c:v>38022.0</c:v>
                </c:pt>
                <c:pt idx="178">
                  <c:v>38022.0</c:v>
                </c:pt>
                <c:pt idx="179">
                  <c:v>38022.0</c:v>
                </c:pt>
                <c:pt idx="180">
                  <c:v>38022.0</c:v>
                </c:pt>
                <c:pt idx="181">
                  <c:v>38022.0</c:v>
                </c:pt>
                <c:pt idx="182">
                  <c:v>38022.0</c:v>
                </c:pt>
                <c:pt idx="183">
                  <c:v>38022.0</c:v>
                </c:pt>
                <c:pt idx="184">
                  <c:v>38022.0</c:v>
                </c:pt>
                <c:pt idx="185">
                  <c:v>38022.0</c:v>
                </c:pt>
                <c:pt idx="186">
                  <c:v>38022.0</c:v>
                </c:pt>
                <c:pt idx="187">
                  <c:v>38022.0</c:v>
                </c:pt>
                <c:pt idx="188">
                  <c:v>38022.0</c:v>
                </c:pt>
                <c:pt idx="189">
                  <c:v>38022.0</c:v>
                </c:pt>
                <c:pt idx="190">
                  <c:v>38022.0</c:v>
                </c:pt>
                <c:pt idx="191">
                  <c:v>38022.0</c:v>
                </c:pt>
                <c:pt idx="192">
                  <c:v>38022.0</c:v>
                </c:pt>
                <c:pt idx="193">
                  <c:v>38022.0</c:v>
                </c:pt>
                <c:pt idx="194">
                  <c:v>38022.0</c:v>
                </c:pt>
                <c:pt idx="195">
                  <c:v>38022.0</c:v>
                </c:pt>
                <c:pt idx="196">
                  <c:v>38022.0</c:v>
                </c:pt>
                <c:pt idx="197">
                  <c:v>38022.0</c:v>
                </c:pt>
                <c:pt idx="198">
                  <c:v>38022.0</c:v>
                </c:pt>
                <c:pt idx="199">
                  <c:v>38022.0</c:v>
                </c:pt>
                <c:pt idx="200">
                  <c:v>38022.0</c:v>
                </c:pt>
                <c:pt idx="201">
                  <c:v>38022.0</c:v>
                </c:pt>
                <c:pt idx="202">
                  <c:v>38022.0</c:v>
                </c:pt>
                <c:pt idx="203">
                  <c:v>38022.0</c:v>
                </c:pt>
                <c:pt idx="204">
                  <c:v>38022.0</c:v>
                </c:pt>
                <c:pt idx="205">
                  <c:v>38022.0</c:v>
                </c:pt>
                <c:pt idx="206">
                  <c:v>38022.0</c:v>
                </c:pt>
                <c:pt idx="207">
                  <c:v>38022.0</c:v>
                </c:pt>
                <c:pt idx="208">
                  <c:v>38022.0</c:v>
                </c:pt>
                <c:pt idx="209">
                  <c:v>38022.0</c:v>
                </c:pt>
                <c:pt idx="210">
                  <c:v>38022.0</c:v>
                </c:pt>
                <c:pt idx="211">
                  <c:v>38022.0</c:v>
                </c:pt>
                <c:pt idx="212">
                  <c:v>38022.0</c:v>
                </c:pt>
                <c:pt idx="213">
                  <c:v>38022.0</c:v>
                </c:pt>
                <c:pt idx="214">
                  <c:v>38022.0</c:v>
                </c:pt>
                <c:pt idx="215">
                  <c:v>38022.0</c:v>
                </c:pt>
                <c:pt idx="216">
                  <c:v>38022.0</c:v>
                </c:pt>
                <c:pt idx="217">
                  <c:v>38022.0</c:v>
                </c:pt>
                <c:pt idx="218">
                  <c:v>38022.0</c:v>
                </c:pt>
                <c:pt idx="219">
                  <c:v>38022.0</c:v>
                </c:pt>
                <c:pt idx="220">
                  <c:v>38022.0</c:v>
                </c:pt>
                <c:pt idx="221">
                  <c:v>38022.0</c:v>
                </c:pt>
                <c:pt idx="222">
                  <c:v>38022.0</c:v>
                </c:pt>
                <c:pt idx="223">
                  <c:v>38022.0</c:v>
                </c:pt>
                <c:pt idx="224">
                  <c:v>38022.0</c:v>
                </c:pt>
                <c:pt idx="225">
                  <c:v>38022.0</c:v>
                </c:pt>
                <c:pt idx="226">
                  <c:v>38022.0</c:v>
                </c:pt>
                <c:pt idx="227">
                  <c:v>38022.0</c:v>
                </c:pt>
                <c:pt idx="228">
                  <c:v>38022.0</c:v>
                </c:pt>
                <c:pt idx="229">
                  <c:v>38022.0</c:v>
                </c:pt>
                <c:pt idx="230">
                  <c:v>38022.0</c:v>
                </c:pt>
                <c:pt idx="231">
                  <c:v>38022.0</c:v>
                </c:pt>
                <c:pt idx="232">
                  <c:v>38022.0</c:v>
                </c:pt>
                <c:pt idx="233">
                  <c:v>38022.0</c:v>
                </c:pt>
                <c:pt idx="234">
                  <c:v>38022.0</c:v>
                </c:pt>
                <c:pt idx="235">
                  <c:v>38022.0</c:v>
                </c:pt>
                <c:pt idx="236">
                  <c:v>38022.0</c:v>
                </c:pt>
                <c:pt idx="237">
                  <c:v>38022.0</c:v>
                </c:pt>
                <c:pt idx="238">
                  <c:v>38022.0</c:v>
                </c:pt>
                <c:pt idx="239">
                  <c:v>38022.0</c:v>
                </c:pt>
                <c:pt idx="240">
                  <c:v>38022.0</c:v>
                </c:pt>
                <c:pt idx="241">
                  <c:v>38022.0</c:v>
                </c:pt>
                <c:pt idx="242">
                  <c:v>38022.0</c:v>
                </c:pt>
                <c:pt idx="243">
                  <c:v>38022.0</c:v>
                </c:pt>
                <c:pt idx="244">
                  <c:v>38022.0</c:v>
                </c:pt>
                <c:pt idx="245">
                  <c:v>38022.0</c:v>
                </c:pt>
                <c:pt idx="246">
                  <c:v>38022.0</c:v>
                </c:pt>
                <c:pt idx="247">
                  <c:v>38022.0</c:v>
                </c:pt>
                <c:pt idx="248">
                  <c:v>38022.0</c:v>
                </c:pt>
                <c:pt idx="249">
                  <c:v>38022.0</c:v>
                </c:pt>
                <c:pt idx="250">
                  <c:v>38022.0</c:v>
                </c:pt>
                <c:pt idx="251">
                  <c:v>38022.0</c:v>
                </c:pt>
                <c:pt idx="252">
                  <c:v>38022.0</c:v>
                </c:pt>
                <c:pt idx="253">
                  <c:v>38022.0</c:v>
                </c:pt>
                <c:pt idx="254">
                  <c:v>38022.0</c:v>
                </c:pt>
                <c:pt idx="255">
                  <c:v>38022.0</c:v>
                </c:pt>
                <c:pt idx="256">
                  <c:v>38022.0</c:v>
                </c:pt>
                <c:pt idx="257">
                  <c:v>38022.0</c:v>
                </c:pt>
                <c:pt idx="258">
                  <c:v>38022.0</c:v>
                </c:pt>
                <c:pt idx="259">
                  <c:v>38022.0</c:v>
                </c:pt>
                <c:pt idx="260">
                  <c:v>38022.0</c:v>
                </c:pt>
                <c:pt idx="261">
                  <c:v>38022.0</c:v>
                </c:pt>
                <c:pt idx="262">
                  <c:v>38022.0</c:v>
                </c:pt>
                <c:pt idx="263">
                  <c:v>38022.0</c:v>
                </c:pt>
                <c:pt idx="264">
                  <c:v>38022.0</c:v>
                </c:pt>
                <c:pt idx="265">
                  <c:v>38022.0</c:v>
                </c:pt>
                <c:pt idx="266">
                  <c:v>38022.0</c:v>
                </c:pt>
                <c:pt idx="267">
                  <c:v>38022.0</c:v>
                </c:pt>
                <c:pt idx="268">
                  <c:v>38022.0</c:v>
                </c:pt>
                <c:pt idx="269">
                  <c:v>38022.0</c:v>
                </c:pt>
                <c:pt idx="270">
                  <c:v>38022.0</c:v>
                </c:pt>
                <c:pt idx="271">
                  <c:v>38022.0</c:v>
                </c:pt>
                <c:pt idx="272">
                  <c:v>38022.0</c:v>
                </c:pt>
                <c:pt idx="273">
                  <c:v>38022.0</c:v>
                </c:pt>
                <c:pt idx="274">
                  <c:v>38022.0</c:v>
                </c:pt>
                <c:pt idx="275">
                  <c:v>38022.0</c:v>
                </c:pt>
                <c:pt idx="276">
                  <c:v>38022.0</c:v>
                </c:pt>
                <c:pt idx="277">
                  <c:v>38022.0</c:v>
                </c:pt>
                <c:pt idx="278">
                  <c:v>38022.0</c:v>
                </c:pt>
                <c:pt idx="279">
                  <c:v>38022.0</c:v>
                </c:pt>
                <c:pt idx="280">
                  <c:v>38022.0</c:v>
                </c:pt>
                <c:pt idx="281">
                  <c:v>38022.0</c:v>
                </c:pt>
                <c:pt idx="282">
                  <c:v>38022.0</c:v>
                </c:pt>
                <c:pt idx="283">
                  <c:v>38022.0</c:v>
                </c:pt>
                <c:pt idx="284">
                  <c:v>38022.0</c:v>
                </c:pt>
                <c:pt idx="285">
                  <c:v>38022.0</c:v>
                </c:pt>
                <c:pt idx="286">
                  <c:v>38022.0</c:v>
                </c:pt>
                <c:pt idx="287">
                  <c:v>38022.0</c:v>
                </c:pt>
                <c:pt idx="288">
                  <c:v>38022.0</c:v>
                </c:pt>
                <c:pt idx="289">
                  <c:v>38022.0</c:v>
                </c:pt>
                <c:pt idx="290">
                  <c:v>38022.0</c:v>
                </c:pt>
                <c:pt idx="291">
                  <c:v>38022.0</c:v>
                </c:pt>
                <c:pt idx="292">
                  <c:v>38022.0</c:v>
                </c:pt>
                <c:pt idx="293">
                  <c:v>38022.0</c:v>
                </c:pt>
                <c:pt idx="294">
                  <c:v>38022.0</c:v>
                </c:pt>
                <c:pt idx="295">
                  <c:v>38022.0</c:v>
                </c:pt>
                <c:pt idx="296">
                  <c:v>38022.0</c:v>
                </c:pt>
                <c:pt idx="297">
                  <c:v>38022.0</c:v>
                </c:pt>
                <c:pt idx="298">
                  <c:v>38022.0</c:v>
                </c:pt>
                <c:pt idx="299">
                  <c:v>38022.0</c:v>
                </c:pt>
                <c:pt idx="300">
                  <c:v>38022.0</c:v>
                </c:pt>
                <c:pt idx="301">
                  <c:v>38022.0</c:v>
                </c:pt>
                <c:pt idx="302">
                  <c:v>38022.0</c:v>
                </c:pt>
                <c:pt idx="303">
                  <c:v>38022.0</c:v>
                </c:pt>
                <c:pt idx="304">
                  <c:v>38022.0</c:v>
                </c:pt>
                <c:pt idx="305">
                  <c:v>38022.0</c:v>
                </c:pt>
                <c:pt idx="306">
                  <c:v>38022.0</c:v>
                </c:pt>
                <c:pt idx="307">
                  <c:v>38022.0</c:v>
                </c:pt>
                <c:pt idx="308">
                  <c:v>38022.0</c:v>
                </c:pt>
                <c:pt idx="309">
                  <c:v>38022.0</c:v>
                </c:pt>
                <c:pt idx="310">
                  <c:v>38022.0</c:v>
                </c:pt>
                <c:pt idx="311">
                  <c:v>38022.0</c:v>
                </c:pt>
                <c:pt idx="312">
                  <c:v>38022.0</c:v>
                </c:pt>
                <c:pt idx="313">
                  <c:v>38022.0</c:v>
                </c:pt>
                <c:pt idx="314">
                  <c:v>38022.0</c:v>
                </c:pt>
                <c:pt idx="315">
                  <c:v>38022.0</c:v>
                </c:pt>
                <c:pt idx="316">
                  <c:v>38022.0</c:v>
                </c:pt>
                <c:pt idx="317">
                  <c:v>38022.0</c:v>
                </c:pt>
                <c:pt idx="318">
                  <c:v>38022.0</c:v>
                </c:pt>
                <c:pt idx="319">
                  <c:v>38022.0</c:v>
                </c:pt>
                <c:pt idx="320">
                  <c:v>38022.0</c:v>
                </c:pt>
                <c:pt idx="321">
                  <c:v>38022.0</c:v>
                </c:pt>
                <c:pt idx="322">
                  <c:v>38022.0</c:v>
                </c:pt>
                <c:pt idx="323">
                  <c:v>38022.0</c:v>
                </c:pt>
                <c:pt idx="324">
                  <c:v>38022.0</c:v>
                </c:pt>
                <c:pt idx="325">
                  <c:v>38022.0</c:v>
                </c:pt>
                <c:pt idx="326">
                  <c:v>38022.0</c:v>
                </c:pt>
                <c:pt idx="327">
                  <c:v>38022.0</c:v>
                </c:pt>
                <c:pt idx="328">
                  <c:v>38022.0</c:v>
                </c:pt>
                <c:pt idx="329">
                  <c:v>38022.0</c:v>
                </c:pt>
                <c:pt idx="330">
                  <c:v>38023.0</c:v>
                </c:pt>
                <c:pt idx="331">
                  <c:v>38023.0</c:v>
                </c:pt>
                <c:pt idx="332">
                  <c:v>38023.0</c:v>
                </c:pt>
                <c:pt idx="333">
                  <c:v>38023.0</c:v>
                </c:pt>
                <c:pt idx="334">
                  <c:v>38023.0</c:v>
                </c:pt>
                <c:pt idx="335">
                  <c:v>38023.0</c:v>
                </c:pt>
                <c:pt idx="336">
                  <c:v>38023.0</c:v>
                </c:pt>
                <c:pt idx="337">
                  <c:v>38023.0</c:v>
                </c:pt>
                <c:pt idx="338">
                  <c:v>38023.0</c:v>
                </c:pt>
                <c:pt idx="339">
                  <c:v>38023.0</c:v>
                </c:pt>
                <c:pt idx="340">
                  <c:v>38023.0</c:v>
                </c:pt>
                <c:pt idx="341">
                  <c:v>38023.0</c:v>
                </c:pt>
                <c:pt idx="342">
                  <c:v>38023.0</c:v>
                </c:pt>
                <c:pt idx="343">
                  <c:v>38023.0</c:v>
                </c:pt>
                <c:pt idx="344">
                  <c:v>38023.0</c:v>
                </c:pt>
                <c:pt idx="345">
                  <c:v>38023.0</c:v>
                </c:pt>
                <c:pt idx="346">
                  <c:v>38023.0</c:v>
                </c:pt>
                <c:pt idx="347">
                  <c:v>38023.0</c:v>
                </c:pt>
                <c:pt idx="348">
                  <c:v>38023.0</c:v>
                </c:pt>
                <c:pt idx="349">
                  <c:v>38023.0</c:v>
                </c:pt>
                <c:pt idx="350">
                  <c:v>38023.0</c:v>
                </c:pt>
                <c:pt idx="351">
                  <c:v>38023.0</c:v>
                </c:pt>
                <c:pt idx="352">
                  <c:v>38023.0</c:v>
                </c:pt>
                <c:pt idx="353">
                  <c:v>38023.0</c:v>
                </c:pt>
                <c:pt idx="354">
                  <c:v>38023.0</c:v>
                </c:pt>
                <c:pt idx="355">
                  <c:v>38023.0</c:v>
                </c:pt>
                <c:pt idx="356">
                  <c:v>38023.0</c:v>
                </c:pt>
                <c:pt idx="357">
                  <c:v>38023.0</c:v>
                </c:pt>
                <c:pt idx="358">
                  <c:v>38023.0</c:v>
                </c:pt>
                <c:pt idx="359">
                  <c:v>38023.0</c:v>
                </c:pt>
                <c:pt idx="360">
                  <c:v>38023.0</c:v>
                </c:pt>
                <c:pt idx="361">
                  <c:v>38023.0</c:v>
                </c:pt>
                <c:pt idx="362">
                  <c:v>38023.0</c:v>
                </c:pt>
                <c:pt idx="363">
                  <c:v>38023.0</c:v>
                </c:pt>
                <c:pt idx="364">
                  <c:v>38023.0</c:v>
                </c:pt>
                <c:pt idx="365">
                  <c:v>38023.0</c:v>
                </c:pt>
                <c:pt idx="366">
                  <c:v>38023.0</c:v>
                </c:pt>
                <c:pt idx="367">
                  <c:v>38023.0</c:v>
                </c:pt>
                <c:pt idx="368">
                  <c:v>38023.0</c:v>
                </c:pt>
                <c:pt idx="369">
                  <c:v>38023.0</c:v>
                </c:pt>
                <c:pt idx="370">
                  <c:v>38023.0</c:v>
                </c:pt>
                <c:pt idx="371">
                  <c:v>38023.0</c:v>
                </c:pt>
                <c:pt idx="372">
                  <c:v>38023.0</c:v>
                </c:pt>
                <c:pt idx="373">
                  <c:v>38023.0</c:v>
                </c:pt>
                <c:pt idx="374">
                  <c:v>38023.0</c:v>
                </c:pt>
                <c:pt idx="375">
                  <c:v>38023.0</c:v>
                </c:pt>
                <c:pt idx="376">
                  <c:v>38023.0</c:v>
                </c:pt>
                <c:pt idx="377">
                  <c:v>38023.0</c:v>
                </c:pt>
                <c:pt idx="378">
                  <c:v>38023.0</c:v>
                </c:pt>
                <c:pt idx="379">
                  <c:v>38023.0</c:v>
                </c:pt>
                <c:pt idx="380">
                  <c:v>38023.0</c:v>
                </c:pt>
                <c:pt idx="381">
                  <c:v>38023.0</c:v>
                </c:pt>
                <c:pt idx="382">
                  <c:v>38023.0</c:v>
                </c:pt>
                <c:pt idx="383">
                  <c:v>38023.0</c:v>
                </c:pt>
                <c:pt idx="384">
                  <c:v>38023.0</c:v>
                </c:pt>
                <c:pt idx="385">
                  <c:v>38023.0</c:v>
                </c:pt>
                <c:pt idx="386">
                  <c:v>38023.0</c:v>
                </c:pt>
                <c:pt idx="387">
                  <c:v>38023.0</c:v>
                </c:pt>
                <c:pt idx="388">
                  <c:v>38023.0</c:v>
                </c:pt>
                <c:pt idx="389">
                  <c:v>38023.0</c:v>
                </c:pt>
                <c:pt idx="390">
                  <c:v>38023.0</c:v>
                </c:pt>
                <c:pt idx="391">
                  <c:v>38023.0</c:v>
                </c:pt>
                <c:pt idx="392">
                  <c:v>38023.0</c:v>
                </c:pt>
                <c:pt idx="393">
                  <c:v>38023.0</c:v>
                </c:pt>
                <c:pt idx="394">
                  <c:v>38023.0</c:v>
                </c:pt>
                <c:pt idx="395">
                  <c:v>38023.0</c:v>
                </c:pt>
                <c:pt idx="396">
                  <c:v>38023.0</c:v>
                </c:pt>
                <c:pt idx="397">
                  <c:v>38023.0</c:v>
                </c:pt>
                <c:pt idx="398">
                  <c:v>38023.0</c:v>
                </c:pt>
                <c:pt idx="399">
                  <c:v>38023.0</c:v>
                </c:pt>
                <c:pt idx="400">
                  <c:v>38023.0</c:v>
                </c:pt>
                <c:pt idx="401">
                  <c:v>38023.0</c:v>
                </c:pt>
                <c:pt idx="402">
                  <c:v>38023.0</c:v>
                </c:pt>
                <c:pt idx="403">
                  <c:v>38023.0</c:v>
                </c:pt>
                <c:pt idx="404">
                  <c:v>38023.0</c:v>
                </c:pt>
                <c:pt idx="405">
                  <c:v>38023.0</c:v>
                </c:pt>
                <c:pt idx="406">
                  <c:v>38023.0</c:v>
                </c:pt>
                <c:pt idx="407">
                  <c:v>38023.0</c:v>
                </c:pt>
                <c:pt idx="408">
                  <c:v>38023.0</c:v>
                </c:pt>
                <c:pt idx="409">
                  <c:v>38023.0</c:v>
                </c:pt>
                <c:pt idx="410">
                  <c:v>38023.0</c:v>
                </c:pt>
                <c:pt idx="411">
                  <c:v>38023.0</c:v>
                </c:pt>
                <c:pt idx="412">
                  <c:v>38023.0</c:v>
                </c:pt>
                <c:pt idx="413">
                  <c:v>38023.0</c:v>
                </c:pt>
                <c:pt idx="414">
                  <c:v>38023.0</c:v>
                </c:pt>
                <c:pt idx="415">
                  <c:v>38023.0</c:v>
                </c:pt>
                <c:pt idx="416">
                  <c:v>38026.0</c:v>
                </c:pt>
                <c:pt idx="417">
                  <c:v>38026.0</c:v>
                </c:pt>
                <c:pt idx="418">
                  <c:v>38026.0</c:v>
                </c:pt>
                <c:pt idx="419">
                  <c:v>38026.0</c:v>
                </c:pt>
                <c:pt idx="420">
                  <c:v>38026.0</c:v>
                </c:pt>
                <c:pt idx="421">
                  <c:v>38026.0</c:v>
                </c:pt>
                <c:pt idx="422">
                  <c:v>38026.0</c:v>
                </c:pt>
                <c:pt idx="423">
                  <c:v>38026.0</c:v>
                </c:pt>
                <c:pt idx="424">
                  <c:v>38026.0</c:v>
                </c:pt>
                <c:pt idx="425">
                  <c:v>38026.0</c:v>
                </c:pt>
                <c:pt idx="426">
                  <c:v>38026.0</c:v>
                </c:pt>
                <c:pt idx="427">
                  <c:v>38026.0</c:v>
                </c:pt>
                <c:pt idx="428">
                  <c:v>38026.0</c:v>
                </c:pt>
                <c:pt idx="429">
                  <c:v>38026.0</c:v>
                </c:pt>
                <c:pt idx="430">
                  <c:v>38026.0</c:v>
                </c:pt>
                <c:pt idx="431">
                  <c:v>38026.0</c:v>
                </c:pt>
                <c:pt idx="432">
                  <c:v>38026.0</c:v>
                </c:pt>
                <c:pt idx="433">
                  <c:v>38026.0</c:v>
                </c:pt>
                <c:pt idx="434">
                  <c:v>38026.0</c:v>
                </c:pt>
                <c:pt idx="435">
                  <c:v>38026.0</c:v>
                </c:pt>
                <c:pt idx="436">
                  <c:v>38026.0</c:v>
                </c:pt>
                <c:pt idx="437">
                  <c:v>38026.0</c:v>
                </c:pt>
                <c:pt idx="438">
                  <c:v>38026.0</c:v>
                </c:pt>
                <c:pt idx="439">
                  <c:v>38026.0</c:v>
                </c:pt>
                <c:pt idx="440">
                  <c:v>38026.0</c:v>
                </c:pt>
                <c:pt idx="441">
                  <c:v>38026.0</c:v>
                </c:pt>
                <c:pt idx="442">
                  <c:v>38026.0</c:v>
                </c:pt>
                <c:pt idx="443">
                  <c:v>38026.0</c:v>
                </c:pt>
                <c:pt idx="444">
                  <c:v>38026.0</c:v>
                </c:pt>
                <c:pt idx="445">
                  <c:v>38026.0</c:v>
                </c:pt>
                <c:pt idx="446">
                  <c:v>38026.0</c:v>
                </c:pt>
                <c:pt idx="447">
                  <c:v>38026.0</c:v>
                </c:pt>
                <c:pt idx="448">
                  <c:v>38026.0</c:v>
                </c:pt>
                <c:pt idx="449">
                  <c:v>38026.0</c:v>
                </c:pt>
                <c:pt idx="450">
                  <c:v>38026.0</c:v>
                </c:pt>
                <c:pt idx="451">
                  <c:v>38026.0</c:v>
                </c:pt>
                <c:pt idx="452">
                  <c:v>38026.0</c:v>
                </c:pt>
                <c:pt idx="453">
                  <c:v>38026.0</c:v>
                </c:pt>
                <c:pt idx="454">
                  <c:v>38026.0</c:v>
                </c:pt>
                <c:pt idx="455">
                  <c:v>38026.0</c:v>
                </c:pt>
                <c:pt idx="456">
                  <c:v>38026.0</c:v>
                </c:pt>
                <c:pt idx="457">
                  <c:v>38026.0</c:v>
                </c:pt>
                <c:pt idx="458">
                  <c:v>38026.0</c:v>
                </c:pt>
                <c:pt idx="459">
                  <c:v>38026.0</c:v>
                </c:pt>
                <c:pt idx="460">
                  <c:v>38026.0</c:v>
                </c:pt>
                <c:pt idx="461">
                  <c:v>38026.0</c:v>
                </c:pt>
                <c:pt idx="462">
                  <c:v>38026.0</c:v>
                </c:pt>
                <c:pt idx="463">
                  <c:v>38026.0</c:v>
                </c:pt>
                <c:pt idx="464">
                  <c:v>38026.0</c:v>
                </c:pt>
                <c:pt idx="465">
                  <c:v>38026.0</c:v>
                </c:pt>
                <c:pt idx="466">
                  <c:v>38026.0</c:v>
                </c:pt>
                <c:pt idx="467">
                  <c:v>38026.0</c:v>
                </c:pt>
                <c:pt idx="468">
                  <c:v>38026.0</c:v>
                </c:pt>
                <c:pt idx="469">
                  <c:v>38026.0</c:v>
                </c:pt>
                <c:pt idx="470">
                  <c:v>38026.0</c:v>
                </c:pt>
                <c:pt idx="471">
                  <c:v>38026.0</c:v>
                </c:pt>
                <c:pt idx="472">
                  <c:v>38026.0</c:v>
                </c:pt>
                <c:pt idx="473">
                  <c:v>38026.0</c:v>
                </c:pt>
                <c:pt idx="474">
                  <c:v>38026.0</c:v>
                </c:pt>
                <c:pt idx="475">
                  <c:v>38026.0</c:v>
                </c:pt>
                <c:pt idx="476">
                  <c:v>38026.0</c:v>
                </c:pt>
                <c:pt idx="477">
                  <c:v>38026.0</c:v>
                </c:pt>
                <c:pt idx="478">
                  <c:v>38026.0</c:v>
                </c:pt>
                <c:pt idx="479">
                  <c:v>38026.0</c:v>
                </c:pt>
                <c:pt idx="480">
                  <c:v>38026.0</c:v>
                </c:pt>
                <c:pt idx="481">
                  <c:v>38026.0</c:v>
                </c:pt>
                <c:pt idx="482">
                  <c:v>38026.0</c:v>
                </c:pt>
                <c:pt idx="483">
                  <c:v>38026.0</c:v>
                </c:pt>
                <c:pt idx="484">
                  <c:v>38026.0</c:v>
                </c:pt>
                <c:pt idx="485">
                  <c:v>38026.0</c:v>
                </c:pt>
                <c:pt idx="486">
                  <c:v>38026.0</c:v>
                </c:pt>
                <c:pt idx="487">
                  <c:v>38026.0</c:v>
                </c:pt>
                <c:pt idx="488">
                  <c:v>38026.0</c:v>
                </c:pt>
                <c:pt idx="489">
                  <c:v>38026.0</c:v>
                </c:pt>
                <c:pt idx="490">
                  <c:v>38026.0</c:v>
                </c:pt>
                <c:pt idx="491">
                  <c:v>38026.0</c:v>
                </c:pt>
                <c:pt idx="492">
                  <c:v>38026.0</c:v>
                </c:pt>
                <c:pt idx="493">
                  <c:v>38026.0</c:v>
                </c:pt>
                <c:pt idx="494">
                  <c:v>38026.0</c:v>
                </c:pt>
                <c:pt idx="495">
                  <c:v>38026.0</c:v>
                </c:pt>
                <c:pt idx="496">
                  <c:v>38026.0</c:v>
                </c:pt>
                <c:pt idx="497">
                  <c:v>38026.0</c:v>
                </c:pt>
                <c:pt idx="498">
                  <c:v>38026.0</c:v>
                </c:pt>
                <c:pt idx="499">
                  <c:v>38026.0</c:v>
                </c:pt>
                <c:pt idx="500">
                  <c:v>38026.0</c:v>
                </c:pt>
                <c:pt idx="501">
                  <c:v>38026.0</c:v>
                </c:pt>
                <c:pt idx="502">
                  <c:v>38026.0</c:v>
                </c:pt>
                <c:pt idx="503">
                  <c:v>38026.0</c:v>
                </c:pt>
                <c:pt idx="504">
                  <c:v>38026.0</c:v>
                </c:pt>
                <c:pt idx="505">
                  <c:v>38026.0</c:v>
                </c:pt>
                <c:pt idx="506">
                  <c:v>38026.0</c:v>
                </c:pt>
                <c:pt idx="507">
                  <c:v>38026.0</c:v>
                </c:pt>
                <c:pt idx="508">
                  <c:v>38026.0</c:v>
                </c:pt>
                <c:pt idx="509">
                  <c:v>38026.0</c:v>
                </c:pt>
                <c:pt idx="510">
                  <c:v>38026.0</c:v>
                </c:pt>
                <c:pt idx="511">
                  <c:v>38026.0</c:v>
                </c:pt>
                <c:pt idx="512">
                  <c:v>38026.0</c:v>
                </c:pt>
                <c:pt idx="513">
                  <c:v>38026.0</c:v>
                </c:pt>
                <c:pt idx="514">
                  <c:v>38026.0</c:v>
                </c:pt>
                <c:pt idx="515">
                  <c:v>38026.0</c:v>
                </c:pt>
                <c:pt idx="516">
                  <c:v>38027.0</c:v>
                </c:pt>
                <c:pt idx="517">
                  <c:v>38028.0</c:v>
                </c:pt>
                <c:pt idx="518">
                  <c:v>38028.0</c:v>
                </c:pt>
                <c:pt idx="519">
                  <c:v>38028.0</c:v>
                </c:pt>
                <c:pt idx="520">
                  <c:v>38028.0</c:v>
                </c:pt>
                <c:pt idx="521">
                  <c:v>38029.0</c:v>
                </c:pt>
                <c:pt idx="522">
                  <c:v>38029.0</c:v>
                </c:pt>
                <c:pt idx="523">
                  <c:v>38029.0</c:v>
                </c:pt>
                <c:pt idx="524">
                  <c:v>38029.0</c:v>
                </c:pt>
                <c:pt idx="525">
                  <c:v>38029.0</c:v>
                </c:pt>
                <c:pt idx="526">
                  <c:v>38033.0</c:v>
                </c:pt>
                <c:pt idx="527">
                  <c:v>38034.0</c:v>
                </c:pt>
                <c:pt idx="528">
                  <c:v>38034.0</c:v>
                </c:pt>
                <c:pt idx="529">
                  <c:v>38034.0</c:v>
                </c:pt>
                <c:pt idx="530">
                  <c:v>38034.0</c:v>
                </c:pt>
                <c:pt idx="531">
                  <c:v>38034.0</c:v>
                </c:pt>
                <c:pt idx="532">
                  <c:v>38034.0</c:v>
                </c:pt>
                <c:pt idx="533">
                  <c:v>38034.0</c:v>
                </c:pt>
                <c:pt idx="534">
                  <c:v>38034.0</c:v>
                </c:pt>
                <c:pt idx="535">
                  <c:v>38034.0</c:v>
                </c:pt>
                <c:pt idx="536">
                  <c:v>38034.0</c:v>
                </c:pt>
                <c:pt idx="537">
                  <c:v>38034.0</c:v>
                </c:pt>
                <c:pt idx="538">
                  <c:v>38034.0</c:v>
                </c:pt>
                <c:pt idx="539">
                  <c:v>38035.0</c:v>
                </c:pt>
                <c:pt idx="540">
                  <c:v>38036.0</c:v>
                </c:pt>
                <c:pt idx="541">
                  <c:v>38036.0</c:v>
                </c:pt>
                <c:pt idx="542">
                  <c:v>38036.0</c:v>
                </c:pt>
                <c:pt idx="543">
                  <c:v>38036.0</c:v>
                </c:pt>
                <c:pt idx="544">
                  <c:v>38036.0</c:v>
                </c:pt>
                <c:pt idx="545">
                  <c:v>38036.0</c:v>
                </c:pt>
                <c:pt idx="546">
                  <c:v>38036.0</c:v>
                </c:pt>
                <c:pt idx="547">
                  <c:v>38037.0</c:v>
                </c:pt>
                <c:pt idx="548">
                  <c:v>38037.0</c:v>
                </c:pt>
                <c:pt idx="549">
                  <c:v>38037.0</c:v>
                </c:pt>
                <c:pt idx="550">
                  <c:v>38037.0</c:v>
                </c:pt>
                <c:pt idx="551">
                  <c:v>38037.0</c:v>
                </c:pt>
                <c:pt idx="552">
                  <c:v>38040.0</c:v>
                </c:pt>
                <c:pt idx="553">
                  <c:v>38040.0</c:v>
                </c:pt>
                <c:pt idx="554">
                  <c:v>38040.0</c:v>
                </c:pt>
                <c:pt idx="555">
                  <c:v>38040.0</c:v>
                </c:pt>
                <c:pt idx="556">
                  <c:v>38040.0</c:v>
                </c:pt>
                <c:pt idx="557">
                  <c:v>38042.0</c:v>
                </c:pt>
                <c:pt idx="558">
                  <c:v>38042.0</c:v>
                </c:pt>
                <c:pt idx="559">
                  <c:v>38042.0</c:v>
                </c:pt>
                <c:pt idx="560">
                  <c:v>38042.0</c:v>
                </c:pt>
                <c:pt idx="561">
                  <c:v>38042.0</c:v>
                </c:pt>
                <c:pt idx="562">
                  <c:v>38042.0</c:v>
                </c:pt>
                <c:pt idx="563">
                  <c:v>38042.0</c:v>
                </c:pt>
                <c:pt idx="564">
                  <c:v>38042.0</c:v>
                </c:pt>
                <c:pt idx="565">
                  <c:v>38042.0</c:v>
                </c:pt>
                <c:pt idx="566">
                  <c:v>38042.0</c:v>
                </c:pt>
                <c:pt idx="567">
                  <c:v>38042.0</c:v>
                </c:pt>
                <c:pt idx="568">
                  <c:v>38042.0</c:v>
                </c:pt>
                <c:pt idx="569">
                  <c:v>38042.0</c:v>
                </c:pt>
                <c:pt idx="570">
                  <c:v>38042.0</c:v>
                </c:pt>
                <c:pt idx="571">
                  <c:v>38042.0</c:v>
                </c:pt>
                <c:pt idx="572">
                  <c:v>38042.0</c:v>
                </c:pt>
                <c:pt idx="573">
                  <c:v>38042.0</c:v>
                </c:pt>
                <c:pt idx="574">
                  <c:v>38042.0</c:v>
                </c:pt>
                <c:pt idx="575">
                  <c:v>38042.0</c:v>
                </c:pt>
                <c:pt idx="576">
                  <c:v>38042.0</c:v>
                </c:pt>
                <c:pt idx="577">
                  <c:v>38042.0</c:v>
                </c:pt>
                <c:pt idx="578">
                  <c:v>38043.0</c:v>
                </c:pt>
                <c:pt idx="579">
                  <c:v>38043.0</c:v>
                </c:pt>
                <c:pt idx="580">
                  <c:v>38043.0</c:v>
                </c:pt>
                <c:pt idx="581">
                  <c:v>38043.0</c:v>
                </c:pt>
                <c:pt idx="582">
                  <c:v>38048.0</c:v>
                </c:pt>
                <c:pt idx="583">
                  <c:v>38049.0</c:v>
                </c:pt>
                <c:pt idx="584">
                  <c:v>38049.0</c:v>
                </c:pt>
                <c:pt idx="585">
                  <c:v>38050.0</c:v>
                </c:pt>
                <c:pt idx="586">
                  <c:v>38050.0</c:v>
                </c:pt>
                <c:pt idx="587">
                  <c:v>38051.0</c:v>
                </c:pt>
                <c:pt idx="588">
                  <c:v>38051.0</c:v>
                </c:pt>
                <c:pt idx="589">
                  <c:v>38051.0</c:v>
                </c:pt>
                <c:pt idx="590">
                  <c:v>38051.0</c:v>
                </c:pt>
                <c:pt idx="591">
                  <c:v>38051.0</c:v>
                </c:pt>
                <c:pt idx="592">
                  <c:v>38051.0</c:v>
                </c:pt>
                <c:pt idx="593">
                  <c:v>38051.0</c:v>
                </c:pt>
                <c:pt idx="594">
                  <c:v>38054.0</c:v>
                </c:pt>
                <c:pt idx="595">
                  <c:v>38055.0</c:v>
                </c:pt>
                <c:pt idx="596">
                  <c:v>38055.0</c:v>
                </c:pt>
                <c:pt idx="597">
                  <c:v>38055.0</c:v>
                </c:pt>
                <c:pt idx="598">
                  <c:v>38056.0</c:v>
                </c:pt>
                <c:pt idx="599">
                  <c:v>38056.0</c:v>
                </c:pt>
                <c:pt idx="600">
                  <c:v>38056.0</c:v>
                </c:pt>
                <c:pt idx="601">
                  <c:v>38056.0</c:v>
                </c:pt>
                <c:pt idx="602">
                  <c:v>38056.0</c:v>
                </c:pt>
                <c:pt idx="603">
                  <c:v>38057.0</c:v>
                </c:pt>
                <c:pt idx="604">
                  <c:v>38057.0</c:v>
                </c:pt>
                <c:pt idx="605">
                  <c:v>38057.0</c:v>
                </c:pt>
                <c:pt idx="606">
                  <c:v>38057.0</c:v>
                </c:pt>
                <c:pt idx="607">
                  <c:v>38057.0</c:v>
                </c:pt>
                <c:pt idx="608">
                  <c:v>38057.0</c:v>
                </c:pt>
                <c:pt idx="609">
                  <c:v>38057.0</c:v>
                </c:pt>
                <c:pt idx="610">
                  <c:v>38058.0</c:v>
                </c:pt>
                <c:pt idx="611">
                  <c:v>38058.0</c:v>
                </c:pt>
                <c:pt idx="612">
                  <c:v>38058.0</c:v>
                </c:pt>
                <c:pt idx="613">
                  <c:v>38058.0</c:v>
                </c:pt>
                <c:pt idx="614">
                  <c:v>38061.0</c:v>
                </c:pt>
                <c:pt idx="615">
                  <c:v>38061.0</c:v>
                </c:pt>
                <c:pt idx="616">
                  <c:v>38061.0</c:v>
                </c:pt>
                <c:pt idx="617">
                  <c:v>38061.0</c:v>
                </c:pt>
                <c:pt idx="618">
                  <c:v>38061.0</c:v>
                </c:pt>
                <c:pt idx="619">
                  <c:v>38061.0</c:v>
                </c:pt>
                <c:pt idx="620">
                  <c:v>38061.0</c:v>
                </c:pt>
                <c:pt idx="621">
                  <c:v>38061.0</c:v>
                </c:pt>
                <c:pt idx="622">
                  <c:v>38061.0</c:v>
                </c:pt>
                <c:pt idx="623">
                  <c:v>38061.0</c:v>
                </c:pt>
                <c:pt idx="624">
                  <c:v>38061.0</c:v>
                </c:pt>
                <c:pt idx="625">
                  <c:v>38062.0</c:v>
                </c:pt>
                <c:pt idx="626">
                  <c:v>38062.0</c:v>
                </c:pt>
                <c:pt idx="627">
                  <c:v>38062.0</c:v>
                </c:pt>
                <c:pt idx="628">
                  <c:v>38062.0</c:v>
                </c:pt>
                <c:pt idx="629">
                  <c:v>38062.0</c:v>
                </c:pt>
                <c:pt idx="630">
                  <c:v>38062.0</c:v>
                </c:pt>
                <c:pt idx="631">
                  <c:v>38062.0</c:v>
                </c:pt>
                <c:pt idx="632">
                  <c:v>38062.0</c:v>
                </c:pt>
                <c:pt idx="633">
                  <c:v>38064.0</c:v>
                </c:pt>
                <c:pt idx="634">
                  <c:v>38065.0</c:v>
                </c:pt>
                <c:pt idx="635">
                  <c:v>38065.0</c:v>
                </c:pt>
                <c:pt idx="636">
                  <c:v>38065.0</c:v>
                </c:pt>
                <c:pt idx="637">
                  <c:v>38065.0</c:v>
                </c:pt>
                <c:pt idx="638">
                  <c:v>38068.0</c:v>
                </c:pt>
                <c:pt idx="639">
                  <c:v>38069.0</c:v>
                </c:pt>
                <c:pt idx="640">
                  <c:v>38069.0</c:v>
                </c:pt>
                <c:pt idx="641">
                  <c:v>38069.0</c:v>
                </c:pt>
                <c:pt idx="642">
                  <c:v>38069.0</c:v>
                </c:pt>
                <c:pt idx="643">
                  <c:v>38069.0</c:v>
                </c:pt>
                <c:pt idx="644">
                  <c:v>38071.0</c:v>
                </c:pt>
                <c:pt idx="645">
                  <c:v>38072.0</c:v>
                </c:pt>
                <c:pt idx="646">
                  <c:v>38075.0</c:v>
                </c:pt>
                <c:pt idx="647">
                  <c:v>38075.0</c:v>
                </c:pt>
                <c:pt idx="648">
                  <c:v>38075.0</c:v>
                </c:pt>
                <c:pt idx="649">
                  <c:v>38076.0</c:v>
                </c:pt>
                <c:pt idx="650">
                  <c:v>38076.0</c:v>
                </c:pt>
                <c:pt idx="651">
                  <c:v>38076.0</c:v>
                </c:pt>
                <c:pt idx="652">
                  <c:v>38076.0</c:v>
                </c:pt>
                <c:pt idx="653">
                  <c:v>38076.0</c:v>
                </c:pt>
                <c:pt idx="654">
                  <c:v>38076.0</c:v>
                </c:pt>
                <c:pt idx="655">
                  <c:v>38076.0</c:v>
                </c:pt>
                <c:pt idx="656">
                  <c:v>38076.0</c:v>
                </c:pt>
                <c:pt idx="657">
                  <c:v>38076.0</c:v>
                </c:pt>
                <c:pt idx="658">
                  <c:v>38076.0</c:v>
                </c:pt>
                <c:pt idx="659">
                  <c:v>38077.0</c:v>
                </c:pt>
                <c:pt idx="660">
                  <c:v>38077.0</c:v>
                </c:pt>
                <c:pt idx="661">
                  <c:v>38077.0</c:v>
                </c:pt>
                <c:pt idx="662">
                  <c:v>38078.0</c:v>
                </c:pt>
                <c:pt idx="663">
                  <c:v>38078.0</c:v>
                </c:pt>
                <c:pt idx="664">
                  <c:v>38079.0</c:v>
                </c:pt>
                <c:pt idx="665">
                  <c:v>38079.0</c:v>
                </c:pt>
                <c:pt idx="666">
                  <c:v>38079.0</c:v>
                </c:pt>
                <c:pt idx="667">
                  <c:v>38079.0</c:v>
                </c:pt>
                <c:pt idx="668">
                  <c:v>38083.0</c:v>
                </c:pt>
                <c:pt idx="669">
                  <c:v>38083.0</c:v>
                </c:pt>
                <c:pt idx="670">
                  <c:v>38083.0</c:v>
                </c:pt>
                <c:pt idx="671">
                  <c:v>38083.0</c:v>
                </c:pt>
                <c:pt idx="672">
                  <c:v>38083.0</c:v>
                </c:pt>
                <c:pt idx="673">
                  <c:v>38083.0</c:v>
                </c:pt>
                <c:pt idx="674">
                  <c:v>38083.0</c:v>
                </c:pt>
                <c:pt idx="675">
                  <c:v>38083.0</c:v>
                </c:pt>
                <c:pt idx="676">
                  <c:v>38083.0</c:v>
                </c:pt>
                <c:pt idx="677">
                  <c:v>38083.0</c:v>
                </c:pt>
                <c:pt idx="678">
                  <c:v>38083.0</c:v>
                </c:pt>
                <c:pt idx="679">
                  <c:v>38083.0</c:v>
                </c:pt>
                <c:pt idx="680">
                  <c:v>38083.0</c:v>
                </c:pt>
                <c:pt idx="681">
                  <c:v>38083.0</c:v>
                </c:pt>
                <c:pt idx="682">
                  <c:v>38083.0</c:v>
                </c:pt>
                <c:pt idx="683">
                  <c:v>38083.0</c:v>
                </c:pt>
                <c:pt idx="684">
                  <c:v>38083.0</c:v>
                </c:pt>
                <c:pt idx="685">
                  <c:v>38083.0</c:v>
                </c:pt>
                <c:pt idx="686">
                  <c:v>38083.0</c:v>
                </c:pt>
                <c:pt idx="687">
                  <c:v>38083.0</c:v>
                </c:pt>
                <c:pt idx="688">
                  <c:v>38084.0</c:v>
                </c:pt>
                <c:pt idx="689">
                  <c:v>38084.0</c:v>
                </c:pt>
                <c:pt idx="690">
                  <c:v>38084.0</c:v>
                </c:pt>
                <c:pt idx="691">
                  <c:v>38084.0</c:v>
                </c:pt>
                <c:pt idx="692">
                  <c:v>38084.0</c:v>
                </c:pt>
                <c:pt idx="693">
                  <c:v>38084.0</c:v>
                </c:pt>
                <c:pt idx="694">
                  <c:v>38084.0</c:v>
                </c:pt>
                <c:pt idx="695">
                  <c:v>38084.0</c:v>
                </c:pt>
                <c:pt idx="696">
                  <c:v>38084.0</c:v>
                </c:pt>
                <c:pt idx="697">
                  <c:v>38084.0</c:v>
                </c:pt>
                <c:pt idx="698">
                  <c:v>38084.0</c:v>
                </c:pt>
                <c:pt idx="699">
                  <c:v>38084.0</c:v>
                </c:pt>
                <c:pt idx="700">
                  <c:v>38084.0</c:v>
                </c:pt>
                <c:pt idx="701">
                  <c:v>38084.0</c:v>
                </c:pt>
                <c:pt idx="702">
                  <c:v>38084.0</c:v>
                </c:pt>
                <c:pt idx="703">
                  <c:v>38084.0</c:v>
                </c:pt>
                <c:pt idx="704">
                  <c:v>38084.0</c:v>
                </c:pt>
                <c:pt idx="705">
                  <c:v>38085.0</c:v>
                </c:pt>
                <c:pt idx="706">
                  <c:v>38085.0</c:v>
                </c:pt>
                <c:pt idx="707">
                  <c:v>38085.0</c:v>
                </c:pt>
                <c:pt idx="708">
                  <c:v>38085.0</c:v>
                </c:pt>
                <c:pt idx="709">
                  <c:v>38085.0</c:v>
                </c:pt>
                <c:pt idx="710">
                  <c:v>38085.0</c:v>
                </c:pt>
                <c:pt idx="711">
                  <c:v>38085.0</c:v>
                </c:pt>
                <c:pt idx="712">
                  <c:v>38085.0</c:v>
                </c:pt>
                <c:pt idx="713">
                  <c:v>38085.0</c:v>
                </c:pt>
                <c:pt idx="714">
                  <c:v>38085.0</c:v>
                </c:pt>
                <c:pt idx="715">
                  <c:v>38085.0</c:v>
                </c:pt>
                <c:pt idx="716">
                  <c:v>38085.0</c:v>
                </c:pt>
                <c:pt idx="717">
                  <c:v>38085.0</c:v>
                </c:pt>
                <c:pt idx="718">
                  <c:v>38085.0</c:v>
                </c:pt>
                <c:pt idx="719">
                  <c:v>38085.0</c:v>
                </c:pt>
                <c:pt idx="720">
                  <c:v>38085.0</c:v>
                </c:pt>
                <c:pt idx="721">
                  <c:v>38085.0</c:v>
                </c:pt>
                <c:pt idx="722">
                  <c:v>38085.0</c:v>
                </c:pt>
                <c:pt idx="723">
                  <c:v>38085.0</c:v>
                </c:pt>
                <c:pt idx="724">
                  <c:v>38085.0</c:v>
                </c:pt>
                <c:pt idx="725">
                  <c:v>38085.0</c:v>
                </c:pt>
                <c:pt idx="726">
                  <c:v>38085.0</c:v>
                </c:pt>
                <c:pt idx="727">
                  <c:v>38085.0</c:v>
                </c:pt>
                <c:pt idx="728">
                  <c:v>38097.0</c:v>
                </c:pt>
                <c:pt idx="729">
                  <c:v>38097.0</c:v>
                </c:pt>
                <c:pt idx="730">
                  <c:v>38097.0</c:v>
                </c:pt>
                <c:pt idx="731">
                  <c:v>38097.0</c:v>
                </c:pt>
                <c:pt idx="732">
                  <c:v>38097.0</c:v>
                </c:pt>
                <c:pt idx="733">
                  <c:v>38098.0</c:v>
                </c:pt>
                <c:pt idx="734">
                  <c:v>38098.0</c:v>
                </c:pt>
                <c:pt idx="735">
                  <c:v>38099.0</c:v>
                </c:pt>
                <c:pt idx="736">
                  <c:v>38099.0</c:v>
                </c:pt>
                <c:pt idx="737">
                  <c:v>38099.0</c:v>
                </c:pt>
                <c:pt idx="738">
                  <c:v>38099.0</c:v>
                </c:pt>
                <c:pt idx="739">
                  <c:v>38099.0</c:v>
                </c:pt>
                <c:pt idx="740">
                  <c:v>38099.0</c:v>
                </c:pt>
                <c:pt idx="741">
                  <c:v>38099.0</c:v>
                </c:pt>
                <c:pt idx="742">
                  <c:v>38099.0</c:v>
                </c:pt>
                <c:pt idx="743">
                  <c:v>38099.0</c:v>
                </c:pt>
                <c:pt idx="744">
                  <c:v>38099.0</c:v>
                </c:pt>
                <c:pt idx="745">
                  <c:v>38099.0</c:v>
                </c:pt>
                <c:pt idx="746">
                  <c:v>38099.0</c:v>
                </c:pt>
                <c:pt idx="747">
                  <c:v>38099.0</c:v>
                </c:pt>
                <c:pt idx="748">
                  <c:v>38100.0</c:v>
                </c:pt>
                <c:pt idx="749">
                  <c:v>38100.0</c:v>
                </c:pt>
                <c:pt idx="750">
                  <c:v>38100.0</c:v>
                </c:pt>
                <c:pt idx="751">
                  <c:v>38105.0</c:v>
                </c:pt>
                <c:pt idx="752">
                  <c:v>38105.0</c:v>
                </c:pt>
                <c:pt idx="753">
                  <c:v>38105.0</c:v>
                </c:pt>
                <c:pt idx="754">
                  <c:v>38105.0</c:v>
                </c:pt>
                <c:pt idx="755">
                  <c:v>38105.0</c:v>
                </c:pt>
                <c:pt idx="756">
                  <c:v>38105.0</c:v>
                </c:pt>
                <c:pt idx="757">
                  <c:v>38105.0</c:v>
                </c:pt>
                <c:pt idx="758">
                  <c:v>38105.0</c:v>
                </c:pt>
                <c:pt idx="759">
                  <c:v>38105.0</c:v>
                </c:pt>
                <c:pt idx="760">
                  <c:v>38105.0</c:v>
                </c:pt>
                <c:pt idx="761">
                  <c:v>38105.0</c:v>
                </c:pt>
                <c:pt idx="762">
                  <c:v>38105.0</c:v>
                </c:pt>
                <c:pt idx="763">
                  <c:v>38105.0</c:v>
                </c:pt>
                <c:pt idx="764">
                  <c:v>38106.0</c:v>
                </c:pt>
                <c:pt idx="765">
                  <c:v>38106.0</c:v>
                </c:pt>
                <c:pt idx="766">
                  <c:v>38106.0</c:v>
                </c:pt>
                <c:pt idx="767">
                  <c:v>38107.0</c:v>
                </c:pt>
                <c:pt idx="768">
                  <c:v>38107.0</c:v>
                </c:pt>
                <c:pt idx="769">
                  <c:v>38107.0</c:v>
                </c:pt>
                <c:pt idx="770">
                  <c:v>38107.0</c:v>
                </c:pt>
                <c:pt idx="771">
                  <c:v>38107.0</c:v>
                </c:pt>
                <c:pt idx="772">
                  <c:v>38107.0</c:v>
                </c:pt>
                <c:pt idx="773">
                  <c:v>38107.0</c:v>
                </c:pt>
                <c:pt idx="774">
                  <c:v>38112.0</c:v>
                </c:pt>
                <c:pt idx="775">
                  <c:v>38112.0</c:v>
                </c:pt>
                <c:pt idx="776">
                  <c:v>38113.0</c:v>
                </c:pt>
                <c:pt idx="777">
                  <c:v>38113.0</c:v>
                </c:pt>
                <c:pt idx="778">
                  <c:v>38113.0</c:v>
                </c:pt>
                <c:pt idx="779">
                  <c:v>38113.0</c:v>
                </c:pt>
                <c:pt idx="780">
                  <c:v>38119.0</c:v>
                </c:pt>
                <c:pt idx="781">
                  <c:v>38119.0</c:v>
                </c:pt>
                <c:pt idx="782">
                  <c:v>38119.0</c:v>
                </c:pt>
                <c:pt idx="783">
                  <c:v>38119.0</c:v>
                </c:pt>
                <c:pt idx="784">
                  <c:v>38119.0</c:v>
                </c:pt>
                <c:pt idx="785">
                  <c:v>38120.0</c:v>
                </c:pt>
                <c:pt idx="786">
                  <c:v>38124.0</c:v>
                </c:pt>
                <c:pt idx="787">
                  <c:v>38124.0</c:v>
                </c:pt>
                <c:pt idx="788">
                  <c:v>38124.0</c:v>
                </c:pt>
                <c:pt idx="789">
                  <c:v>38124.0</c:v>
                </c:pt>
                <c:pt idx="790">
                  <c:v>38124.0</c:v>
                </c:pt>
                <c:pt idx="791">
                  <c:v>38125.0</c:v>
                </c:pt>
                <c:pt idx="792">
                  <c:v>38126.0</c:v>
                </c:pt>
                <c:pt idx="793">
                  <c:v>38126.0</c:v>
                </c:pt>
                <c:pt idx="794">
                  <c:v>38126.0</c:v>
                </c:pt>
                <c:pt idx="795">
                  <c:v>38126.0</c:v>
                </c:pt>
                <c:pt idx="796">
                  <c:v>38126.0</c:v>
                </c:pt>
                <c:pt idx="797">
                  <c:v>38126.0</c:v>
                </c:pt>
                <c:pt idx="798">
                  <c:v>38126.0</c:v>
                </c:pt>
                <c:pt idx="799">
                  <c:v>38126.0</c:v>
                </c:pt>
                <c:pt idx="800">
                  <c:v>38126.0</c:v>
                </c:pt>
                <c:pt idx="801">
                  <c:v>38126.0</c:v>
                </c:pt>
                <c:pt idx="802">
                  <c:v>38126.0</c:v>
                </c:pt>
                <c:pt idx="803">
                  <c:v>38126.0</c:v>
                </c:pt>
                <c:pt idx="804">
                  <c:v>38126.0</c:v>
                </c:pt>
                <c:pt idx="805">
                  <c:v>38126.0</c:v>
                </c:pt>
                <c:pt idx="806">
                  <c:v>38126.0</c:v>
                </c:pt>
                <c:pt idx="807">
                  <c:v>38126.0</c:v>
                </c:pt>
                <c:pt idx="808">
                  <c:v>38126.0</c:v>
                </c:pt>
                <c:pt idx="809">
                  <c:v>38126.0</c:v>
                </c:pt>
                <c:pt idx="810">
                  <c:v>38126.0</c:v>
                </c:pt>
                <c:pt idx="811">
                  <c:v>38126.0</c:v>
                </c:pt>
                <c:pt idx="812">
                  <c:v>38126.0</c:v>
                </c:pt>
                <c:pt idx="813">
                  <c:v>38126.0</c:v>
                </c:pt>
                <c:pt idx="814">
                  <c:v>38126.0</c:v>
                </c:pt>
                <c:pt idx="815">
                  <c:v>38126.0</c:v>
                </c:pt>
                <c:pt idx="816">
                  <c:v>38126.0</c:v>
                </c:pt>
                <c:pt idx="817">
                  <c:v>38128.0</c:v>
                </c:pt>
                <c:pt idx="818">
                  <c:v>38128.0</c:v>
                </c:pt>
                <c:pt idx="819">
                  <c:v>38128.0</c:v>
                </c:pt>
                <c:pt idx="820">
                  <c:v>38128.0</c:v>
                </c:pt>
                <c:pt idx="821">
                  <c:v>38131.0</c:v>
                </c:pt>
                <c:pt idx="822">
                  <c:v>38131.0</c:v>
                </c:pt>
                <c:pt idx="823">
                  <c:v>38131.0</c:v>
                </c:pt>
                <c:pt idx="824">
                  <c:v>38131.0</c:v>
                </c:pt>
                <c:pt idx="825">
                  <c:v>38131.0</c:v>
                </c:pt>
                <c:pt idx="826">
                  <c:v>38131.0</c:v>
                </c:pt>
                <c:pt idx="827">
                  <c:v>38131.0</c:v>
                </c:pt>
                <c:pt idx="828">
                  <c:v>38132.0</c:v>
                </c:pt>
                <c:pt idx="829">
                  <c:v>38132.0</c:v>
                </c:pt>
                <c:pt idx="830">
                  <c:v>38132.0</c:v>
                </c:pt>
                <c:pt idx="831">
                  <c:v>38132.0</c:v>
                </c:pt>
                <c:pt idx="832">
                  <c:v>38132.0</c:v>
                </c:pt>
                <c:pt idx="833">
                  <c:v>38133.0</c:v>
                </c:pt>
                <c:pt idx="834">
                  <c:v>38133.0</c:v>
                </c:pt>
                <c:pt idx="835">
                  <c:v>38133.0</c:v>
                </c:pt>
                <c:pt idx="836">
                  <c:v>38133.0</c:v>
                </c:pt>
                <c:pt idx="837">
                  <c:v>38133.0</c:v>
                </c:pt>
                <c:pt idx="838">
                  <c:v>38133.0</c:v>
                </c:pt>
                <c:pt idx="839">
                  <c:v>38135.0</c:v>
                </c:pt>
                <c:pt idx="840">
                  <c:v>38135.0</c:v>
                </c:pt>
                <c:pt idx="841">
                  <c:v>38138.0</c:v>
                </c:pt>
                <c:pt idx="842">
                  <c:v>38139.0</c:v>
                </c:pt>
                <c:pt idx="843">
                  <c:v>38140.0</c:v>
                </c:pt>
                <c:pt idx="844">
                  <c:v>38140.0</c:v>
                </c:pt>
                <c:pt idx="845">
                  <c:v>38140.0</c:v>
                </c:pt>
                <c:pt idx="846">
                  <c:v>38140.0</c:v>
                </c:pt>
                <c:pt idx="847">
                  <c:v>38140.0</c:v>
                </c:pt>
                <c:pt idx="848">
                  <c:v>38140.0</c:v>
                </c:pt>
                <c:pt idx="849">
                  <c:v>38140.0</c:v>
                </c:pt>
                <c:pt idx="850">
                  <c:v>38140.0</c:v>
                </c:pt>
                <c:pt idx="851">
                  <c:v>38140.0</c:v>
                </c:pt>
                <c:pt idx="852">
                  <c:v>38140.0</c:v>
                </c:pt>
                <c:pt idx="853">
                  <c:v>38141.0</c:v>
                </c:pt>
                <c:pt idx="854">
                  <c:v>38142.0</c:v>
                </c:pt>
                <c:pt idx="855">
                  <c:v>38142.0</c:v>
                </c:pt>
                <c:pt idx="856">
                  <c:v>38145.0</c:v>
                </c:pt>
                <c:pt idx="857">
                  <c:v>38145.0</c:v>
                </c:pt>
                <c:pt idx="858">
                  <c:v>38146.0</c:v>
                </c:pt>
                <c:pt idx="859">
                  <c:v>38146.0</c:v>
                </c:pt>
                <c:pt idx="860">
                  <c:v>38146.0</c:v>
                </c:pt>
                <c:pt idx="861">
                  <c:v>38146.0</c:v>
                </c:pt>
                <c:pt idx="862">
                  <c:v>38146.0</c:v>
                </c:pt>
                <c:pt idx="863">
                  <c:v>38146.0</c:v>
                </c:pt>
                <c:pt idx="864">
                  <c:v>38147.0</c:v>
                </c:pt>
                <c:pt idx="865">
                  <c:v>38147.0</c:v>
                </c:pt>
                <c:pt idx="866">
                  <c:v>38147.0</c:v>
                </c:pt>
                <c:pt idx="867">
                  <c:v>38147.0</c:v>
                </c:pt>
                <c:pt idx="868">
                  <c:v>38147.0</c:v>
                </c:pt>
                <c:pt idx="869">
                  <c:v>38147.0</c:v>
                </c:pt>
                <c:pt idx="870">
                  <c:v>38148.0</c:v>
                </c:pt>
                <c:pt idx="871">
                  <c:v>38148.0</c:v>
                </c:pt>
                <c:pt idx="872">
                  <c:v>38148.0</c:v>
                </c:pt>
                <c:pt idx="873">
                  <c:v>38148.0</c:v>
                </c:pt>
                <c:pt idx="874">
                  <c:v>38149.0</c:v>
                </c:pt>
                <c:pt idx="875">
                  <c:v>38149.0</c:v>
                </c:pt>
                <c:pt idx="876">
                  <c:v>38153.0</c:v>
                </c:pt>
                <c:pt idx="877">
                  <c:v>38153.0</c:v>
                </c:pt>
                <c:pt idx="878">
                  <c:v>38153.0</c:v>
                </c:pt>
                <c:pt idx="879">
                  <c:v>38154.0</c:v>
                </c:pt>
                <c:pt idx="880">
                  <c:v>38154.0</c:v>
                </c:pt>
                <c:pt idx="881">
                  <c:v>38154.0</c:v>
                </c:pt>
                <c:pt idx="882">
                  <c:v>38154.0</c:v>
                </c:pt>
                <c:pt idx="883">
                  <c:v>38154.0</c:v>
                </c:pt>
                <c:pt idx="884">
                  <c:v>38154.0</c:v>
                </c:pt>
                <c:pt idx="885">
                  <c:v>38155.0</c:v>
                </c:pt>
                <c:pt idx="886">
                  <c:v>38155.0</c:v>
                </c:pt>
                <c:pt idx="887">
                  <c:v>38155.0</c:v>
                </c:pt>
                <c:pt idx="888">
                  <c:v>38156.0</c:v>
                </c:pt>
                <c:pt idx="889">
                  <c:v>38156.0</c:v>
                </c:pt>
                <c:pt idx="890">
                  <c:v>38156.0</c:v>
                </c:pt>
                <c:pt idx="891">
                  <c:v>38161.0</c:v>
                </c:pt>
                <c:pt idx="892">
                  <c:v>38161.0</c:v>
                </c:pt>
                <c:pt idx="893">
                  <c:v>38161.0</c:v>
                </c:pt>
                <c:pt idx="894">
                  <c:v>38161.0</c:v>
                </c:pt>
                <c:pt idx="895">
                  <c:v>38162.0</c:v>
                </c:pt>
                <c:pt idx="896">
                  <c:v>38162.0</c:v>
                </c:pt>
                <c:pt idx="897">
                  <c:v>38162.0</c:v>
                </c:pt>
                <c:pt idx="898">
                  <c:v>38163.0</c:v>
                </c:pt>
                <c:pt idx="899">
                  <c:v>38163.0</c:v>
                </c:pt>
                <c:pt idx="900">
                  <c:v>38166.0</c:v>
                </c:pt>
                <c:pt idx="901">
                  <c:v>38166.0</c:v>
                </c:pt>
                <c:pt idx="902">
                  <c:v>38166.0</c:v>
                </c:pt>
                <c:pt idx="903">
                  <c:v>38166.0</c:v>
                </c:pt>
                <c:pt idx="904">
                  <c:v>38168.0</c:v>
                </c:pt>
                <c:pt idx="905">
                  <c:v>38168.0</c:v>
                </c:pt>
                <c:pt idx="906">
                  <c:v>38168.0</c:v>
                </c:pt>
                <c:pt idx="907">
                  <c:v>38168.0</c:v>
                </c:pt>
                <c:pt idx="908">
                  <c:v>38168.0</c:v>
                </c:pt>
                <c:pt idx="909">
                  <c:v>38169.0</c:v>
                </c:pt>
                <c:pt idx="910">
                  <c:v>38169.0</c:v>
                </c:pt>
                <c:pt idx="911">
                  <c:v>38169.0</c:v>
                </c:pt>
                <c:pt idx="912">
                  <c:v>38169.0</c:v>
                </c:pt>
                <c:pt idx="913">
                  <c:v>38169.0</c:v>
                </c:pt>
                <c:pt idx="914">
                  <c:v>38169.0</c:v>
                </c:pt>
                <c:pt idx="915">
                  <c:v>38169.0</c:v>
                </c:pt>
                <c:pt idx="916">
                  <c:v>38169.0</c:v>
                </c:pt>
                <c:pt idx="917">
                  <c:v>38170.0</c:v>
                </c:pt>
                <c:pt idx="918">
                  <c:v>38170.0</c:v>
                </c:pt>
                <c:pt idx="919">
                  <c:v>38170.0</c:v>
                </c:pt>
                <c:pt idx="920">
                  <c:v>38170.0</c:v>
                </c:pt>
                <c:pt idx="921">
                  <c:v>38170.0</c:v>
                </c:pt>
                <c:pt idx="922">
                  <c:v>38173.0</c:v>
                </c:pt>
                <c:pt idx="923">
                  <c:v>38174.0</c:v>
                </c:pt>
                <c:pt idx="924">
                  <c:v>38175.0</c:v>
                </c:pt>
                <c:pt idx="925">
                  <c:v>38176.0</c:v>
                </c:pt>
                <c:pt idx="926">
                  <c:v>38176.0</c:v>
                </c:pt>
                <c:pt idx="927">
                  <c:v>38180.0</c:v>
                </c:pt>
                <c:pt idx="928">
                  <c:v>38180.0</c:v>
                </c:pt>
                <c:pt idx="929">
                  <c:v>38180.0</c:v>
                </c:pt>
                <c:pt idx="930">
                  <c:v>38180.0</c:v>
                </c:pt>
                <c:pt idx="931">
                  <c:v>38181.0</c:v>
                </c:pt>
                <c:pt idx="932">
                  <c:v>38181.0</c:v>
                </c:pt>
                <c:pt idx="933">
                  <c:v>38182.0</c:v>
                </c:pt>
                <c:pt idx="934">
                  <c:v>38182.0</c:v>
                </c:pt>
                <c:pt idx="935">
                  <c:v>38182.0</c:v>
                </c:pt>
                <c:pt idx="936">
                  <c:v>38182.0</c:v>
                </c:pt>
                <c:pt idx="937">
                  <c:v>38182.0</c:v>
                </c:pt>
                <c:pt idx="938">
                  <c:v>38182.0</c:v>
                </c:pt>
                <c:pt idx="939">
                  <c:v>38182.0</c:v>
                </c:pt>
                <c:pt idx="940">
                  <c:v>38182.0</c:v>
                </c:pt>
                <c:pt idx="941">
                  <c:v>38182.0</c:v>
                </c:pt>
                <c:pt idx="942">
                  <c:v>38182.0</c:v>
                </c:pt>
                <c:pt idx="943">
                  <c:v>38182.0</c:v>
                </c:pt>
                <c:pt idx="944">
                  <c:v>38182.0</c:v>
                </c:pt>
                <c:pt idx="945">
                  <c:v>38183.0</c:v>
                </c:pt>
                <c:pt idx="946">
                  <c:v>38183.0</c:v>
                </c:pt>
                <c:pt idx="947">
                  <c:v>38183.0</c:v>
                </c:pt>
                <c:pt idx="948">
                  <c:v>38183.0</c:v>
                </c:pt>
                <c:pt idx="949">
                  <c:v>38183.0</c:v>
                </c:pt>
                <c:pt idx="950">
                  <c:v>38183.0</c:v>
                </c:pt>
                <c:pt idx="951">
                  <c:v>38183.0</c:v>
                </c:pt>
                <c:pt idx="952">
                  <c:v>38183.0</c:v>
                </c:pt>
                <c:pt idx="953">
                  <c:v>38183.0</c:v>
                </c:pt>
                <c:pt idx="954">
                  <c:v>38183.0</c:v>
                </c:pt>
                <c:pt idx="955">
                  <c:v>38184.0</c:v>
                </c:pt>
                <c:pt idx="956">
                  <c:v>38187.0</c:v>
                </c:pt>
                <c:pt idx="957">
                  <c:v>38189.0</c:v>
                </c:pt>
                <c:pt idx="958">
                  <c:v>38189.0</c:v>
                </c:pt>
                <c:pt idx="959">
                  <c:v>38190.0</c:v>
                </c:pt>
                <c:pt idx="960">
                  <c:v>38190.0</c:v>
                </c:pt>
                <c:pt idx="961">
                  <c:v>38194.0</c:v>
                </c:pt>
                <c:pt idx="962">
                  <c:v>38194.0</c:v>
                </c:pt>
                <c:pt idx="963">
                  <c:v>38195.0</c:v>
                </c:pt>
                <c:pt idx="964">
                  <c:v>38195.0</c:v>
                </c:pt>
                <c:pt idx="965">
                  <c:v>38195.0</c:v>
                </c:pt>
                <c:pt idx="966">
                  <c:v>38195.0</c:v>
                </c:pt>
                <c:pt idx="967">
                  <c:v>38195.0</c:v>
                </c:pt>
                <c:pt idx="968">
                  <c:v>38195.0</c:v>
                </c:pt>
                <c:pt idx="969">
                  <c:v>38195.0</c:v>
                </c:pt>
                <c:pt idx="970">
                  <c:v>38195.0</c:v>
                </c:pt>
                <c:pt idx="971">
                  <c:v>38195.0</c:v>
                </c:pt>
                <c:pt idx="972">
                  <c:v>38195.0</c:v>
                </c:pt>
                <c:pt idx="973">
                  <c:v>38196.0</c:v>
                </c:pt>
                <c:pt idx="974">
                  <c:v>38197.0</c:v>
                </c:pt>
                <c:pt idx="975">
                  <c:v>38198.0</c:v>
                </c:pt>
                <c:pt idx="976">
                  <c:v>38201.0</c:v>
                </c:pt>
                <c:pt idx="977">
                  <c:v>38201.0</c:v>
                </c:pt>
                <c:pt idx="978">
                  <c:v>38202.0</c:v>
                </c:pt>
                <c:pt idx="979">
                  <c:v>38202.0</c:v>
                </c:pt>
                <c:pt idx="980">
                  <c:v>38202.0</c:v>
                </c:pt>
                <c:pt idx="981">
                  <c:v>38203.0</c:v>
                </c:pt>
                <c:pt idx="982">
                  <c:v>38204.0</c:v>
                </c:pt>
                <c:pt idx="983">
                  <c:v>38204.0</c:v>
                </c:pt>
                <c:pt idx="984">
                  <c:v>38205.0</c:v>
                </c:pt>
                <c:pt idx="985">
                  <c:v>38208.0</c:v>
                </c:pt>
                <c:pt idx="986">
                  <c:v>38211.0</c:v>
                </c:pt>
                <c:pt idx="987">
                  <c:v>38211.0</c:v>
                </c:pt>
                <c:pt idx="988">
                  <c:v>38211.0</c:v>
                </c:pt>
                <c:pt idx="989">
                  <c:v>38212.0</c:v>
                </c:pt>
                <c:pt idx="990">
                  <c:v>38212.0</c:v>
                </c:pt>
                <c:pt idx="991">
                  <c:v>38212.0</c:v>
                </c:pt>
                <c:pt idx="992">
                  <c:v>38215.0</c:v>
                </c:pt>
                <c:pt idx="993">
                  <c:v>38216.0</c:v>
                </c:pt>
                <c:pt idx="994">
                  <c:v>38216.0</c:v>
                </c:pt>
                <c:pt idx="995">
                  <c:v>38217.0</c:v>
                </c:pt>
                <c:pt idx="996">
                  <c:v>38218.0</c:v>
                </c:pt>
                <c:pt idx="997">
                  <c:v>38218.0</c:v>
                </c:pt>
                <c:pt idx="998">
                  <c:v>38219.0</c:v>
                </c:pt>
                <c:pt idx="999">
                  <c:v>38222.0</c:v>
                </c:pt>
                <c:pt idx="1000">
                  <c:v>38223.0</c:v>
                </c:pt>
                <c:pt idx="1001">
                  <c:v>38223.0</c:v>
                </c:pt>
                <c:pt idx="1002">
                  <c:v>38224.0</c:v>
                </c:pt>
                <c:pt idx="1003">
                  <c:v>38224.0</c:v>
                </c:pt>
                <c:pt idx="1004">
                  <c:v>38224.0</c:v>
                </c:pt>
                <c:pt idx="1005">
                  <c:v>38226.0</c:v>
                </c:pt>
                <c:pt idx="1006">
                  <c:v>38226.0</c:v>
                </c:pt>
                <c:pt idx="1007">
                  <c:v>38229.0</c:v>
                </c:pt>
                <c:pt idx="1008">
                  <c:v>38229.0</c:v>
                </c:pt>
                <c:pt idx="1009">
                  <c:v>38229.0</c:v>
                </c:pt>
                <c:pt idx="1010">
                  <c:v>38231.0</c:v>
                </c:pt>
                <c:pt idx="1011">
                  <c:v>38232.0</c:v>
                </c:pt>
                <c:pt idx="1012">
                  <c:v>38233.0</c:v>
                </c:pt>
                <c:pt idx="1013">
                  <c:v>38233.0</c:v>
                </c:pt>
                <c:pt idx="1014">
                  <c:v>38233.0</c:v>
                </c:pt>
                <c:pt idx="1015">
                  <c:v>38237.0</c:v>
                </c:pt>
                <c:pt idx="1016">
                  <c:v>38237.0</c:v>
                </c:pt>
                <c:pt idx="1017">
                  <c:v>38237.0</c:v>
                </c:pt>
                <c:pt idx="1018">
                  <c:v>38238.0</c:v>
                </c:pt>
                <c:pt idx="1019">
                  <c:v>38240.0</c:v>
                </c:pt>
                <c:pt idx="1020">
                  <c:v>38240.0</c:v>
                </c:pt>
                <c:pt idx="1021">
                  <c:v>38243.0</c:v>
                </c:pt>
                <c:pt idx="1022">
                  <c:v>38243.0</c:v>
                </c:pt>
                <c:pt idx="1023">
                  <c:v>38243.0</c:v>
                </c:pt>
                <c:pt idx="1024">
                  <c:v>38243.0</c:v>
                </c:pt>
                <c:pt idx="1025">
                  <c:v>38243.0</c:v>
                </c:pt>
                <c:pt idx="1026">
                  <c:v>38243.0</c:v>
                </c:pt>
                <c:pt idx="1027">
                  <c:v>38243.0</c:v>
                </c:pt>
                <c:pt idx="1028">
                  <c:v>38244.0</c:v>
                </c:pt>
                <c:pt idx="1029">
                  <c:v>38244.0</c:v>
                </c:pt>
                <c:pt idx="1030">
                  <c:v>38245.0</c:v>
                </c:pt>
                <c:pt idx="1031">
                  <c:v>38247.0</c:v>
                </c:pt>
                <c:pt idx="1032">
                  <c:v>38247.0</c:v>
                </c:pt>
                <c:pt idx="1033">
                  <c:v>38247.0</c:v>
                </c:pt>
                <c:pt idx="1034">
                  <c:v>38257.0</c:v>
                </c:pt>
                <c:pt idx="1035">
                  <c:v>38257.0</c:v>
                </c:pt>
                <c:pt idx="1036">
                  <c:v>38257.0</c:v>
                </c:pt>
                <c:pt idx="1037">
                  <c:v>38257.0</c:v>
                </c:pt>
                <c:pt idx="1038">
                  <c:v>38258.0</c:v>
                </c:pt>
                <c:pt idx="1039">
                  <c:v>38261.0</c:v>
                </c:pt>
                <c:pt idx="1040">
                  <c:v>38261.0</c:v>
                </c:pt>
                <c:pt idx="1041">
                  <c:v>38261.0</c:v>
                </c:pt>
                <c:pt idx="1042">
                  <c:v>38265.0</c:v>
                </c:pt>
                <c:pt idx="1043">
                  <c:v>38265.0</c:v>
                </c:pt>
                <c:pt idx="1044">
                  <c:v>38265.0</c:v>
                </c:pt>
                <c:pt idx="1045">
                  <c:v>38266.0</c:v>
                </c:pt>
                <c:pt idx="1046">
                  <c:v>38271.0</c:v>
                </c:pt>
                <c:pt idx="1047">
                  <c:v>38271.0</c:v>
                </c:pt>
                <c:pt idx="1048">
                  <c:v>38271.0</c:v>
                </c:pt>
                <c:pt idx="1049">
                  <c:v>38273.0</c:v>
                </c:pt>
                <c:pt idx="1050">
                  <c:v>38274.0</c:v>
                </c:pt>
                <c:pt idx="1051">
                  <c:v>38280.0</c:v>
                </c:pt>
                <c:pt idx="1052">
                  <c:v>38281.0</c:v>
                </c:pt>
                <c:pt idx="1053">
                  <c:v>38281.0</c:v>
                </c:pt>
                <c:pt idx="1054">
                  <c:v>38281.0</c:v>
                </c:pt>
                <c:pt idx="1055">
                  <c:v>38282.0</c:v>
                </c:pt>
                <c:pt idx="1056">
                  <c:v>38282.0</c:v>
                </c:pt>
                <c:pt idx="1057">
                  <c:v>38282.0</c:v>
                </c:pt>
                <c:pt idx="1058">
                  <c:v>38285.0</c:v>
                </c:pt>
                <c:pt idx="1059">
                  <c:v>38285.0</c:v>
                </c:pt>
                <c:pt idx="1060">
                  <c:v>38285.0</c:v>
                </c:pt>
                <c:pt idx="1061">
                  <c:v>38287.0</c:v>
                </c:pt>
                <c:pt idx="1062">
                  <c:v>38288.0</c:v>
                </c:pt>
                <c:pt idx="1063">
                  <c:v>38289.0</c:v>
                </c:pt>
                <c:pt idx="1064">
                  <c:v>38289.0</c:v>
                </c:pt>
                <c:pt idx="1065">
                  <c:v>38293.0</c:v>
                </c:pt>
                <c:pt idx="1066">
                  <c:v>38293.0</c:v>
                </c:pt>
                <c:pt idx="1067">
                  <c:v>38294.0</c:v>
                </c:pt>
                <c:pt idx="1068">
                  <c:v>38294.0</c:v>
                </c:pt>
                <c:pt idx="1069">
                  <c:v>38294.0</c:v>
                </c:pt>
                <c:pt idx="1070">
                  <c:v>38294.0</c:v>
                </c:pt>
                <c:pt idx="1071">
                  <c:v>38295.0</c:v>
                </c:pt>
                <c:pt idx="1072">
                  <c:v>38295.0</c:v>
                </c:pt>
                <c:pt idx="1073">
                  <c:v>38299.0</c:v>
                </c:pt>
                <c:pt idx="1074">
                  <c:v>38300.0</c:v>
                </c:pt>
                <c:pt idx="1075">
                  <c:v>38301.0</c:v>
                </c:pt>
                <c:pt idx="1076">
                  <c:v>38301.0</c:v>
                </c:pt>
                <c:pt idx="1077">
                  <c:v>38301.0</c:v>
                </c:pt>
                <c:pt idx="1078">
                  <c:v>38301.0</c:v>
                </c:pt>
                <c:pt idx="1079">
                  <c:v>38302.0</c:v>
                </c:pt>
                <c:pt idx="1080">
                  <c:v>38303.0</c:v>
                </c:pt>
                <c:pt idx="1081">
                  <c:v>38303.0</c:v>
                </c:pt>
                <c:pt idx="1082">
                  <c:v>38303.0</c:v>
                </c:pt>
                <c:pt idx="1083">
                  <c:v>38303.0</c:v>
                </c:pt>
                <c:pt idx="1084">
                  <c:v>38303.0</c:v>
                </c:pt>
                <c:pt idx="1085">
                  <c:v>38306.0</c:v>
                </c:pt>
                <c:pt idx="1086">
                  <c:v>38306.0</c:v>
                </c:pt>
                <c:pt idx="1087">
                  <c:v>38306.0</c:v>
                </c:pt>
                <c:pt idx="1088">
                  <c:v>38306.0</c:v>
                </c:pt>
                <c:pt idx="1089">
                  <c:v>38306.0</c:v>
                </c:pt>
                <c:pt idx="1090">
                  <c:v>38307.0</c:v>
                </c:pt>
                <c:pt idx="1091">
                  <c:v>38307.0</c:v>
                </c:pt>
                <c:pt idx="1092">
                  <c:v>38309.0</c:v>
                </c:pt>
                <c:pt idx="1093">
                  <c:v>38309.0</c:v>
                </c:pt>
                <c:pt idx="1094">
                  <c:v>38309.0</c:v>
                </c:pt>
                <c:pt idx="1095">
                  <c:v>38309.0</c:v>
                </c:pt>
                <c:pt idx="1096">
                  <c:v>38309.0</c:v>
                </c:pt>
                <c:pt idx="1097">
                  <c:v>38309.0</c:v>
                </c:pt>
                <c:pt idx="1098">
                  <c:v>38309.0</c:v>
                </c:pt>
                <c:pt idx="1099">
                  <c:v>38309.0</c:v>
                </c:pt>
                <c:pt idx="1100">
                  <c:v>38309.0</c:v>
                </c:pt>
                <c:pt idx="1101">
                  <c:v>38309.0</c:v>
                </c:pt>
                <c:pt idx="1102">
                  <c:v>38309.0</c:v>
                </c:pt>
                <c:pt idx="1103">
                  <c:v>38310.0</c:v>
                </c:pt>
                <c:pt idx="1104">
                  <c:v>38310.0</c:v>
                </c:pt>
                <c:pt idx="1105">
                  <c:v>38310.0</c:v>
                </c:pt>
                <c:pt idx="1106">
                  <c:v>38310.0</c:v>
                </c:pt>
                <c:pt idx="1107">
                  <c:v>38313.0</c:v>
                </c:pt>
                <c:pt idx="1108">
                  <c:v>38313.0</c:v>
                </c:pt>
                <c:pt idx="1109">
                  <c:v>38313.0</c:v>
                </c:pt>
                <c:pt idx="1110">
                  <c:v>38313.0</c:v>
                </c:pt>
                <c:pt idx="1111">
                  <c:v>38313.0</c:v>
                </c:pt>
                <c:pt idx="1112">
                  <c:v>38313.0</c:v>
                </c:pt>
                <c:pt idx="1113">
                  <c:v>38313.0</c:v>
                </c:pt>
                <c:pt idx="1114">
                  <c:v>38313.0</c:v>
                </c:pt>
                <c:pt idx="1115">
                  <c:v>38313.0</c:v>
                </c:pt>
                <c:pt idx="1116">
                  <c:v>38313.0</c:v>
                </c:pt>
                <c:pt idx="1117">
                  <c:v>38313.0</c:v>
                </c:pt>
                <c:pt idx="1118">
                  <c:v>38314.0</c:v>
                </c:pt>
                <c:pt idx="1119">
                  <c:v>38314.0</c:v>
                </c:pt>
                <c:pt idx="1120">
                  <c:v>38314.0</c:v>
                </c:pt>
                <c:pt idx="1121">
                  <c:v>38314.0</c:v>
                </c:pt>
                <c:pt idx="1122">
                  <c:v>38314.0</c:v>
                </c:pt>
                <c:pt idx="1123">
                  <c:v>38314.0</c:v>
                </c:pt>
                <c:pt idx="1124">
                  <c:v>38314.0</c:v>
                </c:pt>
                <c:pt idx="1125">
                  <c:v>38317.0</c:v>
                </c:pt>
                <c:pt idx="1126">
                  <c:v>38317.0</c:v>
                </c:pt>
                <c:pt idx="1127">
                  <c:v>38317.0</c:v>
                </c:pt>
                <c:pt idx="1128">
                  <c:v>38320.0</c:v>
                </c:pt>
                <c:pt idx="1129">
                  <c:v>38320.0</c:v>
                </c:pt>
                <c:pt idx="1130">
                  <c:v>38320.0</c:v>
                </c:pt>
                <c:pt idx="1131">
                  <c:v>38321.0</c:v>
                </c:pt>
                <c:pt idx="1132">
                  <c:v>38321.0</c:v>
                </c:pt>
                <c:pt idx="1133">
                  <c:v>38321.0</c:v>
                </c:pt>
                <c:pt idx="1134">
                  <c:v>38321.0</c:v>
                </c:pt>
                <c:pt idx="1135">
                  <c:v>38321.0</c:v>
                </c:pt>
                <c:pt idx="1136">
                  <c:v>38322.0</c:v>
                </c:pt>
                <c:pt idx="1137">
                  <c:v>38323.0</c:v>
                </c:pt>
                <c:pt idx="1138">
                  <c:v>38327.0</c:v>
                </c:pt>
                <c:pt idx="1139">
                  <c:v>38327.0</c:v>
                </c:pt>
                <c:pt idx="1140">
                  <c:v>38327.0</c:v>
                </c:pt>
                <c:pt idx="1141">
                  <c:v>38327.0</c:v>
                </c:pt>
                <c:pt idx="1142">
                  <c:v>38327.0</c:v>
                </c:pt>
                <c:pt idx="1143">
                  <c:v>38327.0</c:v>
                </c:pt>
                <c:pt idx="1144">
                  <c:v>38327.0</c:v>
                </c:pt>
                <c:pt idx="1145">
                  <c:v>38327.0</c:v>
                </c:pt>
                <c:pt idx="1146">
                  <c:v>38328.0</c:v>
                </c:pt>
                <c:pt idx="1147">
                  <c:v>38328.0</c:v>
                </c:pt>
                <c:pt idx="1148">
                  <c:v>38328.0</c:v>
                </c:pt>
                <c:pt idx="1149">
                  <c:v>38328.0</c:v>
                </c:pt>
                <c:pt idx="1150">
                  <c:v>38328.0</c:v>
                </c:pt>
                <c:pt idx="1151">
                  <c:v>38328.0</c:v>
                </c:pt>
                <c:pt idx="1152">
                  <c:v>38328.0</c:v>
                </c:pt>
                <c:pt idx="1153">
                  <c:v>38328.0</c:v>
                </c:pt>
                <c:pt idx="1154">
                  <c:v>38329.0</c:v>
                </c:pt>
                <c:pt idx="1155">
                  <c:v>38329.0</c:v>
                </c:pt>
                <c:pt idx="1156">
                  <c:v>38329.0</c:v>
                </c:pt>
                <c:pt idx="1157">
                  <c:v>38330.0</c:v>
                </c:pt>
                <c:pt idx="1158">
                  <c:v>38330.0</c:v>
                </c:pt>
                <c:pt idx="1159">
                  <c:v>38330.0</c:v>
                </c:pt>
                <c:pt idx="1160">
                  <c:v>38330.0</c:v>
                </c:pt>
                <c:pt idx="1161">
                  <c:v>38331.0</c:v>
                </c:pt>
                <c:pt idx="1162">
                  <c:v>38331.0</c:v>
                </c:pt>
                <c:pt idx="1163">
                  <c:v>38331.0</c:v>
                </c:pt>
                <c:pt idx="1164">
                  <c:v>38331.0</c:v>
                </c:pt>
                <c:pt idx="1165">
                  <c:v>38331.0</c:v>
                </c:pt>
                <c:pt idx="1166">
                  <c:v>38334.0</c:v>
                </c:pt>
                <c:pt idx="1167">
                  <c:v>38336.0</c:v>
                </c:pt>
                <c:pt idx="1168">
                  <c:v>38336.0</c:v>
                </c:pt>
                <c:pt idx="1169">
                  <c:v>38336.0</c:v>
                </c:pt>
                <c:pt idx="1170">
                  <c:v>38336.0</c:v>
                </c:pt>
                <c:pt idx="1171">
                  <c:v>38336.0</c:v>
                </c:pt>
                <c:pt idx="1172">
                  <c:v>38336.0</c:v>
                </c:pt>
                <c:pt idx="1173">
                  <c:v>38336.0</c:v>
                </c:pt>
                <c:pt idx="1174">
                  <c:v>38336.0</c:v>
                </c:pt>
                <c:pt idx="1175">
                  <c:v>38336.0</c:v>
                </c:pt>
                <c:pt idx="1176">
                  <c:v>38336.0</c:v>
                </c:pt>
                <c:pt idx="1177">
                  <c:v>38336.0</c:v>
                </c:pt>
                <c:pt idx="1178">
                  <c:v>38336.0</c:v>
                </c:pt>
                <c:pt idx="1179">
                  <c:v>38336.0</c:v>
                </c:pt>
                <c:pt idx="1180">
                  <c:v>38336.0</c:v>
                </c:pt>
                <c:pt idx="1181">
                  <c:v>38337.0</c:v>
                </c:pt>
                <c:pt idx="1182">
                  <c:v>38337.0</c:v>
                </c:pt>
                <c:pt idx="1183">
                  <c:v>38337.0</c:v>
                </c:pt>
                <c:pt idx="1184">
                  <c:v>38337.0</c:v>
                </c:pt>
                <c:pt idx="1185">
                  <c:v>38338.0</c:v>
                </c:pt>
                <c:pt idx="1186">
                  <c:v>38338.0</c:v>
                </c:pt>
                <c:pt idx="1187">
                  <c:v>38338.0</c:v>
                </c:pt>
                <c:pt idx="1188">
                  <c:v>38338.0</c:v>
                </c:pt>
                <c:pt idx="1189">
                  <c:v>38338.0</c:v>
                </c:pt>
                <c:pt idx="1190">
                  <c:v>38338.0</c:v>
                </c:pt>
                <c:pt idx="1191">
                  <c:v>38338.0</c:v>
                </c:pt>
                <c:pt idx="1192">
                  <c:v>38341.0</c:v>
                </c:pt>
                <c:pt idx="1193">
                  <c:v>38341.0</c:v>
                </c:pt>
                <c:pt idx="1194">
                  <c:v>38341.0</c:v>
                </c:pt>
                <c:pt idx="1195">
                  <c:v>38341.0</c:v>
                </c:pt>
                <c:pt idx="1196">
                  <c:v>38341.0</c:v>
                </c:pt>
                <c:pt idx="1197">
                  <c:v>38341.0</c:v>
                </c:pt>
                <c:pt idx="1198">
                  <c:v>38341.0</c:v>
                </c:pt>
                <c:pt idx="1199">
                  <c:v>38341.0</c:v>
                </c:pt>
                <c:pt idx="1200">
                  <c:v>38341.0</c:v>
                </c:pt>
                <c:pt idx="1201">
                  <c:v>38341.0</c:v>
                </c:pt>
                <c:pt idx="1202">
                  <c:v>38341.0</c:v>
                </c:pt>
                <c:pt idx="1203">
                  <c:v>38341.0</c:v>
                </c:pt>
                <c:pt idx="1204">
                  <c:v>38341.0</c:v>
                </c:pt>
                <c:pt idx="1205">
                  <c:v>38341.0</c:v>
                </c:pt>
                <c:pt idx="1206">
                  <c:v>38341.0</c:v>
                </c:pt>
                <c:pt idx="1207">
                  <c:v>38341.0</c:v>
                </c:pt>
                <c:pt idx="1208">
                  <c:v>38341.0</c:v>
                </c:pt>
                <c:pt idx="1209">
                  <c:v>38341.0</c:v>
                </c:pt>
                <c:pt idx="1210">
                  <c:v>38341.0</c:v>
                </c:pt>
                <c:pt idx="1211">
                  <c:v>38341.0</c:v>
                </c:pt>
                <c:pt idx="1212">
                  <c:v>38342.0</c:v>
                </c:pt>
                <c:pt idx="1213">
                  <c:v>38342.0</c:v>
                </c:pt>
                <c:pt idx="1214">
                  <c:v>38342.0</c:v>
                </c:pt>
                <c:pt idx="1215">
                  <c:v>38342.0</c:v>
                </c:pt>
                <c:pt idx="1216">
                  <c:v>38342.0</c:v>
                </c:pt>
                <c:pt idx="1217">
                  <c:v>38342.0</c:v>
                </c:pt>
                <c:pt idx="1218">
                  <c:v>38342.0</c:v>
                </c:pt>
                <c:pt idx="1219">
                  <c:v>38342.0</c:v>
                </c:pt>
                <c:pt idx="1220">
                  <c:v>38342.0</c:v>
                </c:pt>
                <c:pt idx="1221">
                  <c:v>38342.0</c:v>
                </c:pt>
                <c:pt idx="1222">
                  <c:v>38342.0</c:v>
                </c:pt>
                <c:pt idx="1223">
                  <c:v>38342.0</c:v>
                </c:pt>
                <c:pt idx="1224">
                  <c:v>38342.0</c:v>
                </c:pt>
                <c:pt idx="1225">
                  <c:v>38342.0</c:v>
                </c:pt>
                <c:pt idx="1226">
                  <c:v>38343.0</c:v>
                </c:pt>
                <c:pt idx="1227">
                  <c:v>38343.0</c:v>
                </c:pt>
                <c:pt idx="1228">
                  <c:v>38343.0</c:v>
                </c:pt>
                <c:pt idx="1229">
                  <c:v>38343.0</c:v>
                </c:pt>
                <c:pt idx="1230">
                  <c:v>38343.0</c:v>
                </c:pt>
                <c:pt idx="1231">
                  <c:v>38343.0</c:v>
                </c:pt>
                <c:pt idx="1232">
                  <c:v>38344.0</c:v>
                </c:pt>
                <c:pt idx="1233">
                  <c:v>38344.0</c:v>
                </c:pt>
                <c:pt idx="1234">
                  <c:v>38344.0</c:v>
                </c:pt>
                <c:pt idx="1235">
                  <c:v>38344.0</c:v>
                </c:pt>
                <c:pt idx="1236">
                  <c:v>38344.0</c:v>
                </c:pt>
                <c:pt idx="1237">
                  <c:v>38344.0</c:v>
                </c:pt>
                <c:pt idx="1238">
                  <c:v>38344.0</c:v>
                </c:pt>
                <c:pt idx="1239">
                  <c:v>38344.0</c:v>
                </c:pt>
                <c:pt idx="1240">
                  <c:v>38344.0</c:v>
                </c:pt>
                <c:pt idx="1241">
                  <c:v>38344.0</c:v>
                </c:pt>
                <c:pt idx="1242">
                  <c:v>38344.0</c:v>
                </c:pt>
                <c:pt idx="1243">
                  <c:v>38344.0</c:v>
                </c:pt>
                <c:pt idx="1244">
                  <c:v>38344.0</c:v>
                </c:pt>
                <c:pt idx="1245">
                  <c:v>38344.0</c:v>
                </c:pt>
                <c:pt idx="1246">
                  <c:v>38344.0</c:v>
                </c:pt>
                <c:pt idx="1247">
                  <c:v>38344.0</c:v>
                </c:pt>
                <c:pt idx="1248">
                  <c:v>38344.0</c:v>
                </c:pt>
                <c:pt idx="1249">
                  <c:v>38344.0</c:v>
                </c:pt>
                <c:pt idx="1250">
                  <c:v>38344.0</c:v>
                </c:pt>
                <c:pt idx="1251">
                  <c:v>38345.0</c:v>
                </c:pt>
                <c:pt idx="1252">
                  <c:v>38345.0</c:v>
                </c:pt>
                <c:pt idx="1253">
                  <c:v>38345.0</c:v>
                </c:pt>
                <c:pt idx="1254">
                  <c:v>38345.0</c:v>
                </c:pt>
                <c:pt idx="1255">
                  <c:v>38345.0</c:v>
                </c:pt>
                <c:pt idx="1256">
                  <c:v>38345.0</c:v>
                </c:pt>
                <c:pt idx="1257">
                  <c:v>38345.0</c:v>
                </c:pt>
                <c:pt idx="1258">
                  <c:v>38345.0</c:v>
                </c:pt>
                <c:pt idx="1259">
                  <c:v>38345.0</c:v>
                </c:pt>
                <c:pt idx="1260">
                  <c:v>38345.0</c:v>
                </c:pt>
                <c:pt idx="1261">
                  <c:v>38345.0</c:v>
                </c:pt>
                <c:pt idx="1262">
                  <c:v>38345.0</c:v>
                </c:pt>
                <c:pt idx="1263">
                  <c:v>38345.0</c:v>
                </c:pt>
                <c:pt idx="1264">
                  <c:v>38345.0</c:v>
                </c:pt>
                <c:pt idx="1265">
                  <c:v>38356.0</c:v>
                </c:pt>
                <c:pt idx="1266">
                  <c:v>38356.0</c:v>
                </c:pt>
                <c:pt idx="1267">
                  <c:v>38356.0</c:v>
                </c:pt>
                <c:pt idx="1268">
                  <c:v>38356.0</c:v>
                </c:pt>
                <c:pt idx="1269">
                  <c:v>38356.0</c:v>
                </c:pt>
                <c:pt idx="1270">
                  <c:v>38356.0</c:v>
                </c:pt>
                <c:pt idx="1271">
                  <c:v>38356.0</c:v>
                </c:pt>
                <c:pt idx="1272">
                  <c:v>38356.0</c:v>
                </c:pt>
                <c:pt idx="1273">
                  <c:v>38357.0</c:v>
                </c:pt>
                <c:pt idx="1274">
                  <c:v>38357.0</c:v>
                </c:pt>
                <c:pt idx="1275">
                  <c:v>38357.0</c:v>
                </c:pt>
                <c:pt idx="1276">
                  <c:v>38357.0</c:v>
                </c:pt>
                <c:pt idx="1277">
                  <c:v>38357.0</c:v>
                </c:pt>
                <c:pt idx="1278">
                  <c:v>38357.0</c:v>
                </c:pt>
                <c:pt idx="1279">
                  <c:v>38357.0</c:v>
                </c:pt>
                <c:pt idx="1280">
                  <c:v>38357.0</c:v>
                </c:pt>
                <c:pt idx="1281">
                  <c:v>38357.0</c:v>
                </c:pt>
                <c:pt idx="1282">
                  <c:v>38357.0</c:v>
                </c:pt>
                <c:pt idx="1283">
                  <c:v>38357.0</c:v>
                </c:pt>
                <c:pt idx="1284">
                  <c:v>38357.0</c:v>
                </c:pt>
                <c:pt idx="1285">
                  <c:v>38357.0</c:v>
                </c:pt>
                <c:pt idx="1286">
                  <c:v>38358.0</c:v>
                </c:pt>
                <c:pt idx="1287">
                  <c:v>38358.0</c:v>
                </c:pt>
                <c:pt idx="1288">
                  <c:v>38358.0</c:v>
                </c:pt>
                <c:pt idx="1289">
                  <c:v>38358.0</c:v>
                </c:pt>
                <c:pt idx="1290">
                  <c:v>38358.0</c:v>
                </c:pt>
                <c:pt idx="1291">
                  <c:v>38358.0</c:v>
                </c:pt>
                <c:pt idx="1292">
                  <c:v>38358.0</c:v>
                </c:pt>
                <c:pt idx="1293">
                  <c:v>38358.0</c:v>
                </c:pt>
                <c:pt idx="1294">
                  <c:v>38358.0</c:v>
                </c:pt>
                <c:pt idx="1295">
                  <c:v>38358.0</c:v>
                </c:pt>
                <c:pt idx="1296">
                  <c:v>38358.0</c:v>
                </c:pt>
                <c:pt idx="1297">
                  <c:v>38359.0</c:v>
                </c:pt>
                <c:pt idx="1298">
                  <c:v>38359.0</c:v>
                </c:pt>
                <c:pt idx="1299">
                  <c:v>38359.0</c:v>
                </c:pt>
                <c:pt idx="1300">
                  <c:v>38359.0</c:v>
                </c:pt>
                <c:pt idx="1301">
                  <c:v>38359.0</c:v>
                </c:pt>
                <c:pt idx="1302">
                  <c:v>38362.0</c:v>
                </c:pt>
                <c:pt idx="1303">
                  <c:v>38362.0</c:v>
                </c:pt>
                <c:pt idx="1304">
                  <c:v>38362.0</c:v>
                </c:pt>
                <c:pt idx="1305">
                  <c:v>38362.0</c:v>
                </c:pt>
                <c:pt idx="1306">
                  <c:v>38362.0</c:v>
                </c:pt>
                <c:pt idx="1307">
                  <c:v>38362.0</c:v>
                </c:pt>
                <c:pt idx="1308">
                  <c:v>38362.0</c:v>
                </c:pt>
                <c:pt idx="1309">
                  <c:v>38363.0</c:v>
                </c:pt>
                <c:pt idx="1310">
                  <c:v>38363.0</c:v>
                </c:pt>
                <c:pt idx="1311">
                  <c:v>38363.0</c:v>
                </c:pt>
                <c:pt idx="1312">
                  <c:v>38364.0</c:v>
                </c:pt>
                <c:pt idx="1313">
                  <c:v>38364.0</c:v>
                </c:pt>
                <c:pt idx="1314">
                  <c:v>38364.0</c:v>
                </c:pt>
                <c:pt idx="1315">
                  <c:v>38364.0</c:v>
                </c:pt>
                <c:pt idx="1316">
                  <c:v>38364.0</c:v>
                </c:pt>
                <c:pt idx="1317">
                  <c:v>38364.0</c:v>
                </c:pt>
                <c:pt idx="1318">
                  <c:v>38364.0</c:v>
                </c:pt>
                <c:pt idx="1319">
                  <c:v>38364.0</c:v>
                </c:pt>
                <c:pt idx="1320">
                  <c:v>38364.0</c:v>
                </c:pt>
                <c:pt idx="1321">
                  <c:v>38364.0</c:v>
                </c:pt>
                <c:pt idx="1322">
                  <c:v>38364.0</c:v>
                </c:pt>
                <c:pt idx="1323">
                  <c:v>38364.0</c:v>
                </c:pt>
                <c:pt idx="1324">
                  <c:v>38365.0</c:v>
                </c:pt>
                <c:pt idx="1325">
                  <c:v>38365.0</c:v>
                </c:pt>
                <c:pt idx="1326">
                  <c:v>38365.0</c:v>
                </c:pt>
                <c:pt idx="1327">
                  <c:v>38365.0</c:v>
                </c:pt>
                <c:pt idx="1328">
                  <c:v>38365.0</c:v>
                </c:pt>
                <c:pt idx="1329">
                  <c:v>38365.0</c:v>
                </c:pt>
                <c:pt idx="1330">
                  <c:v>38365.0</c:v>
                </c:pt>
                <c:pt idx="1331">
                  <c:v>38366.0</c:v>
                </c:pt>
                <c:pt idx="1332">
                  <c:v>38366.0</c:v>
                </c:pt>
                <c:pt idx="1333">
                  <c:v>38376.0</c:v>
                </c:pt>
                <c:pt idx="1334">
                  <c:v>38376.0</c:v>
                </c:pt>
                <c:pt idx="1335">
                  <c:v>38376.0</c:v>
                </c:pt>
                <c:pt idx="1336">
                  <c:v>38376.0</c:v>
                </c:pt>
                <c:pt idx="1337">
                  <c:v>38376.0</c:v>
                </c:pt>
                <c:pt idx="1338">
                  <c:v>38376.0</c:v>
                </c:pt>
                <c:pt idx="1339">
                  <c:v>38376.0</c:v>
                </c:pt>
                <c:pt idx="1340">
                  <c:v>38376.0</c:v>
                </c:pt>
                <c:pt idx="1341">
                  <c:v>38376.0</c:v>
                </c:pt>
                <c:pt idx="1342">
                  <c:v>38376.0</c:v>
                </c:pt>
                <c:pt idx="1343">
                  <c:v>38376.0</c:v>
                </c:pt>
                <c:pt idx="1344">
                  <c:v>38376.0</c:v>
                </c:pt>
                <c:pt idx="1345">
                  <c:v>38379.0</c:v>
                </c:pt>
                <c:pt idx="1346">
                  <c:v>38379.0</c:v>
                </c:pt>
                <c:pt idx="1347">
                  <c:v>38379.0</c:v>
                </c:pt>
                <c:pt idx="1348">
                  <c:v>38379.0</c:v>
                </c:pt>
                <c:pt idx="1349">
                  <c:v>38379.0</c:v>
                </c:pt>
                <c:pt idx="1350">
                  <c:v>38379.0</c:v>
                </c:pt>
                <c:pt idx="1351">
                  <c:v>38380.0</c:v>
                </c:pt>
                <c:pt idx="1352">
                  <c:v>38383.0</c:v>
                </c:pt>
                <c:pt idx="1353">
                  <c:v>38383.0</c:v>
                </c:pt>
                <c:pt idx="1354">
                  <c:v>38383.0</c:v>
                </c:pt>
                <c:pt idx="1355">
                  <c:v>38383.0</c:v>
                </c:pt>
                <c:pt idx="1356">
                  <c:v>38383.0</c:v>
                </c:pt>
                <c:pt idx="1357">
                  <c:v>38383.0</c:v>
                </c:pt>
                <c:pt idx="1358">
                  <c:v>38383.0</c:v>
                </c:pt>
                <c:pt idx="1359">
                  <c:v>38383.0</c:v>
                </c:pt>
                <c:pt idx="1360">
                  <c:v>38383.0</c:v>
                </c:pt>
                <c:pt idx="1361">
                  <c:v>38383.0</c:v>
                </c:pt>
                <c:pt idx="1362">
                  <c:v>38383.0</c:v>
                </c:pt>
                <c:pt idx="1363">
                  <c:v>38383.0</c:v>
                </c:pt>
                <c:pt idx="1364">
                  <c:v>38383.0</c:v>
                </c:pt>
                <c:pt idx="1365">
                  <c:v>38383.0</c:v>
                </c:pt>
                <c:pt idx="1366">
                  <c:v>38383.0</c:v>
                </c:pt>
                <c:pt idx="1367">
                  <c:v>38384.0</c:v>
                </c:pt>
                <c:pt idx="1368">
                  <c:v>38384.0</c:v>
                </c:pt>
                <c:pt idx="1369">
                  <c:v>38384.0</c:v>
                </c:pt>
                <c:pt idx="1370">
                  <c:v>38384.0</c:v>
                </c:pt>
                <c:pt idx="1371">
                  <c:v>38384.0</c:v>
                </c:pt>
                <c:pt idx="1372">
                  <c:v>38387.0</c:v>
                </c:pt>
                <c:pt idx="1373">
                  <c:v>38391.0</c:v>
                </c:pt>
                <c:pt idx="1374">
                  <c:v>38392.0</c:v>
                </c:pt>
                <c:pt idx="1375">
                  <c:v>38392.0</c:v>
                </c:pt>
                <c:pt idx="1376">
                  <c:v>38392.0</c:v>
                </c:pt>
                <c:pt idx="1377">
                  <c:v>38393.0</c:v>
                </c:pt>
                <c:pt idx="1378">
                  <c:v>38394.0</c:v>
                </c:pt>
                <c:pt idx="1379">
                  <c:v>38394.0</c:v>
                </c:pt>
                <c:pt idx="1380">
                  <c:v>38397.0</c:v>
                </c:pt>
                <c:pt idx="1381">
                  <c:v>38397.0</c:v>
                </c:pt>
                <c:pt idx="1382">
                  <c:v>38398.0</c:v>
                </c:pt>
                <c:pt idx="1383">
                  <c:v>38398.0</c:v>
                </c:pt>
                <c:pt idx="1384">
                  <c:v>38398.0</c:v>
                </c:pt>
                <c:pt idx="1385">
                  <c:v>38398.0</c:v>
                </c:pt>
                <c:pt idx="1386">
                  <c:v>38398.0</c:v>
                </c:pt>
                <c:pt idx="1387">
                  <c:v>38398.0</c:v>
                </c:pt>
                <c:pt idx="1388">
                  <c:v>38398.0</c:v>
                </c:pt>
                <c:pt idx="1389">
                  <c:v>38398.0</c:v>
                </c:pt>
                <c:pt idx="1390">
                  <c:v>38398.0</c:v>
                </c:pt>
                <c:pt idx="1391">
                  <c:v>38398.0</c:v>
                </c:pt>
                <c:pt idx="1392">
                  <c:v>38398.0</c:v>
                </c:pt>
                <c:pt idx="1393">
                  <c:v>38398.0</c:v>
                </c:pt>
                <c:pt idx="1394">
                  <c:v>38398.0</c:v>
                </c:pt>
                <c:pt idx="1395">
                  <c:v>38398.0</c:v>
                </c:pt>
                <c:pt idx="1396">
                  <c:v>38399.0</c:v>
                </c:pt>
                <c:pt idx="1397">
                  <c:v>38400.0</c:v>
                </c:pt>
                <c:pt idx="1398">
                  <c:v>38400.0</c:v>
                </c:pt>
                <c:pt idx="1399">
                  <c:v>38400.0</c:v>
                </c:pt>
                <c:pt idx="1400">
                  <c:v>38400.0</c:v>
                </c:pt>
                <c:pt idx="1401">
                  <c:v>38400.0</c:v>
                </c:pt>
                <c:pt idx="1402">
                  <c:v>38400.0</c:v>
                </c:pt>
                <c:pt idx="1403">
                  <c:v>38400.0</c:v>
                </c:pt>
                <c:pt idx="1404">
                  <c:v>38400.0</c:v>
                </c:pt>
                <c:pt idx="1405">
                  <c:v>38400.0</c:v>
                </c:pt>
                <c:pt idx="1406">
                  <c:v>38400.0</c:v>
                </c:pt>
                <c:pt idx="1407">
                  <c:v>38400.0</c:v>
                </c:pt>
                <c:pt idx="1408">
                  <c:v>38400.0</c:v>
                </c:pt>
                <c:pt idx="1409">
                  <c:v>38401.0</c:v>
                </c:pt>
                <c:pt idx="1410">
                  <c:v>38401.0</c:v>
                </c:pt>
                <c:pt idx="1411">
                  <c:v>38401.0</c:v>
                </c:pt>
                <c:pt idx="1412">
                  <c:v>38401.0</c:v>
                </c:pt>
                <c:pt idx="1413">
                  <c:v>38401.0</c:v>
                </c:pt>
                <c:pt idx="1414">
                  <c:v>38401.0</c:v>
                </c:pt>
                <c:pt idx="1415">
                  <c:v>38401.0</c:v>
                </c:pt>
                <c:pt idx="1416">
                  <c:v>38401.0</c:v>
                </c:pt>
                <c:pt idx="1417">
                  <c:v>38401.0</c:v>
                </c:pt>
                <c:pt idx="1418">
                  <c:v>38401.0</c:v>
                </c:pt>
                <c:pt idx="1419">
                  <c:v>38401.0</c:v>
                </c:pt>
                <c:pt idx="1420">
                  <c:v>38401.0</c:v>
                </c:pt>
                <c:pt idx="1421">
                  <c:v>38401.0</c:v>
                </c:pt>
                <c:pt idx="1422">
                  <c:v>38404.0</c:v>
                </c:pt>
                <c:pt idx="1423">
                  <c:v>38404.0</c:v>
                </c:pt>
                <c:pt idx="1424">
                  <c:v>38404.0</c:v>
                </c:pt>
                <c:pt idx="1425">
                  <c:v>38404.0</c:v>
                </c:pt>
                <c:pt idx="1426">
                  <c:v>38404.0</c:v>
                </c:pt>
                <c:pt idx="1427">
                  <c:v>38404.0</c:v>
                </c:pt>
                <c:pt idx="1428">
                  <c:v>38404.0</c:v>
                </c:pt>
                <c:pt idx="1429">
                  <c:v>38404.0</c:v>
                </c:pt>
                <c:pt idx="1430">
                  <c:v>38404.0</c:v>
                </c:pt>
                <c:pt idx="1431">
                  <c:v>38404.0</c:v>
                </c:pt>
                <c:pt idx="1432">
                  <c:v>38404.0</c:v>
                </c:pt>
                <c:pt idx="1433">
                  <c:v>38404.0</c:v>
                </c:pt>
                <c:pt idx="1434">
                  <c:v>38404.0</c:v>
                </c:pt>
                <c:pt idx="1435">
                  <c:v>38404.0</c:v>
                </c:pt>
                <c:pt idx="1436">
                  <c:v>38404.0</c:v>
                </c:pt>
                <c:pt idx="1437">
                  <c:v>38404.0</c:v>
                </c:pt>
                <c:pt idx="1438">
                  <c:v>38404.0</c:v>
                </c:pt>
                <c:pt idx="1439">
                  <c:v>38404.0</c:v>
                </c:pt>
                <c:pt idx="1440">
                  <c:v>38404.0</c:v>
                </c:pt>
                <c:pt idx="1441">
                  <c:v>38404.0</c:v>
                </c:pt>
                <c:pt idx="1442">
                  <c:v>38404.0</c:v>
                </c:pt>
                <c:pt idx="1443">
                  <c:v>38404.0</c:v>
                </c:pt>
                <c:pt idx="1444">
                  <c:v>38404.0</c:v>
                </c:pt>
                <c:pt idx="1445">
                  <c:v>38404.0</c:v>
                </c:pt>
                <c:pt idx="1446">
                  <c:v>38404.0</c:v>
                </c:pt>
                <c:pt idx="1447">
                  <c:v>38404.0</c:v>
                </c:pt>
                <c:pt idx="1448">
                  <c:v>38404.0</c:v>
                </c:pt>
                <c:pt idx="1449">
                  <c:v>38404.0</c:v>
                </c:pt>
                <c:pt idx="1450">
                  <c:v>38404.0</c:v>
                </c:pt>
                <c:pt idx="1451">
                  <c:v>38404.0</c:v>
                </c:pt>
                <c:pt idx="1452">
                  <c:v>38404.0</c:v>
                </c:pt>
                <c:pt idx="1453">
                  <c:v>38404.0</c:v>
                </c:pt>
                <c:pt idx="1454">
                  <c:v>38405.0</c:v>
                </c:pt>
                <c:pt idx="1455">
                  <c:v>38405.0</c:v>
                </c:pt>
                <c:pt idx="1456">
                  <c:v>38405.0</c:v>
                </c:pt>
                <c:pt idx="1457">
                  <c:v>38405.0</c:v>
                </c:pt>
                <c:pt idx="1458">
                  <c:v>38405.0</c:v>
                </c:pt>
                <c:pt idx="1459">
                  <c:v>38406.0</c:v>
                </c:pt>
                <c:pt idx="1460">
                  <c:v>38406.0</c:v>
                </c:pt>
                <c:pt idx="1461">
                  <c:v>38406.0</c:v>
                </c:pt>
                <c:pt idx="1462">
                  <c:v>38406.0</c:v>
                </c:pt>
                <c:pt idx="1463">
                  <c:v>38406.0</c:v>
                </c:pt>
                <c:pt idx="1464">
                  <c:v>38406.0</c:v>
                </c:pt>
                <c:pt idx="1465">
                  <c:v>38406.0</c:v>
                </c:pt>
                <c:pt idx="1466">
                  <c:v>38406.0</c:v>
                </c:pt>
                <c:pt idx="1467">
                  <c:v>38406.0</c:v>
                </c:pt>
                <c:pt idx="1468">
                  <c:v>38406.0</c:v>
                </c:pt>
                <c:pt idx="1469">
                  <c:v>38406.0</c:v>
                </c:pt>
                <c:pt idx="1470">
                  <c:v>38406.0</c:v>
                </c:pt>
                <c:pt idx="1471">
                  <c:v>38406.0</c:v>
                </c:pt>
                <c:pt idx="1472">
                  <c:v>38406.0</c:v>
                </c:pt>
                <c:pt idx="1473">
                  <c:v>38406.0</c:v>
                </c:pt>
                <c:pt idx="1474">
                  <c:v>38406.0</c:v>
                </c:pt>
                <c:pt idx="1475">
                  <c:v>38406.0</c:v>
                </c:pt>
                <c:pt idx="1476">
                  <c:v>38406.0</c:v>
                </c:pt>
                <c:pt idx="1477">
                  <c:v>38406.0</c:v>
                </c:pt>
                <c:pt idx="1478">
                  <c:v>38406.0</c:v>
                </c:pt>
                <c:pt idx="1479">
                  <c:v>38406.0</c:v>
                </c:pt>
                <c:pt idx="1480">
                  <c:v>38406.0</c:v>
                </c:pt>
                <c:pt idx="1481">
                  <c:v>38406.0</c:v>
                </c:pt>
                <c:pt idx="1482">
                  <c:v>38406.0</c:v>
                </c:pt>
                <c:pt idx="1483">
                  <c:v>38406.0</c:v>
                </c:pt>
                <c:pt idx="1484">
                  <c:v>38406.0</c:v>
                </c:pt>
                <c:pt idx="1485">
                  <c:v>38406.0</c:v>
                </c:pt>
                <c:pt idx="1486">
                  <c:v>38406.0</c:v>
                </c:pt>
                <c:pt idx="1487">
                  <c:v>38406.0</c:v>
                </c:pt>
                <c:pt idx="1488">
                  <c:v>38406.0</c:v>
                </c:pt>
                <c:pt idx="1489">
                  <c:v>38406.0</c:v>
                </c:pt>
                <c:pt idx="1490">
                  <c:v>38406.0</c:v>
                </c:pt>
                <c:pt idx="1491">
                  <c:v>38406.0</c:v>
                </c:pt>
                <c:pt idx="1492">
                  <c:v>38406.0</c:v>
                </c:pt>
                <c:pt idx="1493">
                  <c:v>38407.0</c:v>
                </c:pt>
                <c:pt idx="1494">
                  <c:v>38407.0</c:v>
                </c:pt>
                <c:pt idx="1495">
                  <c:v>38407.0</c:v>
                </c:pt>
                <c:pt idx="1496">
                  <c:v>38407.0</c:v>
                </c:pt>
                <c:pt idx="1497">
                  <c:v>38407.0</c:v>
                </c:pt>
                <c:pt idx="1498">
                  <c:v>38407.0</c:v>
                </c:pt>
                <c:pt idx="1499">
                  <c:v>38407.0</c:v>
                </c:pt>
                <c:pt idx="1500">
                  <c:v>38407.0</c:v>
                </c:pt>
                <c:pt idx="1501">
                  <c:v>38407.0</c:v>
                </c:pt>
                <c:pt idx="1502">
                  <c:v>38407.0</c:v>
                </c:pt>
                <c:pt idx="1503">
                  <c:v>38407.0</c:v>
                </c:pt>
                <c:pt idx="1504">
                  <c:v>38407.0</c:v>
                </c:pt>
                <c:pt idx="1505">
                  <c:v>38407.0</c:v>
                </c:pt>
                <c:pt idx="1506">
                  <c:v>38407.0</c:v>
                </c:pt>
                <c:pt idx="1507">
                  <c:v>38407.0</c:v>
                </c:pt>
                <c:pt idx="1508">
                  <c:v>38407.0</c:v>
                </c:pt>
                <c:pt idx="1509">
                  <c:v>38407.0</c:v>
                </c:pt>
                <c:pt idx="1510">
                  <c:v>38407.0</c:v>
                </c:pt>
                <c:pt idx="1511">
                  <c:v>38407.0</c:v>
                </c:pt>
                <c:pt idx="1512">
                  <c:v>38408.0</c:v>
                </c:pt>
                <c:pt idx="1513">
                  <c:v>38408.0</c:v>
                </c:pt>
                <c:pt idx="1514">
                  <c:v>38408.0</c:v>
                </c:pt>
                <c:pt idx="1515">
                  <c:v>38408.0</c:v>
                </c:pt>
                <c:pt idx="1516">
                  <c:v>38408.0</c:v>
                </c:pt>
                <c:pt idx="1517">
                  <c:v>38408.0</c:v>
                </c:pt>
                <c:pt idx="1518">
                  <c:v>38408.0</c:v>
                </c:pt>
                <c:pt idx="1519">
                  <c:v>38408.0</c:v>
                </c:pt>
                <c:pt idx="1520">
                  <c:v>38408.0</c:v>
                </c:pt>
                <c:pt idx="1521">
                  <c:v>38408.0</c:v>
                </c:pt>
                <c:pt idx="1522">
                  <c:v>38408.0</c:v>
                </c:pt>
                <c:pt idx="1523">
                  <c:v>38411.0</c:v>
                </c:pt>
                <c:pt idx="1524">
                  <c:v>38411.0</c:v>
                </c:pt>
                <c:pt idx="1525">
                  <c:v>38411.0</c:v>
                </c:pt>
                <c:pt idx="1526">
                  <c:v>38411.0</c:v>
                </c:pt>
                <c:pt idx="1527">
                  <c:v>38411.0</c:v>
                </c:pt>
                <c:pt idx="1528">
                  <c:v>38411.0</c:v>
                </c:pt>
                <c:pt idx="1529">
                  <c:v>38411.0</c:v>
                </c:pt>
                <c:pt idx="1530">
                  <c:v>38411.0</c:v>
                </c:pt>
                <c:pt idx="1531">
                  <c:v>38411.0</c:v>
                </c:pt>
                <c:pt idx="1532">
                  <c:v>38411.0</c:v>
                </c:pt>
                <c:pt idx="1533">
                  <c:v>38411.0</c:v>
                </c:pt>
                <c:pt idx="1534">
                  <c:v>38411.0</c:v>
                </c:pt>
                <c:pt idx="1535">
                  <c:v>38411.0</c:v>
                </c:pt>
                <c:pt idx="1536">
                  <c:v>38411.0</c:v>
                </c:pt>
                <c:pt idx="1537">
                  <c:v>38411.0</c:v>
                </c:pt>
                <c:pt idx="1538">
                  <c:v>38411.0</c:v>
                </c:pt>
                <c:pt idx="1539">
                  <c:v>38411.0</c:v>
                </c:pt>
                <c:pt idx="1540">
                  <c:v>38411.0</c:v>
                </c:pt>
                <c:pt idx="1541">
                  <c:v>38411.0</c:v>
                </c:pt>
                <c:pt idx="1542">
                  <c:v>38411.0</c:v>
                </c:pt>
                <c:pt idx="1543">
                  <c:v>38412.0</c:v>
                </c:pt>
                <c:pt idx="1544">
                  <c:v>38412.0</c:v>
                </c:pt>
                <c:pt idx="1545">
                  <c:v>38412.0</c:v>
                </c:pt>
                <c:pt idx="1546">
                  <c:v>38412.0</c:v>
                </c:pt>
                <c:pt idx="1547">
                  <c:v>38412.0</c:v>
                </c:pt>
                <c:pt idx="1548">
                  <c:v>38412.0</c:v>
                </c:pt>
                <c:pt idx="1549">
                  <c:v>38414.0</c:v>
                </c:pt>
                <c:pt idx="1550">
                  <c:v>38414.0</c:v>
                </c:pt>
                <c:pt idx="1551">
                  <c:v>38414.0</c:v>
                </c:pt>
                <c:pt idx="1552">
                  <c:v>38414.0</c:v>
                </c:pt>
                <c:pt idx="1553">
                  <c:v>38414.0</c:v>
                </c:pt>
                <c:pt idx="1554">
                  <c:v>38414.0</c:v>
                </c:pt>
                <c:pt idx="1555">
                  <c:v>38414.0</c:v>
                </c:pt>
                <c:pt idx="1556">
                  <c:v>38414.0</c:v>
                </c:pt>
                <c:pt idx="1557">
                  <c:v>38414.0</c:v>
                </c:pt>
                <c:pt idx="1558">
                  <c:v>38414.0</c:v>
                </c:pt>
                <c:pt idx="1559">
                  <c:v>38414.0</c:v>
                </c:pt>
                <c:pt idx="1560">
                  <c:v>38414.0</c:v>
                </c:pt>
                <c:pt idx="1561">
                  <c:v>38415.0</c:v>
                </c:pt>
                <c:pt idx="1562">
                  <c:v>38418.0</c:v>
                </c:pt>
                <c:pt idx="1563">
                  <c:v>38418.0</c:v>
                </c:pt>
                <c:pt idx="1564">
                  <c:v>38418.0</c:v>
                </c:pt>
                <c:pt idx="1565">
                  <c:v>38418.0</c:v>
                </c:pt>
                <c:pt idx="1566">
                  <c:v>38418.0</c:v>
                </c:pt>
                <c:pt idx="1567">
                  <c:v>38418.0</c:v>
                </c:pt>
                <c:pt idx="1568">
                  <c:v>38418.0</c:v>
                </c:pt>
                <c:pt idx="1569">
                  <c:v>38418.0</c:v>
                </c:pt>
                <c:pt idx="1570">
                  <c:v>38418.0</c:v>
                </c:pt>
                <c:pt idx="1571">
                  <c:v>38418.0</c:v>
                </c:pt>
                <c:pt idx="1572">
                  <c:v>38418.0</c:v>
                </c:pt>
                <c:pt idx="1573">
                  <c:v>38418.0</c:v>
                </c:pt>
                <c:pt idx="1574">
                  <c:v>38418.0</c:v>
                </c:pt>
                <c:pt idx="1575">
                  <c:v>38418.0</c:v>
                </c:pt>
                <c:pt idx="1576">
                  <c:v>38418.0</c:v>
                </c:pt>
                <c:pt idx="1577">
                  <c:v>38418.0</c:v>
                </c:pt>
                <c:pt idx="1578">
                  <c:v>38418.0</c:v>
                </c:pt>
                <c:pt idx="1579">
                  <c:v>38418.0</c:v>
                </c:pt>
                <c:pt idx="1580">
                  <c:v>38419.0</c:v>
                </c:pt>
                <c:pt idx="1581">
                  <c:v>38419.0</c:v>
                </c:pt>
                <c:pt idx="1582">
                  <c:v>38419.0</c:v>
                </c:pt>
                <c:pt idx="1583">
                  <c:v>38419.0</c:v>
                </c:pt>
                <c:pt idx="1584">
                  <c:v>38419.0</c:v>
                </c:pt>
                <c:pt idx="1585">
                  <c:v>38419.0</c:v>
                </c:pt>
                <c:pt idx="1586">
                  <c:v>38419.0</c:v>
                </c:pt>
                <c:pt idx="1587">
                  <c:v>38422.0</c:v>
                </c:pt>
                <c:pt idx="1588">
                  <c:v>38422.0</c:v>
                </c:pt>
                <c:pt idx="1589">
                  <c:v>38422.0</c:v>
                </c:pt>
                <c:pt idx="1590">
                  <c:v>38422.0</c:v>
                </c:pt>
                <c:pt idx="1591">
                  <c:v>38422.0</c:v>
                </c:pt>
                <c:pt idx="1592">
                  <c:v>38422.0</c:v>
                </c:pt>
                <c:pt idx="1593">
                  <c:v>38422.0</c:v>
                </c:pt>
                <c:pt idx="1594">
                  <c:v>38422.0</c:v>
                </c:pt>
                <c:pt idx="1595">
                  <c:v>38422.0</c:v>
                </c:pt>
                <c:pt idx="1596">
                  <c:v>38422.0</c:v>
                </c:pt>
                <c:pt idx="1597">
                  <c:v>38426.0</c:v>
                </c:pt>
                <c:pt idx="1598">
                  <c:v>38426.0</c:v>
                </c:pt>
                <c:pt idx="1599">
                  <c:v>38426.0</c:v>
                </c:pt>
                <c:pt idx="1600">
                  <c:v>38426.0</c:v>
                </c:pt>
                <c:pt idx="1601">
                  <c:v>38426.0</c:v>
                </c:pt>
                <c:pt idx="1602">
                  <c:v>38426.0</c:v>
                </c:pt>
                <c:pt idx="1603">
                  <c:v>38426.0</c:v>
                </c:pt>
                <c:pt idx="1604">
                  <c:v>38432.0</c:v>
                </c:pt>
                <c:pt idx="1605">
                  <c:v>38432.0</c:v>
                </c:pt>
                <c:pt idx="1606">
                  <c:v>38432.0</c:v>
                </c:pt>
                <c:pt idx="1607">
                  <c:v>38432.0</c:v>
                </c:pt>
                <c:pt idx="1608">
                  <c:v>38432.0</c:v>
                </c:pt>
                <c:pt idx="1609">
                  <c:v>38432.0</c:v>
                </c:pt>
                <c:pt idx="1610">
                  <c:v>38432.0</c:v>
                </c:pt>
                <c:pt idx="1611">
                  <c:v>38432.0</c:v>
                </c:pt>
                <c:pt idx="1612">
                  <c:v>38432.0</c:v>
                </c:pt>
                <c:pt idx="1613">
                  <c:v>38432.0</c:v>
                </c:pt>
                <c:pt idx="1614">
                  <c:v>38432.0</c:v>
                </c:pt>
                <c:pt idx="1615">
                  <c:v>38432.0</c:v>
                </c:pt>
                <c:pt idx="1616">
                  <c:v>38432.0</c:v>
                </c:pt>
                <c:pt idx="1617">
                  <c:v>38432.0</c:v>
                </c:pt>
                <c:pt idx="1618">
                  <c:v>38432.0</c:v>
                </c:pt>
                <c:pt idx="1619">
                  <c:v>38432.0</c:v>
                </c:pt>
                <c:pt idx="1620">
                  <c:v>38433.0</c:v>
                </c:pt>
                <c:pt idx="1621">
                  <c:v>38433.0</c:v>
                </c:pt>
                <c:pt idx="1622">
                  <c:v>38433.0</c:v>
                </c:pt>
                <c:pt idx="1623">
                  <c:v>38433.0</c:v>
                </c:pt>
                <c:pt idx="1624">
                  <c:v>38433.0</c:v>
                </c:pt>
                <c:pt idx="1625">
                  <c:v>38433.0</c:v>
                </c:pt>
                <c:pt idx="1626">
                  <c:v>38433.0</c:v>
                </c:pt>
                <c:pt idx="1627">
                  <c:v>38434.0</c:v>
                </c:pt>
                <c:pt idx="1628">
                  <c:v>38434.0</c:v>
                </c:pt>
                <c:pt idx="1629">
                  <c:v>38434.0</c:v>
                </c:pt>
                <c:pt idx="1630">
                  <c:v>38434.0</c:v>
                </c:pt>
                <c:pt idx="1631">
                  <c:v>38434.0</c:v>
                </c:pt>
                <c:pt idx="1632">
                  <c:v>38434.0</c:v>
                </c:pt>
                <c:pt idx="1633">
                  <c:v>38434.0</c:v>
                </c:pt>
                <c:pt idx="1634">
                  <c:v>38434.0</c:v>
                </c:pt>
                <c:pt idx="1635">
                  <c:v>38434.0</c:v>
                </c:pt>
                <c:pt idx="1636">
                  <c:v>38435.0</c:v>
                </c:pt>
                <c:pt idx="1637">
                  <c:v>38435.0</c:v>
                </c:pt>
                <c:pt idx="1638">
                  <c:v>38435.0</c:v>
                </c:pt>
                <c:pt idx="1639">
                  <c:v>38435.0</c:v>
                </c:pt>
                <c:pt idx="1640">
                  <c:v>38435.0</c:v>
                </c:pt>
                <c:pt idx="1641">
                  <c:v>38435.0</c:v>
                </c:pt>
                <c:pt idx="1642">
                  <c:v>38435.0</c:v>
                </c:pt>
                <c:pt idx="1643">
                  <c:v>38435.0</c:v>
                </c:pt>
                <c:pt idx="1644">
                  <c:v>38435.0</c:v>
                </c:pt>
                <c:pt idx="1645">
                  <c:v>38435.0</c:v>
                </c:pt>
                <c:pt idx="1646">
                  <c:v>38435.0</c:v>
                </c:pt>
                <c:pt idx="1647">
                  <c:v>38435.0</c:v>
                </c:pt>
                <c:pt idx="1648">
                  <c:v>38447.0</c:v>
                </c:pt>
                <c:pt idx="1649">
                  <c:v>38447.0</c:v>
                </c:pt>
                <c:pt idx="1650">
                  <c:v>38447.0</c:v>
                </c:pt>
                <c:pt idx="1651">
                  <c:v>38447.0</c:v>
                </c:pt>
                <c:pt idx="1652">
                  <c:v>38447.0</c:v>
                </c:pt>
                <c:pt idx="1653">
                  <c:v>38447.0</c:v>
                </c:pt>
                <c:pt idx="1654">
                  <c:v>38447.0</c:v>
                </c:pt>
                <c:pt idx="1655">
                  <c:v>38447.0</c:v>
                </c:pt>
                <c:pt idx="1656">
                  <c:v>38447.0</c:v>
                </c:pt>
                <c:pt idx="1657">
                  <c:v>38447.0</c:v>
                </c:pt>
                <c:pt idx="1658">
                  <c:v>38447.0</c:v>
                </c:pt>
                <c:pt idx="1659">
                  <c:v>38447.0</c:v>
                </c:pt>
                <c:pt idx="1660">
                  <c:v>38447.0</c:v>
                </c:pt>
                <c:pt idx="1661">
                  <c:v>38448.0</c:v>
                </c:pt>
                <c:pt idx="1662">
                  <c:v>38448.0</c:v>
                </c:pt>
                <c:pt idx="1663">
                  <c:v>38448.0</c:v>
                </c:pt>
                <c:pt idx="1664">
                  <c:v>38448.0</c:v>
                </c:pt>
                <c:pt idx="1665">
                  <c:v>38448.0</c:v>
                </c:pt>
                <c:pt idx="1666">
                  <c:v>38448.0</c:v>
                </c:pt>
                <c:pt idx="1667">
                  <c:v>38448.0</c:v>
                </c:pt>
                <c:pt idx="1668">
                  <c:v>38448.0</c:v>
                </c:pt>
                <c:pt idx="1669">
                  <c:v>38448.0</c:v>
                </c:pt>
                <c:pt idx="1670">
                  <c:v>38448.0</c:v>
                </c:pt>
                <c:pt idx="1671">
                  <c:v>38448.0</c:v>
                </c:pt>
                <c:pt idx="1672">
                  <c:v>38448.0</c:v>
                </c:pt>
                <c:pt idx="1673">
                  <c:v>38448.0</c:v>
                </c:pt>
                <c:pt idx="1674">
                  <c:v>38448.0</c:v>
                </c:pt>
                <c:pt idx="1675">
                  <c:v>38448.0</c:v>
                </c:pt>
                <c:pt idx="1676">
                  <c:v>38448.0</c:v>
                </c:pt>
                <c:pt idx="1677">
                  <c:v>38448.0</c:v>
                </c:pt>
                <c:pt idx="1678">
                  <c:v>38448.0</c:v>
                </c:pt>
                <c:pt idx="1679">
                  <c:v>38448.0</c:v>
                </c:pt>
                <c:pt idx="1680">
                  <c:v>38448.0</c:v>
                </c:pt>
                <c:pt idx="1681">
                  <c:v>38448.0</c:v>
                </c:pt>
                <c:pt idx="1682">
                  <c:v>38449.0</c:v>
                </c:pt>
                <c:pt idx="1683">
                  <c:v>38449.0</c:v>
                </c:pt>
                <c:pt idx="1684">
                  <c:v>38449.0</c:v>
                </c:pt>
                <c:pt idx="1685">
                  <c:v>38449.0</c:v>
                </c:pt>
                <c:pt idx="1686">
                  <c:v>38449.0</c:v>
                </c:pt>
                <c:pt idx="1687">
                  <c:v>38449.0</c:v>
                </c:pt>
                <c:pt idx="1688">
                  <c:v>38449.0</c:v>
                </c:pt>
                <c:pt idx="1689">
                  <c:v>38449.0</c:v>
                </c:pt>
                <c:pt idx="1690">
                  <c:v>38449.0</c:v>
                </c:pt>
                <c:pt idx="1691">
                  <c:v>38449.0</c:v>
                </c:pt>
                <c:pt idx="1692">
                  <c:v>38450.0</c:v>
                </c:pt>
                <c:pt idx="1693">
                  <c:v>38450.0</c:v>
                </c:pt>
                <c:pt idx="1694">
                  <c:v>38453.0</c:v>
                </c:pt>
                <c:pt idx="1695">
                  <c:v>38453.0</c:v>
                </c:pt>
                <c:pt idx="1696">
                  <c:v>38453.0</c:v>
                </c:pt>
                <c:pt idx="1697">
                  <c:v>38453.0</c:v>
                </c:pt>
                <c:pt idx="1698">
                  <c:v>38453.0</c:v>
                </c:pt>
                <c:pt idx="1699">
                  <c:v>38453.0</c:v>
                </c:pt>
                <c:pt idx="1700">
                  <c:v>38453.0</c:v>
                </c:pt>
                <c:pt idx="1701">
                  <c:v>38453.0</c:v>
                </c:pt>
                <c:pt idx="1702">
                  <c:v>38453.0</c:v>
                </c:pt>
                <c:pt idx="1703">
                  <c:v>38455.0</c:v>
                </c:pt>
                <c:pt idx="1704">
                  <c:v>38455.0</c:v>
                </c:pt>
                <c:pt idx="1705">
                  <c:v>38456.0</c:v>
                </c:pt>
                <c:pt idx="1706">
                  <c:v>38456.0</c:v>
                </c:pt>
                <c:pt idx="1707">
                  <c:v>38456.0</c:v>
                </c:pt>
                <c:pt idx="1708">
                  <c:v>38456.0</c:v>
                </c:pt>
                <c:pt idx="1709">
                  <c:v>38456.0</c:v>
                </c:pt>
                <c:pt idx="1710">
                  <c:v>38457.0</c:v>
                </c:pt>
                <c:pt idx="1711">
                  <c:v>38457.0</c:v>
                </c:pt>
                <c:pt idx="1712">
                  <c:v>38460.0</c:v>
                </c:pt>
                <c:pt idx="1713">
                  <c:v>38460.0</c:v>
                </c:pt>
                <c:pt idx="1714">
                  <c:v>38460.0</c:v>
                </c:pt>
                <c:pt idx="1715">
                  <c:v>38461.0</c:v>
                </c:pt>
                <c:pt idx="1716">
                  <c:v>38462.0</c:v>
                </c:pt>
                <c:pt idx="1717">
                  <c:v>38462.0</c:v>
                </c:pt>
                <c:pt idx="1718">
                  <c:v>38462.0</c:v>
                </c:pt>
                <c:pt idx="1719">
                  <c:v>38462.0</c:v>
                </c:pt>
                <c:pt idx="1720">
                  <c:v>38462.0</c:v>
                </c:pt>
                <c:pt idx="1721">
                  <c:v>38462.0</c:v>
                </c:pt>
                <c:pt idx="1722">
                  <c:v>38462.0</c:v>
                </c:pt>
                <c:pt idx="1723">
                  <c:v>38463.0</c:v>
                </c:pt>
                <c:pt idx="1724">
                  <c:v>38464.0</c:v>
                </c:pt>
                <c:pt idx="1725">
                  <c:v>38468.0</c:v>
                </c:pt>
                <c:pt idx="1726">
                  <c:v>38468.0</c:v>
                </c:pt>
                <c:pt idx="1727">
                  <c:v>38468.0</c:v>
                </c:pt>
                <c:pt idx="1728">
                  <c:v>38469.0</c:v>
                </c:pt>
                <c:pt idx="1729">
                  <c:v>38469.0</c:v>
                </c:pt>
                <c:pt idx="1730">
                  <c:v>38471.0</c:v>
                </c:pt>
                <c:pt idx="1731">
                  <c:v>38471.0</c:v>
                </c:pt>
                <c:pt idx="1732">
                  <c:v>38471.0</c:v>
                </c:pt>
                <c:pt idx="1733">
                  <c:v>38471.0</c:v>
                </c:pt>
                <c:pt idx="1734">
                  <c:v>38476.0</c:v>
                </c:pt>
                <c:pt idx="1735">
                  <c:v>38476.0</c:v>
                </c:pt>
                <c:pt idx="1736">
                  <c:v>38477.0</c:v>
                </c:pt>
                <c:pt idx="1737">
                  <c:v>38477.0</c:v>
                </c:pt>
                <c:pt idx="1738">
                  <c:v>38477.0</c:v>
                </c:pt>
                <c:pt idx="1739">
                  <c:v>38477.0</c:v>
                </c:pt>
                <c:pt idx="1740">
                  <c:v>38477.0</c:v>
                </c:pt>
                <c:pt idx="1741">
                  <c:v>38477.0</c:v>
                </c:pt>
                <c:pt idx="1742">
                  <c:v>38481.0</c:v>
                </c:pt>
                <c:pt idx="1743">
                  <c:v>38481.0</c:v>
                </c:pt>
                <c:pt idx="1744">
                  <c:v>38481.0</c:v>
                </c:pt>
                <c:pt idx="1745">
                  <c:v>38481.0</c:v>
                </c:pt>
                <c:pt idx="1746">
                  <c:v>38481.0</c:v>
                </c:pt>
                <c:pt idx="1747">
                  <c:v>38482.0</c:v>
                </c:pt>
                <c:pt idx="1748">
                  <c:v>38485.0</c:v>
                </c:pt>
                <c:pt idx="1749">
                  <c:v>38485.0</c:v>
                </c:pt>
                <c:pt idx="1750">
                  <c:v>38488.0</c:v>
                </c:pt>
                <c:pt idx="1751">
                  <c:v>38488.0</c:v>
                </c:pt>
                <c:pt idx="1752">
                  <c:v>38489.0</c:v>
                </c:pt>
                <c:pt idx="1753">
                  <c:v>38489.0</c:v>
                </c:pt>
                <c:pt idx="1754">
                  <c:v>38489.0</c:v>
                </c:pt>
                <c:pt idx="1755">
                  <c:v>38489.0</c:v>
                </c:pt>
                <c:pt idx="1756">
                  <c:v>38489.0</c:v>
                </c:pt>
                <c:pt idx="1757">
                  <c:v>38490.0</c:v>
                </c:pt>
                <c:pt idx="1758">
                  <c:v>38490.0</c:v>
                </c:pt>
                <c:pt idx="1759">
                  <c:v>38492.0</c:v>
                </c:pt>
                <c:pt idx="1760">
                  <c:v>38495.0</c:v>
                </c:pt>
                <c:pt idx="1761">
                  <c:v>38495.0</c:v>
                </c:pt>
                <c:pt idx="1762">
                  <c:v>38495.0</c:v>
                </c:pt>
                <c:pt idx="1763">
                  <c:v>38496.0</c:v>
                </c:pt>
                <c:pt idx="1764">
                  <c:v>38496.0</c:v>
                </c:pt>
                <c:pt idx="1765">
                  <c:v>38496.0</c:v>
                </c:pt>
                <c:pt idx="1766">
                  <c:v>38497.0</c:v>
                </c:pt>
                <c:pt idx="1767">
                  <c:v>38497.0</c:v>
                </c:pt>
                <c:pt idx="1768">
                  <c:v>38503.0</c:v>
                </c:pt>
                <c:pt idx="1769">
                  <c:v>38504.0</c:v>
                </c:pt>
                <c:pt idx="1770">
                  <c:v>38504.0</c:v>
                </c:pt>
                <c:pt idx="1771">
                  <c:v>38504.0</c:v>
                </c:pt>
                <c:pt idx="1772">
                  <c:v>38504.0</c:v>
                </c:pt>
                <c:pt idx="1773">
                  <c:v>38504.0</c:v>
                </c:pt>
                <c:pt idx="1774">
                  <c:v>38504.0</c:v>
                </c:pt>
                <c:pt idx="1775">
                  <c:v>38504.0</c:v>
                </c:pt>
                <c:pt idx="1776">
                  <c:v>38506.0</c:v>
                </c:pt>
                <c:pt idx="1777">
                  <c:v>38506.0</c:v>
                </c:pt>
                <c:pt idx="1778">
                  <c:v>38506.0</c:v>
                </c:pt>
                <c:pt idx="1779">
                  <c:v>38506.0</c:v>
                </c:pt>
                <c:pt idx="1780">
                  <c:v>38506.0</c:v>
                </c:pt>
                <c:pt idx="1781">
                  <c:v>38506.0</c:v>
                </c:pt>
                <c:pt idx="1782">
                  <c:v>38506.0</c:v>
                </c:pt>
                <c:pt idx="1783">
                  <c:v>38506.0</c:v>
                </c:pt>
                <c:pt idx="1784">
                  <c:v>38506.0</c:v>
                </c:pt>
                <c:pt idx="1785">
                  <c:v>38506.0</c:v>
                </c:pt>
                <c:pt idx="1786">
                  <c:v>38506.0</c:v>
                </c:pt>
                <c:pt idx="1787">
                  <c:v>38506.0</c:v>
                </c:pt>
                <c:pt idx="1788">
                  <c:v>38506.0</c:v>
                </c:pt>
                <c:pt idx="1789">
                  <c:v>38509.0</c:v>
                </c:pt>
                <c:pt idx="1790">
                  <c:v>38509.0</c:v>
                </c:pt>
                <c:pt idx="1791">
                  <c:v>38510.0</c:v>
                </c:pt>
                <c:pt idx="1792">
                  <c:v>38513.0</c:v>
                </c:pt>
                <c:pt idx="1793">
                  <c:v>38513.0</c:v>
                </c:pt>
                <c:pt idx="1794">
                  <c:v>38513.0</c:v>
                </c:pt>
                <c:pt idx="1795">
                  <c:v>38513.0</c:v>
                </c:pt>
                <c:pt idx="1796">
                  <c:v>38513.0</c:v>
                </c:pt>
                <c:pt idx="1797">
                  <c:v>38513.0</c:v>
                </c:pt>
                <c:pt idx="1798">
                  <c:v>38513.0</c:v>
                </c:pt>
                <c:pt idx="1799">
                  <c:v>38513.0</c:v>
                </c:pt>
                <c:pt idx="1800">
                  <c:v>38513.0</c:v>
                </c:pt>
                <c:pt idx="1801">
                  <c:v>38513.0</c:v>
                </c:pt>
                <c:pt idx="1802">
                  <c:v>38517.0</c:v>
                </c:pt>
                <c:pt idx="1803">
                  <c:v>38517.0</c:v>
                </c:pt>
                <c:pt idx="1804">
                  <c:v>38517.0</c:v>
                </c:pt>
                <c:pt idx="1805">
                  <c:v>38520.0</c:v>
                </c:pt>
                <c:pt idx="1806">
                  <c:v>38527.0</c:v>
                </c:pt>
                <c:pt idx="1807">
                  <c:v>38527.0</c:v>
                </c:pt>
                <c:pt idx="1808">
                  <c:v>38527.0</c:v>
                </c:pt>
                <c:pt idx="1809">
                  <c:v>38527.0</c:v>
                </c:pt>
                <c:pt idx="1810">
                  <c:v>38527.0</c:v>
                </c:pt>
                <c:pt idx="1811">
                  <c:v>38527.0</c:v>
                </c:pt>
                <c:pt idx="1812">
                  <c:v>38530.0</c:v>
                </c:pt>
                <c:pt idx="1813">
                  <c:v>38530.0</c:v>
                </c:pt>
                <c:pt idx="1814">
                  <c:v>38531.0</c:v>
                </c:pt>
                <c:pt idx="1815">
                  <c:v>38531.0</c:v>
                </c:pt>
                <c:pt idx="1816">
                  <c:v>38531.0</c:v>
                </c:pt>
                <c:pt idx="1817">
                  <c:v>38531.0</c:v>
                </c:pt>
                <c:pt idx="1818">
                  <c:v>38540.0</c:v>
                </c:pt>
                <c:pt idx="1819">
                  <c:v>38541.0</c:v>
                </c:pt>
                <c:pt idx="1820">
                  <c:v>38541.0</c:v>
                </c:pt>
                <c:pt idx="1821">
                  <c:v>38541.0</c:v>
                </c:pt>
                <c:pt idx="1822">
                  <c:v>38541.0</c:v>
                </c:pt>
                <c:pt idx="1823">
                  <c:v>38541.0</c:v>
                </c:pt>
                <c:pt idx="1824">
                  <c:v>38541.0</c:v>
                </c:pt>
                <c:pt idx="1825">
                  <c:v>38541.0</c:v>
                </c:pt>
                <c:pt idx="1826">
                  <c:v>38541.0</c:v>
                </c:pt>
                <c:pt idx="1827">
                  <c:v>38541.0</c:v>
                </c:pt>
                <c:pt idx="1828">
                  <c:v>38545.0</c:v>
                </c:pt>
                <c:pt idx="1829">
                  <c:v>38545.0</c:v>
                </c:pt>
                <c:pt idx="1830">
                  <c:v>38545.0</c:v>
                </c:pt>
                <c:pt idx="1831">
                  <c:v>38545.0</c:v>
                </c:pt>
                <c:pt idx="1832">
                  <c:v>38546.0</c:v>
                </c:pt>
                <c:pt idx="1833">
                  <c:v>38546.0</c:v>
                </c:pt>
                <c:pt idx="1834">
                  <c:v>38546.0</c:v>
                </c:pt>
                <c:pt idx="1835">
                  <c:v>38546.0</c:v>
                </c:pt>
                <c:pt idx="1836">
                  <c:v>38546.0</c:v>
                </c:pt>
                <c:pt idx="1837">
                  <c:v>38546.0</c:v>
                </c:pt>
                <c:pt idx="1838">
                  <c:v>38546.0</c:v>
                </c:pt>
                <c:pt idx="1839">
                  <c:v>38546.0</c:v>
                </c:pt>
                <c:pt idx="1840">
                  <c:v>38547.0</c:v>
                </c:pt>
                <c:pt idx="1841">
                  <c:v>38547.0</c:v>
                </c:pt>
                <c:pt idx="1842">
                  <c:v>38548.0</c:v>
                </c:pt>
                <c:pt idx="1843">
                  <c:v>38548.0</c:v>
                </c:pt>
                <c:pt idx="1844">
                  <c:v>38548.0</c:v>
                </c:pt>
                <c:pt idx="1845">
                  <c:v>38551.0</c:v>
                </c:pt>
                <c:pt idx="1846">
                  <c:v>38552.0</c:v>
                </c:pt>
                <c:pt idx="1847">
                  <c:v>38553.0</c:v>
                </c:pt>
                <c:pt idx="1848">
                  <c:v>38553.0</c:v>
                </c:pt>
                <c:pt idx="1849">
                  <c:v>38553.0</c:v>
                </c:pt>
                <c:pt idx="1850">
                  <c:v>38553.0</c:v>
                </c:pt>
                <c:pt idx="1851">
                  <c:v>38553.0</c:v>
                </c:pt>
                <c:pt idx="1852">
                  <c:v>38553.0</c:v>
                </c:pt>
                <c:pt idx="1853">
                  <c:v>38553.0</c:v>
                </c:pt>
                <c:pt idx="1854">
                  <c:v>38553.0</c:v>
                </c:pt>
                <c:pt idx="1855">
                  <c:v>38553.0</c:v>
                </c:pt>
                <c:pt idx="1856">
                  <c:v>38553.0</c:v>
                </c:pt>
                <c:pt idx="1857">
                  <c:v>38554.0</c:v>
                </c:pt>
                <c:pt idx="1858">
                  <c:v>38554.0</c:v>
                </c:pt>
                <c:pt idx="1859">
                  <c:v>38554.0</c:v>
                </c:pt>
                <c:pt idx="1860">
                  <c:v>38555.0</c:v>
                </c:pt>
                <c:pt idx="1861">
                  <c:v>38558.0</c:v>
                </c:pt>
                <c:pt idx="1862">
                  <c:v>38558.0</c:v>
                </c:pt>
                <c:pt idx="1863">
                  <c:v>38561.0</c:v>
                </c:pt>
                <c:pt idx="1864">
                  <c:v>38562.0</c:v>
                </c:pt>
                <c:pt idx="1865">
                  <c:v>38562.0</c:v>
                </c:pt>
                <c:pt idx="1866">
                  <c:v>38562.0</c:v>
                </c:pt>
                <c:pt idx="1867">
                  <c:v>38567.0</c:v>
                </c:pt>
                <c:pt idx="1868">
                  <c:v>38567.0</c:v>
                </c:pt>
                <c:pt idx="1869">
                  <c:v>38567.0</c:v>
                </c:pt>
                <c:pt idx="1870">
                  <c:v>38567.0</c:v>
                </c:pt>
                <c:pt idx="1871">
                  <c:v>38567.0</c:v>
                </c:pt>
                <c:pt idx="1872">
                  <c:v>38567.0</c:v>
                </c:pt>
                <c:pt idx="1873">
                  <c:v>38569.0</c:v>
                </c:pt>
                <c:pt idx="1874">
                  <c:v>38569.0</c:v>
                </c:pt>
                <c:pt idx="1875">
                  <c:v>38569.0</c:v>
                </c:pt>
                <c:pt idx="1876">
                  <c:v>38569.0</c:v>
                </c:pt>
                <c:pt idx="1877">
                  <c:v>38569.0</c:v>
                </c:pt>
                <c:pt idx="1878">
                  <c:v>38569.0</c:v>
                </c:pt>
                <c:pt idx="1879">
                  <c:v>38569.0</c:v>
                </c:pt>
                <c:pt idx="1880">
                  <c:v>38569.0</c:v>
                </c:pt>
                <c:pt idx="1881">
                  <c:v>38569.0</c:v>
                </c:pt>
                <c:pt idx="1882">
                  <c:v>38569.0</c:v>
                </c:pt>
                <c:pt idx="1883">
                  <c:v>38569.0</c:v>
                </c:pt>
                <c:pt idx="1884">
                  <c:v>38569.0</c:v>
                </c:pt>
                <c:pt idx="1885">
                  <c:v>38569.0</c:v>
                </c:pt>
                <c:pt idx="1886">
                  <c:v>38569.0</c:v>
                </c:pt>
                <c:pt idx="1887">
                  <c:v>38569.0</c:v>
                </c:pt>
                <c:pt idx="1888">
                  <c:v>38569.0</c:v>
                </c:pt>
                <c:pt idx="1889">
                  <c:v>38569.0</c:v>
                </c:pt>
                <c:pt idx="1890">
                  <c:v>38569.0</c:v>
                </c:pt>
                <c:pt idx="1891">
                  <c:v>38569.0</c:v>
                </c:pt>
                <c:pt idx="1892">
                  <c:v>38569.0</c:v>
                </c:pt>
                <c:pt idx="1893">
                  <c:v>38572.0</c:v>
                </c:pt>
                <c:pt idx="1894">
                  <c:v>38572.0</c:v>
                </c:pt>
                <c:pt idx="1895">
                  <c:v>38572.0</c:v>
                </c:pt>
                <c:pt idx="1896">
                  <c:v>38572.0</c:v>
                </c:pt>
                <c:pt idx="1897">
                  <c:v>38572.0</c:v>
                </c:pt>
                <c:pt idx="1898">
                  <c:v>38572.0</c:v>
                </c:pt>
                <c:pt idx="1899">
                  <c:v>38572.0</c:v>
                </c:pt>
                <c:pt idx="1900">
                  <c:v>38572.0</c:v>
                </c:pt>
                <c:pt idx="1901">
                  <c:v>38573.0</c:v>
                </c:pt>
                <c:pt idx="1902">
                  <c:v>38573.0</c:v>
                </c:pt>
                <c:pt idx="1903">
                  <c:v>38573.0</c:v>
                </c:pt>
                <c:pt idx="1904">
                  <c:v>38576.0</c:v>
                </c:pt>
                <c:pt idx="1905">
                  <c:v>38576.0</c:v>
                </c:pt>
                <c:pt idx="1906">
                  <c:v>38576.0</c:v>
                </c:pt>
                <c:pt idx="1907">
                  <c:v>38582.0</c:v>
                </c:pt>
                <c:pt idx="1908">
                  <c:v>38582.0</c:v>
                </c:pt>
                <c:pt idx="1909">
                  <c:v>38583.0</c:v>
                </c:pt>
                <c:pt idx="1910">
                  <c:v>38583.0</c:v>
                </c:pt>
                <c:pt idx="1911">
                  <c:v>38583.0</c:v>
                </c:pt>
                <c:pt idx="1912">
                  <c:v>38583.0</c:v>
                </c:pt>
                <c:pt idx="1913">
                  <c:v>38583.0</c:v>
                </c:pt>
                <c:pt idx="1914">
                  <c:v>38583.0</c:v>
                </c:pt>
                <c:pt idx="1915">
                  <c:v>38583.0</c:v>
                </c:pt>
                <c:pt idx="1916">
                  <c:v>38583.0</c:v>
                </c:pt>
                <c:pt idx="1917">
                  <c:v>38583.0</c:v>
                </c:pt>
                <c:pt idx="1918">
                  <c:v>38583.0</c:v>
                </c:pt>
                <c:pt idx="1919">
                  <c:v>38583.0</c:v>
                </c:pt>
                <c:pt idx="1920">
                  <c:v>38583.0</c:v>
                </c:pt>
                <c:pt idx="1921">
                  <c:v>38583.0</c:v>
                </c:pt>
                <c:pt idx="1922">
                  <c:v>38583.0</c:v>
                </c:pt>
                <c:pt idx="1923">
                  <c:v>38583.0</c:v>
                </c:pt>
                <c:pt idx="1924">
                  <c:v>38583.0</c:v>
                </c:pt>
                <c:pt idx="1925">
                  <c:v>38583.0</c:v>
                </c:pt>
                <c:pt idx="1926">
                  <c:v>38583.0</c:v>
                </c:pt>
                <c:pt idx="1927">
                  <c:v>38583.0</c:v>
                </c:pt>
                <c:pt idx="1928">
                  <c:v>38586.0</c:v>
                </c:pt>
                <c:pt idx="1929">
                  <c:v>38586.0</c:v>
                </c:pt>
                <c:pt idx="1930">
                  <c:v>38586.0</c:v>
                </c:pt>
                <c:pt idx="1931">
                  <c:v>38586.0</c:v>
                </c:pt>
                <c:pt idx="1932">
                  <c:v>38586.0</c:v>
                </c:pt>
                <c:pt idx="1933">
                  <c:v>38586.0</c:v>
                </c:pt>
                <c:pt idx="1934">
                  <c:v>38586.0</c:v>
                </c:pt>
                <c:pt idx="1935">
                  <c:v>38586.0</c:v>
                </c:pt>
                <c:pt idx="1936">
                  <c:v>38586.0</c:v>
                </c:pt>
                <c:pt idx="1937">
                  <c:v>38586.0</c:v>
                </c:pt>
                <c:pt idx="1938">
                  <c:v>38586.0</c:v>
                </c:pt>
                <c:pt idx="1939">
                  <c:v>38586.0</c:v>
                </c:pt>
                <c:pt idx="1940">
                  <c:v>38586.0</c:v>
                </c:pt>
                <c:pt idx="1941">
                  <c:v>38586.0</c:v>
                </c:pt>
                <c:pt idx="1942">
                  <c:v>38586.0</c:v>
                </c:pt>
                <c:pt idx="1943">
                  <c:v>38586.0</c:v>
                </c:pt>
                <c:pt idx="1944">
                  <c:v>38586.0</c:v>
                </c:pt>
                <c:pt idx="1945">
                  <c:v>38586.0</c:v>
                </c:pt>
                <c:pt idx="1946">
                  <c:v>38586.0</c:v>
                </c:pt>
                <c:pt idx="1947">
                  <c:v>38586.0</c:v>
                </c:pt>
                <c:pt idx="1948">
                  <c:v>38586.0</c:v>
                </c:pt>
                <c:pt idx="1949">
                  <c:v>38587.0</c:v>
                </c:pt>
                <c:pt idx="1950">
                  <c:v>38587.0</c:v>
                </c:pt>
                <c:pt idx="1951">
                  <c:v>38587.0</c:v>
                </c:pt>
                <c:pt idx="1952">
                  <c:v>38587.0</c:v>
                </c:pt>
                <c:pt idx="1953">
                  <c:v>38587.0</c:v>
                </c:pt>
                <c:pt idx="1954">
                  <c:v>38587.0</c:v>
                </c:pt>
                <c:pt idx="1955">
                  <c:v>38589.0</c:v>
                </c:pt>
                <c:pt idx="1956">
                  <c:v>38589.0</c:v>
                </c:pt>
                <c:pt idx="1957">
                  <c:v>38590.0</c:v>
                </c:pt>
                <c:pt idx="1958">
                  <c:v>38590.0</c:v>
                </c:pt>
                <c:pt idx="1959">
                  <c:v>38590.0</c:v>
                </c:pt>
                <c:pt idx="1960">
                  <c:v>38590.0</c:v>
                </c:pt>
                <c:pt idx="1961">
                  <c:v>38590.0</c:v>
                </c:pt>
                <c:pt idx="1962">
                  <c:v>38590.0</c:v>
                </c:pt>
                <c:pt idx="1963">
                  <c:v>38590.0</c:v>
                </c:pt>
                <c:pt idx="1964">
                  <c:v>38593.0</c:v>
                </c:pt>
                <c:pt idx="1965">
                  <c:v>38593.0</c:v>
                </c:pt>
                <c:pt idx="1966">
                  <c:v>38593.0</c:v>
                </c:pt>
                <c:pt idx="1967">
                  <c:v>38593.0</c:v>
                </c:pt>
                <c:pt idx="1968">
                  <c:v>38593.0</c:v>
                </c:pt>
                <c:pt idx="1969">
                  <c:v>38593.0</c:v>
                </c:pt>
                <c:pt idx="1970">
                  <c:v>38593.0</c:v>
                </c:pt>
                <c:pt idx="1971">
                  <c:v>38593.0</c:v>
                </c:pt>
                <c:pt idx="1972">
                  <c:v>38593.0</c:v>
                </c:pt>
                <c:pt idx="1973">
                  <c:v>38593.0</c:v>
                </c:pt>
                <c:pt idx="1974">
                  <c:v>38593.0</c:v>
                </c:pt>
                <c:pt idx="1975">
                  <c:v>38593.0</c:v>
                </c:pt>
                <c:pt idx="1976">
                  <c:v>38593.0</c:v>
                </c:pt>
                <c:pt idx="1977">
                  <c:v>38593.0</c:v>
                </c:pt>
                <c:pt idx="1978">
                  <c:v>38594.0</c:v>
                </c:pt>
                <c:pt idx="1979">
                  <c:v>38594.0</c:v>
                </c:pt>
                <c:pt idx="1980">
                  <c:v>38594.0</c:v>
                </c:pt>
                <c:pt idx="1981">
                  <c:v>38594.0</c:v>
                </c:pt>
                <c:pt idx="1982">
                  <c:v>38594.0</c:v>
                </c:pt>
                <c:pt idx="1983">
                  <c:v>38594.0</c:v>
                </c:pt>
                <c:pt idx="1984">
                  <c:v>38594.0</c:v>
                </c:pt>
                <c:pt idx="1985">
                  <c:v>38594.0</c:v>
                </c:pt>
                <c:pt idx="1986">
                  <c:v>38595.0</c:v>
                </c:pt>
                <c:pt idx="1987">
                  <c:v>38596.0</c:v>
                </c:pt>
                <c:pt idx="1988">
                  <c:v>38596.0</c:v>
                </c:pt>
                <c:pt idx="1989">
                  <c:v>38596.0</c:v>
                </c:pt>
                <c:pt idx="1990">
                  <c:v>38596.0</c:v>
                </c:pt>
                <c:pt idx="1991">
                  <c:v>38596.0</c:v>
                </c:pt>
                <c:pt idx="1992">
                  <c:v>38596.0</c:v>
                </c:pt>
                <c:pt idx="1993">
                  <c:v>38596.0</c:v>
                </c:pt>
                <c:pt idx="1994">
                  <c:v>38596.0</c:v>
                </c:pt>
                <c:pt idx="1995">
                  <c:v>38596.0</c:v>
                </c:pt>
                <c:pt idx="1996">
                  <c:v>38596.0</c:v>
                </c:pt>
                <c:pt idx="1997">
                  <c:v>38596.0</c:v>
                </c:pt>
                <c:pt idx="1998">
                  <c:v>38596.0</c:v>
                </c:pt>
                <c:pt idx="1999">
                  <c:v>38597.0</c:v>
                </c:pt>
                <c:pt idx="2000">
                  <c:v>38597.0</c:v>
                </c:pt>
                <c:pt idx="2001">
                  <c:v>38597.0</c:v>
                </c:pt>
                <c:pt idx="2002">
                  <c:v>38597.0</c:v>
                </c:pt>
                <c:pt idx="2003">
                  <c:v>38597.0</c:v>
                </c:pt>
                <c:pt idx="2004">
                  <c:v>38597.0</c:v>
                </c:pt>
                <c:pt idx="2005">
                  <c:v>38597.0</c:v>
                </c:pt>
                <c:pt idx="2006">
                  <c:v>38597.0</c:v>
                </c:pt>
                <c:pt idx="2007">
                  <c:v>38597.0</c:v>
                </c:pt>
                <c:pt idx="2008">
                  <c:v>38597.0</c:v>
                </c:pt>
                <c:pt idx="2009">
                  <c:v>38597.0</c:v>
                </c:pt>
                <c:pt idx="2010">
                  <c:v>38597.0</c:v>
                </c:pt>
                <c:pt idx="2011">
                  <c:v>38597.0</c:v>
                </c:pt>
                <c:pt idx="2012">
                  <c:v>38597.0</c:v>
                </c:pt>
                <c:pt idx="2013">
                  <c:v>38597.0</c:v>
                </c:pt>
                <c:pt idx="2014">
                  <c:v>38597.0</c:v>
                </c:pt>
                <c:pt idx="2015">
                  <c:v>38597.0</c:v>
                </c:pt>
                <c:pt idx="2016">
                  <c:v>38597.0</c:v>
                </c:pt>
                <c:pt idx="2017">
                  <c:v>38597.0</c:v>
                </c:pt>
                <c:pt idx="2018">
                  <c:v>38597.0</c:v>
                </c:pt>
                <c:pt idx="2019">
                  <c:v>38597.0</c:v>
                </c:pt>
                <c:pt idx="2020">
                  <c:v>38597.0</c:v>
                </c:pt>
                <c:pt idx="2021">
                  <c:v>38597.0</c:v>
                </c:pt>
                <c:pt idx="2022">
                  <c:v>38597.0</c:v>
                </c:pt>
                <c:pt idx="2023">
                  <c:v>38597.0</c:v>
                </c:pt>
                <c:pt idx="2024">
                  <c:v>38597.0</c:v>
                </c:pt>
                <c:pt idx="2025">
                  <c:v>38597.0</c:v>
                </c:pt>
                <c:pt idx="2026">
                  <c:v>38597.0</c:v>
                </c:pt>
                <c:pt idx="2027">
                  <c:v>38597.0</c:v>
                </c:pt>
                <c:pt idx="2028">
                  <c:v>38597.0</c:v>
                </c:pt>
                <c:pt idx="2029">
                  <c:v>38597.0</c:v>
                </c:pt>
                <c:pt idx="2030">
                  <c:v>38597.0</c:v>
                </c:pt>
                <c:pt idx="2031">
                  <c:v>38597.0</c:v>
                </c:pt>
                <c:pt idx="2032">
                  <c:v>38597.0</c:v>
                </c:pt>
                <c:pt idx="2033">
                  <c:v>38597.0</c:v>
                </c:pt>
                <c:pt idx="2034">
                  <c:v>38597.0</c:v>
                </c:pt>
                <c:pt idx="2035">
                  <c:v>38597.0</c:v>
                </c:pt>
                <c:pt idx="2036">
                  <c:v>38597.0</c:v>
                </c:pt>
                <c:pt idx="2037">
                  <c:v>38597.0</c:v>
                </c:pt>
                <c:pt idx="2038">
                  <c:v>38597.0</c:v>
                </c:pt>
                <c:pt idx="2039">
                  <c:v>38597.0</c:v>
                </c:pt>
                <c:pt idx="2040">
                  <c:v>38597.0</c:v>
                </c:pt>
                <c:pt idx="2041">
                  <c:v>38597.0</c:v>
                </c:pt>
                <c:pt idx="2042">
                  <c:v>38600.0</c:v>
                </c:pt>
                <c:pt idx="2043">
                  <c:v>38601.0</c:v>
                </c:pt>
                <c:pt idx="2044">
                  <c:v>38601.0</c:v>
                </c:pt>
                <c:pt idx="2045">
                  <c:v>38601.0</c:v>
                </c:pt>
                <c:pt idx="2046">
                  <c:v>38601.0</c:v>
                </c:pt>
                <c:pt idx="2047">
                  <c:v>38601.0</c:v>
                </c:pt>
                <c:pt idx="2048">
                  <c:v>38601.0</c:v>
                </c:pt>
                <c:pt idx="2049">
                  <c:v>38601.0</c:v>
                </c:pt>
                <c:pt idx="2050">
                  <c:v>38601.0</c:v>
                </c:pt>
                <c:pt idx="2051">
                  <c:v>38601.0</c:v>
                </c:pt>
                <c:pt idx="2052">
                  <c:v>38602.0</c:v>
                </c:pt>
                <c:pt idx="2053">
                  <c:v>38602.0</c:v>
                </c:pt>
                <c:pt idx="2054">
                  <c:v>38602.0</c:v>
                </c:pt>
                <c:pt idx="2055">
                  <c:v>38602.0</c:v>
                </c:pt>
                <c:pt idx="2056">
                  <c:v>38602.0</c:v>
                </c:pt>
                <c:pt idx="2057">
                  <c:v>38602.0</c:v>
                </c:pt>
                <c:pt idx="2058">
                  <c:v>38603.0</c:v>
                </c:pt>
                <c:pt idx="2059">
                  <c:v>38603.0</c:v>
                </c:pt>
                <c:pt idx="2060">
                  <c:v>38603.0</c:v>
                </c:pt>
                <c:pt idx="2061">
                  <c:v>38603.0</c:v>
                </c:pt>
                <c:pt idx="2062">
                  <c:v>38603.0</c:v>
                </c:pt>
                <c:pt idx="2063">
                  <c:v>38603.0</c:v>
                </c:pt>
                <c:pt idx="2064">
                  <c:v>38603.0</c:v>
                </c:pt>
                <c:pt idx="2065">
                  <c:v>38603.0</c:v>
                </c:pt>
                <c:pt idx="2066">
                  <c:v>38603.0</c:v>
                </c:pt>
                <c:pt idx="2067">
                  <c:v>38603.0</c:v>
                </c:pt>
                <c:pt idx="2068">
                  <c:v>38603.0</c:v>
                </c:pt>
                <c:pt idx="2069">
                  <c:v>38603.0</c:v>
                </c:pt>
                <c:pt idx="2070">
                  <c:v>38603.0</c:v>
                </c:pt>
                <c:pt idx="2071">
                  <c:v>38607.0</c:v>
                </c:pt>
                <c:pt idx="2072">
                  <c:v>38607.0</c:v>
                </c:pt>
                <c:pt idx="2073">
                  <c:v>38608.0</c:v>
                </c:pt>
                <c:pt idx="2074">
                  <c:v>38608.0</c:v>
                </c:pt>
                <c:pt idx="2075">
                  <c:v>38608.0</c:v>
                </c:pt>
                <c:pt idx="2076">
                  <c:v>38608.0</c:v>
                </c:pt>
                <c:pt idx="2077">
                  <c:v>38608.0</c:v>
                </c:pt>
                <c:pt idx="2078">
                  <c:v>38608.0</c:v>
                </c:pt>
                <c:pt idx="2079">
                  <c:v>38608.0</c:v>
                </c:pt>
                <c:pt idx="2080">
                  <c:v>38610.0</c:v>
                </c:pt>
                <c:pt idx="2081">
                  <c:v>38610.0</c:v>
                </c:pt>
                <c:pt idx="2082">
                  <c:v>38610.0</c:v>
                </c:pt>
                <c:pt idx="2083">
                  <c:v>38610.0</c:v>
                </c:pt>
                <c:pt idx="2084">
                  <c:v>38610.0</c:v>
                </c:pt>
                <c:pt idx="2085">
                  <c:v>38610.0</c:v>
                </c:pt>
                <c:pt idx="2086">
                  <c:v>38611.0</c:v>
                </c:pt>
                <c:pt idx="2087">
                  <c:v>38611.0</c:v>
                </c:pt>
                <c:pt idx="2088">
                  <c:v>38611.0</c:v>
                </c:pt>
                <c:pt idx="2089">
                  <c:v>38611.0</c:v>
                </c:pt>
                <c:pt idx="2090">
                  <c:v>38611.0</c:v>
                </c:pt>
                <c:pt idx="2091">
                  <c:v>38614.0</c:v>
                </c:pt>
                <c:pt idx="2092">
                  <c:v>38614.0</c:v>
                </c:pt>
                <c:pt idx="2093">
                  <c:v>38614.0</c:v>
                </c:pt>
                <c:pt idx="2094">
                  <c:v>38614.0</c:v>
                </c:pt>
                <c:pt idx="2095">
                  <c:v>38615.0</c:v>
                </c:pt>
                <c:pt idx="2096">
                  <c:v>38621.0</c:v>
                </c:pt>
                <c:pt idx="2097">
                  <c:v>38621.0</c:v>
                </c:pt>
                <c:pt idx="2098">
                  <c:v>38621.0</c:v>
                </c:pt>
                <c:pt idx="2099">
                  <c:v>38621.0</c:v>
                </c:pt>
                <c:pt idx="2100">
                  <c:v>38621.0</c:v>
                </c:pt>
                <c:pt idx="2101">
                  <c:v>38621.0</c:v>
                </c:pt>
                <c:pt idx="2102">
                  <c:v>38621.0</c:v>
                </c:pt>
                <c:pt idx="2103">
                  <c:v>38621.0</c:v>
                </c:pt>
                <c:pt idx="2104">
                  <c:v>38622.0</c:v>
                </c:pt>
                <c:pt idx="2105">
                  <c:v>38622.0</c:v>
                </c:pt>
                <c:pt idx="2106">
                  <c:v>38622.0</c:v>
                </c:pt>
                <c:pt idx="2107">
                  <c:v>38622.0</c:v>
                </c:pt>
                <c:pt idx="2108">
                  <c:v>38622.0</c:v>
                </c:pt>
                <c:pt idx="2109">
                  <c:v>38622.0</c:v>
                </c:pt>
                <c:pt idx="2110">
                  <c:v>38622.0</c:v>
                </c:pt>
                <c:pt idx="2111">
                  <c:v>38622.0</c:v>
                </c:pt>
                <c:pt idx="2112">
                  <c:v>38622.0</c:v>
                </c:pt>
                <c:pt idx="2113">
                  <c:v>38622.0</c:v>
                </c:pt>
                <c:pt idx="2114">
                  <c:v>38622.0</c:v>
                </c:pt>
                <c:pt idx="2115">
                  <c:v>38622.0</c:v>
                </c:pt>
                <c:pt idx="2116">
                  <c:v>38623.0</c:v>
                </c:pt>
                <c:pt idx="2117">
                  <c:v>38623.0</c:v>
                </c:pt>
                <c:pt idx="2118">
                  <c:v>38623.0</c:v>
                </c:pt>
                <c:pt idx="2119">
                  <c:v>38623.0</c:v>
                </c:pt>
                <c:pt idx="2120">
                  <c:v>38623.0</c:v>
                </c:pt>
                <c:pt idx="2121">
                  <c:v>38623.0</c:v>
                </c:pt>
                <c:pt idx="2122">
                  <c:v>38625.0</c:v>
                </c:pt>
                <c:pt idx="2123">
                  <c:v>38625.0</c:v>
                </c:pt>
                <c:pt idx="2124">
                  <c:v>38625.0</c:v>
                </c:pt>
                <c:pt idx="2125">
                  <c:v>38625.0</c:v>
                </c:pt>
                <c:pt idx="2126">
                  <c:v>38625.0</c:v>
                </c:pt>
                <c:pt idx="2127">
                  <c:v>38625.0</c:v>
                </c:pt>
                <c:pt idx="2128">
                  <c:v>38628.0</c:v>
                </c:pt>
                <c:pt idx="2129">
                  <c:v>38629.0</c:v>
                </c:pt>
                <c:pt idx="2130">
                  <c:v>38629.0</c:v>
                </c:pt>
                <c:pt idx="2131">
                  <c:v>38629.0</c:v>
                </c:pt>
                <c:pt idx="2132">
                  <c:v>38630.0</c:v>
                </c:pt>
                <c:pt idx="2133">
                  <c:v>38630.0</c:v>
                </c:pt>
                <c:pt idx="2134">
                  <c:v>38630.0</c:v>
                </c:pt>
                <c:pt idx="2135">
                  <c:v>38630.0</c:v>
                </c:pt>
                <c:pt idx="2136">
                  <c:v>38631.0</c:v>
                </c:pt>
                <c:pt idx="2137">
                  <c:v>38631.0</c:v>
                </c:pt>
                <c:pt idx="2138">
                  <c:v>38631.0</c:v>
                </c:pt>
                <c:pt idx="2139">
                  <c:v>38631.0</c:v>
                </c:pt>
                <c:pt idx="2140">
                  <c:v>38632.0</c:v>
                </c:pt>
                <c:pt idx="2141">
                  <c:v>38632.0</c:v>
                </c:pt>
                <c:pt idx="2142">
                  <c:v>38632.0</c:v>
                </c:pt>
                <c:pt idx="2143">
                  <c:v>38632.0</c:v>
                </c:pt>
                <c:pt idx="2144">
                  <c:v>38632.0</c:v>
                </c:pt>
                <c:pt idx="2145">
                  <c:v>38632.0</c:v>
                </c:pt>
                <c:pt idx="2146">
                  <c:v>38632.0</c:v>
                </c:pt>
                <c:pt idx="2147">
                  <c:v>38632.0</c:v>
                </c:pt>
              </c:numCache>
            </c:numRef>
          </c:cat>
          <c:val>
            <c:numRef>
              <c:f>UQ!$D$2:$D$2149</c:f>
              <c:numCache>
                <c:formatCode>General</c:formatCode>
                <c:ptCount val="2148"/>
                <c:pt idx="0">
                  <c:v>27.0</c:v>
                </c:pt>
                <c:pt idx="1">
                  <c:v>28.0</c:v>
                </c:pt>
                <c:pt idx="2">
                  <c:v>29.0</c:v>
                </c:pt>
                <c:pt idx="3">
                  <c:v>30.0</c:v>
                </c:pt>
                <c:pt idx="4">
                  <c:v>31.0</c:v>
                </c:pt>
                <c:pt idx="5">
                  <c:v>32.0</c:v>
                </c:pt>
                <c:pt idx="6">
                  <c:v>33.0</c:v>
                </c:pt>
                <c:pt idx="7">
                  <c:v>34.0</c:v>
                </c:pt>
                <c:pt idx="8">
                  <c:v>35.0</c:v>
                </c:pt>
                <c:pt idx="9">
                  <c:v>36.0</c:v>
                </c:pt>
                <c:pt idx="10">
                  <c:v>37.0</c:v>
                </c:pt>
                <c:pt idx="11">
                  <c:v>38.0</c:v>
                </c:pt>
                <c:pt idx="12">
                  <c:v>39.0</c:v>
                </c:pt>
                <c:pt idx="13">
                  <c:v>40.0</c:v>
                </c:pt>
                <c:pt idx="14">
                  <c:v>41.0</c:v>
                </c:pt>
                <c:pt idx="15">
                  <c:v>42.0</c:v>
                </c:pt>
                <c:pt idx="16">
                  <c:v>43.0</c:v>
                </c:pt>
                <c:pt idx="17">
                  <c:v>44.0</c:v>
                </c:pt>
                <c:pt idx="18">
                  <c:v>45.0</c:v>
                </c:pt>
                <c:pt idx="19">
                  <c:v>46.0</c:v>
                </c:pt>
                <c:pt idx="20">
                  <c:v>47.0</c:v>
                </c:pt>
                <c:pt idx="21">
                  <c:v>48.0</c:v>
                </c:pt>
                <c:pt idx="22">
                  <c:v>49.0</c:v>
                </c:pt>
                <c:pt idx="23">
                  <c:v>50.0</c:v>
                </c:pt>
                <c:pt idx="24">
                  <c:v>51.0</c:v>
                </c:pt>
                <c:pt idx="25">
                  <c:v>52.0</c:v>
                </c:pt>
                <c:pt idx="26">
                  <c:v>53.0</c:v>
                </c:pt>
                <c:pt idx="27">
                  <c:v>54.0</c:v>
                </c:pt>
                <c:pt idx="28">
                  <c:v>55.0</c:v>
                </c:pt>
                <c:pt idx="29">
                  <c:v>56.0</c:v>
                </c:pt>
                <c:pt idx="30">
                  <c:v>57.0</c:v>
                </c:pt>
                <c:pt idx="31">
                  <c:v>58.0</c:v>
                </c:pt>
                <c:pt idx="32">
                  <c:v>59.0</c:v>
                </c:pt>
                <c:pt idx="33">
                  <c:v>60.0</c:v>
                </c:pt>
                <c:pt idx="34">
                  <c:v>61.0</c:v>
                </c:pt>
                <c:pt idx="35">
                  <c:v>62.0</c:v>
                </c:pt>
                <c:pt idx="36">
                  <c:v>63.0</c:v>
                </c:pt>
                <c:pt idx="37">
                  <c:v>64.0</c:v>
                </c:pt>
                <c:pt idx="38">
                  <c:v>65.0</c:v>
                </c:pt>
                <c:pt idx="39">
                  <c:v>66.0</c:v>
                </c:pt>
                <c:pt idx="40">
                  <c:v>67.0</c:v>
                </c:pt>
                <c:pt idx="41">
                  <c:v>68.0</c:v>
                </c:pt>
                <c:pt idx="42">
                  <c:v>69.0</c:v>
                </c:pt>
                <c:pt idx="43">
                  <c:v>70.0</c:v>
                </c:pt>
                <c:pt idx="44">
                  <c:v>71.0</c:v>
                </c:pt>
                <c:pt idx="45">
                  <c:v>72.0</c:v>
                </c:pt>
                <c:pt idx="46">
                  <c:v>73.0</c:v>
                </c:pt>
                <c:pt idx="47">
                  <c:v>74.0</c:v>
                </c:pt>
                <c:pt idx="48">
                  <c:v>75.0</c:v>
                </c:pt>
                <c:pt idx="49">
                  <c:v>76.0</c:v>
                </c:pt>
                <c:pt idx="50">
                  <c:v>77.0</c:v>
                </c:pt>
                <c:pt idx="51">
                  <c:v>78.0</c:v>
                </c:pt>
                <c:pt idx="52">
                  <c:v>79.0</c:v>
                </c:pt>
                <c:pt idx="53">
                  <c:v>80.0</c:v>
                </c:pt>
                <c:pt idx="54">
                  <c:v>81.0</c:v>
                </c:pt>
                <c:pt idx="55">
                  <c:v>82.0</c:v>
                </c:pt>
                <c:pt idx="56">
                  <c:v>83.0</c:v>
                </c:pt>
                <c:pt idx="57">
                  <c:v>84.0</c:v>
                </c:pt>
                <c:pt idx="58">
                  <c:v>85.0</c:v>
                </c:pt>
                <c:pt idx="59">
                  <c:v>86.0</c:v>
                </c:pt>
                <c:pt idx="60">
                  <c:v>87.0</c:v>
                </c:pt>
                <c:pt idx="61">
                  <c:v>88.0</c:v>
                </c:pt>
                <c:pt idx="62">
                  <c:v>89.0</c:v>
                </c:pt>
                <c:pt idx="63">
                  <c:v>90.0</c:v>
                </c:pt>
                <c:pt idx="64">
                  <c:v>91.0</c:v>
                </c:pt>
                <c:pt idx="65">
                  <c:v>92.0</c:v>
                </c:pt>
                <c:pt idx="66">
                  <c:v>93.0</c:v>
                </c:pt>
                <c:pt idx="67">
                  <c:v>94.0</c:v>
                </c:pt>
                <c:pt idx="68">
                  <c:v>95.0</c:v>
                </c:pt>
                <c:pt idx="69">
                  <c:v>96.0</c:v>
                </c:pt>
                <c:pt idx="70">
                  <c:v>97.0</c:v>
                </c:pt>
                <c:pt idx="71">
                  <c:v>98.0</c:v>
                </c:pt>
                <c:pt idx="72">
                  <c:v>99.0</c:v>
                </c:pt>
                <c:pt idx="73">
                  <c:v>100.0</c:v>
                </c:pt>
                <c:pt idx="74">
                  <c:v>101.0</c:v>
                </c:pt>
                <c:pt idx="75">
                  <c:v>102.0</c:v>
                </c:pt>
                <c:pt idx="76">
                  <c:v>103.0</c:v>
                </c:pt>
                <c:pt idx="77">
                  <c:v>104.0</c:v>
                </c:pt>
                <c:pt idx="78">
                  <c:v>105.0</c:v>
                </c:pt>
                <c:pt idx="79">
                  <c:v>106.0</c:v>
                </c:pt>
                <c:pt idx="80">
                  <c:v>107.0</c:v>
                </c:pt>
                <c:pt idx="81">
                  <c:v>108.0</c:v>
                </c:pt>
                <c:pt idx="82">
                  <c:v>109.0</c:v>
                </c:pt>
                <c:pt idx="83">
                  <c:v>110.0</c:v>
                </c:pt>
                <c:pt idx="84">
                  <c:v>111.0</c:v>
                </c:pt>
                <c:pt idx="85">
                  <c:v>112.0</c:v>
                </c:pt>
                <c:pt idx="86">
                  <c:v>113.0</c:v>
                </c:pt>
                <c:pt idx="87">
                  <c:v>114.0</c:v>
                </c:pt>
                <c:pt idx="88">
                  <c:v>115.0</c:v>
                </c:pt>
                <c:pt idx="89">
                  <c:v>116.0</c:v>
                </c:pt>
                <c:pt idx="90">
                  <c:v>117.0</c:v>
                </c:pt>
                <c:pt idx="91">
                  <c:v>118.0</c:v>
                </c:pt>
                <c:pt idx="92">
                  <c:v>119.0</c:v>
                </c:pt>
                <c:pt idx="93">
                  <c:v>120.0</c:v>
                </c:pt>
                <c:pt idx="94">
                  <c:v>121.0</c:v>
                </c:pt>
                <c:pt idx="95">
                  <c:v>122.0</c:v>
                </c:pt>
                <c:pt idx="96">
                  <c:v>123.0</c:v>
                </c:pt>
                <c:pt idx="97">
                  <c:v>124.0</c:v>
                </c:pt>
                <c:pt idx="98">
                  <c:v>125.0</c:v>
                </c:pt>
                <c:pt idx="99">
                  <c:v>126.0</c:v>
                </c:pt>
                <c:pt idx="100">
                  <c:v>127.0</c:v>
                </c:pt>
                <c:pt idx="101">
                  <c:v>128.0</c:v>
                </c:pt>
                <c:pt idx="102">
                  <c:v>129.0</c:v>
                </c:pt>
                <c:pt idx="103">
                  <c:v>130.0</c:v>
                </c:pt>
                <c:pt idx="104">
                  <c:v>131.0</c:v>
                </c:pt>
                <c:pt idx="105">
                  <c:v>132.0</c:v>
                </c:pt>
                <c:pt idx="106">
                  <c:v>133.0</c:v>
                </c:pt>
                <c:pt idx="107">
                  <c:v>134.0</c:v>
                </c:pt>
                <c:pt idx="108">
                  <c:v>135.0</c:v>
                </c:pt>
                <c:pt idx="109">
                  <c:v>136.0</c:v>
                </c:pt>
                <c:pt idx="110">
                  <c:v>137.0</c:v>
                </c:pt>
                <c:pt idx="111">
                  <c:v>138.0</c:v>
                </c:pt>
                <c:pt idx="112">
                  <c:v>139.0</c:v>
                </c:pt>
                <c:pt idx="113">
                  <c:v>140.0</c:v>
                </c:pt>
                <c:pt idx="114">
                  <c:v>141.0</c:v>
                </c:pt>
                <c:pt idx="115">
                  <c:v>142.0</c:v>
                </c:pt>
                <c:pt idx="116">
                  <c:v>143.0</c:v>
                </c:pt>
                <c:pt idx="117">
                  <c:v>144.0</c:v>
                </c:pt>
                <c:pt idx="118">
                  <c:v>145.0</c:v>
                </c:pt>
                <c:pt idx="119">
                  <c:v>146.0</c:v>
                </c:pt>
                <c:pt idx="120">
                  <c:v>147.0</c:v>
                </c:pt>
                <c:pt idx="121">
                  <c:v>148.0</c:v>
                </c:pt>
                <c:pt idx="122">
                  <c:v>149.0</c:v>
                </c:pt>
                <c:pt idx="123">
                  <c:v>150.0</c:v>
                </c:pt>
                <c:pt idx="124">
                  <c:v>151.0</c:v>
                </c:pt>
                <c:pt idx="125">
                  <c:v>152.0</c:v>
                </c:pt>
                <c:pt idx="126">
                  <c:v>153.0</c:v>
                </c:pt>
                <c:pt idx="127">
                  <c:v>154.0</c:v>
                </c:pt>
                <c:pt idx="128">
                  <c:v>155.0</c:v>
                </c:pt>
                <c:pt idx="129">
                  <c:v>156.0</c:v>
                </c:pt>
                <c:pt idx="130">
                  <c:v>157.0</c:v>
                </c:pt>
                <c:pt idx="131">
                  <c:v>158.0</c:v>
                </c:pt>
                <c:pt idx="132">
                  <c:v>159.0</c:v>
                </c:pt>
                <c:pt idx="133">
                  <c:v>160.0</c:v>
                </c:pt>
                <c:pt idx="134">
                  <c:v>161.0</c:v>
                </c:pt>
                <c:pt idx="135">
                  <c:v>162.0</c:v>
                </c:pt>
                <c:pt idx="136">
                  <c:v>163.0</c:v>
                </c:pt>
                <c:pt idx="137">
                  <c:v>164.0</c:v>
                </c:pt>
                <c:pt idx="138">
                  <c:v>165.0</c:v>
                </c:pt>
                <c:pt idx="139">
                  <c:v>166.0</c:v>
                </c:pt>
                <c:pt idx="140">
                  <c:v>167.0</c:v>
                </c:pt>
                <c:pt idx="141">
                  <c:v>168.0</c:v>
                </c:pt>
                <c:pt idx="142">
                  <c:v>169.0</c:v>
                </c:pt>
                <c:pt idx="143">
                  <c:v>170.0</c:v>
                </c:pt>
                <c:pt idx="144">
                  <c:v>171.0</c:v>
                </c:pt>
                <c:pt idx="145">
                  <c:v>172.0</c:v>
                </c:pt>
                <c:pt idx="146">
                  <c:v>173.0</c:v>
                </c:pt>
                <c:pt idx="147">
                  <c:v>174.0</c:v>
                </c:pt>
                <c:pt idx="148">
                  <c:v>175.0</c:v>
                </c:pt>
                <c:pt idx="149">
                  <c:v>176.0</c:v>
                </c:pt>
                <c:pt idx="150">
                  <c:v>177.0</c:v>
                </c:pt>
                <c:pt idx="151">
                  <c:v>178.0</c:v>
                </c:pt>
                <c:pt idx="152">
                  <c:v>179.0</c:v>
                </c:pt>
                <c:pt idx="153">
                  <c:v>180.0</c:v>
                </c:pt>
                <c:pt idx="154">
                  <c:v>181.0</c:v>
                </c:pt>
                <c:pt idx="155">
                  <c:v>182.0</c:v>
                </c:pt>
                <c:pt idx="156">
                  <c:v>183.0</c:v>
                </c:pt>
                <c:pt idx="157">
                  <c:v>184.0</c:v>
                </c:pt>
                <c:pt idx="158">
                  <c:v>185.0</c:v>
                </c:pt>
                <c:pt idx="159">
                  <c:v>186.0</c:v>
                </c:pt>
                <c:pt idx="160">
                  <c:v>187.0</c:v>
                </c:pt>
                <c:pt idx="161">
                  <c:v>188.0</c:v>
                </c:pt>
                <c:pt idx="162">
                  <c:v>189.0</c:v>
                </c:pt>
                <c:pt idx="163">
                  <c:v>190.0</c:v>
                </c:pt>
                <c:pt idx="164">
                  <c:v>191.0</c:v>
                </c:pt>
                <c:pt idx="165">
                  <c:v>192.0</c:v>
                </c:pt>
                <c:pt idx="166">
                  <c:v>193.0</c:v>
                </c:pt>
                <c:pt idx="167">
                  <c:v>194.0</c:v>
                </c:pt>
                <c:pt idx="168">
                  <c:v>195.0</c:v>
                </c:pt>
                <c:pt idx="169">
                  <c:v>196.0</c:v>
                </c:pt>
                <c:pt idx="170">
                  <c:v>197.0</c:v>
                </c:pt>
                <c:pt idx="171">
                  <c:v>198.0</c:v>
                </c:pt>
                <c:pt idx="172">
                  <c:v>199.0</c:v>
                </c:pt>
                <c:pt idx="173">
                  <c:v>200.0</c:v>
                </c:pt>
                <c:pt idx="174">
                  <c:v>201.0</c:v>
                </c:pt>
                <c:pt idx="175">
                  <c:v>202.0</c:v>
                </c:pt>
                <c:pt idx="176">
                  <c:v>203.0</c:v>
                </c:pt>
                <c:pt idx="177">
                  <c:v>204.0</c:v>
                </c:pt>
                <c:pt idx="178">
                  <c:v>205.0</c:v>
                </c:pt>
                <c:pt idx="179">
                  <c:v>206.0</c:v>
                </c:pt>
                <c:pt idx="180">
                  <c:v>207.0</c:v>
                </c:pt>
                <c:pt idx="181">
                  <c:v>208.0</c:v>
                </c:pt>
                <c:pt idx="182">
                  <c:v>209.0</c:v>
                </c:pt>
                <c:pt idx="183">
                  <c:v>210.0</c:v>
                </c:pt>
                <c:pt idx="184">
                  <c:v>211.0</c:v>
                </c:pt>
                <c:pt idx="185">
                  <c:v>212.0</c:v>
                </c:pt>
                <c:pt idx="186">
                  <c:v>213.0</c:v>
                </c:pt>
                <c:pt idx="187">
                  <c:v>214.0</c:v>
                </c:pt>
                <c:pt idx="188">
                  <c:v>215.0</c:v>
                </c:pt>
                <c:pt idx="189">
                  <c:v>216.0</c:v>
                </c:pt>
                <c:pt idx="190">
                  <c:v>217.0</c:v>
                </c:pt>
                <c:pt idx="191">
                  <c:v>218.0</c:v>
                </c:pt>
                <c:pt idx="192">
                  <c:v>219.0</c:v>
                </c:pt>
                <c:pt idx="193">
                  <c:v>220.0</c:v>
                </c:pt>
                <c:pt idx="194">
                  <c:v>221.0</c:v>
                </c:pt>
                <c:pt idx="195">
                  <c:v>222.0</c:v>
                </c:pt>
                <c:pt idx="196">
                  <c:v>223.0</c:v>
                </c:pt>
                <c:pt idx="197">
                  <c:v>224.0</c:v>
                </c:pt>
                <c:pt idx="198">
                  <c:v>225.0</c:v>
                </c:pt>
                <c:pt idx="199">
                  <c:v>226.0</c:v>
                </c:pt>
                <c:pt idx="200">
                  <c:v>227.0</c:v>
                </c:pt>
                <c:pt idx="201">
                  <c:v>228.0</c:v>
                </c:pt>
                <c:pt idx="202">
                  <c:v>229.0</c:v>
                </c:pt>
                <c:pt idx="203">
                  <c:v>230.0</c:v>
                </c:pt>
                <c:pt idx="204">
                  <c:v>231.0</c:v>
                </c:pt>
                <c:pt idx="205">
                  <c:v>232.0</c:v>
                </c:pt>
                <c:pt idx="206">
                  <c:v>233.0</c:v>
                </c:pt>
                <c:pt idx="207">
                  <c:v>234.0</c:v>
                </c:pt>
                <c:pt idx="208">
                  <c:v>235.0</c:v>
                </c:pt>
                <c:pt idx="209">
                  <c:v>236.0</c:v>
                </c:pt>
                <c:pt idx="210">
                  <c:v>237.0</c:v>
                </c:pt>
                <c:pt idx="211">
                  <c:v>238.0</c:v>
                </c:pt>
                <c:pt idx="212">
                  <c:v>239.0</c:v>
                </c:pt>
                <c:pt idx="213">
                  <c:v>240.0</c:v>
                </c:pt>
                <c:pt idx="214">
                  <c:v>241.0</c:v>
                </c:pt>
                <c:pt idx="215">
                  <c:v>242.0</c:v>
                </c:pt>
                <c:pt idx="216">
                  <c:v>243.0</c:v>
                </c:pt>
                <c:pt idx="217">
                  <c:v>244.0</c:v>
                </c:pt>
                <c:pt idx="218">
                  <c:v>245.0</c:v>
                </c:pt>
                <c:pt idx="219">
                  <c:v>246.0</c:v>
                </c:pt>
                <c:pt idx="220">
                  <c:v>247.0</c:v>
                </c:pt>
                <c:pt idx="221">
                  <c:v>248.0</c:v>
                </c:pt>
                <c:pt idx="222">
                  <c:v>249.0</c:v>
                </c:pt>
                <c:pt idx="223">
                  <c:v>250.0</c:v>
                </c:pt>
                <c:pt idx="224">
                  <c:v>251.0</c:v>
                </c:pt>
                <c:pt idx="225">
                  <c:v>252.0</c:v>
                </c:pt>
                <c:pt idx="226">
                  <c:v>253.0</c:v>
                </c:pt>
                <c:pt idx="227">
                  <c:v>254.0</c:v>
                </c:pt>
                <c:pt idx="228">
                  <c:v>255.0</c:v>
                </c:pt>
                <c:pt idx="229">
                  <c:v>256.0</c:v>
                </c:pt>
                <c:pt idx="230">
                  <c:v>257.0</c:v>
                </c:pt>
                <c:pt idx="231">
                  <c:v>258.0</c:v>
                </c:pt>
                <c:pt idx="232">
                  <c:v>259.0</c:v>
                </c:pt>
                <c:pt idx="233">
                  <c:v>260.0</c:v>
                </c:pt>
                <c:pt idx="234">
                  <c:v>261.0</c:v>
                </c:pt>
                <c:pt idx="235">
                  <c:v>262.0</c:v>
                </c:pt>
                <c:pt idx="236">
                  <c:v>263.0</c:v>
                </c:pt>
                <c:pt idx="237">
                  <c:v>264.0</c:v>
                </c:pt>
                <c:pt idx="238">
                  <c:v>265.0</c:v>
                </c:pt>
                <c:pt idx="239">
                  <c:v>266.0</c:v>
                </c:pt>
                <c:pt idx="240">
                  <c:v>267.0</c:v>
                </c:pt>
                <c:pt idx="241">
                  <c:v>268.0</c:v>
                </c:pt>
                <c:pt idx="242">
                  <c:v>269.0</c:v>
                </c:pt>
                <c:pt idx="243">
                  <c:v>270.0</c:v>
                </c:pt>
                <c:pt idx="244">
                  <c:v>271.0</c:v>
                </c:pt>
                <c:pt idx="245">
                  <c:v>272.0</c:v>
                </c:pt>
                <c:pt idx="246">
                  <c:v>273.0</c:v>
                </c:pt>
                <c:pt idx="247">
                  <c:v>274.0</c:v>
                </c:pt>
                <c:pt idx="248">
                  <c:v>275.0</c:v>
                </c:pt>
                <c:pt idx="249">
                  <c:v>276.0</c:v>
                </c:pt>
                <c:pt idx="250">
                  <c:v>277.0</c:v>
                </c:pt>
                <c:pt idx="251">
                  <c:v>278.0</c:v>
                </c:pt>
                <c:pt idx="252">
                  <c:v>279.0</c:v>
                </c:pt>
                <c:pt idx="253">
                  <c:v>280.0</c:v>
                </c:pt>
                <c:pt idx="254">
                  <c:v>281.0</c:v>
                </c:pt>
                <c:pt idx="255">
                  <c:v>282.0</c:v>
                </c:pt>
                <c:pt idx="256">
                  <c:v>283.0</c:v>
                </c:pt>
                <c:pt idx="257">
                  <c:v>284.0</c:v>
                </c:pt>
                <c:pt idx="258">
                  <c:v>285.0</c:v>
                </c:pt>
                <c:pt idx="259">
                  <c:v>286.0</c:v>
                </c:pt>
                <c:pt idx="260">
                  <c:v>287.0</c:v>
                </c:pt>
                <c:pt idx="261">
                  <c:v>288.0</c:v>
                </c:pt>
                <c:pt idx="262">
                  <c:v>289.0</c:v>
                </c:pt>
                <c:pt idx="263">
                  <c:v>290.0</c:v>
                </c:pt>
                <c:pt idx="264">
                  <c:v>291.0</c:v>
                </c:pt>
                <c:pt idx="265">
                  <c:v>292.0</c:v>
                </c:pt>
                <c:pt idx="266">
                  <c:v>293.0</c:v>
                </c:pt>
                <c:pt idx="267">
                  <c:v>294.0</c:v>
                </c:pt>
                <c:pt idx="268">
                  <c:v>295.0</c:v>
                </c:pt>
                <c:pt idx="269">
                  <c:v>296.0</c:v>
                </c:pt>
                <c:pt idx="270">
                  <c:v>297.0</c:v>
                </c:pt>
                <c:pt idx="271">
                  <c:v>298.0</c:v>
                </c:pt>
                <c:pt idx="272">
                  <c:v>299.0</c:v>
                </c:pt>
                <c:pt idx="273">
                  <c:v>300.0</c:v>
                </c:pt>
                <c:pt idx="274">
                  <c:v>301.0</c:v>
                </c:pt>
                <c:pt idx="275">
                  <c:v>302.0</c:v>
                </c:pt>
                <c:pt idx="276">
                  <c:v>303.0</c:v>
                </c:pt>
                <c:pt idx="277">
                  <c:v>304.0</c:v>
                </c:pt>
                <c:pt idx="278">
                  <c:v>305.0</c:v>
                </c:pt>
                <c:pt idx="279">
                  <c:v>306.0</c:v>
                </c:pt>
                <c:pt idx="280">
                  <c:v>307.0</c:v>
                </c:pt>
                <c:pt idx="281">
                  <c:v>308.0</c:v>
                </c:pt>
                <c:pt idx="282">
                  <c:v>309.0</c:v>
                </c:pt>
                <c:pt idx="283">
                  <c:v>310.0</c:v>
                </c:pt>
                <c:pt idx="284">
                  <c:v>311.0</c:v>
                </c:pt>
                <c:pt idx="285">
                  <c:v>312.0</c:v>
                </c:pt>
                <c:pt idx="286">
                  <c:v>313.0</c:v>
                </c:pt>
                <c:pt idx="287">
                  <c:v>314.0</c:v>
                </c:pt>
                <c:pt idx="288">
                  <c:v>315.0</c:v>
                </c:pt>
                <c:pt idx="289">
                  <c:v>316.0</c:v>
                </c:pt>
                <c:pt idx="290">
                  <c:v>317.0</c:v>
                </c:pt>
                <c:pt idx="291">
                  <c:v>318.0</c:v>
                </c:pt>
                <c:pt idx="292">
                  <c:v>319.0</c:v>
                </c:pt>
                <c:pt idx="293">
                  <c:v>320.0</c:v>
                </c:pt>
                <c:pt idx="294">
                  <c:v>321.0</c:v>
                </c:pt>
                <c:pt idx="295">
                  <c:v>322.0</c:v>
                </c:pt>
                <c:pt idx="296">
                  <c:v>323.0</c:v>
                </c:pt>
                <c:pt idx="297">
                  <c:v>324.0</c:v>
                </c:pt>
                <c:pt idx="298">
                  <c:v>325.0</c:v>
                </c:pt>
                <c:pt idx="299">
                  <c:v>326.0</c:v>
                </c:pt>
                <c:pt idx="300">
                  <c:v>327.0</c:v>
                </c:pt>
                <c:pt idx="301">
                  <c:v>328.0</c:v>
                </c:pt>
                <c:pt idx="302">
                  <c:v>329.0</c:v>
                </c:pt>
                <c:pt idx="303">
                  <c:v>330.0</c:v>
                </c:pt>
                <c:pt idx="304">
                  <c:v>331.0</c:v>
                </c:pt>
                <c:pt idx="305">
                  <c:v>332.0</c:v>
                </c:pt>
                <c:pt idx="306">
                  <c:v>333.0</c:v>
                </c:pt>
                <c:pt idx="307">
                  <c:v>334.0</c:v>
                </c:pt>
                <c:pt idx="308">
                  <c:v>335.0</c:v>
                </c:pt>
                <c:pt idx="309">
                  <c:v>336.0</c:v>
                </c:pt>
                <c:pt idx="310">
                  <c:v>337.0</c:v>
                </c:pt>
                <c:pt idx="311">
                  <c:v>338.0</c:v>
                </c:pt>
                <c:pt idx="312">
                  <c:v>339.0</c:v>
                </c:pt>
                <c:pt idx="313">
                  <c:v>340.0</c:v>
                </c:pt>
                <c:pt idx="314">
                  <c:v>341.0</c:v>
                </c:pt>
                <c:pt idx="315">
                  <c:v>342.0</c:v>
                </c:pt>
                <c:pt idx="316">
                  <c:v>343.0</c:v>
                </c:pt>
                <c:pt idx="317">
                  <c:v>344.0</c:v>
                </c:pt>
                <c:pt idx="318">
                  <c:v>345.0</c:v>
                </c:pt>
                <c:pt idx="319">
                  <c:v>346.0</c:v>
                </c:pt>
                <c:pt idx="320">
                  <c:v>347.0</c:v>
                </c:pt>
                <c:pt idx="321">
                  <c:v>348.0</c:v>
                </c:pt>
                <c:pt idx="322">
                  <c:v>349.0</c:v>
                </c:pt>
                <c:pt idx="323">
                  <c:v>350.0</c:v>
                </c:pt>
                <c:pt idx="324">
                  <c:v>351.0</c:v>
                </c:pt>
                <c:pt idx="325">
                  <c:v>352.0</c:v>
                </c:pt>
                <c:pt idx="326">
                  <c:v>353.0</c:v>
                </c:pt>
                <c:pt idx="327">
                  <c:v>354.0</c:v>
                </c:pt>
                <c:pt idx="328">
                  <c:v>355.0</c:v>
                </c:pt>
                <c:pt idx="329">
                  <c:v>356.0</c:v>
                </c:pt>
                <c:pt idx="330">
                  <c:v>357.0</c:v>
                </c:pt>
                <c:pt idx="331">
                  <c:v>358.0</c:v>
                </c:pt>
                <c:pt idx="332">
                  <c:v>359.0</c:v>
                </c:pt>
                <c:pt idx="333">
                  <c:v>360.0</c:v>
                </c:pt>
                <c:pt idx="334">
                  <c:v>361.0</c:v>
                </c:pt>
                <c:pt idx="335">
                  <c:v>362.0</c:v>
                </c:pt>
                <c:pt idx="336">
                  <c:v>363.0</c:v>
                </c:pt>
                <c:pt idx="337">
                  <c:v>364.0</c:v>
                </c:pt>
                <c:pt idx="338">
                  <c:v>365.0</c:v>
                </c:pt>
                <c:pt idx="339">
                  <c:v>366.0</c:v>
                </c:pt>
                <c:pt idx="340">
                  <c:v>367.0</c:v>
                </c:pt>
                <c:pt idx="341">
                  <c:v>368.0</c:v>
                </c:pt>
                <c:pt idx="342">
                  <c:v>369.0</c:v>
                </c:pt>
                <c:pt idx="343">
                  <c:v>370.0</c:v>
                </c:pt>
                <c:pt idx="344">
                  <c:v>371.0</c:v>
                </c:pt>
                <c:pt idx="345">
                  <c:v>372.0</c:v>
                </c:pt>
                <c:pt idx="346">
                  <c:v>373.0</c:v>
                </c:pt>
                <c:pt idx="347">
                  <c:v>374.0</c:v>
                </c:pt>
                <c:pt idx="348">
                  <c:v>375.0</c:v>
                </c:pt>
                <c:pt idx="349">
                  <c:v>376.0</c:v>
                </c:pt>
                <c:pt idx="350">
                  <c:v>377.0</c:v>
                </c:pt>
                <c:pt idx="351">
                  <c:v>378.0</c:v>
                </c:pt>
                <c:pt idx="352">
                  <c:v>379.0</c:v>
                </c:pt>
                <c:pt idx="353">
                  <c:v>380.0</c:v>
                </c:pt>
                <c:pt idx="354">
                  <c:v>381.0</c:v>
                </c:pt>
                <c:pt idx="355">
                  <c:v>382.0</c:v>
                </c:pt>
                <c:pt idx="356">
                  <c:v>383.0</c:v>
                </c:pt>
                <c:pt idx="357">
                  <c:v>384.0</c:v>
                </c:pt>
                <c:pt idx="358">
                  <c:v>385.0</c:v>
                </c:pt>
                <c:pt idx="359">
                  <c:v>386.0</c:v>
                </c:pt>
                <c:pt idx="360">
                  <c:v>387.0</c:v>
                </c:pt>
                <c:pt idx="361">
                  <c:v>388.0</c:v>
                </c:pt>
                <c:pt idx="362">
                  <c:v>389.0</c:v>
                </c:pt>
                <c:pt idx="363">
                  <c:v>390.0</c:v>
                </c:pt>
                <c:pt idx="364">
                  <c:v>391.0</c:v>
                </c:pt>
                <c:pt idx="365">
                  <c:v>392.0</c:v>
                </c:pt>
                <c:pt idx="366">
                  <c:v>393.0</c:v>
                </c:pt>
                <c:pt idx="367">
                  <c:v>394.0</c:v>
                </c:pt>
                <c:pt idx="368">
                  <c:v>395.0</c:v>
                </c:pt>
                <c:pt idx="369">
                  <c:v>396.0</c:v>
                </c:pt>
                <c:pt idx="370">
                  <c:v>397.0</c:v>
                </c:pt>
                <c:pt idx="371">
                  <c:v>398.0</c:v>
                </c:pt>
                <c:pt idx="372">
                  <c:v>399.0</c:v>
                </c:pt>
                <c:pt idx="373">
                  <c:v>400.0</c:v>
                </c:pt>
                <c:pt idx="374">
                  <c:v>401.0</c:v>
                </c:pt>
                <c:pt idx="375">
                  <c:v>402.0</c:v>
                </c:pt>
                <c:pt idx="376">
                  <c:v>403.0</c:v>
                </c:pt>
                <c:pt idx="377">
                  <c:v>404.0</c:v>
                </c:pt>
                <c:pt idx="378">
                  <c:v>405.0</c:v>
                </c:pt>
                <c:pt idx="379">
                  <c:v>406.0</c:v>
                </c:pt>
                <c:pt idx="380">
                  <c:v>407.0</c:v>
                </c:pt>
                <c:pt idx="381">
                  <c:v>408.0</c:v>
                </c:pt>
                <c:pt idx="382">
                  <c:v>409.0</c:v>
                </c:pt>
                <c:pt idx="383">
                  <c:v>410.0</c:v>
                </c:pt>
                <c:pt idx="384">
                  <c:v>411.0</c:v>
                </c:pt>
                <c:pt idx="385">
                  <c:v>412.0</c:v>
                </c:pt>
                <c:pt idx="386">
                  <c:v>413.0</c:v>
                </c:pt>
                <c:pt idx="387">
                  <c:v>414.0</c:v>
                </c:pt>
                <c:pt idx="388">
                  <c:v>415.0</c:v>
                </c:pt>
                <c:pt idx="389">
                  <c:v>416.0</c:v>
                </c:pt>
                <c:pt idx="390">
                  <c:v>417.0</c:v>
                </c:pt>
                <c:pt idx="391">
                  <c:v>418.0</c:v>
                </c:pt>
                <c:pt idx="392">
                  <c:v>419.0</c:v>
                </c:pt>
                <c:pt idx="393">
                  <c:v>420.0</c:v>
                </c:pt>
                <c:pt idx="394">
                  <c:v>421.0</c:v>
                </c:pt>
                <c:pt idx="395">
                  <c:v>422.0</c:v>
                </c:pt>
                <c:pt idx="396">
                  <c:v>423.0</c:v>
                </c:pt>
                <c:pt idx="397">
                  <c:v>424.0</c:v>
                </c:pt>
                <c:pt idx="398">
                  <c:v>425.0</c:v>
                </c:pt>
                <c:pt idx="399">
                  <c:v>426.0</c:v>
                </c:pt>
                <c:pt idx="400">
                  <c:v>427.0</c:v>
                </c:pt>
                <c:pt idx="401">
                  <c:v>428.0</c:v>
                </c:pt>
                <c:pt idx="402">
                  <c:v>429.0</c:v>
                </c:pt>
                <c:pt idx="403">
                  <c:v>430.0</c:v>
                </c:pt>
                <c:pt idx="404">
                  <c:v>431.0</c:v>
                </c:pt>
                <c:pt idx="405">
                  <c:v>432.0</c:v>
                </c:pt>
                <c:pt idx="406">
                  <c:v>433.0</c:v>
                </c:pt>
                <c:pt idx="407">
                  <c:v>434.0</c:v>
                </c:pt>
                <c:pt idx="408">
                  <c:v>435.0</c:v>
                </c:pt>
                <c:pt idx="409">
                  <c:v>436.0</c:v>
                </c:pt>
                <c:pt idx="410">
                  <c:v>437.0</c:v>
                </c:pt>
                <c:pt idx="411">
                  <c:v>438.0</c:v>
                </c:pt>
                <c:pt idx="412">
                  <c:v>439.0</c:v>
                </c:pt>
                <c:pt idx="413">
                  <c:v>440.0</c:v>
                </c:pt>
                <c:pt idx="414">
                  <c:v>441.0</c:v>
                </c:pt>
                <c:pt idx="415">
                  <c:v>442.0</c:v>
                </c:pt>
                <c:pt idx="416">
                  <c:v>443.0</c:v>
                </c:pt>
                <c:pt idx="417">
                  <c:v>444.0</c:v>
                </c:pt>
                <c:pt idx="418">
                  <c:v>445.0</c:v>
                </c:pt>
                <c:pt idx="419">
                  <c:v>446.0</c:v>
                </c:pt>
                <c:pt idx="420">
                  <c:v>447.0</c:v>
                </c:pt>
                <c:pt idx="421">
                  <c:v>448.0</c:v>
                </c:pt>
                <c:pt idx="422">
                  <c:v>449.0</c:v>
                </c:pt>
                <c:pt idx="423">
                  <c:v>450.0</c:v>
                </c:pt>
                <c:pt idx="424">
                  <c:v>451.0</c:v>
                </c:pt>
                <c:pt idx="425">
                  <c:v>452.0</c:v>
                </c:pt>
                <c:pt idx="426">
                  <c:v>453.0</c:v>
                </c:pt>
                <c:pt idx="427">
                  <c:v>454.0</c:v>
                </c:pt>
                <c:pt idx="428">
                  <c:v>455.0</c:v>
                </c:pt>
                <c:pt idx="429">
                  <c:v>456.0</c:v>
                </c:pt>
                <c:pt idx="430">
                  <c:v>457.0</c:v>
                </c:pt>
                <c:pt idx="431">
                  <c:v>458.0</c:v>
                </c:pt>
                <c:pt idx="432">
                  <c:v>459.0</c:v>
                </c:pt>
                <c:pt idx="433">
                  <c:v>460.0</c:v>
                </c:pt>
                <c:pt idx="434">
                  <c:v>461.0</c:v>
                </c:pt>
                <c:pt idx="435">
                  <c:v>462.0</c:v>
                </c:pt>
                <c:pt idx="436">
                  <c:v>463.0</c:v>
                </c:pt>
                <c:pt idx="437">
                  <c:v>464.0</c:v>
                </c:pt>
                <c:pt idx="438">
                  <c:v>465.0</c:v>
                </c:pt>
                <c:pt idx="439">
                  <c:v>466.0</c:v>
                </c:pt>
                <c:pt idx="440">
                  <c:v>467.0</c:v>
                </c:pt>
                <c:pt idx="441">
                  <c:v>468.0</c:v>
                </c:pt>
                <c:pt idx="442">
                  <c:v>469.0</c:v>
                </c:pt>
                <c:pt idx="443">
                  <c:v>470.0</c:v>
                </c:pt>
                <c:pt idx="444">
                  <c:v>471.0</c:v>
                </c:pt>
                <c:pt idx="445">
                  <c:v>472.0</c:v>
                </c:pt>
                <c:pt idx="446">
                  <c:v>473.0</c:v>
                </c:pt>
                <c:pt idx="447">
                  <c:v>474.0</c:v>
                </c:pt>
                <c:pt idx="448">
                  <c:v>475.0</c:v>
                </c:pt>
                <c:pt idx="449">
                  <c:v>476.0</c:v>
                </c:pt>
                <c:pt idx="450">
                  <c:v>477.0</c:v>
                </c:pt>
                <c:pt idx="451">
                  <c:v>478.0</c:v>
                </c:pt>
                <c:pt idx="452">
                  <c:v>479.0</c:v>
                </c:pt>
                <c:pt idx="453">
                  <c:v>480.0</c:v>
                </c:pt>
                <c:pt idx="454">
                  <c:v>481.0</c:v>
                </c:pt>
                <c:pt idx="455">
                  <c:v>482.0</c:v>
                </c:pt>
                <c:pt idx="456">
                  <c:v>483.0</c:v>
                </c:pt>
                <c:pt idx="457">
                  <c:v>484.0</c:v>
                </c:pt>
                <c:pt idx="458">
                  <c:v>485.0</c:v>
                </c:pt>
                <c:pt idx="459">
                  <c:v>486.0</c:v>
                </c:pt>
                <c:pt idx="460">
                  <c:v>487.0</c:v>
                </c:pt>
                <c:pt idx="461">
                  <c:v>488.0</c:v>
                </c:pt>
                <c:pt idx="462">
                  <c:v>489.0</c:v>
                </c:pt>
                <c:pt idx="463">
                  <c:v>490.0</c:v>
                </c:pt>
                <c:pt idx="464">
                  <c:v>491.0</c:v>
                </c:pt>
                <c:pt idx="465">
                  <c:v>492.0</c:v>
                </c:pt>
                <c:pt idx="466">
                  <c:v>493.0</c:v>
                </c:pt>
                <c:pt idx="467">
                  <c:v>494.0</c:v>
                </c:pt>
                <c:pt idx="468">
                  <c:v>495.0</c:v>
                </c:pt>
                <c:pt idx="469">
                  <c:v>496.0</c:v>
                </c:pt>
                <c:pt idx="470">
                  <c:v>497.0</c:v>
                </c:pt>
                <c:pt idx="471">
                  <c:v>498.0</c:v>
                </c:pt>
                <c:pt idx="472">
                  <c:v>499.0</c:v>
                </c:pt>
                <c:pt idx="473">
                  <c:v>500.0</c:v>
                </c:pt>
                <c:pt idx="474">
                  <c:v>501.0</c:v>
                </c:pt>
                <c:pt idx="475">
                  <c:v>502.0</c:v>
                </c:pt>
                <c:pt idx="476">
                  <c:v>503.0</c:v>
                </c:pt>
                <c:pt idx="477">
                  <c:v>504.0</c:v>
                </c:pt>
                <c:pt idx="478">
                  <c:v>505.0</c:v>
                </c:pt>
                <c:pt idx="479">
                  <c:v>506.0</c:v>
                </c:pt>
                <c:pt idx="480">
                  <c:v>507.0</c:v>
                </c:pt>
                <c:pt idx="481">
                  <c:v>508.0</c:v>
                </c:pt>
                <c:pt idx="482">
                  <c:v>509.0</c:v>
                </c:pt>
                <c:pt idx="483">
                  <c:v>510.0</c:v>
                </c:pt>
                <c:pt idx="484">
                  <c:v>511.0</c:v>
                </c:pt>
                <c:pt idx="485">
                  <c:v>512.0</c:v>
                </c:pt>
                <c:pt idx="486">
                  <c:v>513.0</c:v>
                </c:pt>
                <c:pt idx="487">
                  <c:v>514.0</c:v>
                </c:pt>
                <c:pt idx="488">
                  <c:v>515.0</c:v>
                </c:pt>
                <c:pt idx="489">
                  <c:v>516.0</c:v>
                </c:pt>
                <c:pt idx="490">
                  <c:v>517.0</c:v>
                </c:pt>
                <c:pt idx="491">
                  <c:v>518.0</c:v>
                </c:pt>
                <c:pt idx="492">
                  <c:v>519.0</c:v>
                </c:pt>
                <c:pt idx="493">
                  <c:v>520.0</c:v>
                </c:pt>
                <c:pt idx="494">
                  <c:v>521.0</c:v>
                </c:pt>
                <c:pt idx="495">
                  <c:v>522.0</c:v>
                </c:pt>
                <c:pt idx="496">
                  <c:v>523.0</c:v>
                </c:pt>
                <c:pt idx="497">
                  <c:v>524.0</c:v>
                </c:pt>
                <c:pt idx="498">
                  <c:v>525.0</c:v>
                </c:pt>
                <c:pt idx="499">
                  <c:v>526.0</c:v>
                </c:pt>
                <c:pt idx="500">
                  <c:v>527.0</c:v>
                </c:pt>
                <c:pt idx="501">
                  <c:v>528.0</c:v>
                </c:pt>
                <c:pt idx="502">
                  <c:v>529.0</c:v>
                </c:pt>
                <c:pt idx="503">
                  <c:v>530.0</c:v>
                </c:pt>
                <c:pt idx="504">
                  <c:v>531.0</c:v>
                </c:pt>
                <c:pt idx="505">
                  <c:v>532.0</c:v>
                </c:pt>
                <c:pt idx="506">
                  <c:v>533.0</c:v>
                </c:pt>
                <c:pt idx="507">
                  <c:v>534.0</c:v>
                </c:pt>
                <c:pt idx="508">
                  <c:v>535.0</c:v>
                </c:pt>
                <c:pt idx="509">
                  <c:v>536.0</c:v>
                </c:pt>
                <c:pt idx="510">
                  <c:v>537.0</c:v>
                </c:pt>
                <c:pt idx="511">
                  <c:v>538.0</c:v>
                </c:pt>
                <c:pt idx="512">
                  <c:v>539.0</c:v>
                </c:pt>
                <c:pt idx="513">
                  <c:v>540.0</c:v>
                </c:pt>
                <c:pt idx="514">
                  <c:v>541.0</c:v>
                </c:pt>
                <c:pt idx="515">
                  <c:v>542.0</c:v>
                </c:pt>
                <c:pt idx="516">
                  <c:v>543.0</c:v>
                </c:pt>
                <c:pt idx="517">
                  <c:v>544.0</c:v>
                </c:pt>
                <c:pt idx="518">
                  <c:v>545.0</c:v>
                </c:pt>
                <c:pt idx="519">
                  <c:v>546.0</c:v>
                </c:pt>
                <c:pt idx="520">
                  <c:v>547.0</c:v>
                </c:pt>
                <c:pt idx="521">
                  <c:v>548.0</c:v>
                </c:pt>
                <c:pt idx="522">
                  <c:v>549.0</c:v>
                </c:pt>
                <c:pt idx="523">
                  <c:v>550.0</c:v>
                </c:pt>
                <c:pt idx="524">
                  <c:v>551.0</c:v>
                </c:pt>
                <c:pt idx="525">
                  <c:v>552.0</c:v>
                </c:pt>
                <c:pt idx="526">
                  <c:v>553.0</c:v>
                </c:pt>
                <c:pt idx="527">
                  <c:v>554.0</c:v>
                </c:pt>
                <c:pt idx="528">
                  <c:v>555.0</c:v>
                </c:pt>
                <c:pt idx="529">
                  <c:v>556.0</c:v>
                </c:pt>
                <c:pt idx="530">
                  <c:v>557.0</c:v>
                </c:pt>
                <c:pt idx="531">
                  <c:v>558.0</c:v>
                </c:pt>
                <c:pt idx="532">
                  <c:v>559.0</c:v>
                </c:pt>
                <c:pt idx="533">
                  <c:v>560.0</c:v>
                </c:pt>
                <c:pt idx="534">
                  <c:v>561.0</c:v>
                </c:pt>
                <c:pt idx="535">
                  <c:v>562.0</c:v>
                </c:pt>
                <c:pt idx="536">
                  <c:v>563.0</c:v>
                </c:pt>
                <c:pt idx="537">
                  <c:v>564.0</c:v>
                </c:pt>
                <c:pt idx="538">
                  <c:v>565.0</c:v>
                </c:pt>
                <c:pt idx="539">
                  <c:v>566.0</c:v>
                </c:pt>
                <c:pt idx="540">
                  <c:v>567.0</c:v>
                </c:pt>
                <c:pt idx="541">
                  <c:v>568.0</c:v>
                </c:pt>
                <c:pt idx="542">
                  <c:v>569.0</c:v>
                </c:pt>
                <c:pt idx="543">
                  <c:v>570.0</c:v>
                </c:pt>
                <c:pt idx="544">
                  <c:v>571.0</c:v>
                </c:pt>
                <c:pt idx="545">
                  <c:v>572.0</c:v>
                </c:pt>
                <c:pt idx="546">
                  <c:v>573.0</c:v>
                </c:pt>
                <c:pt idx="547">
                  <c:v>574.0</c:v>
                </c:pt>
                <c:pt idx="548">
                  <c:v>575.0</c:v>
                </c:pt>
                <c:pt idx="549">
                  <c:v>576.0</c:v>
                </c:pt>
                <c:pt idx="550">
                  <c:v>577.0</c:v>
                </c:pt>
                <c:pt idx="551">
                  <c:v>578.0</c:v>
                </c:pt>
                <c:pt idx="552">
                  <c:v>579.0</c:v>
                </c:pt>
                <c:pt idx="553">
                  <c:v>580.0</c:v>
                </c:pt>
                <c:pt idx="554">
                  <c:v>581.0</c:v>
                </c:pt>
                <c:pt idx="555">
                  <c:v>582.0</c:v>
                </c:pt>
                <c:pt idx="556">
                  <c:v>583.0</c:v>
                </c:pt>
                <c:pt idx="557">
                  <c:v>584.0</c:v>
                </c:pt>
                <c:pt idx="558">
                  <c:v>585.0</c:v>
                </c:pt>
                <c:pt idx="559">
                  <c:v>586.0</c:v>
                </c:pt>
                <c:pt idx="560">
                  <c:v>587.0</c:v>
                </c:pt>
                <c:pt idx="561">
                  <c:v>588.0</c:v>
                </c:pt>
                <c:pt idx="562">
                  <c:v>589.0</c:v>
                </c:pt>
                <c:pt idx="563">
                  <c:v>590.0</c:v>
                </c:pt>
                <c:pt idx="564">
                  <c:v>591.0</c:v>
                </c:pt>
                <c:pt idx="565">
                  <c:v>592.0</c:v>
                </c:pt>
                <c:pt idx="566">
                  <c:v>593.0</c:v>
                </c:pt>
                <c:pt idx="567">
                  <c:v>594.0</c:v>
                </c:pt>
                <c:pt idx="568">
                  <c:v>595.0</c:v>
                </c:pt>
                <c:pt idx="569">
                  <c:v>596.0</c:v>
                </c:pt>
                <c:pt idx="570">
                  <c:v>597.0</c:v>
                </c:pt>
                <c:pt idx="571">
                  <c:v>598.0</c:v>
                </c:pt>
                <c:pt idx="572">
                  <c:v>599.0</c:v>
                </c:pt>
                <c:pt idx="573">
                  <c:v>600.0</c:v>
                </c:pt>
                <c:pt idx="574">
                  <c:v>601.0</c:v>
                </c:pt>
                <c:pt idx="575">
                  <c:v>602.0</c:v>
                </c:pt>
                <c:pt idx="576">
                  <c:v>603.0</c:v>
                </c:pt>
                <c:pt idx="577">
                  <c:v>604.0</c:v>
                </c:pt>
                <c:pt idx="578">
                  <c:v>605.0</c:v>
                </c:pt>
                <c:pt idx="579">
                  <c:v>606.0</c:v>
                </c:pt>
                <c:pt idx="580">
                  <c:v>607.0</c:v>
                </c:pt>
                <c:pt idx="581">
                  <c:v>608.0</c:v>
                </c:pt>
                <c:pt idx="582">
                  <c:v>609.0</c:v>
                </c:pt>
                <c:pt idx="583">
                  <c:v>610.0</c:v>
                </c:pt>
                <c:pt idx="584">
                  <c:v>611.0</c:v>
                </c:pt>
                <c:pt idx="585">
                  <c:v>612.0</c:v>
                </c:pt>
                <c:pt idx="586">
                  <c:v>613.0</c:v>
                </c:pt>
                <c:pt idx="587">
                  <c:v>614.0</c:v>
                </c:pt>
                <c:pt idx="588">
                  <c:v>615.0</c:v>
                </c:pt>
                <c:pt idx="589">
                  <c:v>616.0</c:v>
                </c:pt>
                <c:pt idx="590">
                  <c:v>617.0</c:v>
                </c:pt>
                <c:pt idx="591">
                  <c:v>618.0</c:v>
                </c:pt>
                <c:pt idx="592">
                  <c:v>619.0</c:v>
                </c:pt>
                <c:pt idx="593">
                  <c:v>620.0</c:v>
                </c:pt>
                <c:pt idx="594">
                  <c:v>621.0</c:v>
                </c:pt>
                <c:pt idx="595">
                  <c:v>622.0</c:v>
                </c:pt>
                <c:pt idx="596">
                  <c:v>623.0</c:v>
                </c:pt>
                <c:pt idx="597">
                  <c:v>624.0</c:v>
                </c:pt>
                <c:pt idx="598">
                  <c:v>625.0</c:v>
                </c:pt>
                <c:pt idx="599">
                  <c:v>626.0</c:v>
                </c:pt>
                <c:pt idx="600">
                  <c:v>627.0</c:v>
                </c:pt>
                <c:pt idx="601">
                  <c:v>628.0</c:v>
                </c:pt>
                <c:pt idx="602">
                  <c:v>629.0</c:v>
                </c:pt>
                <c:pt idx="603">
                  <c:v>630.0</c:v>
                </c:pt>
                <c:pt idx="604">
                  <c:v>631.0</c:v>
                </c:pt>
                <c:pt idx="605">
                  <c:v>632.0</c:v>
                </c:pt>
                <c:pt idx="606">
                  <c:v>633.0</c:v>
                </c:pt>
                <c:pt idx="607">
                  <c:v>634.0</c:v>
                </c:pt>
                <c:pt idx="608">
                  <c:v>635.0</c:v>
                </c:pt>
                <c:pt idx="609">
                  <c:v>636.0</c:v>
                </c:pt>
                <c:pt idx="610">
                  <c:v>637.0</c:v>
                </c:pt>
                <c:pt idx="611">
                  <c:v>638.0</c:v>
                </c:pt>
                <c:pt idx="612">
                  <c:v>639.0</c:v>
                </c:pt>
                <c:pt idx="613">
                  <c:v>640.0</c:v>
                </c:pt>
                <c:pt idx="614">
                  <c:v>641.0</c:v>
                </c:pt>
                <c:pt idx="615">
                  <c:v>642.0</c:v>
                </c:pt>
                <c:pt idx="616">
                  <c:v>643.0</c:v>
                </c:pt>
                <c:pt idx="617">
                  <c:v>644.0</c:v>
                </c:pt>
                <c:pt idx="618">
                  <c:v>645.0</c:v>
                </c:pt>
                <c:pt idx="619">
                  <c:v>646.0</c:v>
                </c:pt>
                <c:pt idx="620">
                  <c:v>647.0</c:v>
                </c:pt>
                <c:pt idx="621">
                  <c:v>648.0</c:v>
                </c:pt>
                <c:pt idx="622">
                  <c:v>649.0</c:v>
                </c:pt>
                <c:pt idx="623">
                  <c:v>650.0</c:v>
                </c:pt>
                <c:pt idx="624">
                  <c:v>651.0</c:v>
                </c:pt>
                <c:pt idx="625">
                  <c:v>652.0</c:v>
                </c:pt>
                <c:pt idx="626">
                  <c:v>653.0</c:v>
                </c:pt>
                <c:pt idx="627">
                  <c:v>654.0</c:v>
                </c:pt>
                <c:pt idx="628">
                  <c:v>655.0</c:v>
                </c:pt>
                <c:pt idx="629">
                  <c:v>656.0</c:v>
                </c:pt>
                <c:pt idx="630">
                  <c:v>657.0</c:v>
                </c:pt>
                <c:pt idx="631">
                  <c:v>658.0</c:v>
                </c:pt>
                <c:pt idx="632">
                  <c:v>659.0</c:v>
                </c:pt>
                <c:pt idx="633">
                  <c:v>660.0</c:v>
                </c:pt>
                <c:pt idx="634">
                  <c:v>661.0</c:v>
                </c:pt>
                <c:pt idx="635">
                  <c:v>662.0</c:v>
                </c:pt>
                <c:pt idx="636">
                  <c:v>663.0</c:v>
                </c:pt>
                <c:pt idx="637">
                  <c:v>664.0</c:v>
                </c:pt>
                <c:pt idx="638">
                  <c:v>665.0</c:v>
                </c:pt>
                <c:pt idx="639">
                  <c:v>666.0</c:v>
                </c:pt>
                <c:pt idx="640">
                  <c:v>667.0</c:v>
                </c:pt>
                <c:pt idx="641">
                  <c:v>668.0</c:v>
                </c:pt>
                <c:pt idx="642">
                  <c:v>669.0</c:v>
                </c:pt>
                <c:pt idx="643">
                  <c:v>670.0</c:v>
                </c:pt>
                <c:pt idx="644">
                  <c:v>671.0</c:v>
                </c:pt>
                <c:pt idx="645">
                  <c:v>672.0</c:v>
                </c:pt>
                <c:pt idx="646">
                  <c:v>673.0</c:v>
                </c:pt>
                <c:pt idx="647">
                  <c:v>674.0</c:v>
                </c:pt>
                <c:pt idx="648">
                  <c:v>675.0</c:v>
                </c:pt>
                <c:pt idx="649">
                  <c:v>676.0</c:v>
                </c:pt>
                <c:pt idx="650">
                  <c:v>677.0</c:v>
                </c:pt>
                <c:pt idx="651">
                  <c:v>678.0</c:v>
                </c:pt>
                <c:pt idx="652">
                  <c:v>679.0</c:v>
                </c:pt>
                <c:pt idx="653">
                  <c:v>680.0</c:v>
                </c:pt>
                <c:pt idx="654">
                  <c:v>681.0</c:v>
                </c:pt>
                <c:pt idx="655">
                  <c:v>682.0</c:v>
                </c:pt>
                <c:pt idx="656">
                  <c:v>683.0</c:v>
                </c:pt>
                <c:pt idx="657">
                  <c:v>684.0</c:v>
                </c:pt>
                <c:pt idx="658">
                  <c:v>685.0</c:v>
                </c:pt>
                <c:pt idx="659">
                  <c:v>686.0</c:v>
                </c:pt>
                <c:pt idx="660">
                  <c:v>687.0</c:v>
                </c:pt>
                <c:pt idx="661">
                  <c:v>688.0</c:v>
                </c:pt>
                <c:pt idx="662">
                  <c:v>689.0</c:v>
                </c:pt>
                <c:pt idx="663">
                  <c:v>690.0</c:v>
                </c:pt>
                <c:pt idx="664">
                  <c:v>691.0</c:v>
                </c:pt>
                <c:pt idx="665">
                  <c:v>692.0</c:v>
                </c:pt>
                <c:pt idx="666">
                  <c:v>693.0</c:v>
                </c:pt>
                <c:pt idx="667">
                  <c:v>694.0</c:v>
                </c:pt>
                <c:pt idx="668">
                  <c:v>695.0</c:v>
                </c:pt>
                <c:pt idx="669">
                  <c:v>696.0</c:v>
                </c:pt>
                <c:pt idx="670">
                  <c:v>697.0</c:v>
                </c:pt>
                <c:pt idx="671">
                  <c:v>698.0</c:v>
                </c:pt>
                <c:pt idx="672">
                  <c:v>699.0</c:v>
                </c:pt>
                <c:pt idx="673">
                  <c:v>700.0</c:v>
                </c:pt>
                <c:pt idx="674">
                  <c:v>701.0</c:v>
                </c:pt>
                <c:pt idx="675">
                  <c:v>702.0</c:v>
                </c:pt>
                <c:pt idx="676">
                  <c:v>703.0</c:v>
                </c:pt>
                <c:pt idx="677">
                  <c:v>704.0</c:v>
                </c:pt>
                <c:pt idx="678">
                  <c:v>705.0</c:v>
                </c:pt>
                <c:pt idx="679">
                  <c:v>706.0</c:v>
                </c:pt>
                <c:pt idx="680">
                  <c:v>707.0</c:v>
                </c:pt>
                <c:pt idx="681">
                  <c:v>708.0</c:v>
                </c:pt>
                <c:pt idx="682">
                  <c:v>709.0</c:v>
                </c:pt>
                <c:pt idx="683">
                  <c:v>710.0</c:v>
                </c:pt>
                <c:pt idx="684">
                  <c:v>711.0</c:v>
                </c:pt>
                <c:pt idx="685">
                  <c:v>712.0</c:v>
                </c:pt>
                <c:pt idx="686">
                  <c:v>713.0</c:v>
                </c:pt>
                <c:pt idx="687">
                  <c:v>714.0</c:v>
                </c:pt>
                <c:pt idx="688">
                  <c:v>715.0</c:v>
                </c:pt>
                <c:pt idx="689">
                  <c:v>716.0</c:v>
                </c:pt>
                <c:pt idx="690">
                  <c:v>717.0</c:v>
                </c:pt>
                <c:pt idx="691">
                  <c:v>718.0</c:v>
                </c:pt>
                <c:pt idx="692">
                  <c:v>719.0</c:v>
                </c:pt>
                <c:pt idx="693">
                  <c:v>720.0</c:v>
                </c:pt>
                <c:pt idx="694">
                  <c:v>721.0</c:v>
                </c:pt>
                <c:pt idx="695">
                  <c:v>722.0</c:v>
                </c:pt>
                <c:pt idx="696">
                  <c:v>723.0</c:v>
                </c:pt>
                <c:pt idx="697">
                  <c:v>724.0</c:v>
                </c:pt>
                <c:pt idx="698">
                  <c:v>725.0</c:v>
                </c:pt>
                <c:pt idx="699">
                  <c:v>726.0</c:v>
                </c:pt>
                <c:pt idx="700">
                  <c:v>727.0</c:v>
                </c:pt>
                <c:pt idx="701">
                  <c:v>728.0</c:v>
                </c:pt>
                <c:pt idx="702">
                  <c:v>729.0</c:v>
                </c:pt>
                <c:pt idx="703">
                  <c:v>730.0</c:v>
                </c:pt>
                <c:pt idx="704">
                  <c:v>731.0</c:v>
                </c:pt>
                <c:pt idx="705">
                  <c:v>732.0</c:v>
                </c:pt>
                <c:pt idx="706">
                  <c:v>733.0</c:v>
                </c:pt>
                <c:pt idx="707">
                  <c:v>734.0</c:v>
                </c:pt>
                <c:pt idx="708">
                  <c:v>735.0</c:v>
                </c:pt>
                <c:pt idx="709">
                  <c:v>736.0</c:v>
                </c:pt>
                <c:pt idx="710">
                  <c:v>737.0</c:v>
                </c:pt>
                <c:pt idx="711">
                  <c:v>738.0</c:v>
                </c:pt>
                <c:pt idx="712">
                  <c:v>739.0</c:v>
                </c:pt>
                <c:pt idx="713">
                  <c:v>740.0</c:v>
                </c:pt>
                <c:pt idx="714">
                  <c:v>741.0</c:v>
                </c:pt>
                <c:pt idx="715">
                  <c:v>742.0</c:v>
                </c:pt>
                <c:pt idx="716">
                  <c:v>743.0</c:v>
                </c:pt>
                <c:pt idx="717">
                  <c:v>744.0</c:v>
                </c:pt>
                <c:pt idx="718">
                  <c:v>745.0</c:v>
                </c:pt>
                <c:pt idx="719">
                  <c:v>746.0</c:v>
                </c:pt>
                <c:pt idx="720">
                  <c:v>747.0</c:v>
                </c:pt>
                <c:pt idx="721">
                  <c:v>748.0</c:v>
                </c:pt>
                <c:pt idx="722">
                  <c:v>749.0</c:v>
                </c:pt>
                <c:pt idx="723">
                  <c:v>750.0</c:v>
                </c:pt>
                <c:pt idx="724">
                  <c:v>751.0</c:v>
                </c:pt>
                <c:pt idx="725">
                  <c:v>752.0</c:v>
                </c:pt>
                <c:pt idx="726">
                  <c:v>753.0</c:v>
                </c:pt>
                <c:pt idx="727">
                  <c:v>754.0</c:v>
                </c:pt>
                <c:pt idx="728">
                  <c:v>755.0</c:v>
                </c:pt>
                <c:pt idx="729">
                  <c:v>756.0</c:v>
                </c:pt>
                <c:pt idx="730">
                  <c:v>757.0</c:v>
                </c:pt>
                <c:pt idx="731">
                  <c:v>758.0</c:v>
                </c:pt>
                <c:pt idx="732">
                  <c:v>759.0</c:v>
                </c:pt>
                <c:pt idx="733">
                  <c:v>760.0</c:v>
                </c:pt>
                <c:pt idx="734">
                  <c:v>761.0</c:v>
                </c:pt>
                <c:pt idx="735">
                  <c:v>762.0</c:v>
                </c:pt>
                <c:pt idx="736">
                  <c:v>763.0</c:v>
                </c:pt>
                <c:pt idx="737">
                  <c:v>764.0</c:v>
                </c:pt>
                <c:pt idx="738">
                  <c:v>765.0</c:v>
                </c:pt>
                <c:pt idx="739">
                  <c:v>766.0</c:v>
                </c:pt>
                <c:pt idx="740">
                  <c:v>767.0</c:v>
                </c:pt>
                <c:pt idx="741">
                  <c:v>768.0</c:v>
                </c:pt>
                <c:pt idx="742">
                  <c:v>769.0</c:v>
                </c:pt>
                <c:pt idx="743">
                  <c:v>770.0</c:v>
                </c:pt>
                <c:pt idx="744">
                  <c:v>771.0</c:v>
                </c:pt>
                <c:pt idx="745">
                  <c:v>772.0</c:v>
                </c:pt>
                <c:pt idx="746">
                  <c:v>773.0</c:v>
                </c:pt>
                <c:pt idx="747">
                  <c:v>774.0</c:v>
                </c:pt>
                <c:pt idx="748">
                  <c:v>775.0</c:v>
                </c:pt>
                <c:pt idx="749">
                  <c:v>776.0</c:v>
                </c:pt>
                <c:pt idx="750">
                  <c:v>777.0</c:v>
                </c:pt>
                <c:pt idx="751">
                  <c:v>778.0</c:v>
                </c:pt>
                <c:pt idx="752">
                  <c:v>779.0</c:v>
                </c:pt>
                <c:pt idx="753">
                  <c:v>780.0</c:v>
                </c:pt>
                <c:pt idx="754">
                  <c:v>781.0</c:v>
                </c:pt>
                <c:pt idx="755">
                  <c:v>782.0</c:v>
                </c:pt>
                <c:pt idx="756">
                  <c:v>783.0</c:v>
                </c:pt>
                <c:pt idx="757">
                  <c:v>784.0</c:v>
                </c:pt>
                <c:pt idx="758">
                  <c:v>785.0</c:v>
                </c:pt>
                <c:pt idx="759">
                  <c:v>786.0</c:v>
                </c:pt>
                <c:pt idx="760">
                  <c:v>787.0</c:v>
                </c:pt>
                <c:pt idx="761">
                  <c:v>788.0</c:v>
                </c:pt>
                <c:pt idx="762">
                  <c:v>789.0</c:v>
                </c:pt>
                <c:pt idx="763">
                  <c:v>790.0</c:v>
                </c:pt>
                <c:pt idx="764">
                  <c:v>791.0</c:v>
                </c:pt>
                <c:pt idx="765">
                  <c:v>792.0</c:v>
                </c:pt>
                <c:pt idx="766">
                  <c:v>793.0</c:v>
                </c:pt>
                <c:pt idx="767">
                  <c:v>794.0</c:v>
                </c:pt>
                <c:pt idx="768">
                  <c:v>795.0</c:v>
                </c:pt>
                <c:pt idx="769">
                  <c:v>796.0</c:v>
                </c:pt>
                <c:pt idx="770">
                  <c:v>797.0</c:v>
                </c:pt>
                <c:pt idx="771">
                  <c:v>798.0</c:v>
                </c:pt>
                <c:pt idx="772">
                  <c:v>799.0</c:v>
                </c:pt>
                <c:pt idx="773">
                  <c:v>800.0</c:v>
                </c:pt>
                <c:pt idx="774">
                  <c:v>801.0</c:v>
                </c:pt>
                <c:pt idx="775">
                  <c:v>802.0</c:v>
                </c:pt>
                <c:pt idx="776">
                  <c:v>803.0</c:v>
                </c:pt>
                <c:pt idx="777">
                  <c:v>804.0</c:v>
                </c:pt>
                <c:pt idx="778">
                  <c:v>805.0</c:v>
                </c:pt>
                <c:pt idx="779">
                  <c:v>806.0</c:v>
                </c:pt>
                <c:pt idx="780">
                  <c:v>807.0</c:v>
                </c:pt>
                <c:pt idx="781">
                  <c:v>808.0</c:v>
                </c:pt>
                <c:pt idx="782">
                  <c:v>809.0</c:v>
                </c:pt>
                <c:pt idx="783">
                  <c:v>810.0</c:v>
                </c:pt>
                <c:pt idx="784">
                  <c:v>811.0</c:v>
                </c:pt>
                <c:pt idx="785">
                  <c:v>812.0</c:v>
                </c:pt>
                <c:pt idx="786">
                  <c:v>813.0</c:v>
                </c:pt>
                <c:pt idx="787">
                  <c:v>814.0</c:v>
                </c:pt>
                <c:pt idx="788">
                  <c:v>815.0</c:v>
                </c:pt>
                <c:pt idx="789">
                  <c:v>816.0</c:v>
                </c:pt>
                <c:pt idx="790">
                  <c:v>817.0</c:v>
                </c:pt>
                <c:pt idx="791">
                  <c:v>818.0</c:v>
                </c:pt>
                <c:pt idx="792">
                  <c:v>819.0</c:v>
                </c:pt>
                <c:pt idx="793">
                  <c:v>820.0</c:v>
                </c:pt>
                <c:pt idx="794">
                  <c:v>821.0</c:v>
                </c:pt>
                <c:pt idx="795">
                  <c:v>822.0</c:v>
                </c:pt>
                <c:pt idx="796">
                  <c:v>823.0</c:v>
                </c:pt>
                <c:pt idx="797">
                  <c:v>824.0</c:v>
                </c:pt>
                <c:pt idx="798">
                  <c:v>825.0</c:v>
                </c:pt>
                <c:pt idx="799">
                  <c:v>826.0</c:v>
                </c:pt>
                <c:pt idx="800">
                  <c:v>827.0</c:v>
                </c:pt>
                <c:pt idx="801">
                  <c:v>828.0</c:v>
                </c:pt>
                <c:pt idx="802">
                  <c:v>829.0</c:v>
                </c:pt>
                <c:pt idx="803">
                  <c:v>830.0</c:v>
                </c:pt>
                <c:pt idx="804">
                  <c:v>831.0</c:v>
                </c:pt>
                <c:pt idx="805">
                  <c:v>832.0</c:v>
                </c:pt>
                <c:pt idx="806">
                  <c:v>833.0</c:v>
                </c:pt>
                <c:pt idx="807">
                  <c:v>834.0</c:v>
                </c:pt>
                <c:pt idx="808">
                  <c:v>835.0</c:v>
                </c:pt>
                <c:pt idx="809">
                  <c:v>836.0</c:v>
                </c:pt>
                <c:pt idx="810">
                  <c:v>837.0</c:v>
                </c:pt>
                <c:pt idx="811">
                  <c:v>838.0</c:v>
                </c:pt>
                <c:pt idx="812">
                  <c:v>839.0</c:v>
                </c:pt>
                <c:pt idx="813">
                  <c:v>840.0</c:v>
                </c:pt>
                <c:pt idx="814">
                  <c:v>841.0</c:v>
                </c:pt>
                <c:pt idx="815">
                  <c:v>842.0</c:v>
                </c:pt>
                <c:pt idx="816">
                  <c:v>843.0</c:v>
                </c:pt>
                <c:pt idx="817">
                  <c:v>844.0</c:v>
                </c:pt>
                <c:pt idx="818">
                  <c:v>845.0</c:v>
                </c:pt>
                <c:pt idx="819">
                  <c:v>846.0</c:v>
                </c:pt>
                <c:pt idx="820">
                  <c:v>847.0</c:v>
                </c:pt>
                <c:pt idx="821">
                  <c:v>848.0</c:v>
                </c:pt>
                <c:pt idx="822">
                  <c:v>849.0</c:v>
                </c:pt>
                <c:pt idx="823">
                  <c:v>850.0</c:v>
                </c:pt>
                <c:pt idx="824">
                  <c:v>851.0</c:v>
                </c:pt>
                <c:pt idx="825">
                  <c:v>852.0</c:v>
                </c:pt>
                <c:pt idx="826">
                  <c:v>853.0</c:v>
                </c:pt>
                <c:pt idx="827">
                  <c:v>854.0</c:v>
                </c:pt>
                <c:pt idx="828">
                  <c:v>855.0</c:v>
                </c:pt>
                <c:pt idx="829">
                  <c:v>856.0</c:v>
                </c:pt>
                <c:pt idx="830">
                  <c:v>857.0</c:v>
                </c:pt>
                <c:pt idx="831">
                  <c:v>858.0</c:v>
                </c:pt>
                <c:pt idx="832">
                  <c:v>859.0</c:v>
                </c:pt>
                <c:pt idx="833">
                  <c:v>860.0</c:v>
                </c:pt>
                <c:pt idx="834">
                  <c:v>861.0</c:v>
                </c:pt>
                <c:pt idx="835">
                  <c:v>862.0</c:v>
                </c:pt>
                <c:pt idx="836">
                  <c:v>863.0</c:v>
                </c:pt>
                <c:pt idx="837">
                  <c:v>864.0</c:v>
                </c:pt>
                <c:pt idx="838">
                  <c:v>865.0</c:v>
                </c:pt>
                <c:pt idx="839">
                  <c:v>866.0</c:v>
                </c:pt>
                <c:pt idx="840">
                  <c:v>867.0</c:v>
                </c:pt>
                <c:pt idx="841">
                  <c:v>868.0</c:v>
                </c:pt>
                <c:pt idx="842">
                  <c:v>869.0</c:v>
                </c:pt>
                <c:pt idx="843">
                  <c:v>870.0</c:v>
                </c:pt>
                <c:pt idx="844">
                  <c:v>871.0</c:v>
                </c:pt>
                <c:pt idx="845">
                  <c:v>872.0</c:v>
                </c:pt>
                <c:pt idx="846">
                  <c:v>873.0</c:v>
                </c:pt>
                <c:pt idx="847">
                  <c:v>874.0</c:v>
                </c:pt>
                <c:pt idx="848">
                  <c:v>875.0</c:v>
                </c:pt>
                <c:pt idx="849">
                  <c:v>876.0</c:v>
                </c:pt>
                <c:pt idx="850">
                  <c:v>877.0</c:v>
                </c:pt>
                <c:pt idx="851">
                  <c:v>878.0</c:v>
                </c:pt>
                <c:pt idx="852">
                  <c:v>879.0</c:v>
                </c:pt>
                <c:pt idx="853">
                  <c:v>880.0</c:v>
                </c:pt>
                <c:pt idx="854">
                  <c:v>881.0</c:v>
                </c:pt>
                <c:pt idx="855">
                  <c:v>882.0</c:v>
                </c:pt>
                <c:pt idx="856">
                  <c:v>883.0</c:v>
                </c:pt>
                <c:pt idx="857">
                  <c:v>884.0</c:v>
                </c:pt>
                <c:pt idx="858">
                  <c:v>885.0</c:v>
                </c:pt>
                <c:pt idx="859">
                  <c:v>886.0</c:v>
                </c:pt>
                <c:pt idx="860">
                  <c:v>887.0</c:v>
                </c:pt>
                <c:pt idx="861">
                  <c:v>888.0</c:v>
                </c:pt>
                <c:pt idx="862">
                  <c:v>889.0</c:v>
                </c:pt>
                <c:pt idx="863">
                  <c:v>890.0</c:v>
                </c:pt>
                <c:pt idx="864">
                  <c:v>891.0</c:v>
                </c:pt>
                <c:pt idx="865">
                  <c:v>892.0</c:v>
                </c:pt>
                <c:pt idx="866">
                  <c:v>893.0</c:v>
                </c:pt>
                <c:pt idx="867">
                  <c:v>894.0</c:v>
                </c:pt>
                <c:pt idx="868">
                  <c:v>895.0</c:v>
                </c:pt>
                <c:pt idx="869">
                  <c:v>896.0</c:v>
                </c:pt>
                <c:pt idx="870">
                  <c:v>897.0</c:v>
                </c:pt>
                <c:pt idx="871">
                  <c:v>898.0</c:v>
                </c:pt>
                <c:pt idx="872">
                  <c:v>899.0</c:v>
                </c:pt>
                <c:pt idx="873">
                  <c:v>900.0</c:v>
                </c:pt>
                <c:pt idx="874">
                  <c:v>901.0</c:v>
                </c:pt>
                <c:pt idx="875">
                  <c:v>902.0</c:v>
                </c:pt>
                <c:pt idx="876">
                  <c:v>903.0</c:v>
                </c:pt>
                <c:pt idx="877">
                  <c:v>904.0</c:v>
                </c:pt>
                <c:pt idx="878">
                  <c:v>905.0</c:v>
                </c:pt>
                <c:pt idx="879">
                  <c:v>906.0</c:v>
                </c:pt>
                <c:pt idx="880">
                  <c:v>907.0</c:v>
                </c:pt>
                <c:pt idx="881">
                  <c:v>908.0</c:v>
                </c:pt>
                <c:pt idx="882">
                  <c:v>909.0</c:v>
                </c:pt>
                <c:pt idx="883">
                  <c:v>910.0</c:v>
                </c:pt>
                <c:pt idx="884">
                  <c:v>911.0</c:v>
                </c:pt>
                <c:pt idx="885">
                  <c:v>912.0</c:v>
                </c:pt>
                <c:pt idx="886">
                  <c:v>913.0</c:v>
                </c:pt>
                <c:pt idx="887">
                  <c:v>914.0</c:v>
                </c:pt>
                <c:pt idx="888">
                  <c:v>915.0</c:v>
                </c:pt>
                <c:pt idx="889">
                  <c:v>916.0</c:v>
                </c:pt>
                <c:pt idx="890">
                  <c:v>917.0</c:v>
                </c:pt>
                <c:pt idx="891">
                  <c:v>918.0</c:v>
                </c:pt>
                <c:pt idx="892">
                  <c:v>919.0</c:v>
                </c:pt>
                <c:pt idx="893">
                  <c:v>920.0</c:v>
                </c:pt>
                <c:pt idx="894">
                  <c:v>921.0</c:v>
                </c:pt>
                <c:pt idx="895">
                  <c:v>922.0</c:v>
                </c:pt>
                <c:pt idx="896">
                  <c:v>923.0</c:v>
                </c:pt>
                <c:pt idx="897">
                  <c:v>924.0</c:v>
                </c:pt>
                <c:pt idx="898">
                  <c:v>925.0</c:v>
                </c:pt>
                <c:pt idx="899">
                  <c:v>926.0</c:v>
                </c:pt>
                <c:pt idx="900">
                  <c:v>927.0</c:v>
                </c:pt>
                <c:pt idx="901">
                  <c:v>928.0</c:v>
                </c:pt>
                <c:pt idx="902">
                  <c:v>929.0</c:v>
                </c:pt>
                <c:pt idx="903">
                  <c:v>930.0</c:v>
                </c:pt>
                <c:pt idx="904">
                  <c:v>931.0</c:v>
                </c:pt>
                <c:pt idx="905">
                  <c:v>932.0</c:v>
                </c:pt>
                <c:pt idx="906">
                  <c:v>933.0</c:v>
                </c:pt>
                <c:pt idx="907">
                  <c:v>934.0</c:v>
                </c:pt>
                <c:pt idx="908">
                  <c:v>935.0</c:v>
                </c:pt>
                <c:pt idx="909">
                  <c:v>936.0</c:v>
                </c:pt>
                <c:pt idx="910">
                  <c:v>937.0</c:v>
                </c:pt>
                <c:pt idx="911">
                  <c:v>938.0</c:v>
                </c:pt>
                <c:pt idx="912">
                  <c:v>939.0</c:v>
                </c:pt>
                <c:pt idx="913">
                  <c:v>940.0</c:v>
                </c:pt>
                <c:pt idx="914">
                  <c:v>941.0</c:v>
                </c:pt>
                <c:pt idx="915">
                  <c:v>942.0</c:v>
                </c:pt>
                <c:pt idx="916">
                  <c:v>943.0</c:v>
                </c:pt>
                <c:pt idx="917">
                  <c:v>944.0</c:v>
                </c:pt>
                <c:pt idx="918">
                  <c:v>945.0</c:v>
                </c:pt>
                <c:pt idx="919">
                  <c:v>946.0</c:v>
                </c:pt>
                <c:pt idx="920">
                  <c:v>947.0</c:v>
                </c:pt>
                <c:pt idx="921">
                  <c:v>948.0</c:v>
                </c:pt>
                <c:pt idx="922">
                  <c:v>949.0</c:v>
                </c:pt>
                <c:pt idx="923">
                  <c:v>950.0</c:v>
                </c:pt>
                <c:pt idx="924">
                  <c:v>951.0</c:v>
                </c:pt>
                <c:pt idx="925">
                  <c:v>952.0</c:v>
                </c:pt>
                <c:pt idx="926">
                  <c:v>953.0</c:v>
                </c:pt>
                <c:pt idx="927">
                  <c:v>954.0</c:v>
                </c:pt>
                <c:pt idx="928">
                  <c:v>955.0</c:v>
                </c:pt>
                <c:pt idx="929">
                  <c:v>956.0</c:v>
                </c:pt>
                <c:pt idx="930">
                  <c:v>957.0</c:v>
                </c:pt>
                <c:pt idx="931">
                  <c:v>958.0</c:v>
                </c:pt>
                <c:pt idx="932">
                  <c:v>959.0</c:v>
                </c:pt>
                <c:pt idx="933">
                  <c:v>960.0</c:v>
                </c:pt>
                <c:pt idx="934">
                  <c:v>961.0</c:v>
                </c:pt>
                <c:pt idx="935">
                  <c:v>962.0</c:v>
                </c:pt>
                <c:pt idx="936">
                  <c:v>963.0</c:v>
                </c:pt>
                <c:pt idx="937">
                  <c:v>964.0</c:v>
                </c:pt>
                <c:pt idx="938">
                  <c:v>965.0</c:v>
                </c:pt>
                <c:pt idx="939">
                  <c:v>966.0</c:v>
                </c:pt>
                <c:pt idx="940">
                  <c:v>967.0</c:v>
                </c:pt>
                <c:pt idx="941">
                  <c:v>968.0</c:v>
                </c:pt>
                <c:pt idx="942">
                  <c:v>969.0</c:v>
                </c:pt>
                <c:pt idx="943">
                  <c:v>970.0</c:v>
                </c:pt>
                <c:pt idx="944">
                  <c:v>971.0</c:v>
                </c:pt>
                <c:pt idx="945">
                  <c:v>972.0</c:v>
                </c:pt>
                <c:pt idx="946">
                  <c:v>973.0</c:v>
                </c:pt>
                <c:pt idx="947">
                  <c:v>974.0</c:v>
                </c:pt>
                <c:pt idx="948">
                  <c:v>975.0</c:v>
                </c:pt>
                <c:pt idx="949">
                  <c:v>976.0</c:v>
                </c:pt>
                <c:pt idx="950">
                  <c:v>977.0</c:v>
                </c:pt>
                <c:pt idx="951">
                  <c:v>978.0</c:v>
                </c:pt>
                <c:pt idx="952">
                  <c:v>979.0</c:v>
                </c:pt>
                <c:pt idx="953">
                  <c:v>980.0</c:v>
                </c:pt>
                <c:pt idx="954">
                  <c:v>981.0</c:v>
                </c:pt>
                <c:pt idx="955">
                  <c:v>982.0</c:v>
                </c:pt>
                <c:pt idx="956">
                  <c:v>983.0</c:v>
                </c:pt>
                <c:pt idx="957">
                  <c:v>984.0</c:v>
                </c:pt>
                <c:pt idx="958">
                  <c:v>985.0</c:v>
                </c:pt>
                <c:pt idx="959">
                  <c:v>986.0</c:v>
                </c:pt>
                <c:pt idx="960">
                  <c:v>987.0</c:v>
                </c:pt>
                <c:pt idx="961">
                  <c:v>988.0</c:v>
                </c:pt>
                <c:pt idx="962">
                  <c:v>989.0</c:v>
                </c:pt>
                <c:pt idx="963">
                  <c:v>990.0</c:v>
                </c:pt>
                <c:pt idx="964">
                  <c:v>991.0</c:v>
                </c:pt>
                <c:pt idx="965">
                  <c:v>992.0</c:v>
                </c:pt>
                <c:pt idx="966">
                  <c:v>993.0</c:v>
                </c:pt>
                <c:pt idx="967">
                  <c:v>994.0</c:v>
                </c:pt>
                <c:pt idx="968">
                  <c:v>995.0</c:v>
                </c:pt>
                <c:pt idx="969">
                  <c:v>996.0</c:v>
                </c:pt>
                <c:pt idx="970">
                  <c:v>997.0</c:v>
                </c:pt>
                <c:pt idx="971">
                  <c:v>998.0</c:v>
                </c:pt>
                <c:pt idx="972">
                  <c:v>999.0</c:v>
                </c:pt>
                <c:pt idx="973">
                  <c:v>1000.0</c:v>
                </c:pt>
                <c:pt idx="974">
                  <c:v>1001.0</c:v>
                </c:pt>
                <c:pt idx="975">
                  <c:v>1002.0</c:v>
                </c:pt>
                <c:pt idx="976">
                  <c:v>1003.0</c:v>
                </c:pt>
                <c:pt idx="977">
                  <c:v>1004.0</c:v>
                </c:pt>
                <c:pt idx="978">
                  <c:v>1005.0</c:v>
                </c:pt>
                <c:pt idx="979">
                  <c:v>1006.0</c:v>
                </c:pt>
                <c:pt idx="980">
                  <c:v>1007.0</c:v>
                </c:pt>
                <c:pt idx="981">
                  <c:v>1008.0</c:v>
                </c:pt>
                <c:pt idx="982">
                  <c:v>1009.0</c:v>
                </c:pt>
                <c:pt idx="983">
                  <c:v>1010.0</c:v>
                </c:pt>
                <c:pt idx="984">
                  <c:v>1011.0</c:v>
                </c:pt>
                <c:pt idx="985">
                  <c:v>1012.0</c:v>
                </c:pt>
                <c:pt idx="986">
                  <c:v>1013.0</c:v>
                </c:pt>
                <c:pt idx="987">
                  <c:v>1014.0</c:v>
                </c:pt>
                <c:pt idx="988">
                  <c:v>1015.0</c:v>
                </c:pt>
                <c:pt idx="989">
                  <c:v>1016.0</c:v>
                </c:pt>
                <c:pt idx="990">
                  <c:v>1017.0</c:v>
                </c:pt>
                <c:pt idx="991">
                  <c:v>1018.0</c:v>
                </c:pt>
                <c:pt idx="992">
                  <c:v>1019.0</c:v>
                </c:pt>
                <c:pt idx="993">
                  <c:v>1020.0</c:v>
                </c:pt>
                <c:pt idx="994">
                  <c:v>1021.0</c:v>
                </c:pt>
                <c:pt idx="995">
                  <c:v>1022.0</c:v>
                </c:pt>
                <c:pt idx="996">
                  <c:v>1023.0</c:v>
                </c:pt>
                <c:pt idx="997">
                  <c:v>1024.0</c:v>
                </c:pt>
                <c:pt idx="998">
                  <c:v>1025.0</c:v>
                </c:pt>
                <c:pt idx="999">
                  <c:v>1026.0</c:v>
                </c:pt>
                <c:pt idx="1000">
                  <c:v>1027.0</c:v>
                </c:pt>
                <c:pt idx="1001">
                  <c:v>1028.0</c:v>
                </c:pt>
                <c:pt idx="1002">
                  <c:v>1029.0</c:v>
                </c:pt>
                <c:pt idx="1003">
                  <c:v>1030.0</c:v>
                </c:pt>
                <c:pt idx="1004">
                  <c:v>1031.0</c:v>
                </c:pt>
                <c:pt idx="1005">
                  <c:v>1032.0</c:v>
                </c:pt>
                <c:pt idx="1006">
                  <c:v>1033.0</c:v>
                </c:pt>
                <c:pt idx="1007">
                  <c:v>1034.0</c:v>
                </c:pt>
                <c:pt idx="1008">
                  <c:v>1035.0</c:v>
                </c:pt>
                <c:pt idx="1009">
                  <c:v>1036.0</c:v>
                </c:pt>
                <c:pt idx="1010">
                  <c:v>1037.0</c:v>
                </c:pt>
                <c:pt idx="1011">
                  <c:v>1038.0</c:v>
                </c:pt>
                <c:pt idx="1012">
                  <c:v>1039.0</c:v>
                </c:pt>
                <c:pt idx="1013">
                  <c:v>1040.0</c:v>
                </c:pt>
                <c:pt idx="1014">
                  <c:v>1041.0</c:v>
                </c:pt>
                <c:pt idx="1015">
                  <c:v>1042.0</c:v>
                </c:pt>
                <c:pt idx="1016">
                  <c:v>1043.0</c:v>
                </c:pt>
                <c:pt idx="1017">
                  <c:v>1044.0</c:v>
                </c:pt>
                <c:pt idx="1018">
                  <c:v>1045.0</c:v>
                </c:pt>
                <c:pt idx="1019">
                  <c:v>1046.0</c:v>
                </c:pt>
                <c:pt idx="1020">
                  <c:v>1047.0</c:v>
                </c:pt>
                <c:pt idx="1021">
                  <c:v>1048.0</c:v>
                </c:pt>
                <c:pt idx="1022">
                  <c:v>1049.0</c:v>
                </c:pt>
                <c:pt idx="1023">
                  <c:v>1050.0</c:v>
                </c:pt>
                <c:pt idx="1024">
                  <c:v>1051.0</c:v>
                </c:pt>
                <c:pt idx="1025">
                  <c:v>1052.0</c:v>
                </c:pt>
                <c:pt idx="1026">
                  <c:v>1053.0</c:v>
                </c:pt>
                <c:pt idx="1027">
                  <c:v>1054.0</c:v>
                </c:pt>
                <c:pt idx="1028">
                  <c:v>1055.0</c:v>
                </c:pt>
                <c:pt idx="1029">
                  <c:v>1056.0</c:v>
                </c:pt>
                <c:pt idx="1030">
                  <c:v>1057.0</c:v>
                </c:pt>
                <c:pt idx="1031">
                  <c:v>1058.0</c:v>
                </c:pt>
                <c:pt idx="1032">
                  <c:v>1059.0</c:v>
                </c:pt>
                <c:pt idx="1033">
                  <c:v>1060.0</c:v>
                </c:pt>
                <c:pt idx="1034">
                  <c:v>1061.0</c:v>
                </c:pt>
                <c:pt idx="1035">
                  <c:v>1062.0</c:v>
                </c:pt>
                <c:pt idx="1036">
                  <c:v>1063.0</c:v>
                </c:pt>
                <c:pt idx="1037">
                  <c:v>1064.0</c:v>
                </c:pt>
                <c:pt idx="1038">
                  <c:v>1065.0</c:v>
                </c:pt>
                <c:pt idx="1039">
                  <c:v>1066.0</c:v>
                </c:pt>
                <c:pt idx="1040">
                  <c:v>1067.0</c:v>
                </c:pt>
                <c:pt idx="1041">
                  <c:v>1068.0</c:v>
                </c:pt>
                <c:pt idx="1042">
                  <c:v>1069.0</c:v>
                </c:pt>
                <c:pt idx="1043">
                  <c:v>1070.0</c:v>
                </c:pt>
                <c:pt idx="1044">
                  <c:v>1071.0</c:v>
                </c:pt>
                <c:pt idx="1045">
                  <c:v>1072.0</c:v>
                </c:pt>
                <c:pt idx="1046">
                  <c:v>1073.0</c:v>
                </c:pt>
                <c:pt idx="1047">
                  <c:v>1074.0</c:v>
                </c:pt>
                <c:pt idx="1048">
                  <c:v>1075.0</c:v>
                </c:pt>
                <c:pt idx="1049">
                  <c:v>1076.0</c:v>
                </c:pt>
                <c:pt idx="1050">
                  <c:v>1077.0</c:v>
                </c:pt>
                <c:pt idx="1051">
                  <c:v>1078.0</c:v>
                </c:pt>
                <c:pt idx="1052">
                  <c:v>1079.0</c:v>
                </c:pt>
                <c:pt idx="1053">
                  <c:v>1080.0</c:v>
                </c:pt>
                <c:pt idx="1054">
                  <c:v>1081.0</c:v>
                </c:pt>
                <c:pt idx="1055">
                  <c:v>1082.0</c:v>
                </c:pt>
                <c:pt idx="1056">
                  <c:v>1083.0</c:v>
                </c:pt>
                <c:pt idx="1057">
                  <c:v>1084.0</c:v>
                </c:pt>
                <c:pt idx="1058">
                  <c:v>1085.0</c:v>
                </c:pt>
                <c:pt idx="1059">
                  <c:v>1086.0</c:v>
                </c:pt>
                <c:pt idx="1060">
                  <c:v>1087.0</c:v>
                </c:pt>
                <c:pt idx="1061">
                  <c:v>1088.0</c:v>
                </c:pt>
                <c:pt idx="1062">
                  <c:v>1089.0</c:v>
                </c:pt>
                <c:pt idx="1063">
                  <c:v>1090.0</c:v>
                </c:pt>
                <c:pt idx="1064">
                  <c:v>1091.0</c:v>
                </c:pt>
                <c:pt idx="1065">
                  <c:v>1092.0</c:v>
                </c:pt>
                <c:pt idx="1066">
                  <c:v>1093.0</c:v>
                </c:pt>
                <c:pt idx="1067">
                  <c:v>1094.0</c:v>
                </c:pt>
                <c:pt idx="1068">
                  <c:v>1095.0</c:v>
                </c:pt>
                <c:pt idx="1069">
                  <c:v>1096.0</c:v>
                </c:pt>
                <c:pt idx="1070">
                  <c:v>1097.0</c:v>
                </c:pt>
                <c:pt idx="1071">
                  <c:v>1098.0</c:v>
                </c:pt>
                <c:pt idx="1072">
                  <c:v>1099.0</c:v>
                </c:pt>
                <c:pt idx="1073">
                  <c:v>1100.0</c:v>
                </c:pt>
                <c:pt idx="1074">
                  <c:v>1101.0</c:v>
                </c:pt>
                <c:pt idx="1075">
                  <c:v>1102.0</c:v>
                </c:pt>
                <c:pt idx="1076">
                  <c:v>1103.0</c:v>
                </c:pt>
                <c:pt idx="1077">
                  <c:v>1104.0</c:v>
                </c:pt>
                <c:pt idx="1078">
                  <c:v>1105.0</c:v>
                </c:pt>
                <c:pt idx="1079">
                  <c:v>1106.0</c:v>
                </c:pt>
                <c:pt idx="1080">
                  <c:v>1107.0</c:v>
                </c:pt>
                <c:pt idx="1081">
                  <c:v>1108.0</c:v>
                </c:pt>
                <c:pt idx="1082">
                  <c:v>1109.0</c:v>
                </c:pt>
                <c:pt idx="1083">
                  <c:v>1110.0</c:v>
                </c:pt>
                <c:pt idx="1084">
                  <c:v>1111.0</c:v>
                </c:pt>
                <c:pt idx="1085">
                  <c:v>1112.0</c:v>
                </c:pt>
                <c:pt idx="1086">
                  <c:v>1113.0</c:v>
                </c:pt>
                <c:pt idx="1087">
                  <c:v>1114.0</c:v>
                </c:pt>
                <c:pt idx="1088">
                  <c:v>1115.0</c:v>
                </c:pt>
                <c:pt idx="1089">
                  <c:v>1116.0</c:v>
                </c:pt>
                <c:pt idx="1090">
                  <c:v>1117.0</c:v>
                </c:pt>
                <c:pt idx="1091">
                  <c:v>1118.0</c:v>
                </c:pt>
                <c:pt idx="1092">
                  <c:v>1119.0</c:v>
                </c:pt>
                <c:pt idx="1093">
                  <c:v>1120.0</c:v>
                </c:pt>
                <c:pt idx="1094">
                  <c:v>1121.0</c:v>
                </c:pt>
                <c:pt idx="1095">
                  <c:v>1122.0</c:v>
                </c:pt>
                <c:pt idx="1096">
                  <c:v>1123.0</c:v>
                </c:pt>
                <c:pt idx="1097">
                  <c:v>1124.0</c:v>
                </c:pt>
                <c:pt idx="1098">
                  <c:v>1125.0</c:v>
                </c:pt>
                <c:pt idx="1099">
                  <c:v>1126.0</c:v>
                </c:pt>
                <c:pt idx="1100">
                  <c:v>1127.0</c:v>
                </c:pt>
                <c:pt idx="1101">
                  <c:v>1128.0</c:v>
                </c:pt>
                <c:pt idx="1102">
                  <c:v>1129.0</c:v>
                </c:pt>
                <c:pt idx="1103">
                  <c:v>1130.0</c:v>
                </c:pt>
                <c:pt idx="1104">
                  <c:v>1131.0</c:v>
                </c:pt>
                <c:pt idx="1105">
                  <c:v>1132.0</c:v>
                </c:pt>
                <c:pt idx="1106">
                  <c:v>1133.0</c:v>
                </c:pt>
                <c:pt idx="1107">
                  <c:v>1134.0</c:v>
                </c:pt>
                <c:pt idx="1108">
                  <c:v>1135.0</c:v>
                </c:pt>
                <c:pt idx="1109">
                  <c:v>1136.0</c:v>
                </c:pt>
                <c:pt idx="1110">
                  <c:v>1137.0</c:v>
                </c:pt>
                <c:pt idx="1111">
                  <c:v>1138.0</c:v>
                </c:pt>
                <c:pt idx="1112">
                  <c:v>1139.0</c:v>
                </c:pt>
                <c:pt idx="1113">
                  <c:v>1140.0</c:v>
                </c:pt>
                <c:pt idx="1114">
                  <c:v>1141.0</c:v>
                </c:pt>
                <c:pt idx="1115">
                  <c:v>1142.0</c:v>
                </c:pt>
                <c:pt idx="1116">
                  <c:v>1143.0</c:v>
                </c:pt>
                <c:pt idx="1117">
                  <c:v>1144.0</c:v>
                </c:pt>
                <c:pt idx="1118">
                  <c:v>1145.0</c:v>
                </c:pt>
                <c:pt idx="1119">
                  <c:v>1146.0</c:v>
                </c:pt>
                <c:pt idx="1120">
                  <c:v>1147.0</c:v>
                </c:pt>
                <c:pt idx="1121">
                  <c:v>1148.0</c:v>
                </c:pt>
                <c:pt idx="1122">
                  <c:v>1149.0</c:v>
                </c:pt>
                <c:pt idx="1123">
                  <c:v>1150.0</c:v>
                </c:pt>
                <c:pt idx="1124">
                  <c:v>1151.0</c:v>
                </c:pt>
                <c:pt idx="1125">
                  <c:v>1152.0</c:v>
                </c:pt>
                <c:pt idx="1126">
                  <c:v>1153.0</c:v>
                </c:pt>
                <c:pt idx="1127">
                  <c:v>1154.0</c:v>
                </c:pt>
                <c:pt idx="1128">
                  <c:v>1155.0</c:v>
                </c:pt>
                <c:pt idx="1129">
                  <c:v>1156.0</c:v>
                </c:pt>
                <c:pt idx="1130">
                  <c:v>1157.0</c:v>
                </c:pt>
                <c:pt idx="1131">
                  <c:v>1158.0</c:v>
                </c:pt>
                <c:pt idx="1132">
                  <c:v>1159.0</c:v>
                </c:pt>
                <c:pt idx="1133">
                  <c:v>1160.0</c:v>
                </c:pt>
                <c:pt idx="1134">
                  <c:v>1161.0</c:v>
                </c:pt>
                <c:pt idx="1135">
                  <c:v>1162.0</c:v>
                </c:pt>
                <c:pt idx="1136">
                  <c:v>1163.0</c:v>
                </c:pt>
                <c:pt idx="1137">
                  <c:v>1164.0</c:v>
                </c:pt>
                <c:pt idx="1138">
                  <c:v>1165.0</c:v>
                </c:pt>
                <c:pt idx="1139">
                  <c:v>1166.0</c:v>
                </c:pt>
                <c:pt idx="1140">
                  <c:v>1167.0</c:v>
                </c:pt>
                <c:pt idx="1141">
                  <c:v>1168.0</c:v>
                </c:pt>
                <c:pt idx="1142">
                  <c:v>1169.0</c:v>
                </c:pt>
                <c:pt idx="1143">
                  <c:v>1170.0</c:v>
                </c:pt>
                <c:pt idx="1144">
                  <c:v>1171.0</c:v>
                </c:pt>
                <c:pt idx="1145">
                  <c:v>1172.0</c:v>
                </c:pt>
                <c:pt idx="1146">
                  <c:v>1173.0</c:v>
                </c:pt>
                <c:pt idx="1147">
                  <c:v>1174.0</c:v>
                </c:pt>
                <c:pt idx="1148">
                  <c:v>1175.0</c:v>
                </c:pt>
                <c:pt idx="1149">
                  <c:v>1176.0</c:v>
                </c:pt>
                <c:pt idx="1150">
                  <c:v>1177.0</c:v>
                </c:pt>
                <c:pt idx="1151">
                  <c:v>1178.0</c:v>
                </c:pt>
                <c:pt idx="1152">
                  <c:v>1179.0</c:v>
                </c:pt>
                <c:pt idx="1153">
                  <c:v>1180.0</c:v>
                </c:pt>
                <c:pt idx="1154">
                  <c:v>1181.0</c:v>
                </c:pt>
                <c:pt idx="1155">
                  <c:v>1182.0</c:v>
                </c:pt>
                <c:pt idx="1156">
                  <c:v>1183.0</c:v>
                </c:pt>
                <c:pt idx="1157">
                  <c:v>1184.0</c:v>
                </c:pt>
                <c:pt idx="1158">
                  <c:v>1185.0</c:v>
                </c:pt>
                <c:pt idx="1159">
                  <c:v>1186.0</c:v>
                </c:pt>
                <c:pt idx="1160">
                  <c:v>1187.0</c:v>
                </c:pt>
                <c:pt idx="1161">
                  <c:v>1188.0</c:v>
                </c:pt>
                <c:pt idx="1162">
                  <c:v>1189.0</c:v>
                </c:pt>
                <c:pt idx="1163">
                  <c:v>1190.0</c:v>
                </c:pt>
                <c:pt idx="1164">
                  <c:v>1191.0</c:v>
                </c:pt>
                <c:pt idx="1165">
                  <c:v>1192.0</c:v>
                </c:pt>
                <c:pt idx="1166">
                  <c:v>1193.0</c:v>
                </c:pt>
                <c:pt idx="1167">
                  <c:v>1194.0</c:v>
                </c:pt>
                <c:pt idx="1168">
                  <c:v>1195.0</c:v>
                </c:pt>
                <c:pt idx="1169">
                  <c:v>1196.0</c:v>
                </c:pt>
                <c:pt idx="1170">
                  <c:v>1197.0</c:v>
                </c:pt>
                <c:pt idx="1171">
                  <c:v>1198.0</c:v>
                </c:pt>
                <c:pt idx="1172">
                  <c:v>1199.0</c:v>
                </c:pt>
                <c:pt idx="1173">
                  <c:v>1200.0</c:v>
                </c:pt>
                <c:pt idx="1174">
                  <c:v>1201.0</c:v>
                </c:pt>
                <c:pt idx="1175">
                  <c:v>1202.0</c:v>
                </c:pt>
                <c:pt idx="1176">
                  <c:v>1203.0</c:v>
                </c:pt>
                <c:pt idx="1177">
                  <c:v>1204.0</c:v>
                </c:pt>
                <c:pt idx="1178">
                  <c:v>1205.0</c:v>
                </c:pt>
                <c:pt idx="1179">
                  <c:v>1206.0</c:v>
                </c:pt>
                <c:pt idx="1180">
                  <c:v>1207.0</c:v>
                </c:pt>
                <c:pt idx="1181">
                  <c:v>1208.0</c:v>
                </c:pt>
                <c:pt idx="1182">
                  <c:v>1209.0</c:v>
                </c:pt>
                <c:pt idx="1183">
                  <c:v>1210.0</c:v>
                </c:pt>
                <c:pt idx="1184">
                  <c:v>1211.0</c:v>
                </c:pt>
                <c:pt idx="1185">
                  <c:v>1212.0</c:v>
                </c:pt>
                <c:pt idx="1186">
                  <c:v>1213.0</c:v>
                </c:pt>
                <c:pt idx="1187">
                  <c:v>1214.0</c:v>
                </c:pt>
                <c:pt idx="1188">
                  <c:v>1215.0</c:v>
                </c:pt>
                <c:pt idx="1189">
                  <c:v>1216.0</c:v>
                </c:pt>
                <c:pt idx="1190">
                  <c:v>1217.0</c:v>
                </c:pt>
                <c:pt idx="1191">
                  <c:v>1218.0</c:v>
                </c:pt>
                <c:pt idx="1192">
                  <c:v>1219.0</c:v>
                </c:pt>
                <c:pt idx="1193">
                  <c:v>1220.0</c:v>
                </c:pt>
                <c:pt idx="1194">
                  <c:v>1221.0</c:v>
                </c:pt>
                <c:pt idx="1195">
                  <c:v>1222.0</c:v>
                </c:pt>
                <c:pt idx="1196">
                  <c:v>1223.0</c:v>
                </c:pt>
                <c:pt idx="1197">
                  <c:v>1224.0</c:v>
                </c:pt>
                <c:pt idx="1198">
                  <c:v>1225.0</c:v>
                </c:pt>
                <c:pt idx="1199">
                  <c:v>1226.0</c:v>
                </c:pt>
                <c:pt idx="1200">
                  <c:v>1227.0</c:v>
                </c:pt>
                <c:pt idx="1201">
                  <c:v>1228.0</c:v>
                </c:pt>
                <c:pt idx="1202">
                  <c:v>1229.0</c:v>
                </c:pt>
                <c:pt idx="1203">
                  <c:v>1230.0</c:v>
                </c:pt>
                <c:pt idx="1204">
                  <c:v>1231.0</c:v>
                </c:pt>
                <c:pt idx="1205">
                  <c:v>1232.0</c:v>
                </c:pt>
                <c:pt idx="1206">
                  <c:v>1233.0</c:v>
                </c:pt>
                <c:pt idx="1207">
                  <c:v>1234.0</c:v>
                </c:pt>
                <c:pt idx="1208">
                  <c:v>1235.0</c:v>
                </c:pt>
                <c:pt idx="1209">
                  <c:v>1236.0</c:v>
                </c:pt>
                <c:pt idx="1210">
                  <c:v>1237.0</c:v>
                </c:pt>
                <c:pt idx="1211">
                  <c:v>1238.0</c:v>
                </c:pt>
                <c:pt idx="1212">
                  <c:v>1239.0</c:v>
                </c:pt>
                <c:pt idx="1213">
                  <c:v>1240.0</c:v>
                </c:pt>
                <c:pt idx="1214">
                  <c:v>1241.0</c:v>
                </c:pt>
                <c:pt idx="1215">
                  <c:v>1242.0</c:v>
                </c:pt>
                <c:pt idx="1216">
                  <c:v>1243.0</c:v>
                </c:pt>
                <c:pt idx="1217">
                  <c:v>1244.0</c:v>
                </c:pt>
                <c:pt idx="1218">
                  <c:v>1245.0</c:v>
                </c:pt>
                <c:pt idx="1219">
                  <c:v>1246.0</c:v>
                </c:pt>
                <c:pt idx="1220">
                  <c:v>1247.0</c:v>
                </c:pt>
                <c:pt idx="1221">
                  <c:v>1248.0</c:v>
                </c:pt>
                <c:pt idx="1222">
                  <c:v>1249.0</c:v>
                </c:pt>
                <c:pt idx="1223">
                  <c:v>1250.0</c:v>
                </c:pt>
                <c:pt idx="1224">
                  <c:v>1251.0</c:v>
                </c:pt>
                <c:pt idx="1225">
                  <c:v>1252.0</c:v>
                </c:pt>
                <c:pt idx="1226">
                  <c:v>1253.0</c:v>
                </c:pt>
                <c:pt idx="1227">
                  <c:v>1254.0</c:v>
                </c:pt>
                <c:pt idx="1228">
                  <c:v>1255.0</c:v>
                </c:pt>
                <c:pt idx="1229">
                  <c:v>1256.0</c:v>
                </c:pt>
                <c:pt idx="1230">
                  <c:v>1257.0</c:v>
                </c:pt>
                <c:pt idx="1231">
                  <c:v>1258.0</c:v>
                </c:pt>
                <c:pt idx="1232">
                  <c:v>1259.0</c:v>
                </c:pt>
                <c:pt idx="1233">
                  <c:v>1260.0</c:v>
                </c:pt>
                <c:pt idx="1234">
                  <c:v>1261.0</c:v>
                </c:pt>
                <c:pt idx="1235">
                  <c:v>1262.0</c:v>
                </c:pt>
                <c:pt idx="1236">
                  <c:v>1263.0</c:v>
                </c:pt>
                <c:pt idx="1237">
                  <c:v>1264.0</c:v>
                </c:pt>
                <c:pt idx="1238">
                  <c:v>1265.0</c:v>
                </c:pt>
                <c:pt idx="1239">
                  <c:v>1266.0</c:v>
                </c:pt>
                <c:pt idx="1240">
                  <c:v>1267.0</c:v>
                </c:pt>
                <c:pt idx="1241">
                  <c:v>1268.0</c:v>
                </c:pt>
                <c:pt idx="1242">
                  <c:v>1269.0</c:v>
                </c:pt>
                <c:pt idx="1243">
                  <c:v>1270.0</c:v>
                </c:pt>
                <c:pt idx="1244">
                  <c:v>1271.0</c:v>
                </c:pt>
                <c:pt idx="1245">
                  <c:v>1272.0</c:v>
                </c:pt>
                <c:pt idx="1246">
                  <c:v>1273.0</c:v>
                </c:pt>
                <c:pt idx="1247">
                  <c:v>1274.0</c:v>
                </c:pt>
                <c:pt idx="1248">
                  <c:v>1275.0</c:v>
                </c:pt>
                <c:pt idx="1249">
                  <c:v>1276.0</c:v>
                </c:pt>
                <c:pt idx="1250">
                  <c:v>1277.0</c:v>
                </c:pt>
                <c:pt idx="1251">
                  <c:v>1278.0</c:v>
                </c:pt>
                <c:pt idx="1252">
                  <c:v>1279.0</c:v>
                </c:pt>
                <c:pt idx="1253">
                  <c:v>1280.0</c:v>
                </c:pt>
                <c:pt idx="1254">
                  <c:v>1281.0</c:v>
                </c:pt>
                <c:pt idx="1255">
                  <c:v>1282.0</c:v>
                </c:pt>
                <c:pt idx="1256">
                  <c:v>1283.0</c:v>
                </c:pt>
                <c:pt idx="1257">
                  <c:v>1284.0</c:v>
                </c:pt>
                <c:pt idx="1258">
                  <c:v>1285.0</c:v>
                </c:pt>
                <c:pt idx="1259">
                  <c:v>1286.0</c:v>
                </c:pt>
                <c:pt idx="1260">
                  <c:v>1287.0</c:v>
                </c:pt>
                <c:pt idx="1261">
                  <c:v>1288.0</c:v>
                </c:pt>
                <c:pt idx="1262">
                  <c:v>1289.0</c:v>
                </c:pt>
                <c:pt idx="1263">
                  <c:v>1290.0</c:v>
                </c:pt>
                <c:pt idx="1264">
                  <c:v>1291.0</c:v>
                </c:pt>
                <c:pt idx="1265">
                  <c:v>1292.0</c:v>
                </c:pt>
                <c:pt idx="1266">
                  <c:v>1293.0</c:v>
                </c:pt>
                <c:pt idx="1267">
                  <c:v>1294.0</c:v>
                </c:pt>
                <c:pt idx="1268">
                  <c:v>1295.0</c:v>
                </c:pt>
                <c:pt idx="1269">
                  <c:v>1296.0</c:v>
                </c:pt>
                <c:pt idx="1270">
                  <c:v>1297.0</c:v>
                </c:pt>
                <c:pt idx="1271">
                  <c:v>1298.0</c:v>
                </c:pt>
                <c:pt idx="1272">
                  <c:v>1299.0</c:v>
                </c:pt>
                <c:pt idx="1273">
                  <c:v>1300.0</c:v>
                </c:pt>
                <c:pt idx="1274">
                  <c:v>1301.0</c:v>
                </c:pt>
                <c:pt idx="1275">
                  <c:v>1302.0</c:v>
                </c:pt>
                <c:pt idx="1276">
                  <c:v>1303.0</c:v>
                </c:pt>
                <c:pt idx="1277">
                  <c:v>1304.0</c:v>
                </c:pt>
                <c:pt idx="1278">
                  <c:v>1305.0</c:v>
                </c:pt>
                <c:pt idx="1279">
                  <c:v>1306.0</c:v>
                </c:pt>
                <c:pt idx="1280">
                  <c:v>1307.0</c:v>
                </c:pt>
                <c:pt idx="1281">
                  <c:v>1308.0</c:v>
                </c:pt>
                <c:pt idx="1282">
                  <c:v>1309.0</c:v>
                </c:pt>
                <c:pt idx="1283">
                  <c:v>1310.0</c:v>
                </c:pt>
                <c:pt idx="1284">
                  <c:v>1311.0</c:v>
                </c:pt>
                <c:pt idx="1285">
                  <c:v>1312.0</c:v>
                </c:pt>
                <c:pt idx="1286">
                  <c:v>1313.0</c:v>
                </c:pt>
                <c:pt idx="1287">
                  <c:v>1314.0</c:v>
                </c:pt>
                <c:pt idx="1288">
                  <c:v>1315.0</c:v>
                </c:pt>
                <c:pt idx="1289">
                  <c:v>1316.0</c:v>
                </c:pt>
                <c:pt idx="1290">
                  <c:v>1317.0</c:v>
                </c:pt>
                <c:pt idx="1291">
                  <c:v>1318.0</c:v>
                </c:pt>
                <c:pt idx="1292">
                  <c:v>1319.0</c:v>
                </c:pt>
                <c:pt idx="1293">
                  <c:v>1320.0</c:v>
                </c:pt>
                <c:pt idx="1294">
                  <c:v>1321.0</c:v>
                </c:pt>
                <c:pt idx="1295">
                  <c:v>1322.0</c:v>
                </c:pt>
                <c:pt idx="1296">
                  <c:v>1323.0</c:v>
                </c:pt>
                <c:pt idx="1297">
                  <c:v>1324.0</c:v>
                </c:pt>
                <c:pt idx="1298">
                  <c:v>1325.0</c:v>
                </c:pt>
                <c:pt idx="1299">
                  <c:v>1326.0</c:v>
                </c:pt>
                <c:pt idx="1300">
                  <c:v>1327.0</c:v>
                </c:pt>
                <c:pt idx="1301">
                  <c:v>1328.0</c:v>
                </c:pt>
                <c:pt idx="1302">
                  <c:v>1329.0</c:v>
                </c:pt>
                <c:pt idx="1303">
                  <c:v>1330.0</c:v>
                </c:pt>
                <c:pt idx="1304">
                  <c:v>1331.0</c:v>
                </c:pt>
                <c:pt idx="1305">
                  <c:v>1332.0</c:v>
                </c:pt>
                <c:pt idx="1306">
                  <c:v>1333.0</c:v>
                </c:pt>
                <c:pt idx="1307">
                  <c:v>1334.0</c:v>
                </c:pt>
                <c:pt idx="1308">
                  <c:v>1335.0</c:v>
                </c:pt>
                <c:pt idx="1309">
                  <c:v>1336.0</c:v>
                </c:pt>
                <c:pt idx="1310">
                  <c:v>1337.0</c:v>
                </c:pt>
                <c:pt idx="1311">
                  <c:v>1338.0</c:v>
                </c:pt>
                <c:pt idx="1312">
                  <c:v>1339.0</c:v>
                </c:pt>
                <c:pt idx="1313">
                  <c:v>1340.0</c:v>
                </c:pt>
                <c:pt idx="1314">
                  <c:v>1341.0</c:v>
                </c:pt>
                <c:pt idx="1315">
                  <c:v>1342.0</c:v>
                </c:pt>
                <c:pt idx="1316">
                  <c:v>1343.0</c:v>
                </c:pt>
                <c:pt idx="1317">
                  <c:v>1344.0</c:v>
                </c:pt>
                <c:pt idx="1318">
                  <c:v>1345.0</c:v>
                </c:pt>
                <c:pt idx="1319">
                  <c:v>1346.0</c:v>
                </c:pt>
                <c:pt idx="1320">
                  <c:v>1347.0</c:v>
                </c:pt>
                <c:pt idx="1321">
                  <c:v>1348.0</c:v>
                </c:pt>
                <c:pt idx="1322">
                  <c:v>1349.0</c:v>
                </c:pt>
                <c:pt idx="1323">
                  <c:v>1350.0</c:v>
                </c:pt>
                <c:pt idx="1324">
                  <c:v>1351.0</c:v>
                </c:pt>
                <c:pt idx="1325">
                  <c:v>1352.0</c:v>
                </c:pt>
                <c:pt idx="1326">
                  <c:v>1353.0</c:v>
                </c:pt>
                <c:pt idx="1327">
                  <c:v>1354.0</c:v>
                </c:pt>
                <c:pt idx="1328">
                  <c:v>1355.0</c:v>
                </c:pt>
                <c:pt idx="1329">
                  <c:v>1356.0</c:v>
                </c:pt>
                <c:pt idx="1330">
                  <c:v>1357.0</c:v>
                </c:pt>
                <c:pt idx="1331">
                  <c:v>1358.0</c:v>
                </c:pt>
                <c:pt idx="1332">
                  <c:v>1359.0</c:v>
                </c:pt>
                <c:pt idx="1333">
                  <c:v>1360.0</c:v>
                </c:pt>
                <c:pt idx="1334">
                  <c:v>1361.0</c:v>
                </c:pt>
                <c:pt idx="1335">
                  <c:v>1362.0</c:v>
                </c:pt>
                <c:pt idx="1336">
                  <c:v>1363.0</c:v>
                </c:pt>
                <c:pt idx="1337">
                  <c:v>1364.0</c:v>
                </c:pt>
                <c:pt idx="1338">
                  <c:v>1365.0</c:v>
                </c:pt>
                <c:pt idx="1339">
                  <c:v>1366.0</c:v>
                </c:pt>
                <c:pt idx="1340">
                  <c:v>1367.0</c:v>
                </c:pt>
                <c:pt idx="1341">
                  <c:v>1368.0</c:v>
                </c:pt>
                <c:pt idx="1342">
                  <c:v>1369.0</c:v>
                </c:pt>
                <c:pt idx="1343">
                  <c:v>1370.0</c:v>
                </c:pt>
                <c:pt idx="1344">
                  <c:v>1371.0</c:v>
                </c:pt>
                <c:pt idx="1345">
                  <c:v>1372.0</c:v>
                </c:pt>
                <c:pt idx="1346">
                  <c:v>1373.0</c:v>
                </c:pt>
                <c:pt idx="1347">
                  <c:v>1374.0</c:v>
                </c:pt>
                <c:pt idx="1348">
                  <c:v>1375.0</c:v>
                </c:pt>
                <c:pt idx="1349">
                  <c:v>1376.0</c:v>
                </c:pt>
                <c:pt idx="1350">
                  <c:v>1377.0</c:v>
                </c:pt>
                <c:pt idx="1351">
                  <c:v>1378.0</c:v>
                </c:pt>
                <c:pt idx="1352">
                  <c:v>1379.0</c:v>
                </c:pt>
                <c:pt idx="1353">
                  <c:v>1380.0</c:v>
                </c:pt>
                <c:pt idx="1354">
                  <c:v>1381.0</c:v>
                </c:pt>
                <c:pt idx="1355">
                  <c:v>1382.0</c:v>
                </c:pt>
                <c:pt idx="1356">
                  <c:v>1383.0</c:v>
                </c:pt>
                <c:pt idx="1357">
                  <c:v>1384.0</c:v>
                </c:pt>
                <c:pt idx="1358">
                  <c:v>1385.0</c:v>
                </c:pt>
                <c:pt idx="1359">
                  <c:v>1386.0</c:v>
                </c:pt>
                <c:pt idx="1360">
                  <c:v>1387.0</c:v>
                </c:pt>
                <c:pt idx="1361">
                  <c:v>1388.0</c:v>
                </c:pt>
                <c:pt idx="1362">
                  <c:v>1389.0</c:v>
                </c:pt>
                <c:pt idx="1363">
                  <c:v>1390.0</c:v>
                </c:pt>
                <c:pt idx="1364">
                  <c:v>1391.0</c:v>
                </c:pt>
                <c:pt idx="1365">
                  <c:v>1392.0</c:v>
                </c:pt>
                <c:pt idx="1366">
                  <c:v>1393.0</c:v>
                </c:pt>
                <c:pt idx="1367">
                  <c:v>1394.0</c:v>
                </c:pt>
                <c:pt idx="1368">
                  <c:v>1395.0</c:v>
                </c:pt>
                <c:pt idx="1369">
                  <c:v>1396.0</c:v>
                </c:pt>
                <c:pt idx="1370">
                  <c:v>1397.0</c:v>
                </c:pt>
                <c:pt idx="1371">
                  <c:v>1398.0</c:v>
                </c:pt>
                <c:pt idx="1372">
                  <c:v>1399.0</c:v>
                </c:pt>
                <c:pt idx="1373">
                  <c:v>1400.0</c:v>
                </c:pt>
                <c:pt idx="1374">
                  <c:v>1401.0</c:v>
                </c:pt>
                <c:pt idx="1375">
                  <c:v>1402.0</c:v>
                </c:pt>
                <c:pt idx="1376">
                  <c:v>1403.0</c:v>
                </c:pt>
                <c:pt idx="1377">
                  <c:v>1404.0</c:v>
                </c:pt>
                <c:pt idx="1378">
                  <c:v>1405.0</c:v>
                </c:pt>
                <c:pt idx="1379">
                  <c:v>1406.0</c:v>
                </c:pt>
                <c:pt idx="1380">
                  <c:v>1407.0</c:v>
                </c:pt>
                <c:pt idx="1381">
                  <c:v>1408.0</c:v>
                </c:pt>
                <c:pt idx="1382">
                  <c:v>1409.0</c:v>
                </c:pt>
                <c:pt idx="1383">
                  <c:v>1410.0</c:v>
                </c:pt>
                <c:pt idx="1384">
                  <c:v>1411.0</c:v>
                </c:pt>
                <c:pt idx="1385">
                  <c:v>1412.0</c:v>
                </c:pt>
                <c:pt idx="1386">
                  <c:v>1413.0</c:v>
                </c:pt>
                <c:pt idx="1387">
                  <c:v>1414.0</c:v>
                </c:pt>
                <c:pt idx="1388">
                  <c:v>1415.0</c:v>
                </c:pt>
                <c:pt idx="1389">
                  <c:v>1416.0</c:v>
                </c:pt>
                <c:pt idx="1390">
                  <c:v>1417.0</c:v>
                </c:pt>
                <c:pt idx="1391">
                  <c:v>1418.0</c:v>
                </c:pt>
                <c:pt idx="1392">
                  <c:v>1419.0</c:v>
                </c:pt>
                <c:pt idx="1393">
                  <c:v>1420.0</c:v>
                </c:pt>
                <c:pt idx="1394">
                  <c:v>1421.0</c:v>
                </c:pt>
                <c:pt idx="1395">
                  <c:v>1422.0</c:v>
                </c:pt>
                <c:pt idx="1396">
                  <c:v>1423.0</c:v>
                </c:pt>
                <c:pt idx="1397">
                  <c:v>1424.0</c:v>
                </c:pt>
                <c:pt idx="1398">
                  <c:v>1425.0</c:v>
                </c:pt>
                <c:pt idx="1399">
                  <c:v>1426.0</c:v>
                </c:pt>
                <c:pt idx="1400">
                  <c:v>1427.0</c:v>
                </c:pt>
                <c:pt idx="1401">
                  <c:v>1428.0</c:v>
                </c:pt>
                <c:pt idx="1402">
                  <c:v>1429.0</c:v>
                </c:pt>
                <c:pt idx="1403">
                  <c:v>1430.0</c:v>
                </c:pt>
                <c:pt idx="1404">
                  <c:v>1431.0</c:v>
                </c:pt>
                <c:pt idx="1405">
                  <c:v>1432.0</c:v>
                </c:pt>
                <c:pt idx="1406">
                  <c:v>1433.0</c:v>
                </c:pt>
                <c:pt idx="1407">
                  <c:v>1434.0</c:v>
                </c:pt>
                <c:pt idx="1408">
                  <c:v>1435.0</c:v>
                </c:pt>
                <c:pt idx="1409">
                  <c:v>1436.0</c:v>
                </c:pt>
                <c:pt idx="1410">
                  <c:v>1437.0</c:v>
                </c:pt>
                <c:pt idx="1411">
                  <c:v>1438.0</c:v>
                </c:pt>
                <c:pt idx="1412">
                  <c:v>1439.0</c:v>
                </c:pt>
                <c:pt idx="1413">
                  <c:v>1440.0</c:v>
                </c:pt>
                <c:pt idx="1414">
                  <c:v>1441.0</c:v>
                </c:pt>
                <c:pt idx="1415">
                  <c:v>1442.0</c:v>
                </c:pt>
                <c:pt idx="1416">
                  <c:v>1443.0</c:v>
                </c:pt>
                <c:pt idx="1417">
                  <c:v>1444.0</c:v>
                </c:pt>
                <c:pt idx="1418">
                  <c:v>1445.0</c:v>
                </c:pt>
                <c:pt idx="1419">
                  <c:v>1446.0</c:v>
                </c:pt>
                <c:pt idx="1420">
                  <c:v>1447.0</c:v>
                </c:pt>
                <c:pt idx="1421">
                  <c:v>1448.0</c:v>
                </c:pt>
                <c:pt idx="1422">
                  <c:v>1449.0</c:v>
                </c:pt>
                <c:pt idx="1423">
                  <c:v>1450.0</c:v>
                </c:pt>
                <c:pt idx="1424">
                  <c:v>1451.0</c:v>
                </c:pt>
                <c:pt idx="1425">
                  <c:v>1452.0</c:v>
                </c:pt>
                <c:pt idx="1426">
                  <c:v>1453.0</c:v>
                </c:pt>
                <c:pt idx="1427">
                  <c:v>1454.0</c:v>
                </c:pt>
                <c:pt idx="1428">
                  <c:v>1455.0</c:v>
                </c:pt>
                <c:pt idx="1429">
                  <c:v>1456.0</c:v>
                </c:pt>
                <c:pt idx="1430">
                  <c:v>1457.0</c:v>
                </c:pt>
                <c:pt idx="1431">
                  <c:v>1458.0</c:v>
                </c:pt>
                <c:pt idx="1432">
                  <c:v>1459.0</c:v>
                </c:pt>
                <c:pt idx="1433">
                  <c:v>1460.0</c:v>
                </c:pt>
                <c:pt idx="1434">
                  <c:v>1461.0</c:v>
                </c:pt>
                <c:pt idx="1435">
                  <c:v>1462.0</c:v>
                </c:pt>
                <c:pt idx="1436">
                  <c:v>1463.0</c:v>
                </c:pt>
                <c:pt idx="1437">
                  <c:v>1464.0</c:v>
                </c:pt>
                <c:pt idx="1438">
                  <c:v>1465.0</c:v>
                </c:pt>
                <c:pt idx="1439">
                  <c:v>1466.0</c:v>
                </c:pt>
                <c:pt idx="1440">
                  <c:v>1467.0</c:v>
                </c:pt>
                <c:pt idx="1441">
                  <c:v>1468.0</c:v>
                </c:pt>
                <c:pt idx="1442">
                  <c:v>1469.0</c:v>
                </c:pt>
                <c:pt idx="1443">
                  <c:v>1470.0</c:v>
                </c:pt>
                <c:pt idx="1444">
                  <c:v>1471.0</c:v>
                </c:pt>
                <c:pt idx="1445">
                  <c:v>1472.0</c:v>
                </c:pt>
                <c:pt idx="1446">
                  <c:v>1473.0</c:v>
                </c:pt>
                <c:pt idx="1447">
                  <c:v>1474.0</c:v>
                </c:pt>
                <c:pt idx="1448">
                  <c:v>1475.0</c:v>
                </c:pt>
                <c:pt idx="1449">
                  <c:v>1476.0</c:v>
                </c:pt>
                <c:pt idx="1450">
                  <c:v>1477.0</c:v>
                </c:pt>
                <c:pt idx="1451">
                  <c:v>1478.0</c:v>
                </c:pt>
                <c:pt idx="1452">
                  <c:v>1479.0</c:v>
                </c:pt>
                <c:pt idx="1453">
                  <c:v>1480.0</c:v>
                </c:pt>
                <c:pt idx="1454">
                  <c:v>1481.0</c:v>
                </c:pt>
                <c:pt idx="1455">
                  <c:v>1482.0</c:v>
                </c:pt>
                <c:pt idx="1456">
                  <c:v>1483.0</c:v>
                </c:pt>
                <c:pt idx="1457">
                  <c:v>1484.0</c:v>
                </c:pt>
                <c:pt idx="1458">
                  <c:v>1485.0</c:v>
                </c:pt>
                <c:pt idx="1459">
                  <c:v>1486.0</c:v>
                </c:pt>
                <c:pt idx="1460">
                  <c:v>1487.0</c:v>
                </c:pt>
                <c:pt idx="1461">
                  <c:v>1488.0</c:v>
                </c:pt>
                <c:pt idx="1462">
                  <c:v>1489.0</c:v>
                </c:pt>
                <c:pt idx="1463">
                  <c:v>1490.0</c:v>
                </c:pt>
                <c:pt idx="1464">
                  <c:v>1491.0</c:v>
                </c:pt>
                <c:pt idx="1465">
                  <c:v>1492.0</c:v>
                </c:pt>
                <c:pt idx="1466">
                  <c:v>1493.0</c:v>
                </c:pt>
                <c:pt idx="1467">
                  <c:v>1494.0</c:v>
                </c:pt>
                <c:pt idx="1468">
                  <c:v>1495.0</c:v>
                </c:pt>
                <c:pt idx="1469">
                  <c:v>1496.0</c:v>
                </c:pt>
                <c:pt idx="1470">
                  <c:v>1497.0</c:v>
                </c:pt>
                <c:pt idx="1471">
                  <c:v>1498.0</c:v>
                </c:pt>
                <c:pt idx="1472">
                  <c:v>1499.0</c:v>
                </c:pt>
                <c:pt idx="1473">
                  <c:v>1500.0</c:v>
                </c:pt>
                <c:pt idx="1474">
                  <c:v>1501.0</c:v>
                </c:pt>
                <c:pt idx="1475">
                  <c:v>1502.0</c:v>
                </c:pt>
                <c:pt idx="1476">
                  <c:v>1503.0</c:v>
                </c:pt>
                <c:pt idx="1477">
                  <c:v>1504.0</c:v>
                </c:pt>
                <c:pt idx="1478">
                  <c:v>1505.0</c:v>
                </c:pt>
                <c:pt idx="1479">
                  <c:v>1506.0</c:v>
                </c:pt>
                <c:pt idx="1480">
                  <c:v>1507.0</c:v>
                </c:pt>
                <c:pt idx="1481">
                  <c:v>1508.0</c:v>
                </c:pt>
                <c:pt idx="1482">
                  <c:v>1509.0</c:v>
                </c:pt>
                <c:pt idx="1483">
                  <c:v>1510.0</c:v>
                </c:pt>
                <c:pt idx="1484">
                  <c:v>1511.0</c:v>
                </c:pt>
                <c:pt idx="1485">
                  <c:v>1512.0</c:v>
                </c:pt>
                <c:pt idx="1486">
                  <c:v>1513.0</c:v>
                </c:pt>
                <c:pt idx="1487">
                  <c:v>1514.0</c:v>
                </c:pt>
                <c:pt idx="1488">
                  <c:v>1515.0</c:v>
                </c:pt>
                <c:pt idx="1489">
                  <c:v>1516.0</c:v>
                </c:pt>
                <c:pt idx="1490">
                  <c:v>1517.0</c:v>
                </c:pt>
                <c:pt idx="1491">
                  <c:v>1518.0</c:v>
                </c:pt>
                <c:pt idx="1492">
                  <c:v>1519.0</c:v>
                </c:pt>
                <c:pt idx="1493">
                  <c:v>1520.0</c:v>
                </c:pt>
                <c:pt idx="1494">
                  <c:v>1521.0</c:v>
                </c:pt>
                <c:pt idx="1495">
                  <c:v>1522.0</c:v>
                </c:pt>
                <c:pt idx="1496">
                  <c:v>1523.0</c:v>
                </c:pt>
                <c:pt idx="1497">
                  <c:v>1524.0</c:v>
                </c:pt>
                <c:pt idx="1498">
                  <c:v>1525.0</c:v>
                </c:pt>
                <c:pt idx="1499">
                  <c:v>1526.0</c:v>
                </c:pt>
                <c:pt idx="1500">
                  <c:v>1527.0</c:v>
                </c:pt>
                <c:pt idx="1501">
                  <c:v>1528.0</c:v>
                </c:pt>
                <c:pt idx="1502">
                  <c:v>1529.0</c:v>
                </c:pt>
                <c:pt idx="1503">
                  <c:v>1530.0</c:v>
                </c:pt>
                <c:pt idx="1504">
                  <c:v>1531.0</c:v>
                </c:pt>
                <c:pt idx="1505">
                  <c:v>1532.0</c:v>
                </c:pt>
                <c:pt idx="1506">
                  <c:v>1533.0</c:v>
                </c:pt>
                <c:pt idx="1507">
                  <c:v>1534.0</c:v>
                </c:pt>
                <c:pt idx="1508">
                  <c:v>1535.0</c:v>
                </c:pt>
                <c:pt idx="1509">
                  <c:v>1536.0</c:v>
                </c:pt>
                <c:pt idx="1510">
                  <c:v>1537.0</c:v>
                </c:pt>
                <c:pt idx="1511">
                  <c:v>1538.0</c:v>
                </c:pt>
                <c:pt idx="1512">
                  <c:v>1539.0</c:v>
                </c:pt>
                <c:pt idx="1513">
                  <c:v>1540.0</c:v>
                </c:pt>
                <c:pt idx="1514">
                  <c:v>1541.0</c:v>
                </c:pt>
                <c:pt idx="1515">
                  <c:v>1542.0</c:v>
                </c:pt>
                <c:pt idx="1516">
                  <c:v>1543.0</c:v>
                </c:pt>
                <c:pt idx="1517">
                  <c:v>1544.0</c:v>
                </c:pt>
                <c:pt idx="1518">
                  <c:v>1545.0</c:v>
                </c:pt>
                <c:pt idx="1519">
                  <c:v>1546.0</c:v>
                </c:pt>
                <c:pt idx="1520">
                  <c:v>1547.0</c:v>
                </c:pt>
                <c:pt idx="1521">
                  <c:v>1548.0</c:v>
                </c:pt>
                <c:pt idx="1522">
                  <c:v>1549.0</c:v>
                </c:pt>
                <c:pt idx="1523">
                  <c:v>1550.0</c:v>
                </c:pt>
                <c:pt idx="1524">
                  <c:v>1551.0</c:v>
                </c:pt>
                <c:pt idx="1525">
                  <c:v>1552.0</c:v>
                </c:pt>
                <c:pt idx="1526">
                  <c:v>1553.0</c:v>
                </c:pt>
                <c:pt idx="1527">
                  <c:v>1554.0</c:v>
                </c:pt>
                <c:pt idx="1528">
                  <c:v>1555.0</c:v>
                </c:pt>
                <c:pt idx="1529">
                  <c:v>1556.0</c:v>
                </c:pt>
                <c:pt idx="1530">
                  <c:v>1557.0</c:v>
                </c:pt>
                <c:pt idx="1531">
                  <c:v>1558.0</c:v>
                </c:pt>
                <c:pt idx="1532">
                  <c:v>1559.0</c:v>
                </c:pt>
                <c:pt idx="1533">
                  <c:v>1560.0</c:v>
                </c:pt>
                <c:pt idx="1534">
                  <c:v>1561.0</c:v>
                </c:pt>
                <c:pt idx="1535">
                  <c:v>1562.0</c:v>
                </c:pt>
                <c:pt idx="1536">
                  <c:v>1563.0</c:v>
                </c:pt>
                <c:pt idx="1537">
                  <c:v>1564.0</c:v>
                </c:pt>
                <c:pt idx="1538">
                  <c:v>1565.0</c:v>
                </c:pt>
                <c:pt idx="1539">
                  <c:v>1566.0</c:v>
                </c:pt>
                <c:pt idx="1540">
                  <c:v>1567.0</c:v>
                </c:pt>
                <c:pt idx="1541">
                  <c:v>1568.0</c:v>
                </c:pt>
                <c:pt idx="1542">
                  <c:v>1569.0</c:v>
                </c:pt>
                <c:pt idx="1543">
                  <c:v>1570.0</c:v>
                </c:pt>
                <c:pt idx="1544">
                  <c:v>1571.0</c:v>
                </c:pt>
                <c:pt idx="1545">
                  <c:v>1572.0</c:v>
                </c:pt>
                <c:pt idx="1546">
                  <c:v>1573.0</c:v>
                </c:pt>
                <c:pt idx="1547">
                  <c:v>1574.0</c:v>
                </c:pt>
                <c:pt idx="1548">
                  <c:v>1575.0</c:v>
                </c:pt>
                <c:pt idx="1549">
                  <c:v>1576.0</c:v>
                </c:pt>
                <c:pt idx="1550">
                  <c:v>1577.0</c:v>
                </c:pt>
                <c:pt idx="1551">
                  <c:v>1578.0</c:v>
                </c:pt>
                <c:pt idx="1552">
                  <c:v>1579.0</c:v>
                </c:pt>
                <c:pt idx="1553">
                  <c:v>1580.0</c:v>
                </c:pt>
                <c:pt idx="1554">
                  <c:v>1581.0</c:v>
                </c:pt>
                <c:pt idx="1555">
                  <c:v>1582.0</c:v>
                </c:pt>
                <c:pt idx="1556">
                  <c:v>1583.0</c:v>
                </c:pt>
                <c:pt idx="1557">
                  <c:v>1584.0</c:v>
                </c:pt>
                <c:pt idx="1558">
                  <c:v>1585.0</c:v>
                </c:pt>
                <c:pt idx="1559">
                  <c:v>1586.0</c:v>
                </c:pt>
                <c:pt idx="1560">
                  <c:v>1587.0</c:v>
                </c:pt>
                <c:pt idx="1561">
                  <c:v>1588.0</c:v>
                </c:pt>
                <c:pt idx="1562">
                  <c:v>1589.0</c:v>
                </c:pt>
                <c:pt idx="1563">
                  <c:v>1590.0</c:v>
                </c:pt>
                <c:pt idx="1564">
                  <c:v>1591.0</c:v>
                </c:pt>
                <c:pt idx="1565">
                  <c:v>1592.0</c:v>
                </c:pt>
                <c:pt idx="1566">
                  <c:v>1593.0</c:v>
                </c:pt>
                <c:pt idx="1567">
                  <c:v>1594.0</c:v>
                </c:pt>
                <c:pt idx="1568">
                  <c:v>1595.0</c:v>
                </c:pt>
                <c:pt idx="1569">
                  <c:v>1596.0</c:v>
                </c:pt>
                <c:pt idx="1570">
                  <c:v>1597.0</c:v>
                </c:pt>
                <c:pt idx="1571">
                  <c:v>1598.0</c:v>
                </c:pt>
                <c:pt idx="1572">
                  <c:v>1599.0</c:v>
                </c:pt>
                <c:pt idx="1573">
                  <c:v>1600.0</c:v>
                </c:pt>
                <c:pt idx="1574">
                  <c:v>1601.0</c:v>
                </c:pt>
                <c:pt idx="1575">
                  <c:v>1602.0</c:v>
                </c:pt>
                <c:pt idx="1576">
                  <c:v>1603.0</c:v>
                </c:pt>
                <c:pt idx="1577">
                  <c:v>1604.0</c:v>
                </c:pt>
                <c:pt idx="1578">
                  <c:v>1605.0</c:v>
                </c:pt>
                <c:pt idx="1579">
                  <c:v>1606.0</c:v>
                </c:pt>
                <c:pt idx="1580">
                  <c:v>1607.0</c:v>
                </c:pt>
                <c:pt idx="1581">
                  <c:v>1608.0</c:v>
                </c:pt>
                <c:pt idx="1582">
                  <c:v>1609.0</c:v>
                </c:pt>
                <c:pt idx="1583">
                  <c:v>1610.0</c:v>
                </c:pt>
                <c:pt idx="1584">
                  <c:v>1611.0</c:v>
                </c:pt>
                <c:pt idx="1585">
                  <c:v>1612.0</c:v>
                </c:pt>
                <c:pt idx="1586">
                  <c:v>1613.0</c:v>
                </c:pt>
                <c:pt idx="1587">
                  <c:v>1614.0</c:v>
                </c:pt>
                <c:pt idx="1588">
                  <c:v>1615.0</c:v>
                </c:pt>
                <c:pt idx="1589">
                  <c:v>1616.0</c:v>
                </c:pt>
                <c:pt idx="1590">
                  <c:v>1617.0</c:v>
                </c:pt>
                <c:pt idx="1591">
                  <c:v>1618.0</c:v>
                </c:pt>
                <c:pt idx="1592">
                  <c:v>1619.0</c:v>
                </c:pt>
                <c:pt idx="1593">
                  <c:v>1620.0</c:v>
                </c:pt>
                <c:pt idx="1594">
                  <c:v>1621.0</c:v>
                </c:pt>
                <c:pt idx="1595">
                  <c:v>1622.0</c:v>
                </c:pt>
                <c:pt idx="1596">
                  <c:v>1623.0</c:v>
                </c:pt>
                <c:pt idx="1597">
                  <c:v>1624.0</c:v>
                </c:pt>
                <c:pt idx="1598">
                  <c:v>1625.0</c:v>
                </c:pt>
                <c:pt idx="1599">
                  <c:v>1626.0</c:v>
                </c:pt>
                <c:pt idx="1600">
                  <c:v>1627.0</c:v>
                </c:pt>
                <c:pt idx="1601">
                  <c:v>1628.0</c:v>
                </c:pt>
                <c:pt idx="1602">
                  <c:v>1629.0</c:v>
                </c:pt>
                <c:pt idx="1603">
                  <c:v>1630.0</c:v>
                </c:pt>
                <c:pt idx="1604">
                  <c:v>1631.0</c:v>
                </c:pt>
                <c:pt idx="1605">
                  <c:v>1632.0</c:v>
                </c:pt>
                <c:pt idx="1606">
                  <c:v>1633.0</c:v>
                </c:pt>
                <c:pt idx="1607">
                  <c:v>1634.0</c:v>
                </c:pt>
                <c:pt idx="1608">
                  <c:v>1635.0</c:v>
                </c:pt>
                <c:pt idx="1609">
                  <c:v>1636.0</c:v>
                </c:pt>
                <c:pt idx="1610">
                  <c:v>1637.0</c:v>
                </c:pt>
                <c:pt idx="1611">
                  <c:v>1638.0</c:v>
                </c:pt>
                <c:pt idx="1612">
                  <c:v>1639.0</c:v>
                </c:pt>
                <c:pt idx="1613">
                  <c:v>1640.0</c:v>
                </c:pt>
                <c:pt idx="1614">
                  <c:v>1641.0</c:v>
                </c:pt>
                <c:pt idx="1615">
                  <c:v>1642.0</c:v>
                </c:pt>
                <c:pt idx="1616">
                  <c:v>1643.0</c:v>
                </c:pt>
                <c:pt idx="1617">
                  <c:v>1644.0</c:v>
                </c:pt>
                <c:pt idx="1618">
                  <c:v>1645.0</c:v>
                </c:pt>
                <c:pt idx="1619">
                  <c:v>1646.0</c:v>
                </c:pt>
                <c:pt idx="1620">
                  <c:v>1647.0</c:v>
                </c:pt>
                <c:pt idx="1621">
                  <c:v>1648.0</c:v>
                </c:pt>
                <c:pt idx="1622">
                  <c:v>1649.0</c:v>
                </c:pt>
                <c:pt idx="1623">
                  <c:v>1650.0</c:v>
                </c:pt>
                <c:pt idx="1624">
                  <c:v>1651.0</c:v>
                </c:pt>
                <c:pt idx="1625">
                  <c:v>1652.0</c:v>
                </c:pt>
                <c:pt idx="1626">
                  <c:v>1653.0</c:v>
                </c:pt>
                <c:pt idx="1627">
                  <c:v>1654.0</c:v>
                </c:pt>
                <c:pt idx="1628">
                  <c:v>1655.0</c:v>
                </c:pt>
                <c:pt idx="1629">
                  <c:v>1656.0</c:v>
                </c:pt>
                <c:pt idx="1630">
                  <c:v>1657.0</c:v>
                </c:pt>
                <c:pt idx="1631">
                  <c:v>1658.0</c:v>
                </c:pt>
                <c:pt idx="1632">
                  <c:v>1659.0</c:v>
                </c:pt>
                <c:pt idx="1633">
                  <c:v>1660.0</c:v>
                </c:pt>
                <c:pt idx="1634">
                  <c:v>1661.0</c:v>
                </c:pt>
                <c:pt idx="1635">
                  <c:v>1662.0</c:v>
                </c:pt>
                <c:pt idx="1636">
                  <c:v>1663.0</c:v>
                </c:pt>
                <c:pt idx="1637">
                  <c:v>1664.0</c:v>
                </c:pt>
                <c:pt idx="1638">
                  <c:v>1665.0</c:v>
                </c:pt>
                <c:pt idx="1639">
                  <c:v>1666.0</c:v>
                </c:pt>
                <c:pt idx="1640">
                  <c:v>1667.0</c:v>
                </c:pt>
                <c:pt idx="1641">
                  <c:v>1668.0</c:v>
                </c:pt>
                <c:pt idx="1642">
                  <c:v>1669.0</c:v>
                </c:pt>
                <c:pt idx="1643">
                  <c:v>1670.0</c:v>
                </c:pt>
                <c:pt idx="1644">
                  <c:v>1671.0</c:v>
                </c:pt>
                <c:pt idx="1645">
                  <c:v>1672.0</c:v>
                </c:pt>
                <c:pt idx="1646">
                  <c:v>1673.0</c:v>
                </c:pt>
                <c:pt idx="1647">
                  <c:v>1674.0</c:v>
                </c:pt>
                <c:pt idx="1648">
                  <c:v>1675.0</c:v>
                </c:pt>
                <c:pt idx="1649">
                  <c:v>1676.0</c:v>
                </c:pt>
                <c:pt idx="1650">
                  <c:v>1677.0</c:v>
                </c:pt>
                <c:pt idx="1651">
                  <c:v>1678.0</c:v>
                </c:pt>
                <c:pt idx="1652">
                  <c:v>1679.0</c:v>
                </c:pt>
                <c:pt idx="1653">
                  <c:v>1680.0</c:v>
                </c:pt>
                <c:pt idx="1654">
                  <c:v>1681.0</c:v>
                </c:pt>
                <c:pt idx="1655">
                  <c:v>1682.0</c:v>
                </c:pt>
                <c:pt idx="1656">
                  <c:v>1683.0</c:v>
                </c:pt>
                <c:pt idx="1657">
                  <c:v>1684.0</c:v>
                </c:pt>
                <c:pt idx="1658">
                  <c:v>1685.0</c:v>
                </c:pt>
                <c:pt idx="1659">
                  <c:v>1686.0</c:v>
                </c:pt>
                <c:pt idx="1660">
                  <c:v>1687.0</c:v>
                </c:pt>
                <c:pt idx="1661">
                  <c:v>1688.0</c:v>
                </c:pt>
                <c:pt idx="1662">
                  <c:v>1689.0</c:v>
                </c:pt>
                <c:pt idx="1663">
                  <c:v>1690.0</c:v>
                </c:pt>
                <c:pt idx="1664">
                  <c:v>1691.0</c:v>
                </c:pt>
                <c:pt idx="1665">
                  <c:v>1692.0</c:v>
                </c:pt>
                <c:pt idx="1666">
                  <c:v>1693.0</c:v>
                </c:pt>
                <c:pt idx="1667">
                  <c:v>1694.0</c:v>
                </c:pt>
                <c:pt idx="1668">
                  <c:v>1695.0</c:v>
                </c:pt>
                <c:pt idx="1669">
                  <c:v>1696.0</c:v>
                </c:pt>
                <c:pt idx="1670">
                  <c:v>1697.0</c:v>
                </c:pt>
                <c:pt idx="1671">
                  <c:v>1698.0</c:v>
                </c:pt>
                <c:pt idx="1672">
                  <c:v>1699.0</c:v>
                </c:pt>
                <c:pt idx="1673">
                  <c:v>1700.0</c:v>
                </c:pt>
                <c:pt idx="1674">
                  <c:v>1701.0</c:v>
                </c:pt>
                <c:pt idx="1675">
                  <c:v>1702.0</c:v>
                </c:pt>
                <c:pt idx="1676">
                  <c:v>1703.0</c:v>
                </c:pt>
                <c:pt idx="1677">
                  <c:v>1704.0</c:v>
                </c:pt>
                <c:pt idx="1678">
                  <c:v>1705.0</c:v>
                </c:pt>
                <c:pt idx="1679">
                  <c:v>1706.0</c:v>
                </c:pt>
                <c:pt idx="1680">
                  <c:v>1707.0</c:v>
                </c:pt>
                <c:pt idx="1681">
                  <c:v>1708.0</c:v>
                </c:pt>
                <c:pt idx="1682">
                  <c:v>1709.0</c:v>
                </c:pt>
                <c:pt idx="1683">
                  <c:v>1710.0</c:v>
                </c:pt>
                <c:pt idx="1684">
                  <c:v>1711.0</c:v>
                </c:pt>
                <c:pt idx="1685">
                  <c:v>1712.0</c:v>
                </c:pt>
                <c:pt idx="1686">
                  <c:v>1713.0</c:v>
                </c:pt>
                <c:pt idx="1687">
                  <c:v>1714.0</c:v>
                </c:pt>
                <c:pt idx="1688">
                  <c:v>1715.0</c:v>
                </c:pt>
                <c:pt idx="1689">
                  <c:v>1716.0</c:v>
                </c:pt>
                <c:pt idx="1690">
                  <c:v>1717.0</c:v>
                </c:pt>
                <c:pt idx="1691">
                  <c:v>1718.0</c:v>
                </c:pt>
                <c:pt idx="1692">
                  <c:v>1719.0</c:v>
                </c:pt>
                <c:pt idx="1693">
                  <c:v>1720.0</c:v>
                </c:pt>
                <c:pt idx="1694">
                  <c:v>1721.0</c:v>
                </c:pt>
                <c:pt idx="1695">
                  <c:v>1722.0</c:v>
                </c:pt>
                <c:pt idx="1696">
                  <c:v>1723.0</c:v>
                </c:pt>
                <c:pt idx="1697">
                  <c:v>1724.0</c:v>
                </c:pt>
                <c:pt idx="1698">
                  <c:v>1725.0</c:v>
                </c:pt>
                <c:pt idx="1699">
                  <c:v>1726.0</c:v>
                </c:pt>
                <c:pt idx="1700">
                  <c:v>1727.0</c:v>
                </c:pt>
                <c:pt idx="1701">
                  <c:v>1728.0</c:v>
                </c:pt>
                <c:pt idx="1702">
                  <c:v>1729.0</c:v>
                </c:pt>
                <c:pt idx="1703">
                  <c:v>1730.0</c:v>
                </c:pt>
                <c:pt idx="1704">
                  <c:v>1731.0</c:v>
                </c:pt>
                <c:pt idx="1705">
                  <c:v>1732.0</c:v>
                </c:pt>
                <c:pt idx="1706">
                  <c:v>1733.0</c:v>
                </c:pt>
                <c:pt idx="1707">
                  <c:v>1734.0</c:v>
                </c:pt>
                <c:pt idx="1708">
                  <c:v>1735.0</c:v>
                </c:pt>
                <c:pt idx="1709">
                  <c:v>1736.0</c:v>
                </c:pt>
                <c:pt idx="1710">
                  <c:v>1737.0</c:v>
                </c:pt>
                <c:pt idx="1711">
                  <c:v>1738.0</c:v>
                </c:pt>
                <c:pt idx="1712">
                  <c:v>1739.0</c:v>
                </c:pt>
                <c:pt idx="1713">
                  <c:v>1740.0</c:v>
                </c:pt>
                <c:pt idx="1714">
                  <c:v>1741.0</c:v>
                </c:pt>
                <c:pt idx="1715">
                  <c:v>1742.0</c:v>
                </c:pt>
                <c:pt idx="1716">
                  <c:v>1743.0</c:v>
                </c:pt>
                <c:pt idx="1717">
                  <c:v>1744.0</c:v>
                </c:pt>
                <c:pt idx="1718">
                  <c:v>1745.0</c:v>
                </c:pt>
                <c:pt idx="1719">
                  <c:v>1746.0</c:v>
                </c:pt>
                <c:pt idx="1720">
                  <c:v>1747.0</c:v>
                </c:pt>
                <c:pt idx="1721">
                  <c:v>1748.0</c:v>
                </c:pt>
                <c:pt idx="1722">
                  <c:v>1749.0</c:v>
                </c:pt>
                <c:pt idx="1723">
                  <c:v>1750.0</c:v>
                </c:pt>
                <c:pt idx="1724">
                  <c:v>1751.0</c:v>
                </c:pt>
                <c:pt idx="1725">
                  <c:v>1752.0</c:v>
                </c:pt>
                <c:pt idx="1726">
                  <c:v>1753.0</c:v>
                </c:pt>
                <c:pt idx="1727">
                  <c:v>1754.0</c:v>
                </c:pt>
                <c:pt idx="1728">
                  <c:v>1755.0</c:v>
                </c:pt>
                <c:pt idx="1729">
                  <c:v>1756.0</c:v>
                </c:pt>
                <c:pt idx="1730">
                  <c:v>1757.0</c:v>
                </c:pt>
                <c:pt idx="1731">
                  <c:v>1758.0</c:v>
                </c:pt>
                <c:pt idx="1732">
                  <c:v>1759.0</c:v>
                </c:pt>
                <c:pt idx="1733">
                  <c:v>1760.0</c:v>
                </c:pt>
                <c:pt idx="1734">
                  <c:v>1761.0</c:v>
                </c:pt>
                <c:pt idx="1735">
                  <c:v>1762.0</c:v>
                </c:pt>
                <c:pt idx="1736">
                  <c:v>1763.0</c:v>
                </c:pt>
                <c:pt idx="1737">
                  <c:v>1764.0</c:v>
                </c:pt>
                <c:pt idx="1738">
                  <c:v>1765.0</c:v>
                </c:pt>
                <c:pt idx="1739">
                  <c:v>1766.0</c:v>
                </c:pt>
                <c:pt idx="1740">
                  <c:v>1767.0</c:v>
                </c:pt>
                <c:pt idx="1741">
                  <c:v>1768.0</c:v>
                </c:pt>
                <c:pt idx="1742">
                  <c:v>1769.0</c:v>
                </c:pt>
                <c:pt idx="1743">
                  <c:v>1770.0</c:v>
                </c:pt>
                <c:pt idx="1744">
                  <c:v>1771.0</c:v>
                </c:pt>
                <c:pt idx="1745">
                  <c:v>1772.0</c:v>
                </c:pt>
                <c:pt idx="1746">
                  <c:v>1773.0</c:v>
                </c:pt>
                <c:pt idx="1747">
                  <c:v>1774.0</c:v>
                </c:pt>
                <c:pt idx="1748">
                  <c:v>1775.0</c:v>
                </c:pt>
                <c:pt idx="1749">
                  <c:v>1776.0</c:v>
                </c:pt>
                <c:pt idx="1750">
                  <c:v>1777.0</c:v>
                </c:pt>
                <c:pt idx="1751">
                  <c:v>1778.0</c:v>
                </c:pt>
                <c:pt idx="1752">
                  <c:v>1779.0</c:v>
                </c:pt>
                <c:pt idx="1753">
                  <c:v>1780.0</c:v>
                </c:pt>
                <c:pt idx="1754">
                  <c:v>1781.0</c:v>
                </c:pt>
                <c:pt idx="1755">
                  <c:v>1782.0</c:v>
                </c:pt>
                <c:pt idx="1756">
                  <c:v>1783.0</c:v>
                </c:pt>
                <c:pt idx="1757">
                  <c:v>1784.0</c:v>
                </c:pt>
                <c:pt idx="1758">
                  <c:v>1785.0</c:v>
                </c:pt>
                <c:pt idx="1759">
                  <c:v>1786.0</c:v>
                </c:pt>
                <c:pt idx="1760">
                  <c:v>1787.0</c:v>
                </c:pt>
                <c:pt idx="1761">
                  <c:v>1788.0</c:v>
                </c:pt>
                <c:pt idx="1762">
                  <c:v>1789.0</c:v>
                </c:pt>
                <c:pt idx="1763">
                  <c:v>1790.0</c:v>
                </c:pt>
                <c:pt idx="1764">
                  <c:v>1791.0</c:v>
                </c:pt>
                <c:pt idx="1765">
                  <c:v>1792.0</c:v>
                </c:pt>
                <c:pt idx="1766">
                  <c:v>1793.0</c:v>
                </c:pt>
                <c:pt idx="1767">
                  <c:v>1794.0</c:v>
                </c:pt>
                <c:pt idx="1768">
                  <c:v>1795.0</c:v>
                </c:pt>
                <c:pt idx="1769">
                  <c:v>1796.0</c:v>
                </c:pt>
                <c:pt idx="1770">
                  <c:v>1797.0</c:v>
                </c:pt>
                <c:pt idx="1771">
                  <c:v>1798.0</c:v>
                </c:pt>
                <c:pt idx="1772">
                  <c:v>1799.0</c:v>
                </c:pt>
                <c:pt idx="1773">
                  <c:v>1800.0</c:v>
                </c:pt>
                <c:pt idx="1774">
                  <c:v>1801.0</c:v>
                </c:pt>
                <c:pt idx="1775">
                  <c:v>1802.0</c:v>
                </c:pt>
                <c:pt idx="1776">
                  <c:v>1803.0</c:v>
                </c:pt>
                <c:pt idx="1777">
                  <c:v>1804.0</c:v>
                </c:pt>
                <c:pt idx="1778">
                  <c:v>1805.0</c:v>
                </c:pt>
                <c:pt idx="1779">
                  <c:v>1806.0</c:v>
                </c:pt>
                <c:pt idx="1780">
                  <c:v>1807.0</c:v>
                </c:pt>
                <c:pt idx="1781">
                  <c:v>1808.0</c:v>
                </c:pt>
                <c:pt idx="1782">
                  <c:v>1809.0</c:v>
                </c:pt>
                <c:pt idx="1783">
                  <c:v>1810.0</c:v>
                </c:pt>
                <c:pt idx="1784">
                  <c:v>1811.0</c:v>
                </c:pt>
                <c:pt idx="1785">
                  <c:v>1812.0</c:v>
                </c:pt>
                <c:pt idx="1786">
                  <c:v>1813.0</c:v>
                </c:pt>
                <c:pt idx="1787">
                  <c:v>1814.0</c:v>
                </c:pt>
                <c:pt idx="1788">
                  <c:v>1815.0</c:v>
                </c:pt>
                <c:pt idx="1789">
                  <c:v>1816.0</c:v>
                </c:pt>
                <c:pt idx="1790">
                  <c:v>1817.0</c:v>
                </c:pt>
                <c:pt idx="1791">
                  <c:v>1818.0</c:v>
                </c:pt>
                <c:pt idx="1792">
                  <c:v>1819.0</c:v>
                </c:pt>
                <c:pt idx="1793">
                  <c:v>1820.0</c:v>
                </c:pt>
                <c:pt idx="1794">
                  <c:v>1821.0</c:v>
                </c:pt>
                <c:pt idx="1795">
                  <c:v>1822.0</c:v>
                </c:pt>
                <c:pt idx="1796">
                  <c:v>1823.0</c:v>
                </c:pt>
                <c:pt idx="1797">
                  <c:v>1824.0</c:v>
                </c:pt>
                <c:pt idx="1798">
                  <c:v>1825.0</c:v>
                </c:pt>
                <c:pt idx="1799">
                  <c:v>1826.0</c:v>
                </c:pt>
                <c:pt idx="1800">
                  <c:v>1827.0</c:v>
                </c:pt>
                <c:pt idx="1801">
                  <c:v>1828.0</c:v>
                </c:pt>
                <c:pt idx="1802">
                  <c:v>1829.0</c:v>
                </c:pt>
                <c:pt idx="1803">
                  <c:v>1830.0</c:v>
                </c:pt>
                <c:pt idx="1804">
                  <c:v>1831.0</c:v>
                </c:pt>
                <c:pt idx="1805">
                  <c:v>1832.0</c:v>
                </c:pt>
                <c:pt idx="1806">
                  <c:v>1833.0</c:v>
                </c:pt>
                <c:pt idx="1807">
                  <c:v>1834.0</c:v>
                </c:pt>
                <c:pt idx="1808">
                  <c:v>1835.0</c:v>
                </c:pt>
                <c:pt idx="1809">
                  <c:v>1836.0</c:v>
                </c:pt>
                <c:pt idx="1810">
                  <c:v>1837.0</c:v>
                </c:pt>
                <c:pt idx="1811">
                  <c:v>1838.0</c:v>
                </c:pt>
                <c:pt idx="1812">
                  <c:v>1839.0</c:v>
                </c:pt>
                <c:pt idx="1813">
                  <c:v>1840.0</c:v>
                </c:pt>
                <c:pt idx="1814">
                  <c:v>1841.0</c:v>
                </c:pt>
                <c:pt idx="1815">
                  <c:v>1842.0</c:v>
                </c:pt>
                <c:pt idx="1816">
                  <c:v>1843.0</c:v>
                </c:pt>
                <c:pt idx="1817">
                  <c:v>1844.0</c:v>
                </c:pt>
                <c:pt idx="1818">
                  <c:v>1845.0</c:v>
                </c:pt>
                <c:pt idx="1819">
                  <c:v>1846.0</c:v>
                </c:pt>
                <c:pt idx="1820">
                  <c:v>1847.0</c:v>
                </c:pt>
                <c:pt idx="1821">
                  <c:v>1848.0</c:v>
                </c:pt>
                <c:pt idx="1822">
                  <c:v>1849.0</c:v>
                </c:pt>
                <c:pt idx="1823">
                  <c:v>1850.0</c:v>
                </c:pt>
                <c:pt idx="1824">
                  <c:v>1851.0</c:v>
                </c:pt>
                <c:pt idx="1825">
                  <c:v>1852.0</c:v>
                </c:pt>
                <c:pt idx="1826">
                  <c:v>1853.0</c:v>
                </c:pt>
                <c:pt idx="1827">
                  <c:v>1854.0</c:v>
                </c:pt>
                <c:pt idx="1828">
                  <c:v>1855.0</c:v>
                </c:pt>
                <c:pt idx="1829">
                  <c:v>1856.0</c:v>
                </c:pt>
                <c:pt idx="1830">
                  <c:v>1857.0</c:v>
                </c:pt>
                <c:pt idx="1831">
                  <c:v>1858.0</c:v>
                </c:pt>
                <c:pt idx="1832">
                  <c:v>1859.0</c:v>
                </c:pt>
                <c:pt idx="1833">
                  <c:v>1860.0</c:v>
                </c:pt>
                <c:pt idx="1834">
                  <c:v>1861.0</c:v>
                </c:pt>
                <c:pt idx="1835">
                  <c:v>1862.0</c:v>
                </c:pt>
                <c:pt idx="1836">
                  <c:v>1863.0</c:v>
                </c:pt>
                <c:pt idx="1837">
                  <c:v>1864.0</c:v>
                </c:pt>
                <c:pt idx="1838">
                  <c:v>1865.0</c:v>
                </c:pt>
                <c:pt idx="1839">
                  <c:v>1866.0</c:v>
                </c:pt>
                <c:pt idx="1840">
                  <c:v>1867.0</c:v>
                </c:pt>
                <c:pt idx="1841">
                  <c:v>1868.0</c:v>
                </c:pt>
                <c:pt idx="1842">
                  <c:v>1869.0</c:v>
                </c:pt>
                <c:pt idx="1843">
                  <c:v>1870.0</c:v>
                </c:pt>
                <c:pt idx="1844">
                  <c:v>1871.0</c:v>
                </c:pt>
                <c:pt idx="1845">
                  <c:v>1872.0</c:v>
                </c:pt>
                <c:pt idx="1846">
                  <c:v>1873.0</c:v>
                </c:pt>
                <c:pt idx="1847">
                  <c:v>1874.0</c:v>
                </c:pt>
                <c:pt idx="1848">
                  <c:v>1875.0</c:v>
                </c:pt>
                <c:pt idx="1849">
                  <c:v>1876.0</c:v>
                </c:pt>
                <c:pt idx="1850">
                  <c:v>1877.0</c:v>
                </c:pt>
                <c:pt idx="1851">
                  <c:v>1878.0</c:v>
                </c:pt>
                <c:pt idx="1852">
                  <c:v>1879.0</c:v>
                </c:pt>
                <c:pt idx="1853">
                  <c:v>1880.0</c:v>
                </c:pt>
                <c:pt idx="1854">
                  <c:v>1881.0</c:v>
                </c:pt>
                <c:pt idx="1855">
                  <c:v>1882.0</c:v>
                </c:pt>
                <c:pt idx="1856">
                  <c:v>1883.0</c:v>
                </c:pt>
                <c:pt idx="1857">
                  <c:v>1884.0</c:v>
                </c:pt>
                <c:pt idx="1858">
                  <c:v>1885.0</c:v>
                </c:pt>
                <c:pt idx="1859">
                  <c:v>1886.0</c:v>
                </c:pt>
                <c:pt idx="1860">
                  <c:v>1887.0</c:v>
                </c:pt>
                <c:pt idx="1861">
                  <c:v>1888.0</c:v>
                </c:pt>
                <c:pt idx="1862">
                  <c:v>1889.0</c:v>
                </c:pt>
                <c:pt idx="1863">
                  <c:v>1890.0</c:v>
                </c:pt>
                <c:pt idx="1864">
                  <c:v>1891.0</c:v>
                </c:pt>
                <c:pt idx="1865">
                  <c:v>1892.0</c:v>
                </c:pt>
                <c:pt idx="1866">
                  <c:v>1893.0</c:v>
                </c:pt>
                <c:pt idx="1867">
                  <c:v>1894.0</c:v>
                </c:pt>
                <c:pt idx="1868">
                  <c:v>1895.0</c:v>
                </c:pt>
                <c:pt idx="1869">
                  <c:v>1896.0</c:v>
                </c:pt>
                <c:pt idx="1870">
                  <c:v>1897.0</c:v>
                </c:pt>
                <c:pt idx="1871">
                  <c:v>1898.0</c:v>
                </c:pt>
                <c:pt idx="1872">
                  <c:v>1899.0</c:v>
                </c:pt>
                <c:pt idx="1873">
                  <c:v>1900.0</c:v>
                </c:pt>
                <c:pt idx="1874">
                  <c:v>1901.0</c:v>
                </c:pt>
                <c:pt idx="1875">
                  <c:v>1902.0</c:v>
                </c:pt>
                <c:pt idx="1876">
                  <c:v>1903.0</c:v>
                </c:pt>
                <c:pt idx="1877">
                  <c:v>1904.0</c:v>
                </c:pt>
                <c:pt idx="1878">
                  <c:v>1905.0</c:v>
                </c:pt>
                <c:pt idx="1879">
                  <c:v>1906.0</c:v>
                </c:pt>
                <c:pt idx="1880">
                  <c:v>1907.0</c:v>
                </c:pt>
                <c:pt idx="1881">
                  <c:v>1908.0</c:v>
                </c:pt>
                <c:pt idx="1882">
                  <c:v>1909.0</c:v>
                </c:pt>
                <c:pt idx="1883">
                  <c:v>1910.0</c:v>
                </c:pt>
                <c:pt idx="1884">
                  <c:v>1911.0</c:v>
                </c:pt>
                <c:pt idx="1885">
                  <c:v>1912.0</c:v>
                </c:pt>
                <c:pt idx="1886">
                  <c:v>1913.0</c:v>
                </c:pt>
                <c:pt idx="1887">
                  <c:v>1914.0</c:v>
                </c:pt>
                <c:pt idx="1888">
                  <c:v>1915.0</c:v>
                </c:pt>
                <c:pt idx="1889">
                  <c:v>1916.0</c:v>
                </c:pt>
                <c:pt idx="1890">
                  <c:v>1917.0</c:v>
                </c:pt>
                <c:pt idx="1891">
                  <c:v>1918.0</c:v>
                </c:pt>
                <c:pt idx="1892">
                  <c:v>1919.0</c:v>
                </c:pt>
                <c:pt idx="1893">
                  <c:v>1920.0</c:v>
                </c:pt>
                <c:pt idx="1894">
                  <c:v>1921.0</c:v>
                </c:pt>
                <c:pt idx="1895">
                  <c:v>1922.0</c:v>
                </c:pt>
                <c:pt idx="1896">
                  <c:v>1923.0</c:v>
                </c:pt>
                <c:pt idx="1897">
                  <c:v>1924.0</c:v>
                </c:pt>
                <c:pt idx="1898">
                  <c:v>1925.0</c:v>
                </c:pt>
                <c:pt idx="1899">
                  <c:v>1926.0</c:v>
                </c:pt>
                <c:pt idx="1900">
                  <c:v>1927.0</c:v>
                </c:pt>
                <c:pt idx="1901">
                  <c:v>1928.0</c:v>
                </c:pt>
                <c:pt idx="1902">
                  <c:v>1929.0</c:v>
                </c:pt>
                <c:pt idx="1903">
                  <c:v>1930.0</c:v>
                </c:pt>
                <c:pt idx="1904">
                  <c:v>1931.0</c:v>
                </c:pt>
                <c:pt idx="1905">
                  <c:v>1932.0</c:v>
                </c:pt>
                <c:pt idx="1906">
                  <c:v>1933.0</c:v>
                </c:pt>
                <c:pt idx="1907">
                  <c:v>1934.0</c:v>
                </c:pt>
                <c:pt idx="1908">
                  <c:v>1935.0</c:v>
                </c:pt>
                <c:pt idx="1909">
                  <c:v>1936.0</c:v>
                </c:pt>
                <c:pt idx="1910">
                  <c:v>1937.0</c:v>
                </c:pt>
                <c:pt idx="1911">
                  <c:v>1938.0</c:v>
                </c:pt>
                <c:pt idx="1912">
                  <c:v>1939.0</c:v>
                </c:pt>
                <c:pt idx="1913">
                  <c:v>1940.0</c:v>
                </c:pt>
                <c:pt idx="1914">
                  <c:v>1941.0</c:v>
                </c:pt>
                <c:pt idx="1915">
                  <c:v>1942.0</c:v>
                </c:pt>
                <c:pt idx="1916">
                  <c:v>1943.0</c:v>
                </c:pt>
                <c:pt idx="1917">
                  <c:v>1944.0</c:v>
                </c:pt>
                <c:pt idx="1918">
                  <c:v>1945.0</c:v>
                </c:pt>
                <c:pt idx="1919">
                  <c:v>1946.0</c:v>
                </c:pt>
                <c:pt idx="1920">
                  <c:v>1947.0</c:v>
                </c:pt>
                <c:pt idx="1921">
                  <c:v>1948.0</c:v>
                </c:pt>
                <c:pt idx="1922">
                  <c:v>1949.0</c:v>
                </c:pt>
                <c:pt idx="1923">
                  <c:v>1950.0</c:v>
                </c:pt>
                <c:pt idx="1924">
                  <c:v>1951.0</c:v>
                </c:pt>
                <c:pt idx="1925">
                  <c:v>1952.0</c:v>
                </c:pt>
                <c:pt idx="1926">
                  <c:v>1953.0</c:v>
                </c:pt>
                <c:pt idx="1927">
                  <c:v>1954.0</c:v>
                </c:pt>
                <c:pt idx="1928">
                  <c:v>1955.0</c:v>
                </c:pt>
                <c:pt idx="1929">
                  <c:v>1956.0</c:v>
                </c:pt>
                <c:pt idx="1930">
                  <c:v>1957.0</c:v>
                </c:pt>
                <c:pt idx="1931">
                  <c:v>1958.0</c:v>
                </c:pt>
                <c:pt idx="1932">
                  <c:v>1959.0</c:v>
                </c:pt>
                <c:pt idx="1933">
                  <c:v>1960.0</c:v>
                </c:pt>
                <c:pt idx="1934">
                  <c:v>1961.0</c:v>
                </c:pt>
                <c:pt idx="1935">
                  <c:v>1962.0</c:v>
                </c:pt>
                <c:pt idx="1936">
                  <c:v>1963.0</c:v>
                </c:pt>
                <c:pt idx="1937">
                  <c:v>1964.0</c:v>
                </c:pt>
                <c:pt idx="1938">
                  <c:v>1965.0</c:v>
                </c:pt>
                <c:pt idx="1939">
                  <c:v>1966.0</c:v>
                </c:pt>
                <c:pt idx="1940">
                  <c:v>1967.0</c:v>
                </c:pt>
                <c:pt idx="1941">
                  <c:v>1968.0</c:v>
                </c:pt>
                <c:pt idx="1942">
                  <c:v>1969.0</c:v>
                </c:pt>
                <c:pt idx="1943">
                  <c:v>1970.0</c:v>
                </c:pt>
                <c:pt idx="1944">
                  <c:v>1971.0</c:v>
                </c:pt>
                <c:pt idx="1945">
                  <c:v>1972.0</c:v>
                </c:pt>
                <c:pt idx="1946">
                  <c:v>1973.0</c:v>
                </c:pt>
                <c:pt idx="1947">
                  <c:v>1974.0</c:v>
                </c:pt>
                <c:pt idx="1948">
                  <c:v>1975.0</c:v>
                </c:pt>
                <c:pt idx="1949">
                  <c:v>1976.0</c:v>
                </c:pt>
                <c:pt idx="1950">
                  <c:v>1977.0</c:v>
                </c:pt>
                <c:pt idx="1951">
                  <c:v>1978.0</c:v>
                </c:pt>
                <c:pt idx="1952">
                  <c:v>1979.0</c:v>
                </c:pt>
                <c:pt idx="1953">
                  <c:v>1980.0</c:v>
                </c:pt>
                <c:pt idx="1954">
                  <c:v>1981.0</c:v>
                </c:pt>
                <c:pt idx="1955">
                  <c:v>1982.0</c:v>
                </c:pt>
                <c:pt idx="1956">
                  <c:v>1983.0</c:v>
                </c:pt>
                <c:pt idx="1957">
                  <c:v>1984.0</c:v>
                </c:pt>
                <c:pt idx="1958">
                  <c:v>1985.0</c:v>
                </c:pt>
                <c:pt idx="1959">
                  <c:v>1986.0</c:v>
                </c:pt>
                <c:pt idx="1960">
                  <c:v>1987.0</c:v>
                </c:pt>
                <c:pt idx="1961">
                  <c:v>1988.0</c:v>
                </c:pt>
                <c:pt idx="1962">
                  <c:v>1989.0</c:v>
                </c:pt>
                <c:pt idx="1963">
                  <c:v>1990.0</c:v>
                </c:pt>
                <c:pt idx="1964">
                  <c:v>1991.0</c:v>
                </c:pt>
                <c:pt idx="1965">
                  <c:v>1992.0</c:v>
                </c:pt>
                <c:pt idx="1966">
                  <c:v>1993.0</c:v>
                </c:pt>
                <c:pt idx="1967">
                  <c:v>1994.0</c:v>
                </c:pt>
                <c:pt idx="1968">
                  <c:v>1995.0</c:v>
                </c:pt>
                <c:pt idx="1969">
                  <c:v>1996.0</c:v>
                </c:pt>
                <c:pt idx="1970">
                  <c:v>1997.0</c:v>
                </c:pt>
                <c:pt idx="1971">
                  <c:v>1998.0</c:v>
                </c:pt>
                <c:pt idx="1972">
                  <c:v>1999.0</c:v>
                </c:pt>
                <c:pt idx="1973">
                  <c:v>2000.0</c:v>
                </c:pt>
                <c:pt idx="1974">
                  <c:v>2001.0</c:v>
                </c:pt>
                <c:pt idx="1975">
                  <c:v>2002.0</c:v>
                </c:pt>
                <c:pt idx="1976">
                  <c:v>2003.0</c:v>
                </c:pt>
                <c:pt idx="1977">
                  <c:v>2004.0</c:v>
                </c:pt>
                <c:pt idx="1978">
                  <c:v>2005.0</c:v>
                </c:pt>
                <c:pt idx="1979">
                  <c:v>2006.0</c:v>
                </c:pt>
                <c:pt idx="1980">
                  <c:v>2007.0</c:v>
                </c:pt>
                <c:pt idx="1981">
                  <c:v>2008.0</c:v>
                </c:pt>
                <c:pt idx="1982">
                  <c:v>2009.0</c:v>
                </c:pt>
                <c:pt idx="1983">
                  <c:v>2010.0</c:v>
                </c:pt>
                <c:pt idx="1984">
                  <c:v>2011.0</c:v>
                </c:pt>
                <c:pt idx="1985">
                  <c:v>2012.0</c:v>
                </c:pt>
                <c:pt idx="1986">
                  <c:v>2013.0</c:v>
                </c:pt>
                <c:pt idx="1987">
                  <c:v>2014.0</c:v>
                </c:pt>
                <c:pt idx="1988">
                  <c:v>2015.0</c:v>
                </c:pt>
                <c:pt idx="1989">
                  <c:v>2016.0</c:v>
                </c:pt>
                <c:pt idx="1990">
                  <c:v>2017.0</c:v>
                </c:pt>
                <c:pt idx="1991">
                  <c:v>2018.0</c:v>
                </c:pt>
                <c:pt idx="1992">
                  <c:v>2019.0</c:v>
                </c:pt>
                <c:pt idx="1993">
                  <c:v>2020.0</c:v>
                </c:pt>
                <c:pt idx="1994">
                  <c:v>2021.0</c:v>
                </c:pt>
                <c:pt idx="1995">
                  <c:v>2022.0</c:v>
                </c:pt>
                <c:pt idx="1996">
                  <c:v>2023.0</c:v>
                </c:pt>
                <c:pt idx="1997">
                  <c:v>2024.0</c:v>
                </c:pt>
                <c:pt idx="1998">
                  <c:v>2025.0</c:v>
                </c:pt>
                <c:pt idx="1999">
                  <c:v>2026.0</c:v>
                </c:pt>
                <c:pt idx="2000">
                  <c:v>2027.0</c:v>
                </c:pt>
                <c:pt idx="2001">
                  <c:v>2028.0</c:v>
                </c:pt>
                <c:pt idx="2002">
                  <c:v>2029.0</c:v>
                </c:pt>
                <c:pt idx="2003">
                  <c:v>2030.0</c:v>
                </c:pt>
                <c:pt idx="2004">
                  <c:v>2031.0</c:v>
                </c:pt>
                <c:pt idx="2005">
                  <c:v>2032.0</c:v>
                </c:pt>
                <c:pt idx="2006">
                  <c:v>2033.0</c:v>
                </c:pt>
                <c:pt idx="2007">
                  <c:v>2034.0</c:v>
                </c:pt>
                <c:pt idx="2008">
                  <c:v>2035.0</c:v>
                </c:pt>
                <c:pt idx="2009">
                  <c:v>2036.0</c:v>
                </c:pt>
                <c:pt idx="2010">
                  <c:v>2037.0</c:v>
                </c:pt>
                <c:pt idx="2011">
                  <c:v>2038.0</c:v>
                </c:pt>
                <c:pt idx="2012">
                  <c:v>2039.0</c:v>
                </c:pt>
                <c:pt idx="2013">
                  <c:v>2040.0</c:v>
                </c:pt>
                <c:pt idx="2014">
                  <c:v>2041.0</c:v>
                </c:pt>
                <c:pt idx="2015">
                  <c:v>2042.0</c:v>
                </c:pt>
                <c:pt idx="2016">
                  <c:v>2043.0</c:v>
                </c:pt>
                <c:pt idx="2017">
                  <c:v>2044.0</c:v>
                </c:pt>
                <c:pt idx="2018">
                  <c:v>2045.0</c:v>
                </c:pt>
                <c:pt idx="2019">
                  <c:v>2046.0</c:v>
                </c:pt>
                <c:pt idx="2020">
                  <c:v>2047.0</c:v>
                </c:pt>
                <c:pt idx="2021">
                  <c:v>2048.0</c:v>
                </c:pt>
                <c:pt idx="2022">
                  <c:v>2049.0</c:v>
                </c:pt>
                <c:pt idx="2023">
                  <c:v>2050.0</c:v>
                </c:pt>
                <c:pt idx="2024">
                  <c:v>2051.0</c:v>
                </c:pt>
                <c:pt idx="2025">
                  <c:v>2052.0</c:v>
                </c:pt>
                <c:pt idx="2026">
                  <c:v>2053.0</c:v>
                </c:pt>
                <c:pt idx="2027">
                  <c:v>2054.0</c:v>
                </c:pt>
                <c:pt idx="2028">
                  <c:v>2055.0</c:v>
                </c:pt>
                <c:pt idx="2029">
                  <c:v>2056.0</c:v>
                </c:pt>
                <c:pt idx="2030">
                  <c:v>2057.0</c:v>
                </c:pt>
                <c:pt idx="2031">
                  <c:v>2058.0</c:v>
                </c:pt>
                <c:pt idx="2032">
                  <c:v>2059.0</c:v>
                </c:pt>
                <c:pt idx="2033">
                  <c:v>2060.0</c:v>
                </c:pt>
                <c:pt idx="2034">
                  <c:v>2061.0</c:v>
                </c:pt>
                <c:pt idx="2035">
                  <c:v>2062.0</c:v>
                </c:pt>
                <c:pt idx="2036">
                  <c:v>2063.0</c:v>
                </c:pt>
                <c:pt idx="2037">
                  <c:v>2064.0</c:v>
                </c:pt>
                <c:pt idx="2038">
                  <c:v>2065.0</c:v>
                </c:pt>
                <c:pt idx="2039">
                  <c:v>2066.0</c:v>
                </c:pt>
                <c:pt idx="2040">
                  <c:v>2067.0</c:v>
                </c:pt>
                <c:pt idx="2041">
                  <c:v>2068.0</c:v>
                </c:pt>
                <c:pt idx="2042">
                  <c:v>2069.0</c:v>
                </c:pt>
                <c:pt idx="2043">
                  <c:v>2070.0</c:v>
                </c:pt>
                <c:pt idx="2044">
                  <c:v>2071.0</c:v>
                </c:pt>
                <c:pt idx="2045">
                  <c:v>2072.0</c:v>
                </c:pt>
                <c:pt idx="2046">
                  <c:v>2073.0</c:v>
                </c:pt>
                <c:pt idx="2047">
                  <c:v>2074.0</c:v>
                </c:pt>
                <c:pt idx="2048">
                  <c:v>2075.0</c:v>
                </c:pt>
                <c:pt idx="2049">
                  <c:v>2076.0</c:v>
                </c:pt>
                <c:pt idx="2050">
                  <c:v>2077.0</c:v>
                </c:pt>
                <c:pt idx="2051">
                  <c:v>2078.0</c:v>
                </c:pt>
                <c:pt idx="2052">
                  <c:v>2079.0</c:v>
                </c:pt>
                <c:pt idx="2053">
                  <c:v>2080.0</c:v>
                </c:pt>
                <c:pt idx="2054">
                  <c:v>2081.0</c:v>
                </c:pt>
                <c:pt idx="2055">
                  <c:v>2082.0</c:v>
                </c:pt>
                <c:pt idx="2056">
                  <c:v>2083.0</c:v>
                </c:pt>
                <c:pt idx="2057">
                  <c:v>2084.0</c:v>
                </c:pt>
                <c:pt idx="2058">
                  <c:v>2085.0</c:v>
                </c:pt>
                <c:pt idx="2059">
                  <c:v>2086.0</c:v>
                </c:pt>
                <c:pt idx="2060">
                  <c:v>2087.0</c:v>
                </c:pt>
                <c:pt idx="2061">
                  <c:v>2088.0</c:v>
                </c:pt>
                <c:pt idx="2062">
                  <c:v>2089.0</c:v>
                </c:pt>
                <c:pt idx="2063">
                  <c:v>2090.0</c:v>
                </c:pt>
                <c:pt idx="2064">
                  <c:v>2091.0</c:v>
                </c:pt>
                <c:pt idx="2065">
                  <c:v>2092.0</c:v>
                </c:pt>
                <c:pt idx="2066">
                  <c:v>2093.0</c:v>
                </c:pt>
                <c:pt idx="2067">
                  <c:v>2094.0</c:v>
                </c:pt>
                <c:pt idx="2068">
                  <c:v>2095.0</c:v>
                </c:pt>
                <c:pt idx="2069">
                  <c:v>2096.0</c:v>
                </c:pt>
                <c:pt idx="2070">
                  <c:v>2097.0</c:v>
                </c:pt>
                <c:pt idx="2071">
                  <c:v>2098.0</c:v>
                </c:pt>
                <c:pt idx="2072">
                  <c:v>2099.0</c:v>
                </c:pt>
                <c:pt idx="2073">
                  <c:v>2100.0</c:v>
                </c:pt>
                <c:pt idx="2074">
                  <c:v>2101.0</c:v>
                </c:pt>
                <c:pt idx="2075">
                  <c:v>2102.0</c:v>
                </c:pt>
                <c:pt idx="2076">
                  <c:v>2103.0</c:v>
                </c:pt>
                <c:pt idx="2077">
                  <c:v>2104.0</c:v>
                </c:pt>
                <c:pt idx="2078">
                  <c:v>2105.0</c:v>
                </c:pt>
                <c:pt idx="2079">
                  <c:v>2106.0</c:v>
                </c:pt>
                <c:pt idx="2080">
                  <c:v>2107.0</c:v>
                </c:pt>
                <c:pt idx="2081">
                  <c:v>2108.0</c:v>
                </c:pt>
                <c:pt idx="2082">
                  <c:v>2109.0</c:v>
                </c:pt>
                <c:pt idx="2083">
                  <c:v>2110.0</c:v>
                </c:pt>
                <c:pt idx="2084">
                  <c:v>2111.0</c:v>
                </c:pt>
                <c:pt idx="2085">
                  <c:v>2112.0</c:v>
                </c:pt>
                <c:pt idx="2086">
                  <c:v>2113.0</c:v>
                </c:pt>
                <c:pt idx="2087">
                  <c:v>2114.0</c:v>
                </c:pt>
                <c:pt idx="2088">
                  <c:v>2115.0</c:v>
                </c:pt>
                <c:pt idx="2089">
                  <c:v>2116.0</c:v>
                </c:pt>
                <c:pt idx="2090">
                  <c:v>2117.0</c:v>
                </c:pt>
                <c:pt idx="2091">
                  <c:v>2118.0</c:v>
                </c:pt>
                <c:pt idx="2092">
                  <c:v>2119.0</c:v>
                </c:pt>
                <c:pt idx="2093">
                  <c:v>2120.0</c:v>
                </c:pt>
                <c:pt idx="2094">
                  <c:v>2121.0</c:v>
                </c:pt>
                <c:pt idx="2095">
                  <c:v>2122.0</c:v>
                </c:pt>
                <c:pt idx="2096">
                  <c:v>2123.0</c:v>
                </c:pt>
                <c:pt idx="2097">
                  <c:v>2124.0</c:v>
                </c:pt>
                <c:pt idx="2098">
                  <c:v>2125.0</c:v>
                </c:pt>
                <c:pt idx="2099">
                  <c:v>2126.0</c:v>
                </c:pt>
                <c:pt idx="2100">
                  <c:v>2127.0</c:v>
                </c:pt>
                <c:pt idx="2101">
                  <c:v>2128.0</c:v>
                </c:pt>
                <c:pt idx="2102">
                  <c:v>2129.0</c:v>
                </c:pt>
                <c:pt idx="2103">
                  <c:v>2130.0</c:v>
                </c:pt>
                <c:pt idx="2104">
                  <c:v>2131.0</c:v>
                </c:pt>
                <c:pt idx="2105">
                  <c:v>2132.0</c:v>
                </c:pt>
                <c:pt idx="2106">
                  <c:v>2133.0</c:v>
                </c:pt>
                <c:pt idx="2107">
                  <c:v>2134.0</c:v>
                </c:pt>
                <c:pt idx="2108">
                  <c:v>2135.0</c:v>
                </c:pt>
                <c:pt idx="2109">
                  <c:v>2136.0</c:v>
                </c:pt>
                <c:pt idx="2110">
                  <c:v>2137.0</c:v>
                </c:pt>
                <c:pt idx="2111">
                  <c:v>2138.0</c:v>
                </c:pt>
                <c:pt idx="2112">
                  <c:v>2139.0</c:v>
                </c:pt>
                <c:pt idx="2113">
                  <c:v>2140.0</c:v>
                </c:pt>
                <c:pt idx="2114">
                  <c:v>2141.0</c:v>
                </c:pt>
                <c:pt idx="2115">
                  <c:v>2142.0</c:v>
                </c:pt>
                <c:pt idx="2116">
                  <c:v>2143.0</c:v>
                </c:pt>
                <c:pt idx="2117">
                  <c:v>2144.0</c:v>
                </c:pt>
                <c:pt idx="2118">
                  <c:v>2145.0</c:v>
                </c:pt>
                <c:pt idx="2119">
                  <c:v>2146.0</c:v>
                </c:pt>
                <c:pt idx="2120">
                  <c:v>2147.0</c:v>
                </c:pt>
                <c:pt idx="2121">
                  <c:v>2148.0</c:v>
                </c:pt>
                <c:pt idx="2122">
                  <c:v>2149.0</c:v>
                </c:pt>
                <c:pt idx="2123">
                  <c:v>2150.0</c:v>
                </c:pt>
                <c:pt idx="2124">
                  <c:v>2151.0</c:v>
                </c:pt>
                <c:pt idx="2125">
                  <c:v>2152.0</c:v>
                </c:pt>
                <c:pt idx="2126">
                  <c:v>2153.0</c:v>
                </c:pt>
                <c:pt idx="2127">
                  <c:v>2154.0</c:v>
                </c:pt>
                <c:pt idx="2128">
                  <c:v>2155.0</c:v>
                </c:pt>
                <c:pt idx="2129">
                  <c:v>2156.0</c:v>
                </c:pt>
                <c:pt idx="2130">
                  <c:v>2157.0</c:v>
                </c:pt>
                <c:pt idx="2131">
                  <c:v>2158.0</c:v>
                </c:pt>
                <c:pt idx="2132">
                  <c:v>2159.0</c:v>
                </c:pt>
                <c:pt idx="2133">
                  <c:v>2160.0</c:v>
                </c:pt>
                <c:pt idx="2134">
                  <c:v>2161.0</c:v>
                </c:pt>
                <c:pt idx="2135">
                  <c:v>2162.0</c:v>
                </c:pt>
                <c:pt idx="2136">
                  <c:v>2163.0</c:v>
                </c:pt>
                <c:pt idx="2137">
                  <c:v>2164.0</c:v>
                </c:pt>
                <c:pt idx="2138">
                  <c:v>2165.0</c:v>
                </c:pt>
                <c:pt idx="2139">
                  <c:v>2166.0</c:v>
                </c:pt>
                <c:pt idx="2140">
                  <c:v>2167.0</c:v>
                </c:pt>
                <c:pt idx="2141">
                  <c:v>2168.0</c:v>
                </c:pt>
                <c:pt idx="2142">
                  <c:v>2169.0</c:v>
                </c:pt>
                <c:pt idx="2143">
                  <c:v>2170.0</c:v>
                </c:pt>
                <c:pt idx="2144">
                  <c:v>2171.0</c:v>
                </c:pt>
                <c:pt idx="2145">
                  <c:v>2172.0</c:v>
                </c:pt>
                <c:pt idx="2146">
                  <c:v>2173.0</c:v>
                </c:pt>
                <c:pt idx="2147">
                  <c:v>2174.0</c:v>
                </c:pt>
              </c:numCache>
            </c:numRef>
          </c:val>
        </c:ser>
        <c:ser>
          <c:idx val="1"/>
          <c:order val="1"/>
          <c:tx>
            <c:strRef>
              <c:f>UQ!$E$1</c:f>
              <c:strCache>
                <c:ptCount val="1"/>
                <c:pt idx="0">
                  <c:v>DEST</c:v>
                </c:pt>
              </c:strCache>
            </c:strRef>
          </c:tx>
          <c:spPr>
            <a:ln w="76200">
              <a:solidFill>
                <a:schemeClr val="bg2"/>
              </a:solidFill>
              <a:prstDash val="solid"/>
            </a:ln>
          </c:spPr>
          <c:marker>
            <c:symbol val="none"/>
          </c:marker>
          <c:cat>
            <c:numRef>
              <c:f>UQ!$C$2:$C$2149</c:f>
              <c:numCache>
                <c:formatCode>[$-C09]dd\-mmm\-yy;@</c:formatCode>
                <c:ptCount val="2148"/>
                <c:pt idx="0">
                  <c:v>38020.0</c:v>
                </c:pt>
                <c:pt idx="1">
                  <c:v>38020.0</c:v>
                </c:pt>
                <c:pt idx="2">
                  <c:v>38020.0</c:v>
                </c:pt>
                <c:pt idx="3">
                  <c:v>38020.0</c:v>
                </c:pt>
                <c:pt idx="4">
                  <c:v>38020.0</c:v>
                </c:pt>
                <c:pt idx="5">
                  <c:v>38020.0</c:v>
                </c:pt>
                <c:pt idx="6">
                  <c:v>38020.0</c:v>
                </c:pt>
                <c:pt idx="7">
                  <c:v>38020.0</c:v>
                </c:pt>
                <c:pt idx="8">
                  <c:v>38020.0</c:v>
                </c:pt>
                <c:pt idx="9">
                  <c:v>38020.0</c:v>
                </c:pt>
                <c:pt idx="10">
                  <c:v>38020.0</c:v>
                </c:pt>
                <c:pt idx="11">
                  <c:v>38020.0</c:v>
                </c:pt>
                <c:pt idx="12">
                  <c:v>38020.0</c:v>
                </c:pt>
                <c:pt idx="13">
                  <c:v>38020.0</c:v>
                </c:pt>
                <c:pt idx="14">
                  <c:v>38020.0</c:v>
                </c:pt>
                <c:pt idx="15">
                  <c:v>38020.0</c:v>
                </c:pt>
                <c:pt idx="16">
                  <c:v>38020.0</c:v>
                </c:pt>
                <c:pt idx="17">
                  <c:v>38020.0</c:v>
                </c:pt>
                <c:pt idx="18">
                  <c:v>38020.0</c:v>
                </c:pt>
                <c:pt idx="19">
                  <c:v>38020.0</c:v>
                </c:pt>
                <c:pt idx="20">
                  <c:v>38020.0</c:v>
                </c:pt>
                <c:pt idx="21">
                  <c:v>38020.0</c:v>
                </c:pt>
                <c:pt idx="22">
                  <c:v>38020.0</c:v>
                </c:pt>
                <c:pt idx="23">
                  <c:v>38020.0</c:v>
                </c:pt>
                <c:pt idx="24">
                  <c:v>38021.0</c:v>
                </c:pt>
                <c:pt idx="25">
                  <c:v>38021.0</c:v>
                </c:pt>
                <c:pt idx="26">
                  <c:v>38021.0</c:v>
                </c:pt>
                <c:pt idx="27">
                  <c:v>38021.0</c:v>
                </c:pt>
                <c:pt idx="28">
                  <c:v>38021.0</c:v>
                </c:pt>
                <c:pt idx="29">
                  <c:v>38021.0</c:v>
                </c:pt>
                <c:pt idx="30">
                  <c:v>38021.0</c:v>
                </c:pt>
                <c:pt idx="31">
                  <c:v>38021.0</c:v>
                </c:pt>
                <c:pt idx="32">
                  <c:v>38021.0</c:v>
                </c:pt>
                <c:pt idx="33">
                  <c:v>38021.0</c:v>
                </c:pt>
                <c:pt idx="34">
                  <c:v>38021.0</c:v>
                </c:pt>
                <c:pt idx="35">
                  <c:v>38021.0</c:v>
                </c:pt>
                <c:pt idx="36">
                  <c:v>38021.0</c:v>
                </c:pt>
                <c:pt idx="37">
                  <c:v>38021.0</c:v>
                </c:pt>
                <c:pt idx="38">
                  <c:v>38021.0</c:v>
                </c:pt>
                <c:pt idx="39">
                  <c:v>38021.0</c:v>
                </c:pt>
                <c:pt idx="40">
                  <c:v>38021.0</c:v>
                </c:pt>
                <c:pt idx="41">
                  <c:v>38021.0</c:v>
                </c:pt>
                <c:pt idx="42">
                  <c:v>38021.0</c:v>
                </c:pt>
                <c:pt idx="43">
                  <c:v>38021.0</c:v>
                </c:pt>
                <c:pt idx="44">
                  <c:v>38021.0</c:v>
                </c:pt>
                <c:pt idx="45">
                  <c:v>38021.0</c:v>
                </c:pt>
                <c:pt idx="46">
                  <c:v>38021.0</c:v>
                </c:pt>
                <c:pt idx="47">
                  <c:v>38021.0</c:v>
                </c:pt>
                <c:pt idx="48">
                  <c:v>38021.0</c:v>
                </c:pt>
                <c:pt idx="49">
                  <c:v>38021.0</c:v>
                </c:pt>
                <c:pt idx="50">
                  <c:v>38021.0</c:v>
                </c:pt>
                <c:pt idx="51">
                  <c:v>38021.0</c:v>
                </c:pt>
                <c:pt idx="52">
                  <c:v>38021.0</c:v>
                </c:pt>
                <c:pt idx="53">
                  <c:v>38021.0</c:v>
                </c:pt>
                <c:pt idx="54">
                  <c:v>38021.0</c:v>
                </c:pt>
                <c:pt idx="55">
                  <c:v>38021.0</c:v>
                </c:pt>
                <c:pt idx="56">
                  <c:v>38021.0</c:v>
                </c:pt>
                <c:pt idx="57">
                  <c:v>38021.0</c:v>
                </c:pt>
                <c:pt idx="58">
                  <c:v>38021.0</c:v>
                </c:pt>
                <c:pt idx="59">
                  <c:v>38021.0</c:v>
                </c:pt>
                <c:pt idx="60">
                  <c:v>38021.0</c:v>
                </c:pt>
                <c:pt idx="61">
                  <c:v>38021.0</c:v>
                </c:pt>
                <c:pt idx="62">
                  <c:v>38021.0</c:v>
                </c:pt>
                <c:pt idx="63">
                  <c:v>38021.0</c:v>
                </c:pt>
                <c:pt idx="64">
                  <c:v>38021.0</c:v>
                </c:pt>
                <c:pt idx="65">
                  <c:v>38021.0</c:v>
                </c:pt>
                <c:pt idx="66">
                  <c:v>38021.0</c:v>
                </c:pt>
                <c:pt idx="67">
                  <c:v>38021.0</c:v>
                </c:pt>
                <c:pt idx="68">
                  <c:v>38021.0</c:v>
                </c:pt>
                <c:pt idx="69">
                  <c:v>38021.0</c:v>
                </c:pt>
                <c:pt idx="70">
                  <c:v>38021.0</c:v>
                </c:pt>
                <c:pt idx="71">
                  <c:v>38021.0</c:v>
                </c:pt>
                <c:pt idx="72">
                  <c:v>38021.0</c:v>
                </c:pt>
                <c:pt idx="73">
                  <c:v>38021.0</c:v>
                </c:pt>
                <c:pt idx="74">
                  <c:v>38021.0</c:v>
                </c:pt>
                <c:pt idx="75">
                  <c:v>38021.0</c:v>
                </c:pt>
                <c:pt idx="76">
                  <c:v>38021.0</c:v>
                </c:pt>
                <c:pt idx="77">
                  <c:v>38021.0</c:v>
                </c:pt>
                <c:pt idx="78">
                  <c:v>38021.0</c:v>
                </c:pt>
                <c:pt idx="79">
                  <c:v>38021.0</c:v>
                </c:pt>
                <c:pt idx="80">
                  <c:v>38021.0</c:v>
                </c:pt>
                <c:pt idx="81">
                  <c:v>38021.0</c:v>
                </c:pt>
                <c:pt idx="82">
                  <c:v>38021.0</c:v>
                </c:pt>
                <c:pt idx="83">
                  <c:v>38021.0</c:v>
                </c:pt>
                <c:pt idx="84">
                  <c:v>38021.0</c:v>
                </c:pt>
                <c:pt idx="85">
                  <c:v>38021.0</c:v>
                </c:pt>
                <c:pt idx="86">
                  <c:v>38021.0</c:v>
                </c:pt>
                <c:pt idx="87">
                  <c:v>38021.0</c:v>
                </c:pt>
                <c:pt idx="88">
                  <c:v>38021.0</c:v>
                </c:pt>
                <c:pt idx="89">
                  <c:v>38021.0</c:v>
                </c:pt>
                <c:pt idx="90">
                  <c:v>38021.0</c:v>
                </c:pt>
                <c:pt idx="91">
                  <c:v>38021.0</c:v>
                </c:pt>
                <c:pt idx="92">
                  <c:v>38021.0</c:v>
                </c:pt>
                <c:pt idx="93">
                  <c:v>38021.0</c:v>
                </c:pt>
                <c:pt idx="94">
                  <c:v>38021.0</c:v>
                </c:pt>
                <c:pt idx="95">
                  <c:v>38021.0</c:v>
                </c:pt>
                <c:pt idx="96">
                  <c:v>38021.0</c:v>
                </c:pt>
                <c:pt idx="97">
                  <c:v>38021.0</c:v>
                </c:pt>
                <c:pt idx="98">
                  <c:v>38021.0</c:v>
                </c:pt>
                <c:pt idx="99">
                  <c:v>38021.0</c:v>
                </c:pt>
                <c:pt idx="100">
                  <c:v>38021.0</c:v>
                </c:pt>
                <c:pt idx="101">
                  <c:v>38021.0</c:v>
                </c:pt>
                <c:pt idx="102">
                  <c:v>38021.0</c:v>
                </c:pt>
                <c:pt idx="103">
                  <c:v>38021.0</c:v>
                </c:pt>
                <c:pt idx="104">
                  <c:v>38021.0</c:v>
                </c:pt>
                <c:pt idx="105">
                  <c:v>38021.0</c:v>
                </c:pt>
                <c:pt idx="106">
                  <c:v>38021.0</c:v>
                </c:pt>
                <c:pt idx="107">
                  <c:v>38021.0</c:v>
                </c:pt>
                <c:pt idx="108">
                  <c:v>38021.0</c:v>
                </c:pt>
                <c:pt idx="109">
                  <c:v>38021.0</c:v>
                </c:pt>
                <c:pt idx="110">
                  <c:v>38021.0</c:v>
                </c:pt>
                <c:pt idx="111">
                  <c:v>38021.0</c:v>
                </c:pt>
                <c:pt idx="112">
                  <c:v>38021.0</c:v>
                </c:pt>
                <c:pt idx="113">
                  <c:v>38021.0</c:v>
                </c:pt>
                <c:pt idx="114">
                  <c:v>38021.0</c:v>
                </c:pt>
                <c:pt idx="115">
                  <c:v>38021.0</c:v>
                </c:pt>
                <c:pt idx="116">
                  <c:v>38021.0</c:v>
                </c:pt>
                <c:pt idx="117">
                  <c:v>38021.0</c:v>
                </c:pt>
                <c:pt idx="118">
                  <c:v>38021.0</c:v>
                </c:pt>
                <c:pt idx="119">
                  <c:v>38021.0</c:v>
                </c:pt>
                <c:pt idx="120">
                  <c:v>38021.0</c:v>
                </c:pt>
                <c:pt idx="121">
                  <c:v>38021.0</c:v>
                </c:pt>
                <c:pt idx="122">
                  <c:v>38021.0</c:v>
                </c:pt>
                <c:pt idx="123">
                  <c:v>38021.0</c:v>
                </c:pt>
                <c:pt idx="124">
                  <c:v>38021.0</c:v>
                </c:pt>
                <c:pt idx="125">
                  <c:v>38021.0</c:v>
                </c:pt>
                <c:pt idx="126">
                  <c:v>38021.0</c:v>
                </c:pt>
                <c:pt idx="127">
                  <c:v>38021.0</c:v>
                </c:pt>
                <c:pt idx="128">
                  <c:v>38021.0</c:v>
                </c:pt>
                <c:pt idx="129">
                  <c:v>38021.0</c:v>
                </c:pt>
                <c:pt idx="130">
                  <c:v>38021.0</c:v>
                </c:pt>
                <c:pt idx="131">
                  <c:v>38021.0</c:v>
                </c:pt>
                <c:pt idx="132">
                  <c:v>38021.0</c:v>
                </c:pt>
                <c:pt idx="133">
                  <c:v>38021.0</c:v>
                </c:pt>
                <c:pt idx="134">
                  <c:v>38021.0</c:v>
                </c:pt>
                <c:pt idx="135">
                  <c:v>38021.0</c:v>
                </c:pt>
                <c:pt idx="136">
                  <c:v>38021.0</c:v>
                </c:pt>
                <c:pt idx="137">
                  <c:v>38021.0</c:v>
                </c:pt>
                <c:pt idx="138">
                  <c:v>38021.0</c:v>
                </c:pt>
                <c:pt idx="139">
                  <c:v>38021.0</c:v>
                </c:pt>
                <c:pt idx="140">
                  <c:v>38021.0</c:v>
                </c:pt>
                <c:pt idx="141">
                  <c:v>38021.0</c:v>
                </c:pt>
                <c:pt idx="142">
                  <c:v>38021.0</c:v>
                </c:pt>
                <c:pt idx="143">
                  <c:v>38021.0</c:v>
                </c:pt>
                <c:pt idx="144">
                  <c:v>38021.0</c:v>
                </c:pt>
                <c:pt idx="145">
                  <c:v>38021.0</c:v>
                </c:pt>
                <c:pt idx="146">
                  <c:v>38021.0</c:v>
                </c:pt>
                <c:pt idx="147">
                  <c:v>38021.0</c:v>
                </c:pt>
                <c:pt idx="148">
                  <c:v>38021.0</c:v>
                </c:pt>
                <c:pt idx="149">
                  <c:v>38021.0</c:v>
                </c:pt>
                <c:pt idx="150">
                  <c:v>38021.0</c:v>
                </c:pt>
                <c:pt idx="151">
                  <c:v>38021.0</c:v>
                </c:pt>
                <c:pt idx="152">
                  <c:v>38021.0</c:v>
                </c:pt>
                <c:pt idx="153">
                  <c:v>38021.0</c:v>
                </c:pt>
                <c:pt idx="154">
                  <c:v>38021.0</c:v>
                </c:pt>
                <c:pt idx="155">
                  <c:v>38021.0</c:v>
                </c:pt>
                <c:pt idx="156">
                  <c:v>38021.0</c:v>
                </c:pt>
                <c:pt idx="157">
                  <c:v>38021.0</c:v>
                </c:pt>
                <c:pt idx="158">
                  <c:v>38021.0</c:v>
                </c:pt>
                <c:pt idx="159">
                  <c:v>38021.0</c:v>
                </c:pt>
                <c:pt idx="160">
                  <c:v>38021.0</c:v>
                </c:pt>
                <c:pt idx="161">
                  <c:v>38021.0</c:v>
                </c:pt>
                <c:pt idx="162">
                  <c:v>38021.0</c:v>
                </c:pt>
                <c:pt idx="163">
                  <c:v>38021.0</c:v>
                </c:pt>
                <c:pt idx="164">
                  <c:v>38021.0</c:v>
                </c:pt>
                <c:pt idx="165">
                  <c:v>38021.0</c:v>
                </c:pt>
                <c:pt idx="166">
                  <c:v>38021.0</c:v>
                </c:pt>
                <c:pt idx="167">
                  <c:v>38021.0</c:v>
                </c:pt>
                <c:pt idx="168">
                  <c:v>38021.0</c:v>
                </c:pt>
                <c:pt idx="169">
                  <c:v>38021.0</c:v>
                </c:pt>
                <c:pt idx="170">
                  <c:v>38021.0</c:v>
                </c:pt>
                <c:pt idx="171">
                  <c:v>38021.0</c:v>
                </c:pt>
                <c:pt idx="172">
                  <c:v>38021.0</c:v>
                </c:pt>
                <c:pt idx="173">
                  <c:v>38021.0</c:v>
                </c:pt>
                <c:pt idx="174">
                  <c:v>38021.0</c:v>
                </c:pt>
                <c:pt idx="175">
                  <c:v>38021.0</c:v>
                </c:pt>
                <c:pt idx="176">
                  <c:v>38022.0</c:v>
                </c:pt>
                <c:pt idx="177">
                  <c:v>38022.0</c:v>
                </c:pt>
                <c:pt idx="178">
                  <c:v>38022.0</c:v>
                </c:pt>
                <c:pt idx="179">
                  <c:v>38022.0</c:v>
                </c:pt>
                <c:pt idx="180">
                  <c:v>38022.0</c:v>
                </c:pt>
                <c:pt idx="181">
                  <c:v>38022.0</c:v>
                </c:pt>
                <c:pt idx="182">
                  <c:v>38022.0</c:v>
                </c:pt>
                <c:pt idx="183">
                  <c:v>38022.0</c:v>
                </c:pt>
                <c:pt idx="184">
                  <c:v>38022.0</c:v>
                </c:pt>
                <c:pt idx="185">
                  <c:v>38022.0</c:v>
                </c:pt>
                <c:pt idx="186">
                  <c:v>38022.0</c:v>
                </c:pt>
                <c:pt idx="187">
                  <c:v>38022.0</c:v>
                </c:pt>
                <c:pt idx="188">
                  <c:v>38022.0</c:v>
                </c:pt>
                <c:pt idx="189">
                  <c:v>38022.0</c:v>
                </c:pt>
                <c:pt idx="190">
                  <c:v>38022.0</c:v>
                </c:pt>
                <c:pt idx="191">
                  <c:v>38022.0</c:v>
                </c:pt>
                <c:pt idx="192">
                  <c:v>38022.0</c:v>
                </c:pt>
                <c:pt idx="193">
                  <c:v>38022.0</c:v>
                </c:pt>
                <c:pt idx="194">
                  <c:v>38022.0</c:v>
                </c:pt>
                <c:pt idx="195">
                  <c:v>38022.0</c:v>
                </c:pt>
                <c:pt idx="196">
                  <c:v>38022.0</c:v>
                </c:pt>
                <c:pt idx="197">
                  <c:v>38022.0</c:v>
                </c:pt>
                <c:pt idx="198">
                  <c:v>38022.0</c:v>
                </c:pt>
                <c:pt idx="199">
                  <c:v>38022.0</c:v>
                </c:pt>
                <c:pt idx="200">
                  <c:v>38022.0</c:v>
                </c:pt>
                <c:pt idx="201">
                  <c:v>38022.0</c:v>
                </c:pt>
                <c:pt idx="202">
                  <c:v>38022.0</c:v>
                </c:pt>
                <c:pt idx="203">
                  <c:v>38022.0</c:v>
                </c:pt>
                <c:pt idx="204">
                  <c:v>38022.0</c:v>
                </c:pt>
                <c:pt idx="205">
                  <c:v>38022.0</c:v>
                </c:pt>
                <c:pt idx="206">
                  <c:v>38022.0</c:v>
                </c:pt>
                <c:pt idx="207">
                  <c:v>38022.0</c:v>
                </c:pt>
                <c:pt idx="208">
                  <c:v>38022.0</c:v>
                </c:pt>
                <c:pt idx="209">
                  <c:v>38022.0</c:v>
                </c:pt>
                <c:pt idx="210">
                  <c:v>38022.0</c:v>
                </c:pt>
                <c:pt idx="211">
                  <c:v>38022.0</c:v>
                </c:pt>
                <c:pt idx="212">
                  <c:v>38022.0</c:v>
                </c:pt>
                <c:pt idx="213">
                  <c:v>38022.0</c:v>
                </c:pt>
                <c:pt idx="214">
                  <c:v>38022.0</c:v>
                </c:pt>
                <c:pt idx="215">
                  <c:v>38022.0</c:v>
                </c:pt>
                <c:pt idx="216">
                  <c:v>38022.0</c:v>
                </c:pt>
                <c:pt idx="217">
                  <c:v>38022.0</c:v>
                </c:pt>
                <c:pt idx="218">
                  <c:v>38022.0</c:v>
                </c:pt>
                <c:pt idx="219">
                  <c:v>38022.0</c:v>
                </c:pt>
                <c:pt idx="220">
                  <c:v>38022.0</c:v>
                </c:pt>
                <c:pt idx="221">
                  <c:v>38022.0</c:v>
                </c:pt>
                <c:pt idx="222">
                  <c:v>38022.0</c:v>
                </c:pt>
                <c:pt idx="223">
                  <c:v>38022.0</c:v>
                </c:pt>
                <c:pt idx="224">
                  <c:v>38022.0</c:v>
                </c:pt>
                <c:pt idx="225">
                  <c:v>38022.0</c:v>
                </c:pt>
                <c:pt idx="226">
                  <c:v>38022.0</c:v>
                </c:pt>
                <c:pt idx="227">
                  <c:v>38022.0</c:v>
                </c:pt>
                <c:pt idx="228">
                  <c:v>38022.0</c:v>
                </c:pt>
                <c:pt idx="229">
                  <c:v>38022.0</c:v>
                </c:pt>
                <c:pt idx="230">
                  <c:v>38022.0</c:v>
                </c:pt>
                <c:pt idx="231">
                  <c:v>38022.0</c:v>
                </c:pt>
                <c:pt idx="232">
                  <c:v>38022.0</c:v>
                </c:pt>
                <c:pt idx="233">
                  <c:v>38022.0</c:v>
                </c:pt>
                <c:pt idx="234">
                  <c:v>38022.0</c:v>
                </c:pt>
                <c:pt idx="235">
                  <c:v>38022.0</c:v>
                </c:pt>
                <c:pt idx="236">
                  <c:v>38022.0</c:v>
                </c:pt>
                <c:pt idx="237">
                  <c:v>38022.0</c:v>
                </c:pt>
                <c:pt idx="238">
                  <c:v>38022.0</c:v>
                </c:pt>
                <c:pt idx="239">
                  <c:v>38022.0</c:v>
                </c:pt>
                <c:pt idx="240">
                  <c:v>38022.0</c:v>
                </c:pt>
                <c:pt idx="241">
                  <c:v>38022.0</c:v>
                </c:pt>
                <c:pt idx="242">
                  <c:v>38022.0</c:v>
                </c:pt>
                <c:pt idx="243">
                  <c:v>38022.0</c:v>
                </c:pt>
                <c:pt idx="244">
                  <c:v>38022.0</c:v>
                </c:pt>
                <c:pt idx="245">
                  <c:v>38022.0</c:v>
                </c:pt>
                <c:pt idx="246">
                  <c:v>38022.0</c:v>
                </c:pt>
                <c:pt idx="247">
                  <c:v>38022.0</c:v>
                </c:pt>
                <c:pt idx="248">
                  <c:v>38022.0</c:v>
                </c:pt>
                <c:pt idx="249">
                  <c:v>38022.0</c:v>
                </c:pt>
                <c:pt idx="250">
                  <c:v>38022.0</c:v>
                </c:pt>
                <c:pt idx="251">
                  <c:v>38022.0</c:v>
                </c:pt>
                <c:pt idx="252">
                  <c:v>38022.0</c:v>
                </c:pt>
                <c:pt idx="253">
                  <c:v>38022.0</c:v>
                </c:pt>
                <c:pt idx="254">
                  <c:v>38022.0</c:v>
                </c:pt>
                <c:pt idx="255">
                  <c:v>38022.0</c:v>
                </c:pt>
                <c:pt idx="256">
                  <c:v>38022.0</c:v>
                </c:pt>
                <c:pt idx="257">
                  <c:v>38022.0</c:v>
                </c:pt>
                <c:pt idx="258">
                  <c:v>38022.0</c:v>
                </c:pt>
                <c:pt idx="259">
                  <c:v>38022.0</c:v>
                </c:pt>
                <c:pt idx="260">
                  <c:v>38022.0</c:v>
                </c:pt>
                <c:pt idx="261">
                  <c:v>38022.0</c:v>
                </c:pt>
                <c:pt idx="262">
                  <c:v>38022.0</c:v>
                </c:pt>
                <c:pt idx="263">
                  <c:v>38022.0</c:v>
                </c:pt>
                <c:pt idx="264">
                  <c:v>38022.0</c:v>
                </c:pt>
                <c:pt idx="265">
                  <c:v>38022.0</c:v>
                </c:pt>
                <c:pt idx="266">
                  <c:v>38022.0</c:v>
                </c:pt>
                <c:pt idx="267">
                  <c:v>38022.0</c:v>
                </c:pt>
                <c:pt idx="268">
                  <c:v>38022.0</c:v>
                </c:pt>
                <c:pt idx="269">
                  <c:v>38022.0</c:v>
                </c:pt>
                <c:pt idx="270">
                  <c:v>38022.0</c:v>
                </c:pt>
                <c:pt idx="271">
                  <c:v>38022.0</c:v>
                </c:pt>
                <c:pt idx="272">
                  <c:v>38022.0</c:v>
                </c:pt>
                <c:pt idx="273">
                  <c:v>38022.0</c:v>
                </c:pt>
                <c:pt idx="274">
                  <c:v>38022.0</c:v>
                </c:pt>
                <c:pt idx="275">
                  <c:v>38022.0</c:v>
                </c:pt>
                <c:pt idx="276">
                  <c:v>38022.0</c:v>
                </c:pt>
                <c:pt idx="277">
                  <c:v>38022.0</c:v>
                </c:pt>
                <c:pt idx="278">
                  <c:v>38022.0</c:v>
                </c:pt>
                <c:pt idx="279">
                  <c:v>38022.0</c:v>
                </c:pt>
                <c:pt idx="280">
                  <c:v>38022.0</c:v>
                </c:pt>
                <c:pt idx="281">
                  <c:v>38022.0</c:v>
                </c:pt>
                <c:pt idx="282">
                  <c:v>38022.0</c:v>
                </c:pt>
                <c:pt idx="283">
                  <c:v>38022.0</c:v>
                </c:pt>
                <c:pt idx="284">
                  <c:v>38022.0</c:v>
                </c:pt>
                <c:pt idx="285">
                  <c:v>38022.0</c:v>
                </c:pt>
                <c:pt idx="286">
                  <c:v>38022.0</c:v>
                </c:pt>
                <c:pt idx="287">
                  <c:v>38022.0</c:v>
                </c:pt>
                <c:pt idx="288">
                  <c:v>38022.0</c:v>
                </c:pt>
                <c:pt idx="289">
                  <c:v>38022.0</c:v>
                </c:pt>
                <c:pt idx="290">
                  <c:v>38022.0</c:v>
                </c:pt>
                <c:pt idx="291">
                  <c:v>38022.0</c:v>
                </c:pt>
                <c:pt idx="292">
                  <c:v>38022.0</c:v>
                </c:pt>
                <c:pt idx="293">
                  <c:v>38022.0</c:v>
                </c:pt>
                <c:pt idx="294">
                  <c:v>38022.0</c:v>
                </c:pt>
                <c:pt idx="295">
                  <c:v>38022.0</c:v>
                </c:pt>
                <c:pt idx="296">
                  <c:v>38022.0</c:v>
                </c:pt>
                <c:pt idx="297">
                  <c:v>38022.0</c:v>
                </c:pt>
                <c:pt idx="298">
                  <c:v>38022.0</c:v>
                </c:pt>
                <c:pt idx="299">
                  <c:v>38022.0</c:v>
                </c:pt>
                <c:pt idx="300">
                  <c:v>38022.0</c:v>
                </c:pt>
                <c:pt idx="301">
                  <c:v>38022.0</c:v>
                </c:pt>
                <c:pt idx="302">
                  <c:v>38022.0</c:v>
                </c:pt>
                <c:pt idx="303">
                  <c:v>38022.0</c:v>
                </c:pt>
                <c:pt idx="304">
                  <c:v>38022.0</c:v>
                </c:pt>
                <c:pt idx="305">
                  <c:v>38022.0</c:v>
                </c:pt>
                <c:pt idx="306">
                  <c:v>38022.0</c:v>
                </c:pt>
                <c:pt idx="307">
                  <c:v>38022.0</c:v>
                </c:pt>
                <c:pt idx="308">
                  <c:v>38022.0</c:v>
                </c:pt>
                <c:pt idx="309">
                  <c:v>38022.0</c:v>
                </c:pt>
                <c:pt idx="310">
                  <c:v>38022.0</c:v>
                </c:pt>
                <c:pt idx="311">
                  <c:v>38022.0</c:v>
                </c:pt>
                <c:pt idx="312">
                  <c:v>38022.0</c:v>
                </c:pt>
                <c:pt idx="313">
                  <c:v>38022.0</c:v>
                </c:pt>
                <c:pt idx="314">
                  <c:v>38022.0</c:v>
                </c:pt>
                <c:pt idx="315">
                  <c:v>38022.0</c:v>
                </c:pt>
                <c:pt idx="316">
                  <c:v>38022.0</c:v>
                </c:pt>
                <c:pt idx="317">
                  <c:v>38022.0</c:v>
                </c:pt>
                <c:pt idx="318">
                  <c:v>38022.0</c:v>
                </c:pt>
                <c:pt idx="319">
                  <c:v>38022.0</c:v>
                </c:pt>
                <c:pt idx="320">
                  <c:v>38022.0</c:v>
                </c:pt>
                <c:pt idx="321">
                  <c:v>38022.0</c:v>
                </c:pt>
                <c:pt idx="322">
                  <c:v>38022.0</c:v>
                </c:pt>
                <c:pt idx="323">
                  <c:v>38022.0</c:v>
                </c:pt>
                <c:pt idx="324">
                  <c:v>38022.0</c:v>
                </c:pt>
                <c:pt idx="325">
                  <c:v>38022.0</c:v>
                </c:pt>
                <c:pt idx="326">
                  <c:v>38022.0</c:v>
                </c:pt>
                <c:pt idx="327">
                  <c:v>38022.0</c:v>
                </c:pt>
                <c:pt idx="328">
                  <c:v>38022.0</c:v>
                </c:pt>
                <c:pt idx="329">
                  <c:v>38022.0</c:v>
                </c:pt>
                <c:pt idx="330">
                  <c:v>38023.0</c:v>
                </c:pt>
                <c:pt idx="331">
                  <c:v>38023.0</c:v>
                </c:pt>
                <c:pt idx="332">
                  <c:v>38023.0</c:v>
                </c:pt>
                <c:pt idx="333">
                  <c:v>38023.0</c:v>
                </c:pt>
                <c:pt idx="334">
                  <c:v>38023.0</c:v>
                </c:pt>
                <c:pt idx="335">
                  <c:v>38023.0</c:v>
                </c:pt>
                <c:pt idx="336">
                  <c:v>38023.0</c:v>
                </c:pt>
                <c:pt idx="337">
                  <c:v>38023.0</c:v>
                </c:pt>
                <c:pt idx="338">
                  <c:v>38023.0</c:v>
                </c:pt>
                <c:pt idx="339">
                  <c:v>38023.0</c:v>
                </c:pt>
                <c:pt idx="340">
                  <c:v>38023.0</c:v>
                </c:pt>
                <c:pt idx="341">
                  <c:v>38023.0</c:v>
                </c:pt>
                <c:pt idx="342">
                  <c:v>38023.0</c:v>
                </c:pt>
                <c:pt idx="343">
                  <c:v>38023.0</c:v>
                </c:pt>
                <c:pt idx="344">
                  <c:v>38023.0</c:v>
                </c:pt>
                <c:pt idx="345">
                  <c:v>38023.0</c:v>
                </c:pt>
                <c:pt idx="346">
                  <c:v>38023.0</c:v>
                </c:pt>
                <c:pt idx="347">
                  <c:v>38023.0</c:v>
                </c:pt>
                <c:pt idx="348">
                  <c:v>38023.0</c:v>
                </c:pt>
                <c:pt idx="349">
                  <c:v>38023.0</c:v>
                </c:pt>
                <c:pt idx="350">
                  <c:v>38023.0</c:v>
                </c:pt>
                <c:pt idx="351">
                  <c:v>38023.0</c:v>
                </c:pt>
                <c:pt idx="352">
                  <c:v>38023.0</c:v>
                </c:pt>
                <c:pt idx="353">
                  <c:v>38023.0</c:v>
                </c:pt>
                <c:pt idx="354">
                  <c:v>38023.0</c:v>
                </c:pt>
                <c:pt idx="355">
                  <c:v>38023.0</c:v>
                </c:pt>
                <c:pt idx="356">
                  <c:v>38023.0</c:v>
                </c:pt>
                <c:pt idx="357">
                  <c:v>38023.0</c:v>
                </c:pt>
                <c:pt idx="358">
                  <c:v>38023.0</c:v>
                </c:pt>
                <c:pt idx="359">
                  <c:v>38023.0</c:v>
                </c:pt>
                <c:pt idx="360">
                  <c:v>38023.0</c:v>
                </c:pt>
                <c:pt idx="361">
                  <c:v>38023.0</c:v>
                </c:pt>
                <c:pt idx="362">
                  <c:v>38023.0</c:v>
                </c:pt>
                <c:pt idx="363">
                  <c:v>38023.0</c:v>
                </c:pt>
                <c:pt idx="364">
                  <c:v>38023.0</c:v>
                </c:pt>
                <c:pt idx="365">
                  <c:v>38023.0</c:v>
                </c:pt>
                <c:pt idx="366">
                  <c:v>38023.0</c:v>
                </c:pt>
                <c:pt idx="367">
                  <c:v>38023.0</c:v>
                </c:pt>
                <c:pt idx="368">
                  <c:v>38023.0</c:v>
                </c:pt>
                <c:pt idx="369">
                  <c:v>38023.0</c:v>
                </c:pt>
                <c:pt idx="370">
                  <c:v>38023.0</c:v>
                </c:pt>
                <c:pt idx="371">
                  <c:v>38023.0</c:v>
                </c:pt>
                <c:pt idx="372">
                  <c:v>38023.0</c:v>
                </c:pt>
                <c:pt idx="373">
                  <c:v>38023.0</c:v>
                </c:pt>
                <c:pt idx="374">
                  <c:v>38023.0</c:v>
                </c:pt>
                <c:pt idx="375">
                  <c:v>38023.0</c:v>
                </c:pt>
                <c:pt idx="376">
                  <c:v>38023.0</c:v>
                </c:pt>
                <c:pt idx="377">
                  <c:v>38023.0</c:v>
                </c:pt>
                <c:pt idx="378">
                  <c:v>38023.0</c:v>
                </c:pt>
                <c:pt idx="379">
                  <c:v>38023.0</c:v>
                </c:pt>
                <c:pt idx="380">
                  <c:v>38023.0</c:v>
                </c:pt>
                <c:pt idx="381">
                  <c:v>38023.0</c:v>
                </c:pt>
                <c:pt idx="382">
                  <c:v>38023.0</c:v>
                </c:pt>
                <c:pt idx="383">
                  <c:v>38023.0</c:v>
                </c:pt>
                <c:pt idx="384">
                  <c:v>38023.0</c:v>
                </c:pt>
                <c:pt idx="385">
                  <c:v>38023.0</c:v>
                </c:pt>
                <c:pt idx="386">
                  <c:v>38023.0</c:v>
                </c:pt>
                <c:pt idx="387">
                  <c:v>38023.0</c:v>
                </c:pt>
                <c:pt idx="388">
                  <c:v>38023.0</c:v>
                </c:pt>
                <c:pt idx="389">
                  <c:v>38023.0</c:v>
                </c:pt>
                <c:pt idx="390">
                  <c:v>38023.0</c:v>
                </c:pt>
                <c:pt idx="391">
                  <c:v>38023.0</c:v>
                </c:pt>
                <c:pt idx="392">
                  <c:v>38023.0</c:v>
                </c:pt>
                <c:pt idx="393">
                  <c:v>38023.0</c:v>
                </c:pt>
                <c:pt idx="394">
                  <c:v>38023.0</c:v>
                </c:pt>
                <c:pt idx="395">
                  <c:v>38023.0</c:v>
                </c:pt>
                <c:pt idx="396">
                  <c:v>38023.0</c:v>
                </c:pt>
                <c:pt idx="397">
                  <c:v>38023.0</c:v>
                </c:pt>
                <c:pt idx="398">
                  <c:v>38023.0</c:v>
                </c:pt>
                <c:pt idx="399">
                  <c:v>38023.0</c:v>
                </c:pt>
                <c:pt idx="400">
                  <c:v>38023.0</c:v>
                </c:pt>
                <c:pt idx="401">
                  <c:v>38023.0</c:v>
                </c:pt>
                <c:pt idx="402">
                  <c:v>38023.0</c:v>
                </c:pt>
                <c:pt idx="403">
                  <c:v>38023.0</c:v>
                </c:pt>
                <c:pt idx="404">
                  <c:v>38023.0</c:v>
                </c:pt>
                <c:pt idx="405">
                  <c:v>38023.0</c:v>
                </c:pt>
                <c:pt idx="406">
                  <c:v>38023.0</c:v>
                </c:pt>
                <c:pt idx="407">
                  <c:v>38023.0</c:v>
                </c:pt>
                <c:pt idx="408">
                  <c:v>38023.0</c:v>
                </c:pt>
                <c:pt idx="409">
                  <c:v>38023.0</c:v>
                </c:pt>
                <c:pt idx="410">
                  <c:v>38023.0</c:v>
                </c:pt>
                <c:pt idx="411">
                  <c:v>38023.0</c:v>
                </c:pt>
                <c:pt idx="412">
                  <c:v>38023.0</c:v>
                </c:pt>
                <c:pt idx="413">
                  <c:v>38023.0</c:v>
                </c:pt>
                <c:pt idx="414">
                  <c:v>38023.0</c:v>
                </c:pt>
                <c:pt idx="415">
                  <c:v>38023.0</c:v>
                </c:pt>
                <c:pt idx="416">
                  <c:v>38026.0</c:v>
                </c:pt>
                <c:pt idx="417">
                  <c:v>38026.0</c:v>
                </c:pt>
                <c:pt idx="418">
                  <c:v>38026.0</c:v>
                </c:pt>
                <c:pt idx="419">
                  <c:v>38026.0</c:v>
                </c:pt>
                <c:pt idx="420">
                  <c:v>38026.0</c:v>
                </c:pt>
                <c:pt idx="421">
                  <c:v>38026.0</c:v>
                </c:pt>
                <c:pt idx="422">
                  <c:v>38026.0</c:v>
                </c:pt>
                <c:pt idx="423">
                  <c:v>38026.0</c:v>
                </c:pt>
                <c:pt idx="424">
                  <c:v>38026.0</c:v>
                </c:pt>
                <c:pt idx="425">
                  <c:v>38026.0</c:v>
                </c:pt>
                <c:pt idx="426">
                  <c:v>38026.0</c:v>
                </c:pt>
                <c:pt idx="427">
                  <c:v>38026.0</c:v>
                </c:pt>
                <c:pt idx="428">
                  <c:v>38026.0</c:v>
                </c:pt>
                <c:pt idx="429">
                  <c:v>38026.0</c:v>
                </c:pt>
                <c:pt idx="430">
                  <c:v>38026.0</c:v>
                </c:pt>
                <c:pt idx="431">
                  <c:v>38026.0</c:v>
                </c:pt>
                <c:pt idx="432">
                  <c:v>38026.0</c:v>
                </c:pt>
                <c:pt idx="433">
                  <c:v>38026.0</c:v>
                </c:pt>
                <c:pt idx="434">
                  <c:v>38026.0</c:v>
                </c:pt>
                <c:pt idx="435">
                  <c:v>38026.0</c:v>
                </c:pt>
                <c:pt idx="436">
                  <c:v>38026.0</c:v>
                </c:pt>
                <c:pt idx="437">
                  <c:v>38026.0</c:v>
                </c:pt>
                <c:pt idx="438">
                  <c:v>38026.0</c:v>
                </c:pt>
                <c:pt idx="439">
                  <c:v>38026.0</c:v>
                </c:pt>
                <c:pt idx="440">
                  <c:v>38026.0</c:v>
                </c:pt>
                <c:pt idx="441">
                  <c:v>38026.0</c:v>
                </c:pt>
                <c:pt idx="442">
                  <c:v>38026.0</c:v>
                </c:pt>
                <c:pt idx="443">
                  <c:v>38026.0</c:v>
                </c:pt>
                <c:pt idx="444">
                  <c:v>38026.0</c:v>
                </c:pt>
                <c:pt idx="445">
                  <c:v>38026.0</c:v>
                </c:pt>
                <c:pt idx="446">
                  <c:v>38026.0</c:v>
                </c:pt>
                <c:pt idx="447">
                  <c:v>38026.0</c:v>
                </c:pt>
                <c:pt idx="448">
                  <c:v>38026.0</c:v>
                </c:pt>
                <c:pt idx="449">
                  <c:v>38026.0</c:v>
                </c:pt>
                <c:pt idx="450">
                  <c:v>38026.0</c:v>
                </c:pt>
                <c:pt idx="451">
                  <c:v>38026.0</c:v>
                </c:pt>
                <c:pt idx="452">
                  <c:v>38026.0</c:v>
                </c:pt>
                <c:pt idx="453">
                  <c:v>38026.0</c:v>
                </c:pt>
                <c:pt idx="454">
                  <c:v>38026.0</c:v>
                </c:pt>
                <c:pt idx="455">
                  <c:v>38026.0</c:v>
                </c:pt>
                <c:pt idx="456">
                  <c:v>38026.0</c:v>
                </c:pt>
                <c:pt idx="457">
                  <c:v>38026.0</c:v>
                </c:pt>
                <c:pt idx="458">
                  <c:v>38026.0</c:v>
                </c:pt>
                <c:pt idx="459">
                  <c:v>38026.0</c:v>
                </c:pt>
                <c:pt idx="460">
                  <c:v>38026.0</c:v>
                </c:pt>
                <c:pt idx="461">
                  <c:v>38026.0</c:v>
                </c:pt>
                <c:pt idx="462">
                  <c:v>38026.0</c:v>
                </c:pt>
                <c:pt idx="463">
                  <c:v>38026.0</c:v>
                </c:pt>
                <c:pt idx="464">
                  <c:v>38026.0</c:v>
                </c:pt>
                <c:pt idx="465">
                  <c:v>38026.0</c:v>
                </c:pt>
                <c:pt idx="466">
                  <c:v>38026.0</c:v>
                </c:pt>
                <c:pt idx="467">
                  <c:v>38026.0</c:v>
                </c:pt>
                <c:pt idx="468">
                  <c:v>38026.0</c:v>
                </c:pt>
                <c:pt idx="469">
                  <c:v>38026.0</c:v>
                </c:pt>
                <c:pt idx="470">
                  <c:v>38026.0</c:v>
                </c:pt>
                <c:pt idx="471">
                  <c:v>38026.0</c:v>
                </c:pt>
                <c:pt idx="472">
                  <c:v>38026.0</c:v>
                </c:pt>
                <c:pt idx="473">
                  <c:v>38026.0</c:v>
                </c:pt>
                <c:pt idx="474">
                  <c:v>38026.0</c:v>
                </c:pt>
                <c:pt idx="475">
                  <c:v>38026.0</c:v>
                </c:pt>
                <c:pt idx="476">
                  <c:v>38026.0</c:v>
                </c:pt>
                <c:pt idx="477">
                  <c:v>38026.0</c:v>
                </c:pt>
                <c:pt idx="478">
                  <c:v>38026.0</c:v>
                </c:pt>
                <c:pt idx="479">
                  <c:v>38026.0</c:v>
                </c:pt>
                <c:pt idx="480">
                  <c:v>38026.0</c:v>
                </c:pt>
                <c:pt idx="481">
                  <c:v>38026.0</c:v>
                </c:pt>
                <c:pt idx="482">
                  <c:v>38026.0</c:v>
                </c:pt>
                <c:pt idx="483">
                  <c:v>38026.0</c:v>
                </c:pt>
                <c:pt idx="484">
                  <c:v>38026.0</c:v>
                </c:pt>
                <c:pt idx="485">
                  <c:v>38026.0</c:v>
                </c:pt>
                <c:pt idx="486">
                  <c:v>38026.0</c:v>
                </c:pt>
                <c:pt idx="487">
                  <c:v>38026.0</c:v>
                </c:pt>
                <c:pt idx="488">
                  <c:v>38026.0</c:v>
                </c:pt>
                <c:pt idx="489">
                  <c:v>38026.0</c:v>
                </c:pt>
                <c:pt idx="490">
                  <c:v>38026.0</c:v>
                </c:pt>
                <c:pt idx="491">
                  <c:v>38026.0</c:v>
                </c:pt>
                <c:pt idx="492">
                  <c:v>38026.0</c:v>
                </c:pt>
                <c:pt idx="493">
                  <c:v>38026.0</c:v>
                </c:pt>
                <c:pt idx="494">
                  <c:v>38026.0</c:v>
                </c:pt>
                <c:pt idx="495">
                  <c:v>38026.0</c:v>
                </c:pt>
                <c:pt idx="496">
                  <c:v>38026.0</c:v>
                </c:pt>
                <c:pt idx="497">
                  <c:v>38026.0</c:v>
                </c:pt>
                <c:pt idx="498">
                  <c:v>38026.0</c:v>
                </c:pt>
                <c:pt idx="499">
                  <c:v>38026.0</c:v>
                </c:pt>
                <c:pt idx="500">
                  <c:v>38026.0</c:v>
                </c:pt>
                <c:pt idx="501">
                  <c:v>38026.0</c:v>
                </c:pt>
                <c:pt idx="502">
                  <c:v>38026.0</c:v>
                </c:pt>
                <c:pt idx="503">
                  <c:v>38026.0</c:v>
                </c:pt>
                <c:pt idx="504">
                  <c:v>38026.0</c:v>
                </c:pt>
                <c:pt idx="505">
                  <c:v>38026.0</c:v>
                </c:pt>
                <c:pt idx="506">
                  <c:v>38026.0</c:v>
                </c:pt>
                <c:pt idx="507">
                  <c:v>38026.0</c:v>
                </c:pt>
                <c:pt idx="508">
                  <c:v>38026.0</c:v>
                </c:pt>
                <c:pt idx="509">
                  <c:v>38026.0</c:v>
                </c:pt>
                <c:pt idx="510">
                  <c:v>38026.0</c:v>
                </c:pt>
                <c:pt idx="511">
                  <c:v>38026.0</c:v>
                </c:pt>
                <c:pt idx="512">
                  <c:v>38026.0</c:v>
                </c:pt>
                <c:pt idx="513">
                  <c:v>38026.0</c:v>
                </c:pt>
                <c:pt idx="514">
                  <c:v>38026.0</c:v>
                </c:pt>
                <c:pt idx="515">
                  <c:v>38026.0</c:v>
                </c:pt>
                <c:pt idx="516">
                  <c:v>38027.0</c:v>
                </c:pt>
                <c:pt idx="517">
                  <c:v>38028.0</c:v>
                </c:pt>
                <c:pt idx="518">
                  <c:v>38028.0</c:v>
                </c:pt>
                <c:pt idx="519">
                  <c:v>38028.0</c:v>
                </c:pt>
                <c:pt idx="520">
                  <c:v>38028.0</c:v>
                </c:pt>
                <c:pt idx="521">
                  <c:v>38029.0</c:v>
                </c:pt>
                <c:pt idx="522">
                  <c:v>38029.0</c:v>
                </c:pt>
                <c:pt idx="523">
                  <c:v>38029.0</c:v>
                </c:pt>
                <c:pt idx="524">
                  <c:v>38029.0</c:v>
                </c:pt>
                <c:pt idx="525">
                  <c:v>38029.0</c:v>
                </c:pt>
                <c:pt idx="526">
                  <c:v>38033.0</c:v>
                </c:pt>
                <c:pt idx="527">
                  <c:v>38034.0</c:v>
                </c:pt>
                <c:pt idx="528">
                  <c:v>38034.0</c:v>
                </c:pt>
                <c:pt idx="529">
                  <c:v>38034.0</c:v>
                </c:pt>
                <c:pt idx="530">
                  <c:v>38034.0</c:v>
                </c:pt>
                <c:pt idx="531">
                  <c:v>38034.0</c:v>
                </c:pt>
                <c:pt idx="532">
                  <c:v>38034.0</c:v>
                </c:pt>
                <c:pt idx="533">
                  <c:v>38034.0</c:v>
                </c:pt>
                <c:pt idx="534">
                  <c:v>38034.0</c:v>
                </c:pt>
                <c:pt idx="535">
                  <c:v>38034.0</c:v>
                </c:pt>
                <c:pt idx="536">
                  <c:v>38034.0</c:v>
                </c:pt>
                <c:pt idx="537">
                  <c:v>38034.0</c:v>
                </c:pt>
                <c:pt idx="538">
                  <c:v>38034.0</c:v>
                </c:pt>
                <c:pt idx="539">
                  <c:v>38035.0</c:v>
                </c:pt>
                <c:pt idx="540">
                  <c:v>38036.0</c:v>
                </c:pt>
                <c:pt idx="541">
                  <c:v>38036.0</c:v>
                </c:pt>
                <c:pt idx="542">
                  <c:v>38036.0</c:v>
                </c:pt>
                <c:pt idx="543">
                  <c:v>38036.0</c:v>
                </c:pt>
                <c:pt idx="544">
                  <c:v>38036.0</c:v>
                </c:pt>
                <c:pt idx="545">
                  <c:v>38036.0</c:v>
                </c:pt>
                <c:pt idx="546">
                  <c:v>38036.0</c:v>
                </c:pt>
                <c:pt idx="547">
                  <c:v>38037.0</c:v>
                </c:pt>
                <c:pt idx="548">
                  <c:v>38037.0</c:v>
                </c:pt>
                <c:pt idx="549">
                  <c:v>38037.0</c:v>
                </c:pt>
                <c:pt idx="550">
                  <c:v>38037.0</c:v>
                </c:pt>
                <c:pt idx="551">
                  <c:v>38037.0</c:v>
                </c:pt>
                <c:pt idx="552">
                  <c:v>38040.0</c:v>
                </c:pt>
                <c:pt idx="553">
                  <c:v>38040.0</c:v>
                </c:pt>
                <c:pt idx="554">
                  <c:v>38040.0</c:v>
                </c:pt>
                <c:pt idx="555">
                  <c:v>38040.0</c:v>
                </c:pt>
                <c:pt idx="556">
                  <c:v>38040.0</c:v>
                </c:pt>
                <c:pt idx="557">
                  <c:v>38042.0</c:v>
                </c:pt>
                <c:pt idx="558">
                  <c:v>38042.0</c:v>
                </c:pt>
                <c:pt idx="559">
                  <c:v>38042.0</c:v>
                </c:pt>
                <c:pt idx="560">
                  <c:v>38042.0</c:v>
                </c:pt>
                <c:pt idx="561">
                  <c:v>38042.0</c:v>
                </c:pt>
                <c:pt idx="562">
                  <c:v>38042.0</c:v>
                </c:pt>
                <c:pt idx="563">
                  <c:v>38042.0</c:v>
                </c:pt>
                <c:pt idx="564">
                  <c:v>38042.0</c:v>
                </c:pt>
                <c:pt idx="565">
                  <c:v>38042.0</c:v>
                </c:pt>
                <c:pt idx="566">
                  <c:v>38042.0</c:v>
                </c:pt>
                <c:pt idx="567">
                  <c:v>38042.0</c:v>
                </c:pt>
                <c:pt idx="568">
                  <c:v>38042.0</c:v>
                </c:pt>
                <c:pt idx="569">
                  <c:v>38042.0</c:v>
                </c:pt>
                <c:pt idx="570">
                  <c:v>38042.0</c:v>
                </c:pt>
                <c:pt idx="571">
                  <c:v>38042.0</c:v>
                </c:pt>
                <c:pt idx="572">
                  <c:v>38042.0</c:v>
                </c:pt>
                <c:pt idx="573">
                  <c:v>38042.0</c:v>
                </c:pt>
                <c:pt idx="574">
                  <c:v>38042.0</c:v>
                </c:pt>
                <c:pt idx="575">
                  <c:v>38042.0</c:v>
                </c:pt>
                <c:pt idx="576">
                  <c:v>38042.0</c:v>
                </c:pt>
                <c:pt idx="577">
                  <c:v>38042.0</c:v>
                </c:pt>
                <c:pt idx="578">
                  <c:v>38043.0</c:v>
                </c:pt>
                <c:pt idx="579">
                  <c:v>38043.0</c:v>
                </c:pt>
                <c:pt idx="580">
                  <c:v>38043.0</c:v>
                </c:pt>
                <c:pt idx="581">
                  <c:v>38043.0</c:v>
                </c:pt>
                <c:pt idx="582">
                  <c:v>38048.0</c:v>
                </c:pt>
                <c:pt idx="583">
                  <c:v>38049.0</c:v>
                </c:pt>
                <c:pt idx="584">
                  <c:v>38049.0</c:v>
                </c:pt>
                <c:pt idx="585">
                  <c:v>38050.0</c:v>
                </c:pt>
                <c:pt idx="586">
                  <c:v>38050.0</c:v>
                </c:pt>
                <c:pt idx="587">
                  <c:v>38051.0</c:v>
                </c:pt>
                <c:pt idx="588">
                  <c:v>38051.0</c:v>
                </c:pt>
                <c:pt idx="589">
                  <c:v>38051.0</c:v>
                </c:pt>
                <c:pt idx="590">
                  <c:v>38051.0</c:v>
                </c:pt>
                <c:pt idx="591">
                  <c:v>38051.0</c:v>
                </c:pt>
                <c:pt idx="592">
                  <c:v>38051.0</c:v>
                </c:pt>
                <c:pt idx="593">
                  <c:v>38051.0</c:v>
                </c:pt>
                <c:pt idx="594">
                  <c:v>38054.0</c:v>
                </c:pt>
                <c:pt idx="595">
                  <c:v>38055.0</c:v>
                </c:pt>
                <c:pt idx="596">
                  <c:v>38055.0</c:v>
                </c:pt>
                <c:pt idx="597">
                  <c:v>38055.0</c:v>
                </c:pt>
                <c:pt idx="598">
                  <c:v>38056.0</c:v>
                </c:pt>
                <c:pt idx="599">
                  <c:v>38056.0</c:v>
                </c:pt>
                <c:pt idx="600">
                  <c:v>38056.0</c:v>
                </c:pt>
                <c:pt idx="601">
                  <c:v>38056.0</c:v>
                </c:pt>
                <c:pt idx="602">
                  <c:v>38056.0</c:v>
                </c:pt>
                <c:pt idx="603">
                  <c:v>38057.0</c:v>
                </c:pt>
                <c:pt idx="604">
                  <c:v>38057.0</c:v>
                </c:pt>
                <c:pt idx="605">
                  <c:v>38057.0</c:v>
                </c:pt>
                <c:pt idx="606">
                  <c:v>38057.0</c:v>
                </c:pt>
                <c:pt idx="607">
                  <c:v>38057.0</c:v>
                </c:pt>
                <c:pt idx="608">
                  <c:v>38057.0</c:v>
                </c:pt>
                <c:pt idx="609">
                  <c:v>38057.0</c:v>
                </c:pt>
                <c:pt idx="610">
                  <c:v>38058.0</c:v>
                </c:pt>
                <c:pt idx="611">
                  <c:v>38058.0</c:v>
                </c:pt>
                <c:pt idx="612">
                  <c:v>38058.0</c:v>
                </c:pt>
                <c:pt idx="613">
                  <c:v>38058.0</c:v>
                </c:pt>
                <c:pt idx="614">
                  <c:v>38061.0</c:v>
                </c:pt>
                <c:pt idx="615">
                  <c:v>38061.0</c:v>
                </c:pt>
                <c:pt idx="616">
                  <c:v>38061.0</c:v>
                </c:pt>
                <c:pt idx="617">
                  <c:v>38061.0</c:v>
                </c:pt>
                <c:pt idx="618">
                  <c:v>38061.0</c:v>
                </c:pt>
                <c:pt idx="619">
                  <c:v>38061.0</c:v>
                </c:pt>
                <c:pt idx="620">
                  <c:v>38061.0</c:v>
                </c:pt>
                <c:pt idx="621">
                  <c:v>38061.0</c:v>
                </c:pt>
                <c:pt idx="622">
                  <c:v>38061.0</c:v>
                </c:pt>
                <c:pt idx="623">
                  <c:v>38061.0</c:v>
                </c:pt>
                <c:pt idx="624">
                  <c:v>38061.0</c:v>
                </c:pt>
                <c:pt idx="625">
                  <c:v>38062.0</c:v>
                </c:pt>
                <c:pt idx="626">
                  <c:v>38062.0</c:v>
                </c:pt>
                <c:pt idx="627">
                  <c:v>38062.0</c:v>
                </c:pt>
                <c:pt idx="628">
                  <c:v>38062.0</c:v>
                </c:pt>
                <c:pt idx="629">
                  <c:v>38062.0</c:v>
                </c:pt>
                <c:pt idx="630">
                  <c:v>38062.0</c:v>
                </c:pt>
                <c:pt idx="631">
                  <c:v>38062.0</c:v>
                </c:pt>
                <c:pt idx="632">
                  <c:v>38062.0</c:v>
                </c:pt>
                <c:pt idx="633">
                  <c:v>38064.0</c:v>
                </c:pt>
                <c:pt idx="634">
                  <c:v>38065.0</c:v>
                </c:pt>
                <c:pt idx="635">
                  <c:v>38065.0</c:v>
                </c:pt>
                <c:pt idx="636">
                  <c:v>38065.0</c:v>
                </c:pt>
                <c:pt idx="637">
                  <c:v>38065.0</c:v>
                </c:pt>
                <c:pt idx="638">
                  <c:v>38068.0</c:v>
                </c:pt>
                <c:pt idx="639">
                  <c:v>38069.0</c:v>
                </c:pt>
                <c:pt idx="640">
                  <c:v>38069.0</c:v>
                </c:pt>
                <c:pt idx="641">
                  <c:v>38069.0</c:v>
                </c:pt>
                <c:pt idx="642">
                  <c:v>38069.0</c:v>
                </c:pt>
                <c:pt idx="643">
                  <c:v>38069.0</c:v>
                </c:pt>
                <c:pt idx="644">
                  <c:v>38071.0</c:v>
                </c:pt>
                <c:pt idx="645">
                  <c:v>38072.0</c:v>
                </c:pt>
                <c:pt idx="646">
                  <c:v>38075.0</c:v>
                </c:pt>
                <c:pt idx="647">
                  <c:v>38075.0</c:v>
                </c:pt>
                <c:pt idx="648">
                  <c:v>38075.0</c:v>
                </c:pt>
                <c:pt idx="649">
                  <c:v>38076.0</c:v>
                </c:pt>
                <c:pt idx="650">
                  <c:v>38076.0</c:v>
                </c:pt>
                <c:pt idx="651">
                  <c:v>38076.0</c:v>
                </c:pt>
                <c:pt idx="652">
                  <c:v>38076.0</c:v>
                </c:pt>
                <c:pt idx="653">
                  <c:v>38076.0</c:v>
                </c:pt>
                <c:pt idx="654">
                  <c:v>38076.0</c:v>
                </c:pt>
                <c:pt idx="655">
                  <c:v>38076.0</c:v>
                </c:pt>
                <c:pt idx="656">
                  <c:v>38076.0</c:v>
                </c:pt>
                <c:pt idx="657">
                  <c:v>38076.0</c:v>
                </c:pt>
                <c:pt idx="658">
                  <c:v>38076.0</c:v>
                </c:pt>
                <c:pt idx="659">
                  <c:v>38077.0</c:v>
                </c:pt>
                <c:pt idx="660">
                  <c:v>38077.0</c:v>
                </c:pt>
                <c:pt idx="661">
                  <c:v>38077.0</c:v>
                </c:pt>
                <c:pt idx="662">
                  <c:v>38078.0</c:v>
                </c:pt>
                <c:pt idx="663">
                  <c:v>38078.0</c:v>
                </c:pt>
                <c:pt idx="664">
                  <c:v>38079.0</c:v>
                </c:pt>
                <c:pt idx="665">
                  <c:v>38079.0</c:v>
                </c:pt>
                <c:pt idx="666">
                  <c:v>38079.0</c:v>
                </c:pt>
                <c:pt idx="667">
                  <c:v>38079.0</c:v>
                </c:pt>
                <c:pt idx="668">
                  <c:v>38083.0</c:v>
                </c:pt>
                <c:pt idx="669">
                  <c:v>38083.0</c:v>
                </c:pt>
                <c:pt idx="670">
                  <c:v>38083.0</c:v>
                </c:pt>
                <c:pt idx="671">
                  <c:v>38083.0</c:v>
                </c:pt>
                <c:pt idx="672">
                  <c:v>38083.0</c:v>
                </c:pt>
                <c:pt idx="673">
                  <c:v>38083.0</c:v>
                </c:pt>
                <c:pt idx="674">
                  <c:v>38083.0</c:v>
                </c:pt>
                <c:pt idx="675">
                  <c:v>38083.0</c:v>
                </c:pt>
                <c:pt idx="676">
                  <c:v>38083.0</c:v>
                </c:pt>
                <c:pt idx="677">
                  <c:v>38083.0</c:v>
                </c:pt>
                <c:pt idx="678">
                  <c:v>38083.0</c:v>
                </c:pt>
                <c:pt idx="679">
                  <c:v>38083.0</c:v>
                </c:pt>
                <c:pt idx="680">
                  <c:v>38083.0</c:v>
                </c:pt>
                <c:pt idx="681">
                  <c:v>38083.0</c:v>
                </c:pt>
                <c:pt idx="682">
                  <c:v>38083.0</c:v>
                </c:pt>
                <c:pt idx="683">
                  <c:v>38083.0</c:v>
                </c:pt>
                <c:pt idx="684">
                  <c:v>38083.0</c:v>
                </c:pt>
                <c:pt idx="685">
                  <c:v>38083.0</c:v>
                </c:pt>
                <c:pt idx="686">
                  <c:v>38083.0</c:v>
                </c:pt>
                <c:pt idx="687">
                  <c:v>38083.0</c:v>
                </c:pt>
                <c:pt idx="688">
                  <c:v>38084.0</c:v>
                </c:pt>
                <c:pt idx="689">
                  <c:v>38084.0</c:v>
                </c:pt>
                <c:pt idx="690">
                  <c:v>38084.0</c:v>
                </c:pt>
                <c:pt idx="691">
                  <c:v>38084.0</c:v>
                </c:pt>
                <c:pt idx="692">
                  <c:v>38084.0</c:v>
                </c:pt>
                <c:pt idx="693">
                  <c:v>38084.0</c:v>
                </c:pt>
                <c:pt idx="694">
                  <c:v>38084.0</c:v>
                </c:pt>
                <c:pt idx="695">
                  <c:v>38084.0</c:v>
                </c:pt>
                <c:pt idx="696">
                  <c:v>38084.0</c:v>
                </c:pt>
                <c:pt idx="697">
                  <c:v>38084.0</c:v>
                </c:pt>
                <c:pt idx="698">
                  <c:v>38084.0</c:v>
                </c:pt>
                <c:pt idx="699">
                  <c:v>38084.0</c:v>
                </c:pt>
                <c:pt idx="700">
                  <c:v>38084.0</c:v>
                </c:pt>
                <c:pt idx="701">
                  <c:v>38084.0</c:v>
                </c:pt>
                <c:pt idx="702">
                  <c:v>38084.0</c:v>
                </c:pt>
                <c:pt idx="703">
                  <c:v>38084.0</c:v>
                </c:pt>
                <c:pt idx="704">
                  <c:v>38084.0</c:v>
                </c:pt>
                <c:pt idx="705">
                  <c:v>38085.0</c:v>
                </c:pt>
                <c:pt idx="706">
                  <c:v>38085.0</c:v>
                </c:pt>
                <c:pt idx="707">
                  <c:v>38085.0</c:v>
                </c:pt>
                <c:pt idx="708">
                  <c:v>38085.0</c:v>
                </c:pt>
                <c:pt idx="709">
                  <c:v>38085.0</c:v>
                </c:pt>
                <c:pt idx="710">
                  <c:v>38085.0</c:v>
                </c:pt>
                <c:pt idx="711">
                  <c:v>38085.0</c:v>
                </c:pt>
                <c:pt idx="712">
                  <c:v>38085.0</c:v>
                </c:pt>
                <c:pt idx="713">
                  <c:v>38085.0</c:v>
                </c:pt>
                <c:pt idx="714">
                  <c:v>38085.0</c:v>
                </c:pt>
                <c:pt idx="715">
                  <c:v>38085.0</c:v>
                </c:pt>
                <c:pt idx="716">
                  <c:v>38085.0</c:v>
                </c:pt>
                <c:pt idx="717">
                  <c:v>38085.0</c:v>
                </c:pt>
                <c:pt idx="718">
                  <c:v>38085.0</c:v>
                </c:pt>
                <c:pt idx="719">
                  <c:v>38085.0</c:v>
                </c:pt>
                <c:pt idx="720">
                  <c:v>38085.0</c:v>
                </c:pt>
                <c:pt idx="721">
                  <c:v>38085.0</c:v>
                </c:pt>
                <c:pt idx="722">
                  <c:v>38085.0</c:v>
                </c:pt>
                <c:pt idx="723">
                  <c:v>38085.0</c:v>
                </c:pt>
                <c:pt idx="724">
                  <c:v>38085.0</c:v>
                </c:pt>
                <c:pt idx="725">
                  <c:v>38085.0</c:v>
                </c:pt>
                <c:pt idx="726">
                  <c:v>38085.0</c:v>
                </c:pt>
                <c:pt idx="727">
                  <c:v>38085.0</c:v>
                </c:pt>
                <c:pt idx="728">
                  <c:v>38097.0</c:v>
                </c:pt>
                <c:pt idx="729">
                  <c:v>38097.0</c:v>
                </c:pt>
                <c:pt idx="730">
                  <c:v>38097.0</c:v>
                </c:pt>
                <c:pt idx="731">
                  <c:v>38097.0</c:v>
                </c:pt>
                <c:pt idx="732">
                  <c:v>38097.0</c:v>
                </c:pt>
                <c:pt idx="733">
                  <c:v>38098.0</c:v>
                </c:pt>
                <c:pt idx="734">
                  <c:v>38098.0</c:v>
                </c:pt>
                <c:pt idx="735">
                  <c:v>38099.0</c:v>
                </c:pt>
                <c:pt idx="736">
                  <c:v>38099.0</c:v>
                </c:pt>
                <c:pt idx="737">
                  <c:v>38099.0</c:v>
                </c:pt>
                <c:pt idx="738">
                  <c:v>38099.0</c:v>
                </c:pt>
                <c:pt idx="739">
                  <c:v>38099.0</c:v>
                </c:pt>
                <c:pt idx="740">
                  <c:v>38099.0</c:v>
                </c:pt>
                <c:pt idx="741">
                  <c:v>38099.0</c:v>
                </c:pt>
                <c:pt idx="742">
                  <c:v>38099.0</c:v>
                </c:pt>
                <c:pt idx="743">
                  <c:v>38099.0</c:v>
                </c:pt>
                <c:pt idx="744">
                  <c:v>38099.0</c:v>
                </c:pt>
                <c:pt idx="745">
                  <c:v>38099.0</c:v>
                </c:pt>
                <c:pt idx="746">
                  <c:v>38099.0</c:v>
                </c:pt>
                <c:pt idx="747">
                  <c:v>38099.0</c:v>
                </c:pt>
                <c:pt idx="748">
                  <c:v>38100.0</c:v>
                </c:pt>
                <c:pt idx="749">
                  <c:v>38100.0</c:v>
                </c:pt>
                <c:pt idx="750">
                  <c:v>38100.0</c:v>
                </c:pt>
                <c:pt idx="751">
                  <c:v>38105.0</c:v>
                </c:pt>
                <c:pt idx="752">
                  <c:v>38105.0</c:v>
                </c:pt>
                <c:pt idx="753">
                  <c:v>38105.0</c:v>
                </c:pt>
                <c:pt idx="754">
                  <c:v>38105.0</c:v>
                </c:pt>
                <c:pt idx="755">
                  <c:v>38105.0</c:v>
                </c:pt>
                <c:pt idx="756">
                  <c:v>38105.0</c:v>
                </c:pt>
                <c:pt idx="757">
                  <c:v>38105.0</c:v>
                </c:pt>
                <c:pt idx="758">
                  <c:v>38105.0</c:v>
                </c:pt>
                <c:pt idx="759">
                  <c:v>38105.0</c:v>
                </c:pt>
                <c:pt idx="760">
                  <c:v>38105.0</c:v>
                </c:pt>
                <c:pt idx="761">
                  <c:v>38105.0</c:v>
                </c:pt>
                <c:pt idx="762">
                  <c:v>38105.0</c:v>
                </c:pt>
                <c:pt idx="763">
                  <c:v>38105.0</c:v>
                </c:pt>
                <c:pt idx="764">
                  <c:v>38106.0</c:v>
                </c:pt>
                <c:pt idx="765">
                  <c:v>38106.0</c:v>
                </c:pt>
                <c:pt idx="766">
                  <c:v>38106.0</c:v>
                </c:pt>
                <c:pt idx="767">
                  <c:v>38107.0</c:v>
                </c:pt>
                <c:pt idx="768">
                  <c:v>38107.0</c:v>
                </c:pt>
                <c:pt idx="769">
                  <c:v>38107.0</c:v>
                </c:pt>
                <c:pt idx="770">
                  <c:v>38107.0</c:v>
                </c:pt>
                <c:pt idx="771">
                  <c:v>38107.0</c:v>
                </c:pt>
                <c:pt idx="772">
                  <c:v>38107.0</c:v>
                </c:pt>
                <c:pt idx="773">
                  <c:v>38107.0</c:v>
                </c:pt>
                <c:pt idx="774">
                  <c:v>38112.0</c:v>
                </c:pt>
                <c:pt idx="775">
                  <c:v>38112.0</c:v>
                </c:pt>
                <c:pt idx="776">
                  <c:v>38113.0</c:v>
                </c:pt>
                <c:pt idx="777">
                  <c:v>38113.0</c:v>
                </c:pt>
                <c:pt idx="778">
                  <c:v>38113.0</c:v>
                </c:pt>
                <c:pt idx="779">
                  <c:v>38113.0</c:v>
                </c:pt>
                <c:pt idx="780">
                  <c:v>38119.0</c:v>
                </c:pt>
                <c:pt idx="781">
                  <c:v>38119.0</c:v>
                </c:pt>
                <c:pt idx="782">
                  <c:v>38119.0</c:v>
                </c:pt>
                <c:pt idx="783">
                  <c:v>38119.0</c:v>
                </c:pt>
                <c:pt idx="784">
                  <c:v>38119.0</c:v>
                </c:pt>
                <c:pt idx="785">
                  <c:v>38120.0</c:v>
                </c:pt>
                <c:pt idx="786">
                  <c:v>38124.0</c:v>
                </c:pt>
                <c:pt idx="787">
                  <c:v>38124.0</c:v>
                </c:pt>
                <c:pt idx="788">
                  <c:v>38124.0</c:v>
                </c:pt>
                <c:pt idx="789">
                  <c:v>38124.0</c:v>
                </c:pt>
                <c:pt idx="790">
                  <c:v>38124.0</c:v>
                </c:pt>
                <c:pt idx="791">
                  <c:v>38125.0</c:v>
                </c:pt>
                <c:pt idx="792">
                  <c:v>38126.0</c:v>
                </c:pt>
                <c:pt idx="793">
                  <c:v>38126.0</c:v>
                </c:pt>
                <c:pt idx="794">
                  <c:v>38126.0</c:v>
                </c:pt>
                <c:pt idx="795">
                  <c:v>38126.0</c:v>
                </c:pt>
                <c:pt idx="796">
                  <c:v>38126.0</c:v>
                </c:pt>
                <c:pt idx="797">
                  <c:v>38126.0</c:v>
                </c:pt>
                <c:pt idx="798">
                  <c:v>38126.0</c:v>
                </c:pt>
                <c:pt idx="799">
                  <c:v>38126.0</c:v>
                </c:pt>
                <c:pt idx="800">
                  <c:v>38126.0</c:v>
                </c:pt>
                <c:pt idx="801">
                  <c:v>38126.0</c:v>
                </c:pt>
                <c:pt idx="802">
                  <c:v>38126.0</c:v>
                </c:pt>
                <c:pt idx="803">
                  <c:v>38126.0</c:v>
                </c:pt>
                <c:pt idx="804">
                  <c:v>38126.0</c:v>
                </c:pt>
                <c:pt idx="805">
                  <c:v>38126.0</c:v>
                </c:pt>
                <c:pt idx="806">
                  <c:v>38126.0</c:v>
                </c:pt>
                <c:pt idx="807">
                  <c:v>38126.0</c:v>
                </c:pt>
                <c:pt idx="808">
                  <c:v>38126.0</c:v>
                </c:pt>
                <c:pt idx="809">
                  <c:v>38126.0</c:v>
                </c:pt>
                <c:pt idx="810">
                  <c:v>38126.0</c:v>
                </c:pt>
                <c:pt idx="811">
                  <c:v>38126.0</c:v>
                </c:pt>
                <c:pt idx="812">
                  <c:v>38126.0</c:v>
                </c:pt>
                <c:pt idx="813">
                  <c:v>38126.0</c:v>
                </c:pt>
                <c:pt idx="814">
                  <c:v>38126.0</c:v>
                </c:pt>
                <c:pt idx="815">
                  <c:v>38126.0</c:v>
                </c:pt>
                <c:pt idx="816">
                  <c:v>38126.0</c:v>
                </c:pt>
                <c:pt idx="817">
                  <c:v>38128.0</c:v>
                </c:pt>
                <c:pt idx="818">
                  <c:v>38128.0</c:v>
                </c:pt>
                <c:pt idx="819">
                  <c:v>38128.0</c:v>
                </c:pt>
                <c:pt idx="820">
                  <c:v>38128.0</c:v>
                </c:pt>
                <c:pt idx="821">
                  <c:v>38131.0</c:v>
                </c:pt>
                <c:pt idx="822">
                  <c:v>38131.0</c:v>
                </c:pt>
                <c:pt idx="823">
                  <c:v>38131.0</c:v>
                </c:pt>
                <c:pt idx="824">
                  <c:v>38131.0</c:v>
                </c:pt>
                <c:pt idx="825">
                  <c:v>38131.0</c:v>
                </c:pt>
                <c:pt idx="826">
                  <c:v>38131.0</c:v>
                </c:pt>
                <c:pt idx="827">
                  <c:v>38131.0</c:v>
                </c:pt>
                <c:pt idx="828">
                  <c:v>38132.0</c:v>
                </c:pt>
                <c:pt idx="829">
                  <c:v>38132.0</c:v>
                </c:pt>
                <c:pt idx="830">
                  <c:v>38132.0</c:v>
                </c:pt>
                <c:pt idx="831">
                  <c:v>38132.0</c:v>
                </c:pt>
                <c:pt idx="832">
                  <c:v>38132.0</c:v>
                </c:pt>
                <c:pt idx="833">
                  <c:v>38133.0</c:v>
                </c:pt>
                <c:pt idx="834">
                  <c:v>38133.0</c:v>
                </c:pt>
                <c:pt idx="835">
                  <c:v>38133.0</c:v>
                </c:pt>
                <c:pt idx="836">
                  <c:v>38133.0</c:v>
                </c:pt>
                <c:pt idx="837">
                  <c:v>38133.0</c:v>
                </c:pt>
                <c:pt idx="838">
                  <c:v>38133.0</c:v>
                </c:pt>
                <c:pt idx="839">
                  <c:v>38135.0</c:v>
                </c:pt>
                <c:pt idx="840">
                  <c:v>38135.0</c:v>
                </c:pt>
                <c:pt idx="841">
                  <c:v>38138.0</c:v>
                </c:pt>
                <c:pt idx="842">
                  <c:v>38139.0</c:v>
                </c:pt>
                <c:pt idx="843">
                  <c:v>38140.0</c:v>
                </c:pt>
                <c:pt idx="844">
                  <c:v>38140.0</c:v>
                </c:pt>
                <c:pt idx="845">
                  <c:v>38140.0</c:v>
                </c:pt>
                <c:pt idx="846">
                  <c:v>38140.0</c:v>
                </c:pt>
                <c:pt idx="847">
                  <c:v>38140.0</c:v>
                </c:pt>
                <c:pt idx="848">
                  <c:v>38140.0</c:v>
                </c:pt>
                <c:pt idx="849">
                  <c:v>38140.0</c:v>
                </c:pt>
                <c:pt idx="850">
                  <c:v>38140.0</c:v>
                </c:pt>
                <c:pt idx="851">
                  <c:v>38140.0</c:v>
                </c:pt>
                <c:pt idx="852">
                  <c:v>38140.0</c:v>
                </c:pt>
                <c:pt idx="853">
                  <c:v>38141.0</c:v>
                </c:pt>
                <c:pt idx="854">
                  <c:v>38142.0</c:v>
                </c:pt>
                <c:pt idx="855">
                  <c:v>38142.0</c:v>
                </c:pt>
                <c:pt idx="856">
                  <c:v>38145.0</c:v>
                </c:pt>
                <c:pt idx="857">
                  <c:v>38145.0</c:v>
                </c:pt>
                <c:pt idx="858">
                  <c:v>38146.0</c:v>
                </c:pt>
                <c:pt idx="859">
                  <c:v>38146.0</c:v>
                </c:pt>
                <c:pt idx="860">
                  <c:v>38146.0</c:v>
                </c:pt>
                <c:pt idx="861">
                  <c:v>38146.0</c:v>
                </c:pt>
                <c:pt idx="862">
                  <c:v>38146.0</c:v>
                </c:pt>
                <c:pt idx="863">
                  <c:v>38146.0</c:v>
                </c:pt>
                <c:pt idx="864">
                  <c:v>38147.0</c:v>
                </c:pt>
                <c:pt idx="865">
                  <c:v>38147.0</c:v>
                </c:pt>
                <c:pt idx="866">
                  <c:v>38147.0</c:v>
                </c:pt>
                <c:pt idx="867">
                  <c:v>38147.0</c:v>
                </c:pt>
                <c:pt idx="868">
                  <c:v>38147.0</c:v>
                </c:pt>
                <c:pt idx="869">
                  <c:v>38147.0</c:v>
                </c:pt>
                <c:pt idx="870">
                  <c:v>38148.0</c:v>
                </c:pt>
                <c:pt idx="871">
                  <c:v>38148.0</c:v>
                </c:pt>
                <c:pt idx="872">
                  <c:v>38148.0</c:v>
                </c:pt>
                <c:pt idx="873">
                  <c:v>38148.0</c:v>
                </c:pt>
                <c:pt idx="874">
                  <c:v>38149.0</c:v>
                </c:pt>
                <c:pt idx="875">
                  <c:v>38149.0</c:v>
                </c:pt>
                <c:pt idx="876">
                  <c:v>38153.0</c:v>
                </c:pt>
                <c:pt idx="877">
                  <c:v>38153.0</c:v>
                </c:pt>
                <c:pt idx="878">
                  <c:v>38153.0</c:v>
                </c:pt>
                <c:pt idx="879">
                  <c:v>38154.0</c:v>
                </c:pt>
                <c:pt idx="880">
                  <c:v>38154.0</c:v>
                </c:pt>
                <c:pt idx="881">
                  <c:v>38154.0</c:v>
                </c:pt>
                <c:pt idx="882">
                  <c:v>38154.0</c:v>
                </c:pt>
                <c:pt idx="883">
                  <c:v>38154.0</c:v>
                </c:pt>
                <c:pt idx="884">
                  <c:v>38154.0</c:v>
                </c:pt>
                <c:pt idx="885">
                  <c:v>38155.0</c:v>
                </c:pt>
                <c:pt idx="886">
                  <c:v>38155.0</c:v>
                </c:pt>
                <c:pt idx="887">
                  <c:v>38155.0</c:v>
                </c:pt>
                <c:pt idx="888">
                  <c:v>38156.0</c:v>
                </c:pt>
                <c:pt idx="889">
                  <c:v>38156.0</c:v>
                </c:pt>
                <c:pt idx="890">
                  <c:v>38156.0</c:v>
                </c:pt>
                <c:pt idx="891">
                  <c:v>38161.0</c:v>
                </c:pt>
                <c:pt idx="892">
                  <c:v>38161.0</c:v>
                </c:pt>
                <c:pt idx="893">
                  <c:v>38161.0</c:v>
                </c:pt>
                <c:pt idx="894">
                  <c:v>38161.0</c:v>
                </c:pt>
                <c:pt idx="895">
                  <c:v>38162.0</c:v>
                </c:pt>
                <c:pt idx="896">
                  <c:v>38162.0</c:v>
                </c:pt>
                <c:pt idx="897">
                  <c:v>38162.0</c:v>
                </c:pt>
                <c:pt idx="898">
                  <c:v>38163.0</c:v>
                </c:pt>
                <c:pt idx="899">
                  <c:v>38163.0</c:v>
                </c:pt>
                <c:pt idx="900">
                  <c:v>38166.0</c:v>
                </c:pt>
                <c:pt idx="901">
                  <c:v>38166.0</c:v>
                </c:pt>
                <c:pt idx="902">
                  <c:v>38166.0</c:v>
                </c:pt>
                <c:pt idx="903">
                  <c:v>38166.0</c:v>
                </c:pt>
                <c:pt idx="904">
                  <c:v>38168.0</c:v>
                </c:pt>
                <c:pt idx="905">
                  <c:v>38168.0</c:v>
                </c:pt>
                <c:pt idx="906">
                  <c:v>38168.0</c:v>
                </c:pt>
                <c:pt idx="907">
                  <c:v>38168.0</c:v>
                </c:pt>
                <c:pt idx="908">
                  <c:v>38168.0</c:v>
                </c:pt>
                <c:pt idx="909">
                  <c:v>38169.0</c:v>
                </c:pt>
                <c:pt idx="910">
                  <c:v>38169.0</c:v>
                </c:pt>
                <c:pt idx="911">
                  <c:v>38169.0</c:v>
                </c:pt>
                <c:pt idx="912">
                  <c:v>38169.0</c:v>
                </c:pt>
                <c:pt idx="913">
                  <c:v>38169.0</c:v>
                </c:pt>
                <c:pt idx="914">
                  <c:v>38169.0</c:v>
                </c:pt>
                <c:pt idx="915">
                  <c:v>38169.0</c:v>
                </c:pt>
                <c:pt idx="916">
                  <c:v>38169.0</c:v>
                </c:pt>
                <c:pt idx="917">
                  <c:v>38170.0</c:v>
                </c:pt>
                <c:pt idx="918">
                  <c:v>38170.0</c:v>
                </c:pt>
                <c:pt idx="919">
                  <c:v>38170.0</c:v>
                </c:pt>
                <c:pt idx="920">
                  <c:v>38170.0</c:v>
                </c:pt>
                <c:pt idx="921">
                  <c:v>38170.0</c:v>
                </c:pt>
                <c:pt idx="922">
                  <c:v>38173.0</c:v>
                </c:pt>
                <c:pt idx="923">
                  <c:v>38174.0</c:v>
                </c:pt>
                <c:pt idx="924">
                  <c:v>38175.0</c:v>
                </c:pt>
                <c:pt idx="925">
                  <c:v>38176.0</c:v>
                </c:pt>
                <c:pt idx="926">
                  <c:v>38176.0</c:v>
                </c:pt>
                <c:pt idx="927">
                  <c:v>38180.0</c:v>
                </c:pt>
                <c:pt idx="928">
                  <c:v>38180.0</c:v>
                </c:pt>
                <c:pt idx="929">
                  <c:v>38180.0</c:v>
                </c:pt>
                <c:pt idx="930">
                  <c:v>38180.0</c:v>
                </c:pt>
                <c:pt idx="931">
                  <c:v>38181.0</c:v>
                </c:pt>
                <c:pt idx="932">
                  <c:v>38181.0</c:v>
                </c:pt>
                <c:pt idx="933">
                  <c:v>38182.0</c:v>
                </c:pt>
                <c:pt idx="934">
                  <c:v>38182.0</c:v>
                </c:pt>
                <c:pt idx="935">
                  <c:v>38182.0</c:v>
                </c:pt>
                <c:pt idx="936">
                  <c:v>38182.0</c:v>
                </c:pt>
                <c:pt idx="937">
                  <c:v>38182.0</c:v>
                </c:pt>
                <c:pt idx="938">
                  <c:v>38182.0</c:v>
                </c:pt>
                <c:pt idx="939">
                  <c:v>38182.0</c:v>
                </c:pt>
                <c:pt idx="940">
                  <c:v>38182.0</c:v>
                </c:pt>
                <c:pt idx="941">
                  <c:v>38182.0</c:v>
                </c:pt>
                <c:pt idx="942">
                  <c:v>38182.0</c:v>
                </c:pt>
                <c:pt idx="943">
                  <c:v>38182.0</c:v>
                </c:pt>
                <c:pt idx="944">
                  <c:v>38182.0</c:v>
                </c:pt>
                <c:pt idx="945">
                  <c:v>38183.0</c:v>
                </c:pt>
                <c:pt idx="946">
                  <c:v>38183.0</c:v>
                </c:pt>
                <c:pt idx="947">
                  <c:v>38183.0</c:v>
                </c:pt>
                <c:pt idx="948">
                  <c:v>38183.0</c:v>
                </c:pt>
                <c:pt idx="949">
                  <c:v>38183.0</c:v>
                </c:pt>
                <c:pt idx="950">
                  <c:v>38183.0</c:v>
                </c:pt>
                <c:pt idx="951">
                  <c:v>38183.0</c:v>
                </c:pt>
                <c:pt idx="952">
                  <c:v>38183.0</c:v>
                </c:pt>
                <c:pt idx="953">
                  <c:v>38183.0</c:v>
                </c:pt>
                <c:pt idx="954">
                  <c:v>38183.0</c:v>
                </c:pt>
                <c:pt idx="955">
                  <c:v>38184.0</c:v>
                </c:pt>
                <c:pt idx="956">
                  <c:v>38187.0</c:v>
                </c:pt>
                <c:pt idx="957">
                  <c:v>38189.0</c:v>
                </c:pt>
                <c:pt idx="958">
                  <c:v>38189.0</c:v>
                </c:pt>
                <c:pt idx="959">
                  <c:v>38190.0</c:v>
                </c:pt>
                <c:pt idx="960">
                  <c:v>38190.0</c:v>
                </c:pt>
                <c:pt idx="961">
                  <c:v>38194.0</c:v>
                </c:pt>
                <c:pt idx="962">
                  <c:v>38194.0</c:v>
                </c:pt>
                <c:pt idx="963">
                  <c:v>38195.0</c:v>
                </c:pt>
                <c:pt idx="964">
                  <c:v>38195.0</c:v>
                </c:pt>
                <c:pt idx="965">
                  <c:v>38195.0</c:v>
                </c:pt>
                <c:pt idx="966">
                  <c:v>38195.0</c:v>
                </c:pt>
                <c:pt idx="967">
                  <c:v>38195.0</c:v>
                </c:pt>
                <c:pt idx="968">
                  <c:v>38195.0</c:v>
                </c:pt>
                <c:pt idx="969">
                  <c:v>38195.0</c:v>
                </c:pt>
                <c:pt idx="970">
                  <c:v>38195.0</c:v>
                </c:pt>
                <c:pt idx="971">
                  <c:v>38195.0</c:v>
                </c:pt>
                <c:pt idx="972">
                  <c:v>38195.0</c:v>
                </c:pt>
                <c:pt idx="973">
                  <c:v>38196.0</c:v>
                </c:pt>
                <c:pt idx="974">
                  <c:v>38197.0</c:v>
                </c:pt>
                <c:pt idx="975">
                  <c:v>38198.0</c:v>
                </c:pt>
                <c:pt idx="976">
                  <c:v>38201.0</c:v>
                </c:pt>
                <c:pt idx="977">
                  <c:v>38201.0</c:v>
                </c:pt>
                <c:pt idx="978">
                  <c:v>38202.0</c:v>
                </c:pt>
                <c:pt idx="979">
                  <c:v>38202.0</c:v>
                </c:pt>
                <c:pt idx="980">
                  <c:v>38202.0</c:v>
                </c:pt>
                <c:pt idx="981">
                  <c:v>38203.0</c:v>
                </c:pt>
                <c:pt idx="982">
                  <c:v>38204.0</c:v>
                </c:pt>
                <c:pt idx="983">
                  <c:v>38204.0</c:v>
                </c:pt>
                <c:pt idx="984">
                  <c:v>38205.0</c:v>
                </c:pt>
                <c:pt idx="985">
                  <c:v>38208.0</c:v>
                </c:pt>
                <c:pt idx="986">
                  <c:v>38211.0</c:v>
                </c:pt>
                <c:pt idx="987">
                  <c:v>38211.0</c:v>
                </c:pt>
                <c:pt idx="988">
                  <c:v>38211.0</c:v>
                </c:pt>
                <c:pt idx="989">
                  <c:v>38212.0</c:v>
                </c:pt>
                <c:pt idx="990">
                  <c:v>38212.0</c:v>
                </c:pt>
                <c:pt idx="991">
                  <c:v>38212.0</c:v>
                </c:pt>
                <c:pt idx="992">
                  <c:v>38215.0</c:v>
                </c:pt>
                <c:pt idx="993">
                  <c:v>38216.0</c:v>
                </c:pt>
                <c:pt idx="994">
                  <c:v>38216.0</c:v>
                </c:pt>
                <c:pt idx="995">
                  <c:v>38217.0</c:v>
                </c:pt>
                <c:pt idx="996">
                  <c:v>38218.0</c:v>
                </c:pt>
                <c:pt idx="997">
                  <c:v>38218.0</c:v>
                </c:pt>
                <c:pt idx="998">
                  <c:v>38219.0</c:v>
                </c:pt>
                <c:pt idx="999">
                  <c:v>38222.0</c:v>
                </c:pt>
                <c:pt idx="1000">
                  <c:v>38223.0</c:v>
                </c:pt>
                <c:pt idx="1001">
                  <c:v>38223.0</c:v>
                </c:pt>
                <c:pt idx="1002">
                  <c:v>38224.0</c:v>
                </c:pt>
                <c:pt idx="1003">
                  <c:v>38224.0</c:v>
                </c:pt>
                <c:pt idx="1004">
                  <c:v>38224.0</c:v>
                </c:pt>
                <c:pt idx="1005">
                  <c:v>38226.0</c:v>
                </c:pt>
                <c:pt idx="1006">
                  <c:v>38226.0</c:v>
                </c:pt>
                <c:pt idx="1007">
                  <c:v>38229.0</c:v>
                </c:pt>
                <c:pt idx="1008">
                  <c:v>38229.0</c:v>
                </c:pt>
                <c:pt idx="1009">
                  <c:v>38229.0</c:v>
                </c:pt>
                <c:pt idx="1010">
                  <c:v>38231.0</c:v>
                </c:pt>
                <c:pt idx="1011">
                  <c:v>38232.0</c:v>
                </c:pt>
                <c:pt idx="1012">
                  <c:v>38233.0</c:v>
                </c:pt>
                <c:pt idx="1013">
                  <c:v>38233.0</c:v>
                </c:pt>
                <c:pt idx="1014">
                  <c:v>38233.0</c:v>
                </c:pt>
                <c:pt idx="1015">
                  <c:v>38237.0</c:v>
                </c:pt>
                <c:pt idx="1016">
                  <c:v>38237.0</c:v>
                </c:pt>
                <c:pt idx="1017">
                  <c:v>38237.0</c:v>
                </c:pt>
                <c:pt idx="1018">
                  <c:v>38238.0</c:v>
                </c:pt>
                <c:pt idx="1019">
                  <c:v>38240.0</c:v>
                </c:pt>
                <c:pt idx="1020">
                  <c:v>38240.0</c:v>
                </c:pt>
                <c:pt idx="1021">
                  <c:v>38243.0</c:v>
                </c:pt>
                <c:pt idx="1022">
                  <c:v>38243.0</c:v>
                </c:pt>
                <c:pt idx="1023">
                  <c:v>38243.0</c:v>
                </c:pt>
                <c:pt idx="1024">
                  <c:v>38243.0</c:v>
                </c:pt>
                <c:pt idx="1025">
                  <c:v>38243.0</c:v>
                </c:pt>
                <c:pt idx="1026">
                  <c:v>38243.0</c:v>
                </c:pt>
                <c:pt idx="1027">
                  <c:v>38243.0</c:v>
                </c:pt>
                <c:pt idx="1028">
                  <c:v>38244.0</c:v>
                </c:pt>
                <c:pt idx="1029">
                  <c:v>38244.0</c:v>
                </c:pt>
                <c:pt idx="1030">
                  <c:v>38245.0</c:v>
                </c:pt>
                <c:pt idx="1031">
                  <c:v>38247.0</c:v>
                </c:pt>
                <c:pt idx="1032">
                  <c:v>38247.0</c:v>
                </c:pt>
                <c:pt idx="1033">
                  <c:v>38247.0</c:v>
                </c:pt>
                <c:pt idx="1034">
                  <c:v>38257.0</c:v>
                </c:pt>
                <c:pt idx="1035">
                  <c:v>38257.0</c:v>
                </c:pt>
                <c:pt idx="1036">
                  <c:v>38257.0</c:v>
                </c:pt>
                <c:pt idx="1037">
                  <c:v>38257.0</c:v>
                </c:pt>
                <c:pt idx="1038">
                  <c:v>38258.0</c:v>
                </c:pt>
                <c:pt idx="1039">
                  <c:v>38261.0</c:v>
                </c:pt>
                <c:pt idx="1040">
                  <c:v>38261.0</c:v>
                </c:pt>
                <c:pt idx="1041">
                  <c:v>38261.0</c:v>
                </c:pt>
                <c:pt idx="1042">
                  <c:v>38265.0</c:v>
                </c:pt>
                <c:pt idx="1043">
                  <c:v>38265.0</c:v>
                </c:pt>
                <c:pt idx="1044">
                  <c:v>38265.0</c:v>
                </c:pt>
                <c:pt idx="1045">
                  <c:v>38266.0</c:v>
                </c:pt>
                <c:pt idx="1046">
                  <c:v>38271.0</c:v>
                </c:pt>
                <c:pt idx="1047">
                  <c:v>38271.0</c:v>
                </c:pt>
                <c:pt idx="1048">
                  <c:v>38271.0</c:v>
                </c:pt>
                <c:pt idx="1049">
                  <c:v>38273.0</c:v>
                </c:pt>
                <c:pt idx="1050">
                  <c:v>38274.0</c:v>
                </c:pt>
                <c:pt idx="1051">
                  <c:v>38280.0</c:v>
                </c:pt>
                <c:pt idx="1052">
                  <c:v>38281.0</c:v>
                </c:pt>
                <c:pt idx="1053">
                  <c:v>38281.0</c:v>
                </c:pt>
                <c:pt idx="1054">
                  <c:v>38281.0</c:v>
                </c:pt>
                <c:pt idx="1055">
                  <c:v>38282.0</c:v>
                </c:pt>
                <c:pt idx="1056">
                  <c:v>38282.0</c:v>
                </c:pt>
                <c:pt idx="1057">
                  <c:v>38282.0</c:v>
                </c:pt>
                <c:pt idx="1058">
                  <c:v>38285.0</c:v>
                </c:pt>
                <c:pt idx="1059">
                  <c:v>38285.0</c:v>
                </c:pt>
                <c:pt idx="1060">
                  <c:v>38285.0</c:v>
                </c:pt>
                <c:pt idx="1061">
                  <c:v>38287.0</c:v>
                </c:pt>
                <c:pt idx="1062">
                  <c:v>38288.0</c:v>
                </c:pt>
                <c:pt idx="1063">
                  <c:v>38289.0</c:v>
                </c:pt>
                <c:pt idx="1064">
                  <c:v>38289.0</c:v>
                </c:pt>
                <c:pt idx="1065">
                  <c:v>38293.0</c:v>
                </c:pt>
                <c:pt idx="1066">
                  <c:v>38293.0</c:v>
                </c:pt>
                <c:pt idx="1067">
                  <c:v>38294.0</c:v>
                </c:pt>
                <c:pt idx="1068">
                  <c:v>38294.0</c:v>
                </c:pt>
                <c:pt idx="1069">
                  <c:v>38294.0</c:v>
                </c:pt>
                <c:pt idx="1070">
                  <c:v>38294.0</c:v>
                </c:pt>
                <c:pt idx="1071">
                  <c:v>38295.0</c:v>
                </c:pt>
                <c:pt idx="1072">
                  <c:v>38295.0</c:v>
                </c:pt>
                <c:pt idx="1073">
                  <c:v>38299.0</c:v>
                </c:pt>
                <c:pt idx="1074">
                  <c:v>38300.0</c:v>
                </c:pt>
                <c:pt idx="1075">
                  <c:v>38301.0</c:v>
                </c:pt>
                <c:pt idx="1076">
                  <c:v>38301.0</c:v>
                </c:pt>
                <c:pt idx="1077">
                  <c:v>38301.0</c:v>
                </c:pt>
                <c:pt idx="1078">
                  <c:v>38301.0</c:v>
                </c:pt>
                <c:pt idx="1079">
                  <c:v>38302.0</c:v>
                </c:pt>
                <c:pt idx="1080">
                  <c:v>38303.0</c:v>
                </c:pt>
                <c:pt idx="1081">
                  <c:v>38303.0</c:v>
                </c:pt>
                <c:pt idx="1082">
                  <c:v>38303.0</c:v>
                </c:pt>
                <c:pt idx="1083">
                  <c:v>38303.0</c:v>
                </c:pt>
                <c:pt idx="1084">
                  <c:v>38303.0</c:v>
                </c:pt>
                <c:pt idx="1085">
                  <c:v>38306.0</c:v>
                </c:pt>
                <c:pt idx="1086">
                  <c:v>38306.0</c:v>
                </c:pt>
                <c:pt idx="1087">
                  <c:v>38306.0</c:v>
                </c:pt>
                <c:pt idx="1088">
                  <c:v>38306.0</c:v>
                </c:pt>
                <c:pt idx="1089">
                  <c:v>38306.0</c:v>
                </c:pt>
                <c:pt idx="1090">
                  <c:v>38307.0</c:v>
                </c:pt>
                <c:pt idx="1091">
                  <c:v>38307.0</c:v>
                </c:pt>
                <c:pt idx="1092">
                  <c:v>38309.0</c:v>
                </c:pt>
                <c:pt idx="1093">
                  <c:v>38309.0</c:v>
                </c:pt>
                <c:pt idx="1094">
                  <c:v>38309.0</c:v>
                </c:pt>
                <c:pt idx="1095">
                  <c:v>38309.0</c:v>
                </c:pt>
                <c:pt idx="1096">
                  <c:v>38309.0</c:v>
                </c:pt>
                <c:pt idx="1097">
                  <c:v>38309.0</c:v>
                </c:pt>
                <c:pt idx="1098">
                  <c:v>38309.0</c:v>
                </c:pt>
                <c:pt idx="1099">
                  <c:v>38309.0</c:v>
                </c:pt>
                <c:pt idx="1100">
                  <c:v>38309.0</c:v>
                </c:pt>
                <c:pt idx="1101">
                  <c:v>38309.0</c:v>
                </c:pt>
                <c:pt idx="1102">
                  <c:v>38309.0</c:v>
                </c:pt>
                <c:pt idx="1103">
                  <c:v>38310.0</c:v>
                </c:pt>
                <c:pt idx="1104">
                  <c:v>38310.0</c:v>
                </c:pt>
                <c:pt idx="1105">
                  <c:v>38310.0</c:v>
                </c:pt>
                <c:pt idx="1106">
                  <c:v>38310.0</c:v>
                </c:pt>
                <c:pt idx="1107">
                  <c:v>38313.0</c:v>
                </c:pt>
                <c:pt idx="1108">
                  <c:v>38313.0</c:v>
                </c:pt>
                <c:pt idx="1109">
                  <c:v>38313.0</c:v>
                </c:pt>
                <c:pt idx="1110">
                  <c:v>38313.0</c:v>
                </c:pt>
                <c:pt idx="1111">
                  <c:v>38313.0</c:v>
                </c:pt>
                <c:pt idx="1112">
                  <c:v>38313.0</c:v>
                </c:pt>
                <c:pt idx="1113">
                  <c:v>38313.0</c:v>
                </c:pt>
                <c:pt idx="1114">
                  <c:v>38313.0</c:v>
                </c:pt>
                <c:pt idx="1115">
                  <c:v>38313.0</c:v>
                </c:pt>
                <c:pt idx="1116">
                  <c:v>38313.0</c:v>
                </c:pt>
                <c:pt idx="1117">
                  <c:v>38313.0</c:v>
                </c:pt>
                <c:pt idx="1118">
                  <c:v>38314.0</c:v>
                </c:pt>
                <c:pt idx="1119">
                  <c:v>38314.0</c:v>
                </c:pt>
                <c:pt idx="1120">
                  <c:v>38314.0</c:v>
                </c:pt>
                <c:pt idx="1121">
                  <c:v>38314.0</c:v>
                </c:pt>
                <c:pt idx="1122">
                  <c:v>38314.0</c:v>
                </c:pt>
                <c:pt idx="1123">
                  <c:v>38314.0</c:v>
                </c:pt>
                <c:pt idx="1124">
                  <c:v>38314.0</c:v>
                </c:pt>
                <c:pt idx="1125">
                  <c:v>38317.0</c:v>
                </c:pt>
                <c:pt idx="1126">
                  <c:v>38317.0</c:v>
                </c:pt>
                <c:pt idx="1127">
                  <c:v>38317.0</c:v>
                </c:pt>
                <c:pt idx="1128">
                  <c:v>38320.0</c:v>
                </c:pt>
                <c:pt idx="1129">
                  <c:v>38320.0</c:v>
                </c:pt>
                <c:pt idx="1130">
                  <c:v>38320.0</c:v>
                </c:pt>
                <c:pt idx="1131">
                  <c:v>38321.0</c:v>
                </c:pt>
                <c:pt idx="1132">
                  <c:v>38321.0</c:v>
                </c:pt>
                <c:pt idx="1133">
                  <c:v>38321.0</c:v>
                </c:pt>
                <c:pt idx="1134">
                  <c:v>38321.0</c:v>
                </c:pt>
                <c:pt idx="1135">
                  <c:v>38321.0</c:v>
                </c:pt>
                <c:pt idx="1136">
                  <c:v>38322.0</c:v>
                </c:pt>
                <c:pt idx="1137">
                  <c:v>38323.0</c:v>
                </c:pt>
                <c:pt idx="1138">
                  <c:v>38327.0</c:v>
                </c:pt>
                <c:pt idx="1139">
                  <c:v>38327.0</c:v>
                </c:pt>
                <c:pt idx="1140">
                  <c:v>38327.0</c:v>
                </c:pt>
                <c:pt idx="1141">
                  <c:v>38327.0</c:v>
                </c:pt>
                <c:pt idx="1142">
                  <c:v>38327.0</c:v>
                </c:pt>
                <c:pt idx="1143">
                  <c:v>38327.0</c:v>
                </c:pt>
                <c:pt idx="1144">
                  <c:v>38327.0</c:v>
                </c:pt>
                <c:pt idx="1145">
                  <c:v>38327.0</c:v>
                </c:pt>
                <c:pt idx="1146">
                  <c:v>38328.0</c:v>
                </c:pt>
                <c:pt idx="1147">
                  <c:v>38328.0</c:v>
                </c:pt>
                <c:pt idx="1148">
                  <c:v>38328.0</c:v>
                </c:pt>
                <c:pt idx="1149">
                  <c:v>38328.0</c:v>
                </c:pt>
                <c:pt idx="1150">
                  <c:v>38328.0</c:v>
                </c:pt>
                <c:pt idx="1151">
                  <c:v>38328.0</c:v>
                </c:pt>
                <c:pt idx="1152">
                  <c:v>38328.0</c:v>
                </c:pt>
                <c:pt idx="1153">
                  <c:v>38328.0</c:v>
                </c:pt>
                <c:pt idx="1154">
                  <c:v>38329.0</c:v>
                </c:pt>
                <c:pt idx="1155">
                  <c:v>38329.0</c:v>
                </c:pt>
                <c:pt idx="1156">
                  <c:v>38329.0</c:v>
                </c:pt>
                <c:pt idx="1157">
                  <c:v>38330.0</c:v>
                </c:pt>
                <c:pt idx="1158">
                  <c:v>38330.0</c:v>
                </c:pt>
                <c:pt idx="1159">
                  <c:v>38330.0</c:v>
                </c:pt>
                <c:pt idx="1160">
                  <c:v>38330.0</c:v>
                </c:pt>
                <c:pt idx="1161">
                  <c:v>38331.0</c:v>
                </c:pt>
                <c:pt idx="1162">
                  <c:v>38331.0</c:v>
                </c:pt>
                <c:pt idx="1163">
                  <c:v>38331.0</c:v>
                </c:pt>
                <c:pt idx="1164">
                  <c:v>38331.0</c:v>
                </c:pt>
                <c:pt idx="1165">
                  <c:v>38331.0</c:v>
                </c:pt>
                <c:pt idx="1166">
                  <c:v>38334.0</c:v>
                </c:pt>
                <c:pt idx="1167">
                  <c:v>38336.0</c:v>
                </c:pt>
                <c:pt idx="1168">
                  <c:v>38336.0</c:v>
                </c:pt>
                <c:pt idx="1169">
                  <c:v>38336.0</c:v>
                </c:pt>
                <c:pt idx="1170">
                  <c:v>38336.0</c:v>
                </c:pt>
                <c:pt idx="1171">
                  <c:v>38336.0</c:v>
                </c:pt>
                <c:pt idx="1172">
                  <c:v>38336.0</c:v>
                </c:pt>
                <c:pt idx="1173">
                  <c:v>38336.0</c:v>
                </c:pt>
                <c:pt idx="1174">
                  <c:v>38336.0</c:v>
                </c:pt>
                <c:pt idx="1175">
                  <c:v>38336.0</c:v>
                </c:pt>
                <c:pt idx="1176">
                  <c:v>38336.0</c:v>
                </c:pt>
                <c:pt idx="1177">
                  <c:v>38336.0</c:v>
                </c:pt>
                <c:pt idx="1178">
                  <c:v>38336.0</c:v>
                </c:pt>
                <c:pt idx="1179">
                  <c:v>38336.0</c:v>
                </c:pt>
                <c:pt idx="1180">
                  <c:v>38336.0</c:v>
                </c:pt>
                <c:pt idx="1181">
                  <c:v>38337.0</c:v>
                </c:pt>
                <c:pt idx="1182">
                  <c:v>38337.0</c:v>
                </c:pt>
                <c:pt idx="1183">
                  <c:v>38337.0</c:v>
                </c:pt>
                <c:pt idx="1184">
                  <c:v>38337.0</c:v>
                </c:pt>
                <c:pt idx="1185">
                  <c:v>38338.0</c:v>
                </c:pt>
                <c:pt idx="1186">
                  <c:v>38338.0</c:v>
                </c:pt>
                <c:pt idx="1187">
                  <c:v>38338.0</c:v>
                </c:pt>
                <c:pt idx="1188">
                  <c:v>38338.0</c:v>
                </c:pt>
                <c:pt idx="1189">
                  <c:v>38338.0</c:v>
                </c:pt>
                <c:pt idx="1190">
                  <c:v>38338.0</c:v>
                </c:pt>
                <c:pt idx="1191">
                  <c:v>38338.0</c:v>
                </c:pt>
                <c:pt idx="1192">
                  <c:v>38341.0</c:v>
                </c:pt>
                <c:pt idx="1193">
                  <c:v>38341.0</c:v>
                </c:pt>
                <c:pt idx="1194">
                  <c:v>38341.0</c:v>
                </c:pt>
                <c:pt idx="1195">
                  <c:v>38341.0</c:v>
                </c:pt>
                <c:pt idx="1196">
                  <c:v>38341.0</c:v>
                </c:pt>
                <c:pt idx="1197">
                  <c:v>38341.0</c:v>
                </c:pt>
                <c:pt idx="1198">
                  <c:v>38341.0</c:v>
                </c:pt>
                <c:pt idx="1199">
                  <c:v>38341.0</c:v>
                </c:pt>
                <c:pt idx="1200">
                  <c:v>38341.0</c:v>
                </c:pt>
                <c:pt idx="1201">
                  <c:v>38341.0</c:v>
                </c:pt>
                <c:pt idx="1202">
                  <c:v>38341.0</c:v>
                </c:pt>
                <c:pt idx="1203">
                  <c:v>38341.0</c:v>
                </c:pt>
                <c:pt idx="1204">
                  <c:v>38341.0</c:v>
                </c:pt>
                <c:pt idx="1205">
                  <c:v>38341.0</c:v>
                </c:pt>
                <c:pt idx="1206">
                  <c:v>38341.0</c:v>
                </c:pt>
                <c:pt idx="1207">
                  <c:v>38341.0</c:v>
                </c:pt>
                <c:pt idx="1208">
                  <c:v>38341.0</c:v>
                </c:pt>
                <c:pt idx="1209">
                  <c:v>38341.0</c:v>
                </c:pt>
                <c:pt idx="1210">
                  <c:v>38341.0</c:v>
                </c:pt>
                <c:pt idx="1211">
                  <c:v>38341.0</c:v>
                </c:pt>
                <c:pt idx="1212">
                  <c:v>38342.0</c:v>
                </c:pt>
                <c:pt idx="1213">
                  <c:v>38342.0</c:v>
                </c:pt>
                <c:pt idx="1214">
                  <c:v>38342.0</c:v>
                </c:pt>
                <c:pt idx="1215">
                  <c:v>38342.0</c:v>
                </c:pt>
                <c:pt idx="1216">
                  <c:v>38342.0</c:v>
                </c:pt>
                <c:pt idx="1217">
                  <c:v>38342.0</c:v>
                </c:pt>
                <c:pt idx="1218">
                  <c:v>38342.0</c:v>
                </c:pt>
                <c:pt idx="1219">
                  <c:v>38342.0</c:v>
                </c:pt>
                <c:pt idx="1220">
                  <c:v>38342.0</c:v>
                </c:pt>
                <c:pt idx="1221">
                  <c:v>38342.0</c:v>
                </c:pt>
                <c:pt idx="1222">
                  <c:v>38342.0</c:v>
                </c:pt>
                <c:pt idx="1223">
                  <c:v>38342.0</c:v>
                </c:pt>
                <c:pt idx="1224">
                  <c:v>38342.0</c:v>
                </c:pt>
                <c:pt idx="1225">
                  <c:v>38342.0</c:v>
                </c:pt>
                <c:pt idx="1226">
                  <c:v>38343.0</c:v>
                </c:pt>
                <c:pt idx="1227">
                  <c:v>38343.0</c:v>
                </c:pt>
                <c:pt idx="1228">
                  <c:v>38343.0</c:v>
                </c:pt>
                <c:pt idx="1229">
                  <c:v>38343.0</c:v>
                </c:pt>
                <c:pt idx="1230">
                  <c:v>38343.0</c:v>
                </c:pt>
                <c:pt idx="1231">
                  <c:v>38343.0</c:v>
                </c:pt>
                <c:pt idx="1232">
                  <c:v>38344.0</c:v>
                </c:pt>
                <c:pt idx="1233">
                  <c:v>38344.0</c:v>
                </c:pt>
                <c:pt idx="1234">
                  <c:v>38344.0</c:v>
                </c:pt>
                <c:pt idx="1235">
                  <c:v>38344.0</c:v>
                </c:pt>
                <c:pt idx="1236">
                  <c:v>38344.0</c:v>
                </c:pt>
                <c:pt idx="1237">
                  <c:v>38344.0</c:v>
                </c:pt>
                <c:pt idx="1238">
                  <c:v>38344.0</c:v>
                </c:pt>
                <c:pt idx="1239">
                  <c:v>38344.0</c:v>
                </c:pt>
                <c:pt idx="1240">
                  <c:v>38344.0</c:v>
                </c:pt>
                <c:pt idx="1241">
                  <c:v>38344.0</c:v>
                </c:pt>
                <c:pt idx="1242">
                  <c:v>38344.0</c:v>
                </c:pt>
                <c:pt idx="1243">
                  <c:v>38344.0</c:v>
                </c:pt>
                <c:pt idx="1244">
                  <c:v>38344.0</c:v>
                </c:pt>
                <c:pt idx="1245">
                  <c:v>38344.0</c:v>
                </c:pt>
                <c:pt idx="1246">
                  <c:v>38344.0</c:v>
                </c:pt>
                <c:pt idx="1247">
                  <c:v>38344.0</c:v>
                </c:pt>
                <c:pt idx="1248">
                  <c:v>38344.0</c:v>
                </c:pt>
                <c:pt idx="1249">
                  <c:v>38344.0</c:v>
                </c:pt>
                <c:pt idx="1250">
                  <c:v>38344.0</c:v>
                </c:pt>
                <c:pt idx="1251">
                  <c:v>38345.0</c:v>
                </c:pt>
                <c:pt idx="1252">
                  <c:v>38345.0</c:v>
                </c:pt>
                <c:pt idx="1253">
                  <c:v>38345.0</c:v>
                </c:pt>
                <c:pt idx="1254">
                  <c:v>38345.0</c:v>
                </c:pt>
                <c:pt idx="1255">
                  <c:v>38345.0</c:v>
                </c:pt>
                <c:pt idx="1256">
                  <c:v>38345.0</c:v>
                </c:pt>
                <c:pt idx="1257">
                  <c:v>38345.0</c:v>
                </c:pt>
                <c:pt idx="1258">
                  <c:v>38345.0</c:v>
                </c:pt>
                <c:pt idx="1259">
                  <c:v>38345.0</c:v>
                </c:pt>
                <c:pt idx="1260">
                  <c:v>38345.0</c:v>
                </c:pt>
                <c:pt idx="1261">
                  <c:v>38345.0</c:v>
                </c:pt>
                <c:pt idx="1262">
                  <c:v>38345.0</c:v>
                </c:pt>
                <c:pt idx="1263">
                  <c:v>38345.0</c:v>
                </c:pt>
                <c:pt idx="1264">
                  <c:v>38345.0</c:v>
                </c:pt>
                <c:pt idx="1265">
                  <c:v>38356.0</c:v>
                </c:pt>
                <c:pt idx="1266">
                  <c:v>38356.0</c:v>
                </c:pt>
                <c:pt idx="1267">
                  <c:v>38356.0</c:v>
                </c:pt>
                <c:pt idx="1268">
                  <c:v>38356.0</c:v>
                </c:pt>
                <c:pt idx="1269">
                  <c:v>38356.0</c:v>
                </c:pt>
                <c:pt idx="1270">
                  <c:v>38356.0</c:v>
                </c:pt>
                <c:pt idx="1271">
                  <c:v>38356.0</c:v>
                </c:pt>
                <c:pt idx="1272">
                  <c:v>38356.0</c:v>
                </c:pt>
                <c:pt idx="1273">
                  <c:v>38357.0</c:v>
                </c:pt>
                <c:pt idx="1274">
                  <c:v>38357.0</c:v>
                </c:pt>
                <c:pt idx="1275">
                  <c:v>38357.0</c:v>
                </c:pt>
                <c:pt idx="1276">
                  <c:v>38357.0</c:v>
                </c:pt>
                <c:pt idx="1277">
                  <c:v>38357.0</c:v>
                </c:pt>
                <c:pt idx="1278">
                  <c:v>38357.0</c:v>
                </c:pt>
                <c:pt idx="1279">
                  <c:v>38357.0</c:v>
                </c:pt>
                <c:pt idx="1280">
                  <c:v>38357.0</c:v>
                </c:pt>
                <c:pt idx="1281">
                  <c:v>38357.0</c:v>
                </c:pt>
                <c:pt idx="1282">
                  <c:v>38357.0</c:v>
                </c:pt>
                <c:pt idx="1283">
                  <c:v>38357.0</c:v>
                </c:pt>
                <c:pt idx="1284">
                  <c:v>38357.0</c:v>
                </c:pt>
                <c:pt idx="1285">
                  <c:v>38357.0</c:v>
                </c:pt>
                <c:pt idx="1286">
                  <c:v>38358.0</c:v>
                </c:pt>
                <c:pt idx="1287">
                  <c:v>38358.0</c:v>
                </c:pt>
                <c:pt idx="1288">
                  <c:v>38358.0</c:v>
                </c:pt>
                <c:pt idx="1289">
                  <c:v>38358.0</c:v>
                </c:pt>
                <c:pt idx="1290">
                  <c:v>38358.0</c:v>
                </c:pt>
                <c:pt idx="1291">
                  <c:v>38358.0</c:v>
                </c:pt>
                <c:pt idx="1292">
                  <c:v>38358.0</c:v>
                </c:pt>
                <c:pt idx="1293">
                  <c:v>38358.0</c:v>
                </c:pt>
                <c:pt idx="1294">
                  <c:v>38358.0</c:v>
                </c:pt>
                <c:pt idx="1295">
                  <c:v>38358.0</c:v>
                </c:pt>
                <c:pt idx="1296">
                  <c:v>38358.0</c:v>
                </c:pt>
                <c:pt idx="1297">
                  <c:v>38359.0</c:v>
                </c:pt>
                <c:pt idx="1298">
                  <c:v>38359.0</c:v>
                </c:pt>
                <c:pt idx="1299">
                  <c:v>38359.0</c:v>
                </c:pt>
                <c:pt idx="1300">
                  <c:v>38359.0</c:v>
                </c:pt>
                <c:pt idx="1301">
                  <c:v>38359.0</c:v>
                </c:pt>
                <c:pt idx="1302">
                  <c:v>38362.0</c:v>
                </c:pt>
                <c:pt idx="1303">
                  <c:v>38362.0</c:v>
                </c:pt>
                <c:pt idx="1304">
                  <c:v>38362.0</c:v>
                </c:pt>
                <c:pt idx="1305">
                  <c:v>38362.0</c:v>
                </c:pt>
                <c:pt idx="1306">
                  <c:v>38362.0</c:v>
                </c:pt>
                <c:pt idx="1307">
                  <c:v>38362.0</c:v>
                </c:pt>
                <c:pt idx="1308">
                  <c:v>38362.0</c:v>
                </c:pt>
                <c:pt idx="1309">
                  <c:v>38363.0</c:v>
                </c:pt>
                <c:pt idx="1310">
                  <c:v>38363.0</c:v>
                </c:pt>
                <c:pt idx="1311">
                  <c:v>38363.0</c:v>
                </c:pt>
                <c:pt idx="1312">
                  <c:v>38364.0</c:v>
                </c:pt>
                <c:pt idx="1313">
                  <c:v>38364.0</c:v>
                </c:pt>
                <c:pt idx="1314">
                  <c:v>38364.0</c:v>
                </c:pt>
                <c:pt idx="1315">
                  <c:v>38364.0</c:v>
                </c:pt>
                <c:pt idx="1316">
                  <c:v>38364.0</c:v>
                </c:pt>
                <c:pt idx="1317">
                  <c:v>38364.0</c:v>
                </c:pt>
                <c:pt idx="1318">
                  <c:v>38364.0</c:v>
                </c:pt>
                <c:pt idx="1319">
                  <c:v>38364.0</c:v>
                </c:pt>
                <c:pt idx="1320">
                  <c:v>38364.0</c:v>
                </c:pt>
                <c:pt idx="1321">
                  <c:v>38364.0</c:v>
                </c:pt>
                <c:pt idx="1322">
                  <c:v>38364.0</c:v>
                </c:pt>
                <c:pt idx="1323">
                  <c:v>38364.0</c:v>
                </c:pt>
                <c:pt idx="1324">
                  <c:v>38365.0</c:v>
                </c:pt>
                <c:pt idx="1325">
                  <c:v>38365.0</c:v>
                </c:pt>
                <c:pt idx="1326">
                  <c:v>38365.0</c:v>
                </c:pt>
                <c:pt idx="1327">
                  <c:v>38365.0</c:v>
                </c:pt>
                <c:pt idx="1328">
                  <c:v>38365.0</c:v>
                </c:pt>
                <c:pt idx="1329">
                  <c:v>38365.0</c:v>
                </c:pt>
                <c:pt idx="1330">
                  <c:v>38365.0</c:v>
                </c:pt>
                <c:pt idx="1331">
                  <c:v>38366.0</c:v>
                </c:pt>
                <c:pt idx="1332">
                  <c:v>38366.0</c:v>
                </c:pt>
                <c:pt idx="1333">
                  <c:v>38376.0</c:v>
                </c:pt>
                <c:pt idx="1334">
                  <c:v>38376.0</c:v>
                </c:pt>
                <c:pt idx="1335">
                  <c:v>38376.0</c:v>
                </c:pt>
                <c:pt idx="1336">
                  <c:v>38376.0</c:v>
                </c:pt>
                <c:pt idx="1337">
                  <c:v>38376.0</c:v>
                </c:pt>
                <c:pt idx="1338">
                  <c:v>38376.0</c:v>
                </c:pt>
                <c:pt idx="1339">
                  <c:v>38376.0</c:v>
                </c:pt>
                <c:pt idx="1340">
                  <c:v>38376.0</c:v>
                </c:pt>
                <c:pt idx="1341">
                  <c:v>38376.0</c:v>
                </c:pt>
                <c:pt idx="1342">
                  <c:v>38376.0</c:v>
                </c:pt>
                <c:pt idx="1343">
                  <c:v>38376.0</c:v>
                </c:pt>
                <c:pt idx="1344">
                  <c:v>38376.0</c:v>
                </c:pt>
                <c:pt idx="1345">
                  <c:v>38379.0</c:v>
                </c:pt>
                <c:pt idx="1346">
                  <c:v>38379.0</c:v>
                </c:pt>
                <c:pt idx="1347">
                  <c:v>38379.0</c:v>
                </c:pt>
                <c:pt idx="1348">
                  <c:v>38379.0</c:v>
                </c:pt>
                <c:pt idx="1349">
                  <c:v>38379.0</c:v>
                </c:pt>
                <c:pt idx="1350">
                  <c:v>38379.0</c:v>
                </c:pt>
                <c:pt idx="1351">
                  <c:v>38380.0</c:v>
                </c:pt>
                <c:pt idx="1352">
                  <c:v>38383.0</c:v>
                </c:pt>
                <c:pt idx="1353">
                  <c:v>38383.0</c:v>
                </c:pt>
                <c:pt idx="1354">
                  <c:v>38383.0</c:v>
                </c:pt>
                <c:pt idx="1355">
                  <c:v>38383.0</c:v>
                </c:pt>
                <c:pt idx="1356">
                  <c:v>38383.0</c:v>
                </c:pt>
                <c:pt idx="1357">
                  <c:v>38383.0</c:v>
                </c:pt>
                <c:pt idx="1358">
                  <c:v>38383.0</c:v>
                </c:pt>
                <c:pt idx="1359">
                  <c:v>38383.0</c:v>
                </c:pt>
                <c:pt idx="1360">
                  <c:v>38383.0</c:v>
                </c:pt>
                <c:pt idx="1361">
                  <c:v>38383.0</c:v>
                </c:pt>
                <c:pt idx="1362">
                  <c:v>38383.0</c:v>
                </c:pt>
                <c:pt idx="1363">
                  <c:v>38383.0</c:v>
                </c:pt>
                <c:pt idx="1364">
                  <c:v>38383.0</c:v>
                </c:pt>
                <c:pt idx="1365">
                  <c:v>38383.0</c:v>
                </c:pt>
                <c:pt idx="1366">
                  <c:v>38383.0</c:v>
                </c:pt>
                <c:pt idx="1367">
                  <c:v>38384.0</c:v>
                </c:pt>
                <c:pt idx="1368">
                  <c:v>38384.0</c:v>
                </c:pt>
                <c:pt idx="1369">
                  <c:v>38384.0</c:v>
                </c:pt>
                <c:pt idx="1370">
                  <c:v>38384.0</c:v>
                </c:pt>
                <c:pt idx="1371">
                  <c:v>38384.0</c:v>
                </c:pt>
                <c:pt idx="1372">
                  <c:v>38387.0</c:v>
                </c:pt>
                <c:pt idx="1373">
                  <c:v>38391.0</c:v>
                </c:pt>
                <c:pt idx="1374">
                  <c:v>38392.0</c:v>
                </c:pt>
                <c:pt idx="1375">
                  <c:v>38392.0</c:v>
                </c:pt>
                <c:pt idx="1376">
                  <c:v>38392.0</c:v>
                </c:pt>
                <c:pt idx="1377">
                  <c:v>38393.0</c:v>
                </c:pt>
                <c:pt idx="1378">
                  <c:v>38394.0</c:v>
                </c:pt>
                <c:pt idx="1379">
                  <c:v>38394.0</c:v>
                </c:pt>
                <c:pt idx="1380">
                  <c:v>38397.0</c:v>
                </c:pt>
                <c:pt idx="1381">
                  <c:v>38397.0</c:v>
                </c:pt>
                <c:pt idx="1382">
                  <c:v>38398.0</c:v>
                </c:pt>
                <c:pt idx="1383">
                  <c:v>38398.0</c:v>
                </c:pt>
                <c:pt idx="1384">
                  <c:v>38398.0</c:v>
                </c:pt>
                <c:pt idx="1385">
                  <c:v>38398.0</c:v>
                </c:pt>
                <c:pt idx="1386">
                  <c:v>38398.0</c:v>
                </c:pt>
                <c:pt idx="1387">
                  <c:v>38398.0</c:v>
                </c:pt>
                <c:pt idx="1388">
                  <c:v>38398.0</c:v>
                </c:pt>
                <c:pt idx="1389">
                  <c:v>38398.0</c:v>
                </c:pt>
                <c:pt idx="1390">
                  <c:v>38398.0</c:v>
                </c:pt>
                <c:pt idx="1391">
                  <c:v>38398.0</c:v>
                </c:pt>
                <c:pt idx="1392">
                  <c:v>38398.0</c:v>
                </c:pt>
                <c:pt idx="1393">
                  <c:v>38398.0</c:v>
                </c:pt>
                <c:pt idx="1394">
                  <c:v>38398.0</c:v>
                </c:pt>
                <c:pt idx="1395">
                  <c:v>38398.0</c:v>
                </c:pt>
                <c:pt idx="1396">
                  <c:v>38399.0</c:v>
                </c:pt>
                <c:pt idx="1397">
                  <c:v>38400.0</c:v>
                </c:pt>
                <c:pt idx="1398">
                  <c:v>38400.0</c:v>
                </c:pt>
                <c:pt idx="1399">
                  <c:v>38400.0</c:v>
                </c:pt>
                <c:pt idx="1400">
                  <c:v>38400.0</c:v>
                </c:pt>
                <c:pt idx="1401">
                  <c:v>38400.0</c:v>
                </c:pt>
                <c:pt idx="1402">
                  <c:v>38400.0</c:v>
                </c:pt>
                <c:pt idx="1403">
                  <c:v>38400.0</c:v>
                </c:pt>
                <c:pt idx="1404">
                  <c:v>38400.0</c:v>
                </c:pt>
                <c:pt idx="1405">
                  <c:v>38400.0</c:v>
                </c:pt>
                <c:pt idx="1406">
                  <c:v>38400.0</c:v>
                </c:pt>
                <c:pt idx="1407">
                  <c:v>38400.0</c:v>
                </c:pt>
                <c:pt idx="1408">
                  <c:v>38400.0</c:v>
                </c:pt>
                <c:pt idx="1409">
                  <c:v>38401.0</c:v>
                </c:pt>
                <c:pt idx="1410">
                  <c:v>38401.0</c:v>
                </c:pt>
                <c:pt idx="1411">
                  <c:v>38401.0</c:v>
                </c:pt>
                <c:pt idx="1412">
                  <c:v>38401.0</c:v>
                </c:pt>
                <c:pt idx="1413">
                  <c:v>38401.0</c:v>
                </c:pt>
                <c:pt idx="1414">
                  <c:v>38401.0</c:v>
                </c:pt>
                <c:pt idx="1415">
                  <c:v>38401.0</c:v>
                </c:pt>
                <c:pt idx="1416">
                  <c:v>38401.0</c:v>
                </c:pt>
                <c:pt idx="1417">
                  <c:v>38401.0</c:v>
                </c:pt>
                <c:pt idx="1418">
                  <c:v>38401.0</c:v>
                </c:pt>
                <c:pt idx="1419">
                  <c:v>38401.0</c:v>
                </c:pt>
                <c:pt idx="1420">
                  <c:v>38401.0</c:v>
                </c:pt>
                <c:pt idx="1421">
                  <c:v>38401.0</c:v>
                </c:pt>
                <c:pt idx="1422">
                  <c:v>38404.0</c:v>
                </c:pt>
                <c:pt idx="1423">
                  <c:v>38404.0</c:v>
                </c:pt>
                <c:pt idx="1424">
                  <c:v>38404.0</c:v>
                </c:pt>
                <c:pt idx="1425">
                  <c:v>38404.0</c:v>
                </c:pt>
                <c:pt idx="1426">
                  <c:v>38404.0</c:v>
                </c:pt>
                <c:pt idx="1427">
                  <c:v>38404.0</c:v>
                </c:pt>
                <c:pt idx="1428">
                  <c:v>38404.0</c:v>
                </c:pt>
                <c:pt idx="1429">
                  <c:v>38404.0</c:v>
                </c:pt>
                <c:pt idx="1430">
                  <c:v>38404.0</c:v>
                </c:pt>
                <c:pt idx="1431">
                  <c:v>38404.0</c:v>
                </c:pt>
                <c:pt idx="1432">
                  <c:v>38404.0</c:v>
                </c:pt>
                <c:pt idx="1433">
                  <c:v>38404.0</c:v>
                </c:pt>
                <c:pt idx="1434">
                  <c:v>38404.0</c:v>
                </c:pt>
                <c:pt idx="1435">
                  <c:v>38404.0</c:v>
                </c:pt>
                <c:pt idx="1436">
                  <c:v>38404.0</c:v>
                </c:pt>
                <c:pt idx="1437">
                  <c:v>38404.0</c:v>
                </c:pt>
                <c:pt idx="1438">
                  <c:v>38404.0</c:v>
                </c:pt>
                <c:pt idx="1439">
                  <c:v>38404.0</c:v>
                </c:pt>
                <c:pt idx="1440">
                  <c:v>38404.0</c:v>
                </c:pt>
                <c:pt idx="1441">
                  <c:v>38404.0</c:v>
                </c:pt>
                <c:pt idx="1442">
                  <c:v>38404.0</c:v>
                </c:pt>
                <c:pt idx="1443">
                  <c:v>38404.0</c:v>
                </c:pt>
                <c:pt idx="1444">
                  <c:v>38404.0</c:v>
                </c:pt>
                <c:pt idx="1445">
                  <c:v>38404.0</c:v>
                </c:pt>
                <c:pt idx="1446">
                  <c:v>38404.0</c:v>
                </c:pt>
                <c:pt idx="1447">
                  <c:v>38404.0</c:v>
                </c:pt>
                <c:pt idx="1448">
                  <c:v>38404.0</c:v>
                </c:pt>
                <c:pt idx="1449">
                  <c:v>38404.0</c:v>
                </c:pt>
                <c:pt idx="1450">
                  <c:v>38404.0</c:v>
                </c:pt>
                <c:pt idx="1451">
                  <c:v>38404.0</c:v>
                </c:pt>
                <c:pt idx="1452">
                  <c:v>38404.0</c:v>
                </c:pt>
                <c:pt idx="1453">
                  <c:v>38404.0</c:v>
                </c:pt>
                <c:pt idx="1454">
                  <c:v>38405.0</c:v>
                </c:pt>
                <c:pt idx="1455">
                  <c:v>38405.0</c:v>
                </c:pt>
                <c:pt idx="1456">
                  <c:v>38405.0</c:v>
                </c:pt>
                <c:pt idx="1457">
                  <c:v>38405.0</c:v>
                </c:pt>
                <c:pt idx="1458">
                  <c:v>38405.0</c:v>
                </c:pt>
                <c:pt idx="1459">
                  <c:v>38406.0</c:v>
                </c:pt>
                <c:pt idx="1460">
                  <c:v>38406.0</c:v>
                </c:pt>
                <c:pt idx="1461">
                  <c:v>38406.0</c:v>
                </c:pt>
                <c:pt idx="1462">
                  <c:v>38406.0</c:v>
                </c:pt>
                <c:pt idx="1463">
                  <c:v>38406.0</c:v>
                </c:pt>
                <c:pt idx="1464">
                  <c:v>38406.0</c:v>
                </c:pt>
                <c:pt idx="1465">
                  <c:v>38406.0</c:v>
                </c:pt>
                <c:pt idx="1466">
                  <c:v>38406.0</c:v>
                </c:pt>
                <c:pt idx="1467">
                  <c:v>38406.0</c:v>
                </c:pt>
                <c:pt idx="1468">
                  <c:v>38406.0</c:v>
                </c:pt>
                <c:pt idx="1469">
                  <c:v>38406.0</c:v>
                </c:pt>
                <c:pt idx="1470">
                  <c:v>38406.0</c:v>
                </c:pt>
                <c:pt idx="1471">
                  <c:v>38406.0</c:v>
                </c:pt>
                <c:pt idx="1472">
                  <c:v>38406.0</c:v>
                </c:pt>
                <c:pt idx="1473">
                  <c:v>38406.0</c:v>
                </c:pt>
                <c:pt idx="1474">
                  <c:v>38406.0</c:v>
                </c:pt>
                <c:pt idx="1475">
                  <c:v>38406.0</c:v>
                </c:pt>
                <c:pt idx="1476">
                  <c:v>38406.0</c:v>
                </c:pt>
                <c:pt idx="1477">
                  <c:v>38406.0</c:v>
                </c:pt>
                <c:pt idx="1478">
                  <c:v>38406.0</c:v>
                </c:pt>
                <c:pt idx="1479">
                  <c:v>38406.0</c:v>
                </c:pt>
                <c:pt idx="1480">
                  <c:v>38406.0</c:v>
                </c:pt>
                <c:pt idx="1481">
                  <c:v>38406.0</c:v>
                </c:pt>
                <c:pt idx="1482">
                  <c:v>38406.0</c:v>
                </c:pt>
                <c:pt idx="1483">
                  <c:v>38406.0</c:v>
                </c:pt>
                <c:pt idx="1484">
                  <c:v>38406.0</c:v>
                </c:pt>
                <c:pt idx="1485">
                  <c:v>38406.0</c:v>
                </c:pt>
                <c:pt idx="1486">
                  <c:v>38406.0</c:v>
                </c:pt>
                <c:pt idx="1487">
                  <c:v>38406.0</c:v>
                </c:pt>
                <c:pt idx="1488">
                  <c:v>38406.0</c:v>
                </c:pt>
                <c:pt idx="1489">
                  <c:v>38406.0</c:v>
                </c:pt>
                <c:pt idx="1490">
                  <c:v>38406.0</c:v>
                </c:pt>
                <c:pt idx="1491">
                  <c:v>38406.0</c:v>
                </c:pt>
                <c:pt idx="1492">
                  <c:v>38406.0</c:v>
                </c:pt>
                <c:pt idx="1493">
                  <c:v>38407.0</c:v>
                </c:pt>
                <c:pt idx="1494">
                  <c:v>38407.0</c:v>
                </c:pt>
                <c:pt idx="1495">
                  <c:v>38407.0</c:v>
                </c:pt>
                <c:pt idx="1496">
                  <c:v>38407.0</c:v>
                </c:pt>
                <c:pt idx="1497">
                  <c:v>38407.0</c:v>
                </c:pt>
                <c:pt idx="1498">
                  <c:v>38407.0</c:v>
                </c:pt>
                <c:pt idx="1499">
                  <c:v>38407.0</c:v>
                </c:pt>
                <c:pt idx="1500">
                  <c:v>38407.0</c:v>
                </c:pt>
                <c:pt idx="1501">
                  <c:v>38407.0</c:v>
                </c:pt>
                <c:pt idx="1502">
                  <c:v>38407.0</c:v>
                </c:pt>
                <c:pt idx="1503">
                  <c:v>38407.0</c:v>
                </c:pt>
                <c:pt idx="1504">
                  <c:v>38407.0</c:v>
                </c:pt>
                <c:pt idx="1505">
                  <c:v>38407.0</c:v>
                </c:pt>
                <c:pt idx="1506">
                  <c:v>38407.0</c:v>
                </c:pt>
                <c:pt idx="1507">
                  <c:v>38407.0</c:v>
                </c:pt>
                <c:pt idx="1508">
                  <c:v>38407.0</c:v>
                </c:pt>
                <c:pt idx="1509">
                  <c:v>38407.0</c:v>
                </c:pt>
                <c:pt idx="1510">
                  <c:v>38407.0</c:v>
                </c:pt>
                <c:pt idx="1511">
                  <c:v>38407.0</c:v>
                </c:pt>
                <c:pt idx="1512">
                  <c:v>38408.0</c:v>
                </c:pt>
                <c:pt idx="1513">
                  <c:v>38408.0</c:v>
                </c:pt>
                <c:pt idx="1514">
                  <c:v>38408.0</c:v>
                </c:pt>
                <c:pt idx="1515">
                  <c:v>38408.0</c:v>
                </c:pt>
                <c:pt idx="1516">
                  <c:v>38408.0</c:v>
                </c:pt>
                <c:pt idx="1517">
                  <c:v>38408.0</c:v>
                </c:pt>
                <c:pt idx="1518">
                  <c:v>38408.0</c:v>
                </c:pt>
                <c:pt idx="1519">
                  <c:v>38408.0</c:v>
                </c:pt>
                <c:pt idx="1520">
                  <c:v>38408.0</c:v>
                </c:pt>
                <c:pt idx="1521">
                  <c:v>38408.0</c:v>
                </c:pt>
                <c:pt idx="1522">
                  <c:v>38408.0</c:v>
                </c:pt>
                <c:pt idx="1523">
                  <c:v>38411.0</c:v>
                </c:pt>
                <c:pt idx="1524">
                  <c:v>38411.0</c:v>
                </c:pt>
                <c:pt idx="1525">
                  <c:v>38411.0</c:v>
                </c:pt>
                <c:pt idx="1526">
                  <c:v>38411.0</c:v>
                </c:pt>
                <c:pt idx="1527">
                  <c:v>38411.0</c:v>
                </c:pt>
                <c:pt idx="1528">
                  <c:v>38411.0</c:v>
                </c:pt>
                <c:pt idx="1529">
                  <c:v>38411.0</c:v>
                </c:pt>
                <c:pt idx="1530">
                  <c:v>38411.0</c:v>
                </c:pt>
                <c:pt idx="1531">
                  <c:v>38411.0</c:v>
                </c:pt>
                <c:pt idx="1532">
                  <c:v>38411.0</c:v>
                </c:pt>
                <c:pt idx="1533">
                  <c:v>38411.0</c:v>
                </c:pt>
                <c:pt idx="1534">
                  <c:v>38411.0</c:v>
                </c:pt>
                <c:pt idx="1535">
                  <c:v>38411.0</c:v>
                </c:pt>
                <c:pt idx="1536">
                  <c:v>38411.0</c:v>
                </c:pt>
                <c:pt idx="1537">
                  <c:v>38411.0</c:v>
                </c:pt>
                <c:pt idx="1538">
                  <c:v>38411.0</c:v>
                </c:pt>
                <c:pt idx="1539">
                  <c:v>38411.0</c:v>
                </c:pt>
                <c:pt idx="1540">
                  <c:v>38411.0</c:v>
                </c:pt>
                <c:pt idx="1541">
                  <c:v>38411.0</c:v>
                </c:pt>
                <c:pt idx="1542">
                  <c:v>38411.0</c:v>
                </c:pt>
                <c:pt idx="1543">
                  <c:v>38412.0</c:v>
                </c:pt>
                <c:pt idx="1544">
                  <c:v>38412.0</c:v>
                </c:pt>
                <c:pt idx="1545">
                  <c:v>38412.0</c:v>
                </c:pt>
                <c:pt idx="1546">
                  <c:v>38412.0</c:v>
                </c:pt>
                <c:pt idx="1547">
                  <c:v>38412.0</c:v>
                </c:pt>
                <c:pt idx="1548">
                  <c:v>38412.0</c:v>
                </c:pt>
                <c:pt idx="1549">
                  <c:v>38414.0</c:v>
                </c:pt>
                <c:pt idx="1550">
                  <c:v>38414.0</c:v>
                </c:pt>
                <c:pt idx="1551">
                  <c:v>38414.0</c:v>
                </c:pt>
                <c:pt idx="1552">
                  <c:v>38414.0</c:v>
                </c:pt>
                <c:pt idx="1553">
                  <c:v>38414.0</c:v>
                </c:pt>
                <c:pt idx="1554">
                  <c:v>38414.0</c:v>
                </c:pt>
                <c:pt idx="1555">
                  <c:v>38414.0</c:v>
                </c:pt>
                <c:pt idx="1556">
                  <c:v>38414.0</c:v>
                </c:pt>
                <c:pt idx="1557">
                  <c:v>38414.0</c:v>
                </c:pt>
                <c:pt idx="1558">
                  <c:v>38414.0</c:v>
                </c:pt>
                <c:pt idx="1559">
                  <c:v>38414.0</c:v>
                </c:pt>
                <c:pt idx="1560">
                  <c:v>38414.0</c:v>
                </c:pt>
                <c:pt idx="1561">
                  <c:v>38415.0</c:v>
                </c:pt>
                <c:pt idx="1562">
                  <c:v>38418.0</c:v>
                </c:pt>
                <c:pt idx="1563">
                  <c:v>38418.0</c:v>
                </c:pt>
                <c:pt idx="1564">
                  <c:v>38418.0</c:v>
                </c:pt>
                <c:pt idx="1565">
                  <c:v>38418.0</c:v>
                </c:pt>
                <c:pt idx="1566">
                  <c:v>38418.0</c:v>
                </c:pt>
                <c:pt idx="1567">
                  <c:v>38418.0</c:v>
                </c:pt>
                <c:pt idx="1568">
                  <c:v>38418.0</c:v>
                </c:pt>
                <c:pt idx="1569">
                  <c:v>38418.0</c:v>
                </c:pt>
                <c:pt idx="1570">
                  <c:v>38418.0</c:v>
                </c:pt>
                <c:pt idx="1571">
                  <c:v>38418.0</c:v>
                </c:pt>
                <c:pt idx="1572">
                  <c:v>38418.0</c:v>
                </c:pt>
                <c:pt idx="1573">
                  <c:v>38418.0</c:v>
                </c:pt>
                <c:pt idx="1574">
                  <c:v>38418.0</c:v>
                </c:pt>
                <c:pt idx="1575">
                  <c:v>38418.0</c:v>
                </c:pt>
                <c:pt idx="1576">
                  <c:v>38418.0</c:v>
                </c:pt>
                <c:pt idx="1577">
                  <c:v>38418.0</c:v>
                </c:pt>
                <c:pt idx="1578">
                  <c:v>38418.0</c:v>
                </c:pt>
                <c:pt idx="1579">
                  <c:v>38418.0</c:v>
                </c:pt>
                <c:pt idx="1580">
                  <c:v>38419.0</c:v>
                </c:pt>
                <c:pt idx="1581">
                  <c:v>38419.0</c:v>
                </c:pt>
                <c:pt idx="1582">
                  <c:v>38419.0</c:v>
                </c:pt>
                <c:pt idx="1583">
                  <c:v>38419.0</c:v>
                </c:pt>
                <c:pt idx="1584">
                  <c:v>38419.0</c:v>
                </c:pt>
                <c:pt idx="1585">
                  <c:v>38419.0</c:v>
                </c:pt>
                <c:pt idx="1586">
                  <c:v>38419.0</c:v>
                </c:pt>
                <c:pt idx="1587">
                  <c:v>38422.0</c:v>
                </c:pt>
                <c:pt idx="1588">
                  <c:v>38422.0</c:v>
                </c:pt>
                <c:pt idx="1589">
                  <c:v>38422.0</c:v>
                </c:pt>
                <c:pt idx="1590">
                  <c:v>38422.0</c:v>
                </c:pt>
                <c:pt idx="1591">
                  <c:v>38422.0</c:v>
                </c:pt>
                <c:pt idx="1592">
                  <c:v>38422.0</c:v>
                </c:pt>
                <c:pt idx="1593">
                  <c:v>38422.0</c:v>
                </c:pt>
                <c:pt idx="1594">
                  <c:v>38422.0</c:v>
                </c:pt>
                <c:pt idx="1595">
                  <c:v>38422.0</c:v>
                </c:pt>
                <c:pt idx="1596">
                  <c:v>38422.0</c:v>
                </c:pt>
                <c:pt idx="1597">
                  <c:v>38426.0</c:v>
                </c:pt>
                <c:pt idx="1598">
                  <c:v>38426.0</c:v>
                </c:pt>
                <c:pt idx="1599">
                  <c:v>38426.0</c:v>
                </c:pt>
                <c:pt idx="1600">
                  <c:v>38426.0</c:v>
                </c:pt>
                <c:pt idx="1601">
                  <c:v>38426.0</c:v>
                </c:pt>
                <c:pt idx="1602">
                  <c:v>38426.0</c:v>
                </c:pt>
                <c:pt idx="1603">
                  <c:v>38426.0</c:v>
                </c:pt>
                <c:pt idx="1604">
                  <c:v>38432.0</c:v>
                </c:pt>
                <c:pt idx="1605">
                  <c:v>38432.0</c:v>
                </c:pt>
                <c:pt idx="1606">
                  <c:v>38432.0</c:v>
                </c:pt>
                <c:pt idx="1607">
                  <c:v>38432.0</c:v>
                </c:pt>
                <c:pt idx="1608">
                  <c:v>38432.0</c:v>
                </c:pt>
                <c:pt idx="1609">
                  <c:v>38432.0</c:v>
                </c:pt>
                <c:pt idx="1610">
                  <c:v>38432.0</c:v>
                </c:pt>
                <c:pt idx="1611">
                  <c:v>38432.0</c:v>
                </c:pt>
                <c:pt idx="1612">
                  <c:v>38432.0</c:v>
                </c:pt>
                <c:pt idx="1613">
                  <c:v>38432.0</c:v>
                </c:pt>
                <c:pt idx="1614">
                  <c:v>38432.0</c:v>
                </c:pt>
                <c:pt idx="1615">
                  <c:v>38432.0</c:v>
                </c:pt>
                <c:pt idx="1616">
                  <c:v>38432.0</c:v>
                </c:pt>
                <c:pt idx="1617">
                  <c:v>38432.0</c:v>
                </c:pt>
                <c:pt idx="1618">
                  <c:v>38432.0</c:v>
                </c:pt>
                <c:pt idx="1619">
                  <c:v>38432.0</c:v>
                </c:pt>
                <c:pt idx="1620">
                  <c:v>38433.0</c:v>
                </c:pt>
                <c:pt idx="1621">
                  <c:v>38433.0</c:v>
                </c:pt>
                <c:pt idx="1622">
                  <c:v>38433.0</c:v>
                </c:pt>
                <c:pt idx="1623">
                  <c:v>38433.0</c:v>
                </c:pt>
                <c:pt idx="1624">
                  <c:v>38433.0</c:v>
                </c:pt>
                <c:pt idx="1625">
                  <c:v>38433.0</c:v>
                </c:pt>
                <c:pt idx="1626">
                  <c:v>38433.0</c:v>
                </c:pt>
                <c:pt idx="1627">
                  <c:v>38434.0</c:v>
                </c:pt>
                <c:pt idx="1628">
                  <c:v>38434.0</c:v>
                </c:pt>
                <c:pt idx="1629">
                  <c:v>38434.0</c:v>
                </c:pt>
                <c:pt idx="1630">
                  <c:v>38434.0</c:v>
                </c:pt>
                <c:pt idx="1631">
                  <c:v>38434.0</c:v>
                </c:pt>
                <c:pt idx="1632">
                  <c:v>38434.0</c:v>
                </c:pt>
                <c:pt idx="1633">
                  <c:v>38434.0</c:v>
                </c:pt>
                <c:pt idx="1634">
                  <c:v>38434.0</c:v>
                </c:pt>
                <c:pt idx="1635">
                  <c:v>38434.0</c:v>
                </c:pt>
                <c:pt idx="1636">
                  <c:v>38435.0</c:v>
                </c:pt>
                <c:pt idx="1637">
                  <c:v>38435.0</c:v>
                </c:pt>
                <c:pt idx="1638">
                  <c:v>38435.0</c:v>
                </c:pt>
                <c:pt idx="1639">
                  <c:v>38435.0</c:v>
                </c:pt>
                <c:pt idx="1640">
                  <c:v>38435.0</c:v>
                </c:pt>
                <c:pt idx="1641">
                  <c:v>38435.0</c:v>
                </c:pt>
                <c:pt idx="1642">
                  <c:v>38435.0</c:v>
                </c:pt>
                <c:pt idx="1643">
                  <c:v>38435.0</c:v>
                </c:pt>
                <c:pt idx="1644">
                  <c:v>38435.0</c:v>
                </c:pt>
                <c:pt idx="1645">
                  <c:v>38435.0</c:v>
                </c:pt>
                <c:pt idx="1646">
                  <c:v>38435.0</c:v>
                </c:pt>
                <c:pt idx="1647">
                  <c:v>38435.0</c:v>
                </c:pt>
                <c:pt idx="1648">
                  <c:v>38447.0</c:v>
                </c:pt>
                <c:pt idx="1649">
                  <c:v>38447.0</c:v>
                </c:pt>
                <c:pt idx="1650">
                  <c:v>38447.0</c:v>
                </c:pt>
                <c:pt idx="1651">
                  <c:v>38447.0</c:v>
                </c:pt>
                <c:pt idx="1652">
                  <c:v>38447.0</c:v>
                </c:pt>
                <c:pt idx="1653">
                  <c:v>38447.0</c:v>
                </c:pt>
                <c:pt idx="1654">
                  <c:v>38447.0</c:v>
                </c:pt>
                <c:pt idx="1655">
                  <c:v>38447.0</c:v>
                </c:pt>
                <c:pt idx="1656">
                  <c:v>38447.0</c:v>
                </c:pt>
                <c:pt idx="1657">
                  <c:v>38447.0</c:v>
                </c:pt>
                <c:pt idx="1658">
                  <c:v>38447.0</c:v>
                </c:pt>
                <c:pt idx="1659">
                  <c:v>38447.0</c:v>
                </c:pt>
                <c:pt idx="1660">
                  <c:v>38447.0</c:v>
                </c:pt>
                <c:pt idx="1661">
                  <c:v>38448.0</c:v>
                </c:pt>
                <c:pt idx="1662">
                  <c:v>38448.0</c:v>
                </c:pt>
                <c:pt idx="1663">
                  <c:v>38448.0</c:v>
                </c:pt>
                <c:pt idx="1664">
                  <c:v>38448.0</c:v>
                </c:pt>
                <c:pt idx="1665">
                  <c:v>38448.0</c:v>
                </c:pt>
                <c:pt idx="1666">
                  <c:v>38448.0</c:v>
                </c:pt>
                <c:pt idx="1667">
                  <c:v>38448.0</c:v>
                </c:pt>
                <c:pt idx="1668">
                  <c:v>38448.0</c:v>
                </c:pt>
                <c:pt idx="1669">
                  <c:v>38448.0</c:v>
                </c:pt>
                <c:pt idx="1670">
                  <c:v>38448.0</c:v>
                </c:pt>
                <c:pt idx="1671">
                  <c:v>38448.0</c:v>
                </c:pt>
                <c:pt idx="1672">
                  <c:v>38448.0</c:v>
                </c:pt>
                <c:pt idx="1673">
                  <c:v>38448.0</c:v>
                </c:pt>
                <c:pt idx="1674">
                  <c:v>38448.0</c:v>
                </c:pt>
                <c:pt idx="1675">
                  <c:v>38448.0</c:v>
                </c:pt>
                <c:pt idx="1676">
                  <c:v>38448.0</c:v>
                </c:pt>
                <c:pt idx="1677">
                  <c:v>38448.0</c:v>
                </c:pt>
                <c:pt idx="1678">
                  <c:v>38448.0</c:v>
                </c:pt>
                <c:pt idx="1679">
                  <c:v>38448.0</c:v>
                </c:pt>
                <c:pt idx="1680">
                  <c:v>38448.0</c:v>
                </c:pt>
                <c:pt idx="1681">
                  <c:v>38448.0</c:v>
                </c:pt>
                <c:pt idx="1682">
                  <c:v>38449.0</c:v>
                </c:pt>
                <c:pt idx="1683">
                  <c:v>38449.0</c:v>
                </c:pt>
                <c:pt idx="1684">
                  <c:v>38449.0</c:v>
                </c:pt>
                <c:pt idx="1685">
                  <c:v>38449.0</c:v>
                </c:pt>
                <c:pt idx="1686">
                  <c:v>38449.0</c:v>
                </c:pt>
                <c:pt idx="1687">
                  <c:v>38449.0</c:v>
                </c:pt>
                <c:pt idx="1688">
                  <c:v>38449.0</c:v>
                </c:pt>
                <c:pt idx="1689">
                  <c:v>38449.0</c:v>
                </c:pt>
                <c:pt idx="1690">
                  <c:v>38449.0</c:v>
                </c:pt>
                <c:pt idx="1691">
                  <c:v>38449.0</c:v>
                </c:pt>
                <c:pt idx="1692">
                  <c:v>38450.0</c:v>
                </c:pt>
                <c:pt idx="1693">
                  <c:v>38450.0</c:v>
                </c:pt>
                <c:pt idx="1694">
                  <c:v>38453.0</c:v>
                </c:pt>
                <c:pt idx="1695">
                  <c:v>38453.0</c:v>
                </c:pt>
                <c:pt idx="1696">
                  <c:v>38453.0</c:v>
                </c:pt>
                <c:pt idx="1697">
                  <c:v>38453.0</c:v>
                </c:pt>
                <c:pt idx="1698">
                  <c:v>38453.0</c:v>
                </c:pt>
                <c:pt idx="1699">
                  <c:v>38453.0</c:v>
                </c:pt>
                <c:pt idx="1700">
                  <c:v>38453.0</c:v>
                </c:pt>
                <c:pt idx="1701">
                  <c:v>38453.0</c:v>
                </c:pt>
                <c:pt idx="1702">
                  <c:v>38453.0</c:v>
                </c:pt>
                <c:pt idx="1703">
                  <c:v>38455.0</c:v>
                </c:pt>
                <c:pt idx="1704">
                  <c:v>38455.0</c:v>
                </c:pt>
                <c:pt idx="1705">
                  <c:v>38456.0</c:v>
                </c:pt>
                <c:pt idx="1706">
                  <c:v>38456.0</c:v>
                </c:pt>
                <c:pt idx="1707">
                  <c:v>38456.0</c:v>
                </c:pt>
                <c:pt idx="1708">
                  <c:v>38456.0</c:v>
                </c:pt>
                <c:pt idx="1709">
                  <c:v>38456.0</c:v>
                </c:pt>
                <c:pt idx="1710">
                  <c:v>38457.0</c:v>
                </c:pt>
                <c:pt idx="1711">
                  <c:v>38457.0</c:v>
                </c:pt>
                <c:pt idx="1712">
                  <c:v>38460.0</c:v>
                </c:pt>
                <c:pt idx="1713">
                  <c:v>38460.0</c:v>
                </c:pt>
                <c:pt idx="1714">
                  <c:v>38460.0</c:v>
                </c:pt>
                <c:pt idx="1715">
                  <c:v>38461.0</c:v>
                </c:pt>
                <c:pt idx="1716">
                  <c:v>38462.0</c:v>
                </c:pt>
                <c:pt idx="1717">
                  <c:v>38462.0</c:v>
                </c:pt>
                <c:pt idx="1718">
                  <c:v>38462.0</c:v>
                </c:pt>
                <c:pt idx="1719">
                  <c:v>38462.0</c:v>
                </c:pt>
                <c:pt idx="1720">
                  <c:v>38462.0</c:v>
                </c:pt>
                <c:pt idx="1721">
                  <c:v>38462.0</c:v>
                </c:pt>
                <c:pt idx="1722">
                  <c:v>38462.0</c:v>
                </c:pt>
                <c:pt idx="1723">
                  <c:v>38463.0</c:v>
                </c:pt>
                <c:pt idx="1724">
                  <c:v>38464.0</c:v>
                </c:pt>
                <c:pt idx="1725">
                  <c:v>38468.0</c:v>
                </c:pt>
                <c:pt idx="1726">
                  <c:v>38468.0</c:v>
                </c:pt>
                <c:pt idx="1727">
                  <c:v>38468.0</c:v>
                </c:pt>
                <c:pt idx="1728">
                  <c:v>38469.0</c:v>
                </c:pt>
                <c:pt idx="1729">
                  <c:v>38469.0</c:v>
                </c:pt>
                <c:pt idx="1730">
                  <c:v>38471.0</c:v>
                </c:pt>
                <c:pt idx="1731">
                  <c:v>38471.0</c:v>
                </c:pt>
                <c:pt idx="1732">
                  <c:v>38471.0</c:v>
                </c:pt>
                <c:pt idx="1733">
                  <c:v>38471.0</c:v>
                </c:pt>
                <c:pt idx="1734">
                  <c:v>38476.0</c:v>
                </c:pt>
                <c:pt idx="1735">
                  <c:v>38476.0</c:v>
                </c:pt>
                <c:pt idx="1736">
                  <c:v>38477.0</c:v>
                </c:pt>
                <c:pt idx="1737">
                  <c:v>38477.0</c:v>
                </c:pt>
                <c:pt idx="1738">
                  <c:v>38477.0</c:v>
                </c:pt>
                <c:pt idx="1739">
                  <c:v>38477.0</c:v>
                </c:pt>
                <c:pt idx="1740">
                  <c:v>38477.0</c:v>
                </c:pt>
                <c:pt idx="1741">
                  <c:v>38477.0</c:v>
                </c:pt>
                <c:pt idx="1742">
                  <c:v>38481.0</c:v>
                </c:pt>
                <c:pt idx="1743">
                  <c:v>38481.0</c:v>
                </c:pt>
                <c:pt idx="1744">
                  <c:v>38481.0</c:v>
                </c:pt>
                <c:pt idx="1745">
                  <c:v>38481.0</c:v>
                </c:pt>
                <c:pt idx="1746">
                  <c:v>38481.0</c:v>
                </c:pt>
                <c:pt idx="1747">
                  <c:v>38482.0</c:v>
                </c:pt>
                <c:pt idx="1748">
                  <c:v>38485.0</c:v>
                </c:pt>
                <c:pt idx="1749">
                  <c:v>38485.0</c:v>
                </c:pt>
                <c:pt idx="1750">
                  <c:v>38488.0</c:v>
                </c:pt>
                <c:pt idx="1751">
                  <c:v>38488.0</c:v>
                </c:pt>
                <c:pt idx="1752">
                  <c:v>38489.0</c:v>
                </c:pt>
                <c:pt idx="1753">
                  <c:v>38489.0</c:v>
                </c:pt>
                <c:pt idx="1754">
                  <c:v>38489.0</c:v>
                </c:pt>
                <c:pt idx="1755">
                  <c:v>38489.0</c:v>
                </c:pt>
                <c:pt idx="1756">
                  <c:v>38489.0</c:v>
                </c:pt>
                <c:pt idx="1757">
                  <c:v>38490.0</c:v>
                </c:pt>
                <c:pt idx="1758">
                  <c:v>38490.0</c:v>
                </c:pt>
                <c:pt idx="1759">
                  <c:v>38492.0</c:v>
                </c:pt>
                <c:pt idx="1760">
                  <c:v>38495.0</c:v>
                </c:pt>
                <c:pt idx="1761">
                  <c:v>38495.0</c:v>
                </c:pt>
                <c:pt idx="1762">
                  <c:v>38495.0</c:v>
                </c:pt>
                <c:pt idx="1763">
                  <c:v>38496.0</c:v>
                </c:pt>
                <c:pt idx="1764">
                  <c:v>38496.0</c:v>
                </c:pt>
                <c:pt idx="1765">
                  <c:v>38496.0</c:v>
                </c:pt>
                <c:pt idx="1766">
                  <c:v>38497.0</c:v>
                </c:pt>
                <c:pt idx="1767">
                  <c:v>38497.0</c:v>
                </c:pt>
                <c:pt idx="1768">
                  <c:v>38503.0</c:v>
                </c:pt>
                <c:pt idx="1769">
                  <c:v>38504.0</c:v>
                </c:pt>
                <c:pt idx="1770">
                  <c:v>38504.0</c:v>
                </c:pt>
                <c:pt idx="1771">
                  <c:v>38504.0</c:v>
                </c:pt>
                <c:pt idx="1772">
                  <c:v>38504.0</c:v>
                </c:pt>
                <c:pt idx="1773">
                  <c:v>38504.0</c:v>
                </c:pt>
                <c:pt idx="1774">
                  <c:v>38504.0</c:v>
                </c:pt>
                <c:pt idx="1775">
                  <c:v>38504.0</c:v>
                </c:pt>
                <c:pt idx="1776">
                  <c:v>38506.0</c:v>
                </c:pt>
                <c:pt idx="1777">
                  <c:v>38506.0</c:v>
                </c:pt>
                <c:pt idx="1778">
                  <c:v>38506.0</c:v>
                </c:pt>
                <c:pt idx="1779">
                  <c:v>38506.0</c:v>
                </c:pt>
                <c:pt idx="1780">
                  <c:v>38506.0</c:v>
                </c:pt>
                <c:pt idx="1781">
                  <c:v>38506.0</c:v>
                </c:pt>
                <c:pt idx="1782">
                  <c:v>38506.0</c:v>
                </c:pt>
                <c:pt idx="1783">
                  <c:v>38506.0</c:v>
                </c:pt>
                <c:pt idx="1784">
                  <c:v>38506.0</c:v>
                </c:pt>
                <c:pt idx="1785">
                  <c:v>38506.0</c:v>
                </c:pt>
                <c:pt idx="1786">
                  <c:v>38506.0</c:v>
                </c:pt>
                <c:pt idx="1787">
                  <c:v>38506.0</c:v>
                </c:pt>
                <c:pt idx="1788">
                  <c:v>38506.0</c:v>
                </c:pt>
                <c:pt idx="1789">
                  <c:v>38509.0</c:v>
                </c:pt>
                <c:pt idx="1790">
                  <c:v>38509.0</c:v>
                </c:pt>
                <c:pt idx="1791">
                  <c:v>38510.0</c:v>
                </c:pt>
                <c:pt idx="1792">
                  <c:v>38513.0</c:v>
                </c:pt>
                <c:pt idx="1793">
                  <c:v>38513.0</c:v>
                </c:pt>
                <c:pt idx="1794">
                  <c:v>38513.0</c:v>
                </c:pt>
                <c:pt idx="1795">
                  <c:v>38513.0</c:v>
                </c:pt>
                <c:pt idx="1796">
                  <c:v>38513.0</c:v>
                </c:pt>
                <c:pt idx="1797">
                  <c:v>38513.0</c:v>
                </c:pt>
                <c:pt idx="1798">
                  <c:v>38513.0</c:v>
                </c:pt>
                <c:pt idx="1799">
                  <c:v>38513.0</c:v>
                </c:pt>
                <c:pt idx="1800">
                  <c:v>38513.0</c:v>
                </c:pt>
                <c:pt idx="1801">
                  <c:v>38513.0</c:v>
                </c:pt>
                <c:pt idx="1802">
                  <c:v>38517.0</c:v>
                </c:pt>
                <c:pt idx="1803">
                  <c:v>38517.0</c:v>
                </c:pt>
                <c:pt idx="1804">
                  <c:v>38517.0</c:v>
                </c:pt>
                <c:pt idx="1805">
                  <c:v>38520.0</c:v>
                </c:pt>
                <c:pt idx="1806">
                  <c:v>38527.0</c:v>
                </c:pt>
                <c:pt idx="1807">
                  <c:v>38527.0</c:v>
                </c:pt>
                <c:pt idx="1808">
                  <c:v>38527.0</c:v>
                </c:pt>
                <c:pt idx="1809">
                  <c:v>38527.0</c:v>
                </c:pt>
                <c:pt idx="1810">
                  <c:v>38527.0</c:v>
                </c:pt>
                <c:pt idx="1811">
                  <c:v>38527.0</c:v>
                </c:pt>
                <c:pt idx="1812">
                  <c:v>38530.0</c:v>
                </c:pt>
                <c:pt idx="1813">
                  <c:v>38530.0</c:v>
                </c:pt>
                <c:pt idx="1814">
                  <c:v>38531.0</c:v>
                </c:pt>
                <c:pt idx="1815">
                  <c:v>38531.0</c:v>
                </c:pt>
                <c:pt idx="1816">
                  <c:v>38531.0</c:v>
                </c:pt>
                <c:pt idx="1817">
                  <c:v>38531.0</c:v>
                </c:pt>
                <c:pt idx="1818">
                  <c:v>38540.0</c:v>
                </c:pt>
                <c:pt idx="1819">
                  <c:v>38541.0</c:v>
                </c:pt>
                <c:pt idx="1820">
                  <c:v>38541.0</c:v>
                </c:pt>
                <c:pt idx="1821">
                  <c:v>38541.0</c:v>
                </c:pt>
                <c:pt idx="1822">
                  <c:v>38541.0</c:v>
                </c:pt>
                <c:pt idx="1823">
                  <c:v>38541.0</c:v>
                </c:pt>
                <c:pt idx="1824">
                  <c:v>38541.0</c:v>
                </c:pt>
                <c:pt idx="1825">
                  <c:v>38541.0</c:v>
                </c:pt>
                <c:pt idx="1826">
                  <c:v>38541.0</c:v>
                </c:pt>
                <c:pt idx="1827">
                  <c:v>38541.0</c:v>
                </c:pt>
                <c:pt idx="1828">
                  <c:v>38545.0</c:v>
                </c:pt>
                <c:pt idx="1829">
                  <c:v>38545.0</c:v>
                </c:pt>
                <c:pt idx="1830">
                  <c:v>38545.0</c:v>
                </c:pt>
                <c:pt idx="1831">
                  <c:v>38545.0</c:v>
                </c:pt>
                <c:pt idx="1832">
                  <c:v>38546.0</c:v>
                </c:pt>
                <c:pt idx="1833">
                  <c:v>38546.0</c:v>
                </c:pt>
                <c:pt idx="1834">
                  <c:v>38546.0</c:v>
                </c:pt>
                <c:pt idx="1835">
                  <c:v>38546.0</c:v>
                </c:pt>
                <c:pt idx="1836">
                  <c:v>38546.0</c:v>
                </c:pt>
                <c:pt idx="1837">
                  <c:v>38546.0</c:v>
                </c:pt>
                <c:pt idx="1838">
                  <c:v>38546.0</c:v>
                </c:pt>
                <c:pt idx="1839">
                  <c:v>38546.0</c:v>
                </c:pt>
                <c:pt idx="1840">
                  <c:v>38547.0</c:v>
                </c:pt>
                <c:pt idx="1841">
                  <c:v>38547.0</c:v>
                </c:pt>
                <c:pt idx="1842">
                  <c:v>38548.0</c:v>
                </c:pt>
                <c:pt idx="1843">
                  <c:v>38548.0</c:v>
                </c:pt>
                <c:pt idx="1844">
                  <c:v>38548.0</c:v>
                </c:pt>
                <c:pt idx="1845">
                  <c:v>38551.0</c:v>
                </c:pt>
                <c:pt idx="1846">
                  <c:v>38552.0</c:v>
                </c:pt>
                <c:pt idx="1847">
                  <c:v>38553.0</c:v>
                </c:pt>
                <c:pt idx="1848">
                  <c:v>38553.0</c:v>
                </c:pt>
                <c:pt idx="1849">
                  <c:v>38553.0</c:v>
                </c:pt>
                <c:pt idx="1850">
                  <c:v>38553.0</c:v>
                </c:pt>
                <c:pt idx="1851">
                  <c:v>38553.0</c:v>
                </c:pt>
                <c:pt idx="1852">
                  <c:v>38553.0</c:v>
                </c:pt>
                <c:pt idx="1853">
                  <c:v>38553.0</c:v>
                </c:pt>
                <c:pt idx="1854">
                  <c:v>38553.0</c:v>
                </c:pt>
                <c:pt idx="1855">
                  <c:v>38553.0</c:v>
                </c:pt>
                <c:pt idx="1856">
                  <c:v>38553.0</c:v>
                </c:pt>
                <c:pt idx="1857">
                  <c:v>38554.0</c:v>
                </c:pt>
                <c:pt idx="1858">
                  <c:v>38554.0</c:v>
                </c:pt>
                <c:pt idx="1859">
                  <c:v>38554.0</c:v>
                </c:pt>
                <c:pt idx="1860">
                  <c:v>38555.0</c:v>
                </c:pt>
                <c:pt idx="1861">
                  <c:v>38558.0</c:v>
                </c:pt>
                <c:pt idx="1862">
                  <c:v>38558.0</c:v>
                </c:pt>
                <c:pt idx="1863">
                  <c:v>38561.0</c:v>
                </c:pt>
                <c:pt idx="1864">
                  <c:v>38562.0</c:v>
                </c:pt>
                <c:pt idx="1865">
                  <c:v>38562.0</c:v>
                </c:pt>
                <c:pt idx="1866">
                  <c:v>38562.0</c:v>
                </c:pt>
                <c:pt idx="1867">
                  <c:v>38567.0</c:v>
                </c:pt>
                <c:pt idx="1868">
                  <c:v>38567.0</c:v>
                </c:pt>
                <c:pt idx="1869">
                  <c:v>38567.0</c:v>
                </c:pt>
                <c:pt idx="1870">
                  <c:v>38567.0</c:v>
                </c:pt>
                <c:pt idx="1871">
                  <c:v>38567.0</c:v>
                </c:pt>
                <c:pt idx="1872">
                  <c:v>38567.0</c:v>
                </c:pt>
                <c:pt idx="1873">
                  <c:v>38569.0</c:v>
                </c:pt>
                <c:pt idx="1874">
                  <c:v>38569.0</c:v>
                </c:pt>
                <c:pt idx="1875">
                  <c:v>38569.0</c:v>
                </c:pt>
                <c:pt idx="1876">
                  <c:v>38569.0</c:v>
                </c:pt>
                <c:pt idx="1877">
                  <c:v>38569.0</c:v>
                </c:pt>
                <c:pt idx="1878">
                  <c:v>38569.0</c:v>
                </c:pt>
                <c:pt idx="1879">
                  <c:v>38569.0</c:v>
                </c:pt>
                <c:pt idx="1880">
                  <c:v>38569.0</c:v>
                </c:pt>
                <c:pt idx="1881">
                  <c:v>38569.0</c:v>
                </c:pt>
                <c:pt idx="1882">
                  <c:v>38569.0</c:v>
                </c:pt>
                <c:pt idx="1883">
                  <c:v>38569.0</c:v>
                </c:pt>
                <c:pt idx="1884">
                  <c:v>38569.0</c:v>
                </c:pt>
                <c:pt idx="1885">
                  <c:v>38569.0</c:v>
                </c:pt>
                <c:pt idx="1886">
                  <c:v>38569.0</c:v>
                </c:pt>
                <c:pt idx="1887">
                  <c:v>38569.0</c:v>
                </c:pt>
                <c:pt idx="1888">
                  <c:v>38569.0</c:v>
                </c:pt>
                <c:pt idx="1889">
                  <c:v>38569.0</c:v>
                </c:pt>
                <c:pt idx="1890">
                  <c:v>38569.0</c:v>
                </c:pt>
                <c:pt idx="1891">
                  <c:v>38569.0</c:v>
                </c:pt>
                <c:pt idx="1892">
                  <c:v>38569.0</c:v>
                </c:pt>
                <c:pt idx="1893">
                  <c:v>38572.0</c:v>
                </c:pt>
                <c:pt idx="1894">
                  <c:v>38572.0</c:v>
                </c:pt>
                <c:pt idx="1895">
                  <c:v>38572.0</c:v>
                </c:pt>
                <c:pt idx="1896">
                  <c:v>38572.0</c:v>
                </c:pt>
                <c:pt idx="1897">
                  <c:v>38572.0</c:v>
                </c:pt>
                <c:pt idx="1898">
                  <c:v>38572.0</c:v>
                </c:pt>
                <c:pt idx="1899">
                  <c:v>38572.0</c:v>
                </c:pt>
                <c:pt idx="1900">
                  <c:v>38572.0</c:v>
                </c:pt>
                <c:pt idx="1901">
                  <c:v>38573.0</c:v>
                </c:pt>
                <c:pt idx="1902">
                  <c:v>38573.0</c:v>
                </c:pt>
                <c:pt idx="1903">
                  <c:v>38573.0</c:v>
                </c:pt>
                <c:pt idx="1904">
                  <c:v>38576.0</c:v>
                </c:pt>
                <c:pt idx="1905">
                  <c:v>38576.0</c:v>
                </c:pt>
                <c:pt idx="1906">
                  <c:v>38576.0</c:v>
                </c:pt>
                <c:pt idx="1907">
                  <c:v>38582.0</c:v>
                </c:pt>
                <c:pt idx="1908">
                  <c:v>38582.0</c:v>
                </c:pt>
                <c:pt idx="1909">
                  <c:v>38583.0</c:v>
                </c:pt>
                <c:pt idx="1910">
                  <c:v>38583.0</c:v>
                </c:pt>
                <c:pt idx="1911">
                  <c:v>38583.0</c:v>
                </c:pt>
                <c:pt idx="1912">
                  <c:v>38583.0</c:v>
                </c:pt>
                <c:pt idx="1913">
                  <c:v>38583.0</c:v>
                </c:pt>
                <c:pt idx="1914">
                  <c:v>38583.0</c:v>
                </c:pt>
                <c:pt idx="1915">
                  <c:v>38583.0</c:v>
                </c:pt>
                <c:pt idx="1916">
                  <c:v>38583.0</c:v>
                </c:pt>
                <c:pt idx="1917">
                  <c:v>38583.0</c:v>
                </c:pt>
                <c:pt idx="1918">
                  <c:v>38583.0</c:v>
                </c:pt>
                <c:pt idx="1919">
                  <c:v>38583.0</c:v>
                </c:pt>
                <c:pt idx="1920">
                  <c:v>38583.0</c:v>
                </c:pt>
                <c:pt idx="1921">
                  <c:v>38583.0</c:v>
                </c:pt>
                <c:pt idx="1922">
                  <c:v>38583.0</c:v>
                </c:pt>
                <c:pt idx="1923">
                  <c:v>38583.0</c:v>
                </c:pt>
                <c:pt idx="1924">
                  <c:v>38583.0</c:v>
                </c:pt>
                <c:pt idx="1925">
                  <c:v>38583.0</c:v>
                </c:pt>
                <c:pt idx="1926">
                  <c:v>38583.0</c:v>
                </c:pt>
                <c:pt idx="1927">
                  <c:v>38583.0</c:v>
                </c:pt>
                <c:pt idx="1928">
                  <c:v>38586.0</c:v>
                </c:pt>
                <c:pt idx="1929">
                  <c:v>38586.0</c:v>
                </c:pt>
                <c:pt idx="1930">
                  <c:v>38586.0</c:v>
                </c:pt>
                <c:pt idx="1931">
                  <c:v>38586.0</c:v>
                </c:pt>
                <c:pt idx="1932">
                  <c:v>38586.0</c:v>
                </c:pt>
                <c:pt idx="1933">
                  <c:v>38586.0</c:v>
                </c:pt>
                <c:pt idx="1934">
                  <c:v>38586.0</c:v>
                </c:pt>
                <c:pt idx="1935">
                  <c:v>38586.0</c:v>
                </c:pt>
                <c:pt idx="1936">
                  <c:v>38586.0</c:v>
                </c:pt>
                <c:pt idx="1937">
                  <c:v>38586.0</c:v>
                </c:pt>
                <c:pt idx="1938">
                  <c:v>38586.0</c:v>
                </c:pt>
                <c:pt idx="1939">
                  <c:v>38586.0</c:v>
                </c:pt>
                <c:pt idx="1940">
                  <c:v>38586.0</c:v>
                </c:pt>
                <c:pt idx="1941">
                  <c:v>38586.0</c:v>
                </c:pt>
                <c:pt idx="1942">
                  <c:v>38586.0</c:v>
                </c:pt>
                <c:pt idx="1943">
                  <c:v>38586.0</c:v>
                </c:pt>
                <c:pt idx="1944">
                  <c:v>38586.0</c:v>
                </c:pt>
                <c:pt idx="1945">
                  <c:v>38586.0</c:v>
                </c:pt>
                <c:pt idx="1946">
                  <c:v>38586.0</c:v>
                </c:pt>
                <c:pt idx="1947">
                  <c:v>38586.0</c:v>
                </c:pt>
                <c:pt idx="1948">
                  <c:v>38586.0</c:v>
                </c:pt>
                <c:pt idx="1949">
                  <c:v>38587.0</c:v>
                </c:pt>
                <c:pt idx="1950">
                  <c:v>38587.0</c:v>
                </c:pt>
                <c:pt idx="1951">
                  <c:v>38587.0</c:v>
                </c:pt>
                <c:pt idx="1952">
                  <c:v>38587.0</c:v>
                </c:pt>
                <c:pt idx="1953">
                  <c:v>38587.0</c:v>
                </c:pt>
                <c:pt idx="1954">
                  <c:v>38587.0</c:v>
                </c:pt>
                <c:pt idx="1955">
                  <c:v>38589.0</c:v>
                </c:pt>
                <c:pt idx="1956">
                  <c:v>38589.0</c:v>
                </c:pt>
                <c:pt idx="1957">
                  <c:v>38590.0</c:v>
                </c:pt>
                <c:pt idx="1958">
                  <c:v>38590.0</c:v>
                </c:pt>
                <c:pt idx="1959">
                  <c:v>38590.0</c:v>
                </c:pt>
                <c:pt idx="1960">
                  <c:v>38590.0</c:v>
                </c:pt>
                <c:pt idx="1961">
                  <c:v>38590.0</c:v>
                </c:pt>
                <c:pt idx="1962">
                  <c:v>38590.0</c:v>
                </c:pt>
                <c:pt idx="1963">
                  <c:v>38590.0</c:v>
                </c:pt>
                <c:pt idx="1964">
                  <c:v>38593.0</c:v>
                </c:pt>
                <c:pt idx="1965">
                  <c:v>38593.0</c:v>
                </c:pt>
                <c:pt idx="1966">
                  <c:v>38593.0</c:v>
                </c:pt>
                <c:pt idx="1967">
                  <c:v>38593.0</c:v>
                </c:pt>
                <c:pt idx="1968">
                  <c:v>38593.0</c:v>
                </c:pt>
                <c:pt idx="1969">
                  <c:v>38593.0</c:v>
                </c:pt>
                <c:pt idx="1970">
                  <c:v>38593.0</c:v>
                </c:pt>
                <c:pt idx="1971">
                  <c:v>38593.0</c:v>
                </c:pt>
                <c:pt idx="1972">
                  <c:v>38593.0</c:v>
                </c:pt>
                <c:pt idx="1973">
                  <c:v>38593.0</c:v>
                </c:pt>
                <c:pt idx="1974">
                  <c:v>38593.0</c:v>
                </c:pt>
                <c:pt idx="1975">
                  <c:v>38593.0</c:v>
                </c:pt>
                <c:pt idx="1976">
                  <c:v>38593.0</c:v>
                </c:pt>
                <c:pt idx="1977">
                  <c:v>38593.0</c:v>
                </c:pt>
                <c:pt idx="1978">
                  <c:v>38594.0</c:v>
                </c:pt>
                <c:pt idx="1979">
                  <c:v>38594.0</c:v>
                </c:pt>
                <c:pt idx="1980">
                  <c:v>38594.0</c:v>
                </c:pt>
                <c:pt idx="1981">
                  <c:v>38594.0</c:v>
                </c:pt>
                <c:pt idx="1982">
                  <c:v>38594.0</c:v>
                </c:pt>
                <c:pt idx="1983">
                  <c:v>38594.0</c:v>
                </c:pt>
                <c:pt idx="1984">
                  <c:v>38594.0</c:v>
                </c:pt>
                <c:pt idx="1985">
                  <c:v>38594.0</c:v>
                </c:pt>
                <c:pt idx="1986">
                  <c:v>38595.0</c:v>
                </c:pt>
                <c:pt idx="1987">
                  <c:v>38596.0</c:v>
                </c:pt>
                <c:pt idx="1988">
                  <c:v>38596.0</c:v>
                </c:pt>
                <c:pt idx="1989">
                  <c:v>38596.0</c:v>
                </c:pt>
                <c:pt idx="1990">
                  <c:v>38596.0</c:v>
                </c:pt>
                <c:pt idx="1991">
                  <c:v>38596.0</c:v>
                </c:pt>
                <c:pt idx="1992">
                  <c:v>38596.0</c:v>
                </c:pt>
                <c:pt idx="1993">
                  <c:v>38596.0</c:v>
                </c:pt>
                <c:pt idx="1994">
                  <c:v>38596.0</c:v>
                </c:pt>
                <c:pt idx="1995">
                  <c:v>38596.0</c:v>
                </c:pt>
                <c:pt idx="1996">
                  <c:v>38596.0</c:v>
                </c:pt>
                <c:pt idx="1997">
                  <c:v>38596.0</c:v>
                </c:pt>
                <c:pt idx="1998">
                  <c:v>38596.0</c:v>
                </c:pt>
                <c:pt idx="1999">
                  <c:v>38597.0</c:v>
                </c:pt>
                <c:pt idx="2000">
                  <c:v>38597.0</c:v>
                </c:pt>
                <c:pt idx="2001">
                  <c:v>38597.0</c:v>
                </c:pt>
                <c:pt idx="2002">
                  <c:v>38597.0</c:v>
                </c:pt>
                <c:pt idx="2003">
                  <c:v>38597.0</c:v>
                </c:pt>
                <c:pt idx="2004">
                  <c:v>38597.0</c:v>
                </c:pt>
                <c:pt idx="2005">
                  <c:v>38597.0</c:v>
                </c:pt>
                <c:pt idx="2006">
                  <c:v>38597.0</c:v>
                </c:pt>
                <c:pt idx="2007">
                  <c:v>38597.0</c:v>
                </c:pt>
                <c:pt idx="2008">
                  <c:v>38597.0</c:v>
                </c:pt>
                <c:pt idx="2009">
                  <c:v>38597.0</c:v>
                </c:pt>
                <c:pt idx="2010">
                  <c:v>38597.0</c:v>
                </c:pt>
                <c:pt idx="2011">
                  <c:v>38597.0</c:v>
                </c:pt>
                <c:pt idx="2012">
                  <c:v>38597.0</c:v>
                </c:pt>
                <c:pt idx="2013">
                  <c:v>38597.0</c:v>
                </c:pt>
                <c:pt idx="2014">
                  <c:v>38597.0</c:v>
                </c:pt>
                <c:pt idx="2015">
                  <c:v>38597.0</c:v>
                </c:pt>
                <c:pt idx="2016">
                  <c:v>38597.0</c:v>
                </c:pt>
                <c:pt idx="2017">
                  <c:v>38597.0</c:v>
                </c:pt>
                <c:pt idx="2018">
                  <c:v>38597.0</c:v>
                </c:pt>
                <c:pt idx="2019">
                  <c:v>38597.0</c:v>
                </c:pt>
                <c:pt idx="2020">
                  <c:v>38597.0</c:v>
                </c:pt>
                <c:pt idx="2021">
                  <c:v>38597.0</c:v>
                </c:pt>
                <c:pt idx="2022">
                  <c:v>38597.0</c:v>
                </c:pt>
                <c:pt idx="2023">
                  <c:v>38597.0</c:v>
                </c:pt>
                <c:pt idx="2024">
                  <c:v>38597.0</c:v>
                </c:pt>
                <c:pt idx="2025">
                  <c:v>38597.0</c:v>
                </c:pt>
                <c:pt idx="2026">
                  <c:v>38597.0</c:v>
                </c:pt>
                <c:pt idx="2027">
                  <c:v>38597.0</c:v>
                </c:pt>
                <c:pt idx="2028">
                  <c:v>38597.0</c:v>
                </c:pt>
                <c:pt idx="2029">
                  <c:v>38597.0</c:v>
                </c:pt>
                <c:pt idx="2030">
                  <c:v>38597.0</c:v>
                </c:pt>
                <c:pt idx="2031">
                  <c:v>38597.0</c:v>
                </c:pt>
                <c:pt idx="2032">
                  <c:v>38597.0</c:v>
                </c:pt>
                <c:pt idx="2033">
                  <c:v>38597.0</c:v>
                </c:pt>
                <c:pt idx="2034">
                  <c:v>38597.0</c:v>
                </c:pt>
                <c:pt idx="2035">
                  <c:v>38597.0</c:v>
                </c:pt>
                <c:pt idx="2036">
                  <c:v>38597.0</c:v>
                </c:pt>
                <c:pt idx="2037">
                  <c:v>38597.0</c:v>
                </c:pt>
                <c:pt idx="2038">
                  <c:v>38597.0</c:v>
                </c:pt>
                <c:pt idx="2039">
                  <c:v>38597.0</c:v>
                </c:pt>
                <c:pt idx="2040">
                  <c:v>38597.0</c:v>
                </c:pt>
                <c:pt idx="2041">
                  <c:v>38597.0</c:v>
                </c:pt>
                <c:pt idx="2042">
                  <c:v>38600.0</c:v>
                </c:pt>
                <c:pt idx="2043">
                  <c:v>38601.0</c:v>
                </c:pt>
                <c:pt idx="2044">
                  <c:v>38601.0</c:v>
                </c:pt>
                <c:pt idx="2045">
                  <c:v>38601.0</c:v>
                </c:pt>
                <c:pt idx="2046">
                  <c:v>38601.0</c:v>
                </c:pt>
                <c:pt idx="2047">
                  <c:v>38601.0</c:v>
                </c:pt>
                <c:pt idx="2048">
                  <c:v>38601.0</c:v>
                </c:pt>
                <c:pt idx="2049">
                  <c:v>38601.0</c:v>
                </c:pt>
                <c:pt idx="2050">
                  <c:v>38601.0</c:v>
                </c:pt>
                <c:pt idx="2051">
                  <c:v>38601.0</c:v>
                </c:pt>
                <c:pt idx="2052">
                  <c:v>38602.0</c:v>
                </c:pt>
                <c:pt idx="2053">
                  <c:v>38602.0</c:v>
                </c:pt>
                <c:pt idx="2054">
                  <c:v>38602.0</c:v>
                </c:pt>
                <c:pt idx="2055">
                  <c:v>38602.0</c:v>
                </c:pt>
                <c:pt idx="2056">
                  <c:v>38602.0</c:v>
                </c:pt>
                <c:pt idx="2057">
                  <c:v>38602.0</c:v>
                </c:pt>
                <c:pt idx="2058">
                  <c:v>38603.0</c:v>
                </c:pt>
                <c:pt idx="2059">
                  <c:v>38603.0</c:v>
                </c:pt>
                <c:pt idx="2060">
                  <c:v>38603.0</c:v>
                </c:pt>
                <c:pt idx="2061">
                  <c:v>38603.0</c:v>
                </c:pt>
                <c:pt idx="2062">
                  <c:v>38603.0</c:v>
                </c:pt>
                <c:pt idx="2063">
                  <c:v>38603.0</c:v>
                </c:pt>
                <c:pt idx="2064">
                  <c:v>38603.0</c:v>
                </c:pt>
                <c:pt idx="2065">
                  <c:v>38603.0</c:v>
                </c:pt>
                <c:pt idx="2066">
                  <c:v>38603.0</c:v>
                </c:pt>
                <c:pt idx="2067">
                  <c:v>38603.0</c:v>
                </c:pt>
                <c:pt idx="2068">
                  <c:v>38603.0</c:v>
                </c:pt>
                <c:pt idx="2069">
                  <c:v>38603.0</c:v>
                </c:pt>
                <c:pt idx="2070">
                  <c:v>38603.0</c:v>
                </c:pt>
                <c:pt idx="2071">
                  <c:v>38607.0</c:v>
                </c:pt>
                <c:pt idx="2072">
                  <c:v>38607.0</c:v>
                </c:pt>
                <c:pt idx="2073">
                  <c:v>38608.0</c:v>
                </c:pt>
                <c:pt idx="2074">
                  <c:v>38608.0</c:v>
                </c:pt>
                <c:pt idx="2075">
                  <c:v>38608.0</c:v>
                </c:pt>
                <c:pt idx="2076">
                  <c:v>38608.0</c:v>
                </c:pt>
                <c:pt idx="2077">
                  <c:v>38608.0</c:v>
                </c:pt>
                <c:pt idx="2078">
                  <c:v>38608.0</c:v>
                </c:pt>
                <c:pt idx="2079">
                  <c:v>38608.0</c:v>
                </c:pt>
                <c:pt idx="2080">
                  <c:v>38610.0</c:v>
                </c:pt>
                <c:pt idx="2081">
                  <c:v>38610.0</c:v>
                </c:pt>
                <c:pt idx="2082">
                  <c:v>38610.0</c:v>
                </c:pt>
                <c:pt idx="2083">
                  <c:v>38610.0</c:v>
                </c:pt>
                <c:pt idx="2084">
                  <c:v>38610.0</c:v>
                </c:pt>
                <c:pt idx="2085">
                  <c:v>38610.0</c:v>
                </c:pt>
                <c:pt idx="2086">
                  <c:v>38611.0</c:v>
                </c:pt>
                <c:pt idx="2087">
                  <c:v>38611.0</c:v>
                </c:pt>
                <c:pt idx="2088">
                  <c:v>38611.0</c:v>
                </c:pt>
                <c:pt idx="2089">
                  <c:v>38611.0</c:v>
                </c:pt>
                <c:pt idx="2090">
                  <c:v>38611.0</c:v>
                </c:pt>
                <c:pt idx="2091">
                  <c:v>38614.0</c:v>
                </c:pt>
                <c:pt idx="2092">
                  <c:v>38614.0</c:v>
                </c:pt>
                <c:pt idx="2093">
                  <c:v>38614.0</c:v>
                </c:pt>
                <c:pt idx="2094">
                  <c:v>38614.0</c:v>
                </c:pt>
                <c:pt idx="2095">
                  <c:v>38615.0</c:v>
                </c:pt>
                <c:pt idx="2096">
                  <c:v>38621.0</c:v>
                </c:pt>
                <c:pt idx="2097">
                  <c:v>38621.0</c:v>
                </c:pt>
                <c:pt idx="2098">
                  <c:v>38621.0</c:v>
                </c:pt>
                <c:pt idx="2099">
                  <c:v>38621.0</c:v>
                </c:pt>
                <c:pt idx="2100">
                  <c:v>38621.0</c:v>
                </c:pt>
                <c:pt idx="2101">
                  <c:v>38621.0</c:v>
                </c:pt>
                <c:pt idx="2102">
                  <c:v>38621.0</c:v>
                </c:pt>
                <c:pt idx="2103">
                  <c:v>38621.0</c:v>
                </c:pt>
                <c:pt idx="2104">
                  <c:v>38622.0</c:v>
                </c:pt>
                <c:pt idx="2105">
                  <c:v>38622.0</c:v>
                </c:pt>
                <c:pt idx="2106">
                  <c:v>38622.0</c:v>
                </c:pt>
                <c:pt idx="2107">
                  <c:v>38622.0</c:v>
                </c:pt>
                <c:pt idx="2108">
                  <c:v>38622.0</c:v>
                </c:pt>
                <c:pt idx="2109">
                  <c:v>38622.0</c:v>
                </c:pt>
                <c:pt idx="2110">
                  <c:v>38622.0</c:v>
                </c:pt>
                <c:pt idx="2111">
                  <c:v>38622.0</c:v>
                </c:pt>
                <c:pt idx="2112">
                  <c:v>38622.0</c:v>
                </c:pt>
                <c:pt idx="2113">
                  <c:v>38622.0</c:v>
                </c:pt>
                <c:pt idx="2114">
                  <c:v>38622.0</c:v>
                </c:pt>
                <c:pt idx="2115">
                  <c:v>38622.0</c:v>
                </c:pt>
                <c:pt idx="2116">
                  <c:v>38623.0</c:v>
                </c:pt>
                <c:pt idx="2117">
                  <c:v>38623.0</c:v>
                </c:pt>
                <c:pt idx="2118">
                  <c:v>38623.0</c:v>
                </c:pt>
                <c:pt idx="2119">
                  <c:v>38623.0</c:v>
                </c:pt>
                <c:pt idx="2120">
                  <c:v>38623.0</c:v>
                </c:pt>
                <c:pt idx="2121">
                  <c:v>38623.0</c:v>
                </c:pt>
                <c:pt idx="2122">
                  <c:v>38625.0</c:v>
                </c:pt>
                <c:pt idx="2123">
                  <c:v>38625.0</c:v>
                </c:pt>
                <c:pt idx="2124">
                  <c:v>38625.0</c:v>
                </c:pt>
                <c:pt idx="2125">
                  <c:v>38625.0</c:v>
                </c:pt>
                <c:pt idx="2126">
                  <c:v>38625.0</c:v>
                </c:pt>
                <c:pt idx="2127">
                  <c:v>38625.0</c:v>
                </c:pt>
                <c:pt idx="2128">
                  <c:v>38628.0</c:v>
                </c:pt>
                <c:pt idx="2129">
                  <c:v>38629.0</c:v>
                </c:pt>
                <c:pt idx="2130">
                  <c:v>38629.0</c:v>
                </c:pt>
                <c:pt idx="2131">
                  <c:v>38629.0</c:v>
                </c:pt>
                <c:pt idx="2132">
                  <c:v>38630.0</c:v>
                </c:pt>
                <c:pt idx="2133">
                  <c:v>38630.0</c:v>
                </c:pt>
                <c:pt idx="2134">
                  <c:v>38630.0</c:v>
                </c:pt>
                <c:pt idx="2135">
                  <c:v>38630.0</c:v>
                </c:pt>
                <c:pt idx="2136">
                  <c:v>38631.0</c:v>
                </c:pt>
                <c:pt idx="2137">
                  <c:v>38631.0</c:v>
                </c:pt>
                <c:pt idx="2138">
                  <c:v>38631.0</c:v>
                </c:pt>
                <c:pt idx="2139">
                  <c:v>38631.0</c:v>
                </c:pt>
                <c:pt idx="2140">
                  <c:v>38632.0</c:v>
                </c:pt>
                <c:pt idx="2141">
                  <c:v>38632.0</c:v>
                </c:pt>
                <c:pt idx="2142">
                  <c:v>38632.0</c:v>
                </c:pt>
                <c:pt idx="2143">
                  <c:v>38632.0</c:v>
                </c:pt>
                <c:pt idx="2144">
                  <c:v>38632.0</c:v>
                </c:pt>
                <c:pt idx="2145">
                  <c:v>38632.0</c:v>
                </c:pt>
                <c:pt idx="2146">
                  <c:v>38632.0</c:v>
                </c:pt>
                <c:pt idx="2147">
                  <c:v>38632.0</c:v>
                </c:pt>
              </c:numCache>
            </c:numRef>
          </c:cat>
          <c:val>
            <c:numRef>
              <c:f>UQ!$E$2:$E$2149</c:f>
              <c:numCache>
                <c:formatCode>General</c:formatCode>
                <c:ptCount val="2148"/>
                <c:pt idx="1046" formatCode="0.0">
                  <c:v>1102.260273972603</c:v>
                </c:pt>
                <c:pt idx="1047" formatCode="0.0">
                  <c:v>1102.260273972603</c:v>
                </c:pt>
                <c:pt idx="1048" formatCode="0.0">
                  <c:v>1102.260273972603</c:v>
                </c:pt>
                <c:pt idx="1049" formatCode="0.0">
                  <c:v>1116.890410958904</c:v>
                </c:pt>
                <c:pt idx="1050" formatCode="0.0">
                  <c:v>1124.205479452055</c:v>
                </c:pt>
                <c:pt idx="1051" formatCode="0.0">
                  <c:v>1168.09589041096</c:v>
                </c:pt>
                <c:pt idx="1052" formatCode="0.0">
                  <c:v>1175.41095890411</c:v>
                </c:pt>
                <c:pt idx="1053" formatCode="0.0">
                  <c:v>1175.41095890411</c:v>
                </c:pt>
                <c:pt idx="1054" formatCode="0.0">
                  <c:v>1175.41095890411</c:v>
                </c:pt>
                <c:pt idx="1055" formatCode="0.0">
                  <c:v>1182.72602739726</c:v>
                </c:pt>
                <c:pt idx="1056" formatCode="0.0">
                  <c:v>1182.72602739726</c:v>
                </c:pt>
                <c:pt idx="1057" formatCode="0.0">
                  <c:v>1182.72602739726</c:v>
                </c:pt>
                <c:pt idx="1058" formatCode="0.0">
                  <c:v>1204.671232876712</c:v>
                </c:pt>
                <c:pt idx="1059" formatCode="0.0">
                  <c:v>1204.671232876712</c:v>
                </c:pt>
                <c:pt idx="1060" formatCode="0.0">
                  <c:v>1204.671232876712</c:v>
                </c:pt>
                <c:pt idx="1061" formatCode="0.0">
                  <c:v>1219.301369863014</c:v>
                </c:pt>
                <c:pt idx="1062" formatCode="0.0">
                  <c:v>1226.616438356165</c:v>
                </c:pt>
                <c:pt idx="1063" formatCode="0.0">
                  <c:v>1233.931506849315</c:v>
                </c:pt>
                <c:pt idx="1064" formatCode="0.0">
                  <c:v>1233.931506849315</c:v>
                </c:pt>
                <c:pt idx="1065" formatCode="0.0">
                  <c:v>1263.191780821918</c:v>
                </c:pt>
                <c:pt idx="1066" formatCode="0.0">
                  <c:v>1263.191780821918</c:v>
                </c:pt>
                <c:pt idx="1067" formatCode="0.0">
                  <c:v>1270.506849315068</c:v>
                </c:pt>
                <c:pt idx="1068" formatCode="0.0">
                  <c:v>1270.506849315068</c:v>
                </c:pt>
                <c:pt idx="1069" formatCode="0.0">
                  <c:v>1270.506849315068</c:v>
                </c:pt>
                <c:pt idx="1070" formatCode="0.0">
                  <c:v>1270.506849315068</c:v>
                </c:pt>
                <c:pt idx="1071" formatCode="0.0">
                  <c:v>1277.82191780822</c:v>
                </c:pt>
                <c:pt idx="1072" formatCode="0.0">
                  <c:v>1277.82191780822</c:v>
                </c:pt>
                <c:pt idx="1073" formatCode="0.0">
                  <c:v>1307.082191780822</c:v>
                </c:pt>
                <c:pt idx="1074" formatCode="0.0">
                  <c:v>1314.397260273973</c:v>
                </c:pt>
                <c:pt idx="1075" formatCode="0.0">
                  <c:v>1321.712328767123</c:v>
                </c:pt>
                <c:pt idx="1076" formatCode="0.0">
                  <c:v>1321.712328767123</c:v>
                </c:pt>
                <c:pt idx="1077" formatCode="0.0">
                  <c:v>1321.712328767123</c:v>
                </c:pt>
                <c:pt idx="1078" formatCode="0.0">
                  <c:v>1321.712328767123</c:v>
                </c:pt>
                <c:pt idx="1079" formatCode="0.0">
                  <c:v>1329.027397260274</c:v>
                </c:pt>
                <c:pt idx="1080" formatCode="0.0">
                  <c:v>1336.342465753425</c:v>
                </c:pt>
                <c:pt idx="1081" formatCode="0.0">
                  <c:v>1336.342465753425</c:v>
                </c:pt>
                <c:pt idx="1082" formatCode="0.0">
                  <c:v>1336.342465753425</c:v>
                </c:pt>
                <c:pt idx="1083" formatCode="0.0">
                  <c:v>1336.342465753425</c:v>
                </c:pt>
                <c:pt idx="1084" formatCode="0.0">
                  <c:v>1336.342465753425</c:v>
                </c:pt>
                <c:pt idx="1085" formatCode="0.0">
                  <c:v>1358.287671232877</c:v>
                </c:pt>
                <c:pt idx="1086" formatCode="0.0">
                  <c:v>1358.287671232877</c:v>
                </c:pt>
                <c:pt idx="1087" formatCode="0.0">
                  <c:v>1358.287671232877</c:v>
                </c:pt>
                <c:pt idx="1088" formatCode="0.0">
                  <c:v>1358.287671232877</c:v>
                </c:pt>
                <c:pt idx="1089" formatCode="0.0">
                  <c:v>1358.287671232877</c:v>
                </c:pt>
                <c:pt idx="1090" formatCode="0.0">
                  <c:v>1365.602739726027</c:v>
                </c:pt>
                <c:pt idx="1091" formatCode="0.0">
                  <c:v>1365.602739726027</c:v>
                </c:pt>
                <c:pt idx="1092" formatCode="0.0">
                  <c:v>1380.23287671233</c:v>
                </c:pt>
                <c:pt idx="1093" formatCode="0.0">
                  <c:v>1380.23287671233</c:v>
                </c:pt>
                <c:pt idx="1094" formatCode="0.0">
                  <c:v>1380.23287671233</c:v>
                </c:pt>
                <c:pt idx="1095" formatCode="0.0">
                  <c:v>1380.23287671233</c:v>
                </c:pt>
                <c:pt idx="1096" formatCode="0.0">
                  <c:v>1380.23287671233</c:v>
                </c:pt>
                <c:pt idx="1097" formatCode="0.0">
                  <c:v>1380.23287671233</c:v>
                </c:pt>
                <c:pt idx="1098" formatCode="0.0">
                  <c:v>1380.23287671233</c:v>
                </c:pt>
                <c:pt idx="1099" formatCode="0.0">
                  <c:v>1380.23287671233</c:v>
                </c:pt>
                <c:pt idx="1100" formatCode="0.0">
                  <c:v>1380.23287671233</c:v>
                </c:pt>
                <c:pt idx="1101" formatCode="0.0">
                  <c:v>1380.23287671233</c:v>
                </c:pt>
                <c:pt idx="1102" formatCode="0.0">
                  <c:v>1380.23287671233</c:v>
                </c:pt>
                <c:pt idx="1103" formatCode="0.0">
                  <c:v>1387.547945205479</c:v>
                </c:pt>
                <c:pt idx="1104" formatCode="0.0">
                  <c:v>1387.547945205479</c:v>
                </c:pt>
                <c:pt idx="1105" formatCode="0.0">
                  <c:v>1387.547945205479</c:v>
                </c:pt>
                <c:pt idx="1106" formatCode="0.0">
                  <c:v>1387.547945205479</c:v>
                </c:pt>
                <c:pt idx="1107" formatCode="0.0">
                  <c:v>1409.493150684932</c:v>
                </c:pt>
                <c:pt idx="1108" formatCode="0.0">
                  <c:v>1409.493150684932</c:v>
                </c:pt>
                <c:pt idx="1109" formatCode="0.0">
                  <c:v>1409.493150684932</c:v>
                </c:pt>
                <c:pt idx="1110" formatCode="0.0">
                  <c:v>1409.493150684932</c:v>
                </c:pt>
                <c:pt idx="1111" formatCode="0.0">
                  <c:v>1409.493150684932</c:v>
                </c:pt>
                <c:pt idx="1112" formatCode="0.0">
                  <c:v>1409.493150684932</c:v>
                </c:pt>
                <c:pt idx="1113" formatCode="0.0">
                  <c:v>1409.493150684932</c:v>
                </c:pt>
                <c:pt idx="1114" formatCode="0.0">
                  <c:v>1409.493150684932</c:v>
                </c:pt>
                <c:pt idx="1115" formatCode="0.0">
                  <c:v>1409.493150684932</c:v>
                </c:pt>
                <c:pt idx="1116" formatCode="0.0">
                  <c:v>1409.493150684932</c:v>
                </c:pt>
                <c:pt idx="1117" formatCode="0.0">
                  <c:v>1409.493150684932</c:v>
                </c:pt>
                <c:pt idx="1118" formatCode="0.0">
                  <c:v>1416.808219178082</c:v>
                </c:pt>
                <c:pt idx="1119" formatCode="0.0">
                  <c:v>1416.808219178082</c:v>
                </c:pt>
                <c:pt idx="1120" formatCode="0.0">
                  <c:v>1416.808219178082</c:v>
                </c:pt>
                <c:pt idx="1121" formatCode="0.0">
                  <c:v>1416.808219178082</c:v>
                </c:pt>
                <c:pt idx="1122" formatCode="0.0">
                  <c:v>1416.808219178082</c:v>
                </c:pt>
                <c:pt idx="1123" formatCode="0.0">
                  <c:v>1416.808219178082</c:v>
                </c:pt>
                <c:pt idx="1124" formatCode="0.0">
                  <c:v>1416.808219178082</c:v>
                </c:pt>
                <c:pt idx="1125" formatCode="0.0">
                  <c:v>1438.753424657534</c:v>
                </c:pt>
                <c:pt idx="1126" formatCode="0.0">
                  <c:v>1438.753424657534</c:v>
                </c:pt>
                <c:pt idx="1127" formatCode="0.0">
                  <c:v>1438.753424657534</c:v>
                </c:pt>
                <c:pt idx="1128" formatCode="0.0">
                  <c:v>1460.698630136986</c:v>
                </c:pt>
                <c:pt idx="1129" formatCode="0.0">
                  <c:v>1460.698630136986</c:v>
                </c:pt>
                <c:pt idx="1130" formatCode="0.0">
                  <c:v>1460.698630136986</c:v>
                </c:pt>
                <c:pt idx="1131" formatCode="0.0">
                  <c:v>1468.013698630137</c:v>
                </c:pt>
                <c:pt idx="1132" formatCode="0.0">
                  <c:v>1468.013698630137</c:v>
                </c:pt>
                <c:pt idx="1133" formatCode="0.0">
                  <c:v>1468.013698630137</c:v>
                </c:pt>
                <c:pt idx="1134" formatCode="0.0">
                  <c:v>1468.013698630137</c:v>
                </c:pt>
                <c:pt idx="1135" formatCode="0.0">
                  <c:v>1468.013698630137</c:v>
                </c:pt>
                <c:pt idx="1136" formatCode="0.0">
                  <c:v>1475.328767123288</c:v>
                </c:pt>
                <c:pt idx="1137" formatCode="0.0">
                  <c:v>1482.643835616438</c:v>
                </c:pt>
                <c:pt idx="1138" formatCode="0.0">
                  <c:v>1511.904109589041</c:v>
                </c:pt>
                <c:pt idx="1139" formatCode="0.0">
                  <c:v>1511.904109589041</c:v>
                </c:pt>
                <c:pt idx="1140" formatCode="0.0">
                  <c:v>1511.904109589041</c:v>
                </c:pt>
                <c:pt idx="1141" formatCode="0.0">
                  <c:v>1511.904109589041</c:v>
                </c:pt>
                <c:pt idx="1142" formatCode="0.0">
                  <c:v>1511.904109589041</c:v>
                </c:pt>
                <c:pt idx="1143" formatCode="0.0">
                  <c:v>1511.904109589041</c:v>
                </c:pt>
                <c:pt idx="1144" formatCode="0.0">
                  <c:v>1511.904109589041</c:v>
                </c:pt>
                <c:pt idx="1145" formatCode="0.0">
                  <c:v>1511.904109589041</c:v>
                </c:pt>
                <c:pt idx="1146" formatCode="0.0">
                  <c:v>1519.219178082192</c:v>
                </c:pt>
                <c:pt idx="1147" formatCode="0.0">
                  <c:v>1519.219178082192</c:v>
                </c:pt>
                <c:pt idx="1148" formatCode="0.0">
                  <c:v>1519.219178082192</c:v>
                </c:pt>
                <c:pt idx="1149" formatCode="0.0">
                  <c:v>1519.219178082192</c:v>
                </c:pt>
                <c:pt idx="1150" formatCode="0.0">
                  <c:v>1519.219178082192</c:v>
                </c:pt>
                <c:pt idx="1151" formatCode="0.0">
                  <c:v>1519.219178082192</c:v>
                </c:pt>
                <c:pt idx="1152" formatCode="0.0">
                  <c:v>1519.219178082192</c:v>
                </c:pt>
                <c:pt idx="1153" formatCode="0.0">
                  <c:v>1519.219178082192</c:v>
                </c:pt>
                <c:pt idx="1154" formatCode="0.0">
                  <c:v>1526.534246575342</c:v>
                </c:pt>
                <c:pt idx="1155" formatCode="0.0">
                  <c:v>1526.534246575342</c:v>
                </c:pt>
                <c:pt idx="1156" formatCode="0.0">
                  <c:v>1526.534246575342</c:v>
                </c:pt>
                <c:pt idx="1157" formatCode="0.0">
                  <c:v>1533.849315068493</c:v>
                </c:pt>
                <c:pt idx="1158" formatCode="0.0">
                  <c:v>1533.849315068493</c:v>
                </c:pt>
                <c:pt idx="1159" formatCode="0.0">
                  <c:v>1533.849315068493</c:v>
                </c:pt>
                <c:pt idx="1160" formatCode="0.0">
                  <c:v>1533.849315068493</c:v>
                </c:pt>
                <c:pt idx="1161" formatCode="0.0">
                  <c:v>1541.164383561644</c:v>
                </c:pt>
                <c:pt idx="1162" formatCode="0.0">
                  <c:v>1541.164383561644</c:v>
                </c:pt>
                <c:pt idx="1163" formatCode="0.0">
                  <c:v>1541.164383561644</c:v>
                </c:pt>
                <c:pt idx="1164" formatCode="0.0">
                  <c:v>1541.164383561644</c:v>
                </c:pt>
                <c:pt idx="1165" formatCode="0.0">
                  <c:v>1541.164383561644</c:v>
                </c:pt>
                <c:pt idx="1166" formatCode="0.0">
                  <c:v>1563.109589041096</c:v>
                </c:pt>
                <c:pt idx="1167" formatCode="0.0">
                  <c:v>1577.739726027397</c:v>
                </c:pt>
                <c:pt idx="1168" formatCode="0.0">
                  <c:v>1577.739726027397</c:v>
                </c:pt>
                <c:pt idx="1169" formatCode="0.0">
                  <c:v>1577.739726027397</c:v>
                </c:pt>
                <c:pt idx="1170" formatCode="0.0">
                  <c:v>1577.739726027397</c:v>
                </c:pt>
                <c:pt idx="1171" formatCode="0.0">
                  <c:v>1577.739726027397</c:v>
                </c:pt>
                <c:pt idx="1172" formatCode="0.0">
                  <c:v>1577.739726027397</c:v>
                </c:pt>
                <c:pt idx="1173" formatCode="0.0">
                  <c:v>1577.739726027397</c:v>
                </c:pt>
                <c:pt idx="1174" formatCode="0.0">
                  <c:v>1577.739726027397</c:v>
                </c:pt>
                <c:pt idx="1175" formatCode="0.0">
                  <c:v>1577.739726027397</c:v>
                </c:pt>
                <c:pt idx="1176" formatCode="0.0">
                  <c:v>1577.739726027397</c:v>
                </c:pt>
                <c:pt idx="1177" formatCode="0.0">
                  <c:v>1577.739726027397</c:v>
                </c:pt>
                <c:pt idx="1178" formatCode="0.0">
                  <c:v>1577.739726027397</c:v>
                </c:pt>
                <c:pt idx="1179" formatCode="0.0">
                  <c:v>1577.739726027397</c:v>
                </c:pt>
                <c:pt idx="1180" formatCode="0.0">
                  <c:v>1577.739726027397</c:v>
                </c:pt>
                <c:pt idx="1181" formatCode="0.0">
                  <c:v>1585.054794520548</c:v>
                </c:pt>
                <c:pt idx="1182" formatCode="0.0">
                  <c:v>1585.054794520548</c:v>
                </c:pt>
                <c:pt idx="1183" formatCode="0.0">
                  <c:v>1585.054794520548</c:v>
                </c:pt>
                <c:pt idx="1184" formatCode="0.0">
                  <c:v>1585.054794520548</c:v>
                </c:pt>
                <c:pt idx="1185" formatCode="0.0">
                  <c:v>1592.3698630137</c:v>
                </c:pt>
                <c:pt idx="1186" formatCode="0.0">
                  <c:v>1592.3698630137</c:v>
                </c:pt>
                <c:pt idx="1187" formatCode="0.0">
                  <c:v>1592.3698630137</c:v>
                </c:pt>
                <c:pt idx="1188" formatCode="0.0">
                  <c:v>1592.3698630137</c:v>
                </c:pt>
                <c:pt idx="1189" formatCode="0.0">
                  <c:v>1592.3698630137</c:v>
                </c:pt>
                <c:pt idx="1190" formatCode="0.0">
                  <c:v>1592.3698630137</c:v>
                </c:pt>
                <c:pt idx="1191" formatCode="0.0">
                  <c:v>1592.3698630137</c:v>
                </c:pt>
                <c:pt idx="1192" formatCode="0.0">
                  <c:v>1614.315068493151</c:v>
                </c:pt>
                <c:pt idx="1193" formatCode="0.0">
                  <c:v>1614.315068493151</c:v>
                </c:pt>
                <c:pt idx="1194" formatCode="0.0">
                  <c:v>1614.315068493151</c:v>
                </c:pt>
                <c:pt idx="1195" formatCode="0.0">
                  <c:v>1614.315068493151</c:v>
                </c:pt>
                <c:pt idx="1196" formatCode="0.0">
                  <c:v>1614.315068493151</c:v>
                </c:pt>
                <c:pt idx="1197" formatCode="0.0">
                  <c:v>1614.315068493151</c:v>
                </c:pt>
                <c:pt idx="1198" formatCode="0.0">
                  <c:v>1614.315068493151</c:v>
                </c:pt>
                <c:pt idx="1199" formatCode="0.0">
                  <c:v>1614.315068493151</c:v>
                </c:pt>
                <c:pt idx="1200" formatCode="0.0">
                  <c:v>1614.315068493151</c:v>
                </c:pt>
                <c:pt idx="1201" formatCode="0.0">
                  <c:v>1614.315068493151</c:v>
                </c:pt>
                <c:pt idx="1202" formatCode="0.0">
                  <c:v>1614.315068493151</c:v>
                </c:pt>
                <c:pt idx="1203" formatCode="0.0">
                  <c:v>1614.315068493151</c:v>
                </c:pt>
                <c:pt idx="1204" formatCode="0.0">
                  <c:v>1614.315068493151</c:v>
                </c:pt>
                <c:pt idx="1205" formatCode="0.0">
                  <c:v>1614.315068493151</c:v>
                </c:pt>
                <c:pt idx="1206" formatCode="0.0">
                  <c:v>1614.315068493151</c:v>
                </c:pt>
                <c:pt idx="1207" formatCode="0.0">
                  <c:v>1614.315068493151</c:v>
                </c:pt>
                <c:pt idx="1208" formatCode="0.0">
                  <c:v>1614.315068493151</c:v>
                </c:pt>
                <c:pt idx="1209" formatCode="0.0">
                  <c:v>1614.315068493151</c:v>
                </c:pt>
                <c:pt idx="1210" formatCode="0.0">
                  <c:v>1614.315068493151</c:v>
                </c:pt>
                <c:pt idx="1211" formatCode="0.0">
                  <c:v>1614.315068493151</c:v>
                </c:pt>
                <c:pt idx="1212" formatCode="0.0">
                  <c:v>1621.630136986301</c:v>
                </c:pt>
                <c:pt idx="1213" formatCode="0.0">
                  <c:v>1621.630136986301</c:v>
                </c:pt>
                <c:pt idx="1214" formatCode="0.0">
                  <c:v>1621.630136986301</c:v>
                </c:pt>
                <c:pt idx="1215" formatCode="0.0">
                  <c:v>1621.630136986301</c:v>
                </c:pt>
                <c:pt idx="1216" formatCode="0.0">
                  <c:v>1621.630136986301</c:v>
                </c:pt>
                <c:pt idx="1217" formatCode="0.0">
                  <c:v>1621.630136986301</c:v>
                </c:pt>
                <c:pt idx="1218" formatCode="0.0">
                  <c:v>1621.630136986301</c:v>
                </c:pt>
                <c:pt idx="1219" formatCode="0.0">
                  <c:v>1621.630136986301</c:v>
                </c:pt>
                <c:pt idx="1220" formatCode="0.0">
                  <c:v>1621.630136986301</c:v>
                </c:pt>
                <c:pt idx="1221" formatCode="0.0">
                  <c:v>1621.630136986301</c:v>
                </c:pt>
                <c:pt idx="1222" formatCode="0.0">
                  <c:v>1621.630136986301</c:v>
                </c:pt>
                <c:pt idx="1223" formatCode="0.0">
                  <c:v>1621.630136986301</c:v>
                </c:pt>
                <c:pt idx="1224" formatCode="0.0">
                  <c:v>1621.630136986301</c:v>
                </c:pt>
                <c:pt idx="1225" formatCode="0.0">
                  <c:v>1621.630136986301</c:v>
                </c:pt>
                <c:pt idx="1226" formatCode="0.0">
                  <c:v>1628.945205479452</c:v>
                </c:pt>
                <c:pt idx="1227" formatCode="0.0">
                  <c:v>1628.945205479452</c:v>
                </c:pt>
                <c:pt idx="1228" formatCode="0.0">
                  <c:v>1628.945205479452</c:v>
                </c:pt>
                <c:pt idx="1229" formatCode="0.0">
                  <c:v>1628.945205479452</c:v>
                </c:pt>
                <c:pt idx="1230" formatCode="0.0">
                  <c:v>1628.945205479452</c:v>
                </c:pt>
                <c:pt idx="1231" formatCode="0.0">
                  <c:v>1628.945205479452</c:v>
                </c:pt>
                <c:pt idx="1232" formatCode="0.0">
                  <c:v>1636.260273972603</c:v>
                </c:pt>
                <c:pt idx="1233" formatCode="0.0">
                  <c:v>1636.260273972603</c:v>
                </c:pt>
                <c:pt idx="1234" formatCode="0.0">
                  <c:v>1636.260273972603</c:v>
                </c:pt>
                <c:pt idx="1235" formatCode="0.0">
                  <c:v>1636.260273972603</c:v>
                </c:pt>
                <c:pt idx="1236" formatCode="0.0">
                  <c:v>1636.260273972603</c:v>
                </c:pt>
                <c:pt idx="1237" formatCode="0.0">
                  <c:v>1636.260273972603</c:v>
                </c:pt>
                <c:pt idx="1238" formatCode="0.0">
                  <c:v>1636.260273972603</c:v>
                </c:pt>
                <c:pt idx="1239" formatCode="0.0">
                  <c:v>1636.260273972603</c:v>
                </c:pt>
                <c:pt idx="1240" formatCode="0.0">
                  <c:v>1636.260273972603</c:v>
                </c:pt>
                <c:pt idx="1241" formatCode="0.0">
                  <c:v>1636.260273972603</c:v>
                </c:pt>
                <c:pt idx="1242" formatCode="0.0">
                  <c:v>1636.260273972603</c:v>
                </c:pt>
                <c:pt idx="1243" formatCode="0.0">
                  <c:v>1636.260273972603</c:v>
                </c:pt>
                <c:pt idx="1244" formatCode="0.0">
                  <c:v>1636.260273972603</c:v>
                </c:pt>
                <c:pt idx="1245" formatCode="0.0">
                  <c:v>1636.260273972603</c:v>
                </c:pt>
                <c:pt idx="1246" formatCode="0.0">
                  <c:v>1636.260273972603</c:v>
                </c:pt>
                <c:pt idx="1247" formatCode="0.0">
                  <c:v>1636.260273972603</c:v>
                </c:pt>
                <c:pt idx="1248" formatCode="0.0">
                  <c:v>1636.260273972603</c:v>
                </c:pt>
                <c:pt idx="1249" formatCode="0.0">
                  <c:v>1636.260273972603</c:v>
                </c:pt>
                <c:pt idx="1250" formatCode="0.0">
                  <c:v>1636.260273972603</c:v>
                </c:pt>
                <c:pt idx="1251" formatCode="0.0">
                  <c:v>1643.575342465753</c:v>
                </c:pt>
                <c:pt idx="1252" formatCode="0.0">
                  <c:v>1643.575342465753</c:v>
                </c:pt>
                <c:pt idx="1253" formatCode="0.0">
                  <c:v>1643.575342465753</c:v>
                </c:pt>
                <c:pt idx="1254" formatCode="0.0">
                  <c:v>1643.575342465753</c:v>
                </c:pt>
                <c:pt idx="1255" formatCode="0.0">
                  <c:v>1643.575342465753</c:v>
                </c:pt>
                <c:pt idx="1256" formatCode="0.0">
                  <c:v>1643.575342465753</c:v>
                </c:pt>
                <c:pt idx="1257" formatCode="0.0">
                  <c:v>1643.575342465753</c:v>
                </c:pt>
                <c:pt idx="1258" formatCode="0.0">
                  <c:v>1643.575342465753</c:v>
                </c:pt>
                <c:pt idx="1259" formatCode="0.0">
                  <c:v>1643.575342465753</c:v>
                </c:pt>
                <c:pt idx="1260" formatCode="0.0">
                  <c:v>1643.575342465753</c:v>
                </c:pt>
                <c:pt idx="1261" formatCode="0.0">
                  <c:v>1643.575342465753</c:v>
                </c:pt>
                <c:pt idx="1262" formatCode="0.0">
                  <c:v>1643.575342465753</c:v>
                </c:pt>
                <c:pt idx="1263" formatCode="0.0">
                  <c:v>1643.575342465753</c:v>
                </c:pt>
                <c:pt idx="1264" formatCode="0.0">
                  <c:v>1643.575342465753</c:v>
                </c:pt>
                <c:pt idx="1265" formatCode="0.0">
                  <c:v>1724.041095890411</c:v>
                </c:pt>
                <c:pt idx="1266" formatCode="0.0">
                  <c:v>1724.041095890411</c:v>
                </c:pt>
                <c:pt idx="1267" formatCode="0.0">
                  <c:v>1724.041095890411</c:v>
                </c:pt>
                <c:pt idx="1268" formatCode="0.0">
                  <c:v>1724.041095890411</c:v>
                </c:pt>
                <c:pt idx="1269" formatCode="0.0">
                  <c:v>1724.041095890411</c:v>
                </c:pt>
                <c:pt idx="1270" formatCode="0.0">
                  <c:v>1724.041095890411</c:v>
                </c:pt>
                <c:pt idx="1271" formatCode="0.0">
                  <c:v>1724.041095890411</c:v>
                </c:pt>
                <c:pt idx="1272" formatCode="0.0">
                  <c:v>1724.041095890411</c:v>
                </c:pt>
                <c:pt idx="1273" formatCode="0.0">
                  <c:v>1731.356164383562</c:v>
                </c:pt>
                <c:pt idx="1274" formatCode="0.0">
                  <c:v>1731.356164383562</c:v>
                </c:pt>
                <c:pt idx="1275" formatCode="0.0">
                  <c:v>1731.356164383562</c:v>
                </c:pt>
                <c:pt idx="1276" formatCode="0.0">
                  <c:v>1731.356164383562</c:v>
                </c:pt>
                <c:pt idx="1277" formatCode="0.0">
                  <c:v>1731.356164383562</c:v>
                </c:pt>
                <c:pt idx="1278" formatCode="0.0">
                  <c:v>1731.356164383562</c:v>
                </c:pt>
                <c:pt idx="1279" formatCode="0.0">
                  <c:v>1731.356164383562</c:v>
                </c:pt>
                <c:pt idx="1280" formatCode="0.0">
                  <c:v>1731.356164383562</c:v>
                </c:pt>
                <c:pt idx="1281" formatCode="0.0">
                  <c:v>1731.356164383562</c:v>
                </c:pt>
                <c:pt idx="1282" formatCode="0.0">
                  <c:v>1731.356164383562</c:v>
                </c:pt>
                <c:pt idx="1283" formatCode="0.0">
                  <c:v>1731.356164383562</c:v>
                </c:pt>
                <c:pt idx="1284" formatCode="0.0">
                  <c:v>1731.356164383562</c:v>
                </c:pt>
                <c:pt idx="1285" formatCode="0.0">
                  <c:v>1731.356164383562</c:v>
                </c:pt>
                <c:pt idx="1286" formatCode="0.0">
                  <c:v>1738.671232876712</c:v>
                </c:pt>
                <c:pt idx="1287" formatCode="0.0">
                  <c:v>1738.671232876712</c:v>
                </c:pt>
                <c:pt idx="1288" formatCode="0.0">
                  <c:v>1738.671232876712</c:v>
                </c:pt>
                <c:pt idx="1289" formatCode="0.0">
                  <c:v>1738.671232876712</c:v>
                </c:pt>
                <c:pt idx="1290" formatCode="0.0">
                  <c:v>1738.671232876712</c:v>
                </c:pt>
                <c:pt idx="1291" formatCode="0.0">
                  <c:v>1738.671232876712</c:v>
                </c:pt>
                <c:pt idx="1292" formatCode="0.0">
                  <c:v>1738.671232876712</c:v>
                </c:pt>
                <c:pt idx="1293" formatCode="0.0">
                  <c:v>1738.671232876712</c:v>
                </c:pt>
                <c:pt idx="1294" formatCode="0.0">
                  <c:v>1738.671232876712</c:v>
                </c:pt>
                <c:pt idx="1295" formatCode="0.0">
                  <c:v>1738.671232876712</c:v>
                </c:pt>
                <c:pt idx="1296" formatCode="0.0">
                  <c:v>1738.671232876712</c:v>
                </c:pt>
                <c:pt idx="1297" formatCode="0.0">
                  <c:v>1745.986301369863</c:v>
                </c:pt>
                <c:pt idx="1298" formatCode="0.0">
                  <c:v>1745.986301369863</c:v>
                </c:pt>
                <c:pt idx="1299" formatCode="0.0">
                  <c:v>1745.986301369863</c:v>
                </c:pt>
                <c:pt idx="1300" formatCode="0.0">
                  <c:v>1745.986301369863</c:v>
                </c:pt>
                <c:pt idx="1301" formatCode="0.0">
                  <c:v>1745.986301369863</c:v>
                </c:pt>
                <c:pt idx="1302" formatCode="0.0">
                  <c:v>1767.931506849315</c:v>
                </c:pt>
                <c:pt idx="1303" formatCode="0.0">
                  <c:v>1767.931506849315</c:v>
                </c:pt>
                <c:pt idx="1304" formatCode="0.0">
                  <c:v>1767.931506849315</c:v>
                </c:pt>
                <c:pt idx="1305" formatCode="0.0">
                  <c:v>1767.931506849315</c:v>
                </c:pt>
                <c:pt idx="1306" formatCode="0.0">
                  <c:v>1767.931506849315</c:v>
                </c:pt>
                <c:pt idx="1307" formatCode="0.0">
                  <c:v>1767.931506849315</c:v>
                </c:pt>
                <c:pt idx="1308" formatCode="0.0">
                  <c:v>1767.931506849315</c:v>
                </c:pt>
                <c:pt idx="1309" formatCode="0.0">
                  <c:v>1775.246575342466</c:v>
                </c:pt>
                <c:pt idx="1310" formatCode="0.0">
                  <c:v>1775.246575342466</c:v>
                </c:pt>
                <c:pt idx="1311" formatCode="0.0">
                  <c:v>1775.246575342466</c:v>
                </c:pt>
                <c:pt idx="1312" formatCode="0.0">
                  <c:v>1782.561643835616</c:v>
                </c:pt>
                <c:pt idx="1313" formatCode="0.0">
                  <c:v>1782.561643835616</c:v>
                </c:pt>
                <c:pt idx="1314" formatCode="0.0">
                  <c:v>1782.561643835616</c:v>
                </c:pt>
                <c:pt idx="1315" formatCode="0.0">
                  <c:v>1782.561643835616</c:v>
                </c:pt>
                <c:pt idx="1316" formatCode="0.0">
                  <c:v>1782.561643835616</c:v>
                </c:pt>
                <c:pt idx="1317" formatCode="0.0">
                  <c:v>1782.561643835616</c:v>
                </c:pt>
                <c:pt idx="1318" formatCode="0.0">
                  <c:v>1782.561643835616</c:v>
                </c:pt>
                <c:pt idx="1319" formatCode="0.0">
                  <c:v>1782.561643835616</c:v>
                </c:pt>
                <c:pt idx="1320" formatCode="0.0">
                  <c:v>1782.561643835616</c:v>
                </c:pt>
                <c:pt idx="1321" formatCode="0.0">
                  <c:v>1782.561643835616</c:v>
                </c:pt>
                <c:pt idx="1322" formatCode="0.0">
                  <c:v>1782.561643835616</c:v>
                </c:pt>
                <c:pt idx="1323" formatCode="0.0">
                  <c:v>1782.561643835616</c:v>
                </c:pt>
                <c:pt idx="1324" formatCode="0.0">
                  <c:v>1789.876712328767</c:v>
                </c:pt>
                <c:pt idx="1325" formatCode="0.0">
                  <c:v>1789.876712328767</c:v>
                </c:pt>
                <c:pt idx="1326" formatCode="0.0">
                  <c:v>1789.876712328767</c:v>
                </c:pt>
                <c:pt idx="1327" formatCode="0.0">
                  <c:v>1789.876712328767</c:v>
                </c:pt>
                <c:pt idx="1328" formatCode="0.0">
                  <c:v>1789.876712328767</c:v>
                </c:pt>
                <c:pt idx="1329" formatCode="0.0">
                  <c:v>1789.876712328767</c:v>
                </c:pt>
                <c:pt idx="1330" formatCode="0.0">
                  <c:v>1789.876712328767</c:v>
                </c:pt>
                <c:pt idx="1331" formatCode="0.0">
                  <c:v>1797.191780821918</c:v>
                </c:pt>
                <c:pt idx="1332" formatCode="0.0">
                  <c:v>1797.191780821918</c:v>
                </c:pt>
                <c:pt idx="1333" formatCode="0.0">
                  <c:v>1870.342465753425</c:v>
                </c:pt>
                <c:pt idx="1334" formatCode="0.0">
                  <c:v>1870.342465753425</c:v>
                </c:pt>
                <c:pt idx="1335" formatCode="0.0">
                  <c:v>1870.342465753425</c:v>
                </c:pt>
                <c:pt idx="1336" formatCode="0.0">
                  <c:v>1870.342465753425</c:v>
                </c:pt>
                <c:pt idx="1337" formatCode="0.0">
                  <c:v>1870.342465753425</c:v>
                </c:pt>
                <c:pt idx="1338" formatCode="0.0">
                  <c:v>1870.342465753425</c:v>
                </c:pt>
                <c:pt idx="1339" formatCode="0.0">
                  <c:v>1870.342465753425</c:v>
                </c:pt>
                <c:pt idx="1340" formatCode="0.0">
                  <c:v>1870.342465753425</c:v>
                </c:pt>
                <c:pt idx="1341" formatCode="0.0">
                  <c:v>1870.342465753425</c:v>
                </c:pt>
                <c:pt idx="1342" formatCode="0.0">
                  <c:v>1870.342465753425</c:v>
                </c:pt>
                <c:pt idx="1343" formatCode="0.0">
                  <c:v>1870.342465753425</c:v>
                </c:pt>
                <c:pt idx="1344" formatCode="0.0">
                  <c:v>1870.342465753425</c:v>
                </c:pt>
                <c:pt idx="1345" formatCode="0.0">
                  <c:v>1892.287671232877</c:v>
                </c:pt>
                <c:pt idx="1346" formatCode="0.0">
                  <c:v>1892.287671232877</c:v>
                </c:pt>
                <c:pt idx="1347" formatCode="0.0">
                  <c:v>1892.287671232877</c:v>
                </c:pt>
                <c:pt idx="1348" formatCode="0.0">
                  <c:v>1892.287671232877</c:v>
                </c:pt>
                <c:pt idx="1349" formatCode="0.0">
                  <c:v>1892.287671232877</c:v>
                </c:pt>
                <c:pt idx="1350" formatCode="0.0">
                  <c:v>1892.287671232877</c:v>
                </c:pt>
                <c:pt idx="1351" formatCode="0.0">
                  <c:v>1899.602739726027</c:v>
                </c:pt>
                <c:pt idx="1352" formatCode="0.0">
                  <c:v>1921.547945205479</c:v>
                </c:pt>
                <c:pt idx="1353" formatCode="0.0">
                  <c:v>1921.547945205479</c:v>
                </c:pt>
                <c:pt idx="1354" formatCode="0.0">
                  <c:v>1921.547945205479</c:v>
                </c:pt>
                <c:pt idx="1355" formatCode="0.0">
                  <c:v>1921.547945205479</c:v>
                </c:pt>
                <c:pt idx="1356" formatCode="0.0">
                  <c:v>1921.547945205479</c:v>
                </c:pt>
                <c:pt idx="1357" formatCode="0.0">
                  <c:v>1921.547945205479</c:v>
                </c:pt>
                <c:pt idx="1358" formatCode="0.0">
                  <c:v>1921.547945205479</c:v>
                </c:pt>
                <c:pt idx="1359" formatCode="0.0">
                  <c:v>1921.547945205479</c:v>
                </c:pt>
                <c:pt idx="1360" formatCode="0.0">
                  <c:v>1921.547945205479</c:v>
                </c:pt>
                <c:pt idx="1361" formatCode="0.0">
                  <c:v>1921.547945205479</c:v>
                </c:pt>
                <c:pt idx="1362" formatCode="0.0">
                  <c:v>1921.547945205479</c:v>
                </c:pt>
                <c:pt idx="1363" formatCode="0.0">
                  <c:v>1921.547945205479</c:v>
                </c:pt>
                <c:pt idx="1364" formatCode="0.0">
                  <c:v>1921.547945205479</c:v>
                </c:pt>
                <c:pt idx="1365" formatCode="0.0">
                  <c:v>1921.547945205479</c:v>
                </c:pt>
                <c:pt idx="1366" formatCode="0.0">
                  <c:v>1921.547945205479</c:v>
                </c:pt>
                <c:pt idx="1367" formatCode="0.0">
                  <c:v>1928.86301369863</c:v>
                </c:pt>
                <c:pt idx="1368" formatCode="0.0">
                  <c:v>1928.86301369863</c:v>
                </c:pt>
                <c:pt idx="1369" formatCode="0.0">
                  <c:v>1928.86301369863</c:v>
                </c:pt>
                <c:pt idx="1370" formatCode="0.0">
                  <c:v>1928.86301369863</c:v>
                </c:pt>
                <c:pt idx="1371" formatCode="0.0">
                  <c:v>1928.86301369863</c:v>
                </c:pt>
                <c:pt idx="1372" formatCode="0.0">
                  <c:v>1950.808219178082</c:v>
                </c:pt>
                <c:pt idx="1373" formatCode="0.0">
                  <c:v>1980.068493150685</c:v>
                </c:pt>
                <c:pt idx="1374" formatCode="0.0">
                  <c:v>1987.383561643835</c:v>
                </c:pt>
                <c:pt idx="1375" formatCode="0.0">
                  <c:v>1987.383561643835</c:v>
                </c:pt>
                <c:pt idx="1376" formatCode="0.0">
                  <c:v>1987.383561643835</c:v>
                </c:pt>
                <c:pt idx="1377" formatCode="0.0">
                  <c:v>1994.698630136986</c:v>
                </c:pt>
                <c:pt idx="1378" formatCode="0.0">
                  <c:v>2002.013698630137</c:v>
                </c:pt>
                <c:pt idx="1379" formatCode="0.0">
                  <c:v>2002.013698630137</c:v>
                </c:pt>
                <c:pt idx="1380" formatCode="0.0">
                  <c:v>2023.95890410959</c:v>
                </c:pt>
                <c:pt idx="1381" formatCode="0.0">
                  <c:v>2023.95890410959</c:v>
                </c:pt>
                <c:pt idx="1382" formatCode="0.0">
                  <c:v>2031.27397260274</c:v>
                </c:pt>
                <c:pt idx="1383" formatCode="0.0">
                  <c:v>2031.27397260274</c:v>
                </c:pt>
                <c:pt idx="1384" formatCode="0.0">
                  <c:v>2031.27397260274</c:v>
                </c:pt>
                <c:pt idx="1385" formatCode="0.0">
                  <c:v>2031.27397260274</c:v>
                </c:pt>
                <c:pt idx="1386" formatCode="0.0">
                  <c:v>2031.27397260274</c:v>
                </c:pt>
                <c:pt idx="1387" formatCode="0.0">
                  <c:v>2031.27397260274</c:v>
                </c:pt>
                <c:pt idx="1388" formatCode="0.0">
                  <c:v>2031.27397260274</c:v>
                </c:pt>
                <c:pt idx="1389" formatCode="0.0">
                  <c:v>2031.27397260274</c:v>
                </c:pt>
                <c:pt idx="1390" formatCode="0.0">
                  <c:v>2031.27397260274</c:v>
                </c:pt>
                <c:pt idx="1391" formatCode="0.0">
                  <c:v>2031.27397260274</c:v>
                </c:pt>
                <c:pt idx="1392" formatCode="0.0">
                  <c:v>2031.27397260274</c:v>
                </c:pt>
                <c:pt idx="1393" formatCode="0.0">
                  <c:v>2031.27397260274</c:v>
                </c:pt>
                <c:pt idx="1394" formatCode="0.0">
                  <c:v>2031.27397260274</c:v>
                </c:pt>
                <c:pt idx="1395" formatCode="0.0">
                  <c:v>2031.27397260274</c:v>
                </c:pt>
                <c:pt idx="1396" formatCode="0.0">
                  <c:v>2038.58904109589</c:v>
                </c:pt>
                <c:pt idx="1397" formatCode="0.0">
                  <c:v>2045.904109589041</c:v>
                </c:pt>
                <c:pt idx="1398" formatCode="0.0">
                  <c:v>2045.904109589041</c:v>
                </c:pt>
                <c:pt idx="1399" formatCode="0.0">
                  <c:v>2045.904109589041</c:v>
                </c:pt>
                <c:pt idx="1400" formatCode="0.0">
                  <c:v>2045.904109589041</c:v>
                </c:pt>
                <c:pt idx="1401" formatCode="0.0">
                  <c:v>2045.904109589041</c:v>
                </c:pt>
                <c:pt idx="1402" formatCode="0.0">
                  <c:v>2045.904109589041</c:v>
                </c:pt>
                <c:pt idx="1403" formatCode="0.0">
                  <c:v>2045.904109589041</c:v>
                </c:pt>
                <c:pt idx="1404" formatCode="0.0">
                  <c:v>2045.904109589041</c:v>
                </c:pt>
                <c:pt idx="1405" formatCode="0.0">
                  <c:v>2045.904109589041</c:v>
                </c:pt>
                <c:pt idx="1406" formatCode="0.0">
                  <c:v>2045.904109589041</c:v>
                </c:pt>
                <c:pt idx="1407" formatCode="0.0">
                  <c:v>2045.904109589041</c:v>
                </c:pt>
                <c:pt idx="1408" formatCode="0.0">
                  <c:v>2045.904109589041</c:v>
                </c:pt>
                <c:pt idx="1409" formatCode="0.0">
                  <c:v>2053.219178082192</c:v>
                </c:pt>
                <c:pt idx="1410" formatCode="0.0">
                  <c:v>2053.219178082192</c:v>
                </c:pt>
                <c:pt idx="1411" formatCode="0.0">
                  <c:v>2053.219178082192</c:v>
                </c:pt>
                <c:pt idx="1412" formatCode="0.0">
                  <c:v>2053.219178082192</c:v>
                </c:pt>
                <c:pt idx="1413" formatCode="0.0">
                  <c:v>2053.219178082192</c:v>
                </c:pt>
                <c:pt idx="1414" formatCode="0.0">
                  <c:v>2053.219178082192</c:v>
                </c:pt>
                <c:pt idx="1415" formatCode="0.0">
                  <c:v>2053.219178082192</c:v>
                </c:pt>
                <c:pt idx="1416" formatCode="0.0">
                  <c:v>2053.219178082192</c:v>
                </c:pt>
                <c:pt idx="1417" formatCode="0.0">
                  <c:v>2053.219178082192</c:v>
                </c:pt>
                <c:pt idx="1418" formatCode="0.0">
                  <c:v>2053.219178082192</c:v>
                </c:pt>
                <c:pt idx="1419" formatCode="0.0">
                  <c:v>2053.219178082192</c:v>
                </c:pt>
                <c:pt idx="1420" formatCode="0.0">
                  <c:v>2053.219178082192</c:v>
                </c:pt>
                <c:pt idx="1421" formatCode="0.0">
                  <c:v>2053.219178082192</c:v>
                </c:pt>
                <c:pt idx="1422" formatCode="0.0">
                  <c:v>2075.164383561644</c:v>
                </c:pt>
                <c:pt idx="1423" formatCode="0.0">
                  <c:v>2075.164383561644</c:v>
                </c:pt>
                <c:pt idx="1424" formatCode="0.0">
                  <c:v>2075.164383561644</c:v>
                </c:pt>
                <c:pt idx="1425" formatCode="0.0">
                  <c:v>2075.164383561644</c:v>
                </c:pt>
                <c:pt idx="1426" formatCode="0.0">
                  <c:v>2075.164383561644</c:v>
                </c:pt>
                <c:pt idx="1427" formatCode="0.0">
                  <c:v>2075.164383561644</c:v>
                </c:pt>
                <c:pt idx="1428" formatCode="0.0">
                  <c:v>2075.164383561644</c:v>
                </c:pt>
                <c:pt idx="1429" formatCode="0.0">
                  <c:v>2075.164383561644</c:v>
                </c:pt>
                <c:pt idx="1430" formatCode="0.0">
                  <c:v>2075.164383561644</c:v>
                </c:pt>
                <c:pt idx="1431" formatCode="0.0">
                  <c:v>2075.164383561644</c:v>
                </c:pt>
                <c:pt idx="1432" formatCode="0.0">
                  <c:v>2075.164383561644</c:v>
                </c:pt>
                <c:pt idx="1433" formatCode="0.0">
                  <c:v>2075.164383561644</c:v>
                </c:pt>
                <c:pt idx="1434" formatCode="0.0">
                  <c:v>2075.164383561644</c:v>
                </c:pt>
                <c:pt idx="1435" formatCode="0.0">
                  <c:v>2075.164383561644</c:v>
                </c:pt>
                <c:pt idx="1436" formatCode="0.0">
                  <c:v>2075.164383561644</c:v>
                </c:pt>
                <c:pt idx="1437" formatCode="0.0">
                  <c:v>2075.164383561644</c:v>
                </c:pt>
                <c:pt idx="1438" formatCode="0.0">
                  <c:v>2075.164383561644</c:v>
                </c:pt>
                <c:pt idx="1439" formatCode="0.0">
                  <c:v>2075.164383561644</c:v>
                </c:pt>
                <c:pt idx="1440" formatCode="0.0">
                  <c:v>2075.164383561644</c:v>
                </c:pt>
                <c:pt idx="1441" formatCode="0.0">
                  <c:v>2075.164383561644</c:v>
                </c:pt>
                <c:pt idx="1442" formatCode="0.0">
                  <c:v>2075.164383561644</c:v>
                </c:pt>
                <c:pt idx="1443" formatCode="0.0">
                  <c:v>2075.164383561644</c:v>
                </c:pt>
                <c:pt idx="1444" formatCode="0.0">
                  <c:v>2075.164383561644</c:v>
                </c:pt>
                <c:pt idx="1445" formatCode="0.0">
                  <c:v>2075.164383561644</c:v>
                </c:pt>
                <c:pt idx="1446" formatCode="0.0">
                  <c:v>2075.164383561644</c:v>
                </c:pt>
                <c:pt idx="1447" formatCode="0.0">
                  <c:v>2075.164383561644</c:v>
                </c:pt>
                <c:pt idx="1448" formatCode="0.0">
                  <c:v>2075.164383561644</c:v>
                </c:pt>
                <c:pt idx="1449" formatCode="0.0">
                  <c:v>2075.164383561644</c:v>
                </c:pt>
                <c:pt idx="1450" formatCode="0.0">
                  <c:v>2075.164383561644</c:v>
                </c:pt>
                <c:pt idx="1451" formatCode="0.0">
                  <c:v>2075.164383561644</c:v>
                </c:pt>
                <c:pt idx="1452" formatCode="0.0">
                  <c:v>2075.164383561644</c:v>
                </c:pt>
                <c:pt idx="1453" formatCode="0.0">
                  <c:v>2075.164383561644</c:v>
                </c:pt>
                <c:pt idx="1454" formatCode="0.0">
                  <c:v>2082.479452054794</c:v>
                </c:pt>
                <c:pt idx="1455" formatCode="0.0">
                  <c:v>2082.479452054794</c:v>
                </c:pt>
                <c:pt idx="1456" formatCode="0.0">
                  <c:v>2082.479452054794</c:v>
                </c:pt>
                <c:pt idx="1457" formatCode="0.0">
                  <c:v>2082.479452054794</c:v>
                </c:pt>
                <c:pt idx="1458" formatCode="0.0">
                  <c:v>2082.479452054794</c:v>
                </c:pt>
                <c:pt idx="1459" formatCode="0.0">
                  <c:v>2089.794520547945</c:v>
                </c:pt>
                <c:pt idx="1460" formatCode="0.0">
                  <c:v>2089.794520547945</c:v>
                </c:pt>
                <c:pt idx="1461" formatCode="0.0">
                  <c:v>2089.794520547945</c:v>
                </c:pt>
                <c:pt idx="1462" formatCode="0.0">
                  <c:v>2089.794520547945</c:v>
                </c:pt>
                <c:pt idx="1463" formatCode="0.0">
                  <c:v>2089.794520547945</c:v>
                </c:pt>
                <c:pt idx="1464" formatCode="0.0">
                  <c:v>2089.794520547945</c:v>
                </c:pt>
                <c:pt idx="1465" formatCode="0.0">
                  <c:v>2089.794520547945</c:v>
                </c:pt>
                <c:pt idx="1466" formatCode="0.0">
                  <c:v>2089.794520547945</c:v>
                </c:pt>
                <c:pt idx="1467" formatCode="0.0">
                  <c:v>2089.794520547945</c:v>
                </c:pt>
                <c:pt idx="1468" formatCode="0.0">
                  <c:v>2089.794520547945</c:v>
                </c:pt>
                <c:pt idx="1469" formatCode="0.0">
                  <c:v>2089.794520547945</c:v>
                </c:pt>
                <c:pt idx="1470" formatCode="0.0">
                  <c:v>2089.794520547945</c:v>
                </c:pt>
                <c:pt idx="1471" formatCode="0.0">
                  <c:v>2089.794520547945</c:v>
                </c:pt>
                <c:pt idx="1472" formatCode="0.0">
                  <c:v>2089.794520547945</c:v>
                </c:pt>
                <c:pt idx="1473" formatCode="0.0">
                  <c:v>2089.794520547945</c:v>
                </c:pt>
                <c:pt idx="1474" formatCode="0.0">
                  <c:v>2089.794520547945</c:v>
                </c:pt>
                <c:pt idx="1475" formatCode="0.0">
                  <c:v>2089.794520547945</c:v>
                </c:pt>
                <c:pt idx="1476" formatCode="0.0">
                  <c:v>2089.794520547945</c:v>
                </c:pt>
                <c:pt idx="1477" formatCode="0.0">
                  <c:v>2089.794520547945</c:v>
                </c:pt>
                <c:pt idx="1478" formatCode="0.0">
                  <c:v>2089.794520547945</c:v>
                </c:pt>
                <c:pt idx="1479" formatCode="0.0">
                  <c:v>2089.794520547945</c:v>
                </c:pt>
                <c:pt idx="1480" formatCode="0.0">
                  <c:v>2089.794520547945</c:v>
                </c:pt>
                <c:pt idx="1481" formatCode="0.0">
                  <c:v>2089.794520547945</c:v>
                </c:pt>
                <c:pt idx="1482" formatCode="0.0">
                  <c:v>2089.794520547945</c:v>
                </c:pt>
                <c:pt idx="1483" formatCode="0.0">
                  <c:v>2089.794520547945</c:v>
                </c:pt>
                <c:pt idx="1484" formatCode="0.0">
                  <c:v>2089.794520547945</c:v>
                </c:pt>
                <c:pt idx="1485" formatCode="0.0">
                  <c:v>2089.794520547945</c:v>
                </c:pt>
                <c:pt idx="1486" formatCode="0.0">
                  <c:v>2089.794520547945</c:v>
                </c:pt>
                <c:pt idx="1487" formatCode="0.0">
                  <c:v>2089.794520547945</c:v>
                </c:pt>
                <c:pt idx="1488" formatCode="0.0">
                  <c:v>2089.794520547945</c:v>
                </c:pt>
                <c:pt idx="1489" formatCode="0.0">
                  <c:v>2089.794520547945</c:v>
                </c:pt>
                <c:pt idx="1490" formatCode="0.0">
                  <c:v>2089.794520547945</c:v>
                </c:pt>
                <c:pt idx="1491" formatCode="0.0">
                  <c:v>2089.794520547945</c:v>
                </c:pt>
                <c:pt idx="1492" formatCode="0.0">
                  <c:v>2089.794520547945</c:v>
                </c:pt>
                <c:pt idx="1493" formatCode="0.0">
                  <c:v>2097.109589041096</c:v>
                </c:pt>
                <c:pt idx="1494" formatCode="0.0">
                  <c:v>2097.109589041096</c:v>
                </c:pt>
                <c:pt idx="1495" formatCode="0.0">
                  <c:v>2097.109589041096</c:v>
                </c:pt>
                <c:pt idx="1496" formatCode="0.0">
                  <c:v>2097.109589041096</c:v>
                </c:pt>
                <c:pt idx="1497" formatCode="0.0">
                  <c:v>2097.109589041096</c:v>
                </c:pt>
                <c:pt idx="1498" formatCode="0.0">
                  <c:v>2097.109589041096</c:v>
                </c:pt>
                <c:pt idx="1499" formatCode="0.0">
                  <c:v>2097.109589041096</c:v>
                </c:pt>
                <c:pt idx="1500" formatCode="0.0">
                  <c:v>2097.109589041096</c:v>
                </c:pt>
                <c:pt idx="1501" formatCode="0.0">
                  <c:v>2097.109589041096</c:v>
                </c:pt>
                <c:pt idx="1502" formatCode="0.0">
                  <c:v>2097.109589041096</c:v>
                </c:pt>
                <c:pt idx="1503" formatCode="0.0">
                  <c:v>2097.109589041096</c:v>
                </c:pt>
                <c:pt idx="1504" formatCode="0.0">
                  <c:v>2097.109589041096</c:v>
                </c:pt>
                <c:pt idx="1505" formatCode="0.0">
                  <c:v>2097.109589041096</c:v>
                </c:pt>
                <c:pt idx="1506" formatCode="0.0">
                  <c:v>2097.109589041096</c:v>
                </c:pt>
                <c:pt idx="1507" formatCode="0.0">
                  <c:v>2097.109589041096</c:v>
                </c:pt>
                <c:pt idx="1508" formatCode="0.0">
                  <c:v>2097.109589041096</c:v>
                </c:pt>
                <c:pt idx="1509" formatCode="0.0">
                  <c:v>2097.109589041096</c:v>
                </c:pt>
                <c:pt idx="1510" formatCode="0.0">
                  <c:v>2097.109589041096</c:v>
                </c:pt>
                <c:pt idx="1511" formatCode="0.0">
                  <c:v>2097.109589041096</c:v>
                </c:pt>
                <c:pt idx="1512" formatCode="0.0">
                  <c:v>2104.424657534247</c:v>
                </c:pt>
                <c:pt idx="1513" formatCode="0.0">
                  <c:v>2104.424657534247</c:v>
                </c:pt>
                <c:pt idx="1514" formatCode="0.0">
                  <c:v>2104.424657534247</c:v>
                </c:pt>
                <c:pt idx="1515" formatCode="0.0">
                  <c:v>2104.424657534247</c:v>
                </c:pt>
                <c:pt idx="1516" formatCode="0.0">
                  <c:v>2104.424657534247</c:v>
                </c:pt>
                <c:pt idx="1517" formatCode="0.0">
                  <c:v>2104.424657534247</c:v>
                </c:pt>
                <c:pt idx="1518" formatCode="0.0">
                  <c:v>2104.424657534247</c:v>
                </c:pt>
                <c:pt idx="1519" formatCode="0.0">
                  <c:v>2104.424657534247</c:v>
                </c:pt>
                <c:pt idx="1520" formatCode="0.0">
                  <c:v>2104.424657534247</c:v>
                </c:pt>
                <c:pt idx="1521" formatCode="0.0">
                  <c:v>2104.424657534247</c:v>
                </c:pt>
                <c:pt idx="1522" formatCode="0.0">
                  <c:v>2104.424657534247</c:v>
                </c:pt>
                <c:pt idx="1523" formatCode="0.0">
                  <c:v>2126.369863013699</c:v>
                </c:pt>
                <c:pt idx="1524" formatCode="0.0">
                  <c:v>2126.369863013699</c:v>
                </c:pt>
                <c:pt idx="1525" formatCode="0.0">
                  <c:v>2126.369863013699</c:v>
                </c:pt>
                <c:pt idx="1526" formatCode="0.0">
                  <c:v>2126.369863013699</c:v>
                </c:pt>
                <c:pt idx="1527" formatCode="0.0">
                  <c:v>2126.369863013699</c:v>
                </c:pt>
                <c:pt idx="1528" formatCode="0.0">
                  <c:v>2126.369863013699</c:v>
                </c:pt>
                <c:pt idx="1529" formatCode="0.0">
                  <c:v>2126.369863013699</c:v>
                </c:pt>
                <c:pt idx="1530" formatCode="0.0">
                  <c:v>2126.369863013699</c:v>
                </c:pt>
                <c:pt idx="1531" formatCode="0.0">
                  <c:v>2126.369863013699</c:v>
                </c:pt>
                <c:pt idx="1532" formatCode="0.0">
                  <c:v>2126.369863013699</c:v>
                </c:pt>
                <c:pt idx="1533" formatCode="0.0">
                  <c:v>2126.369863013699</c:v>
                </c:pt>
                <c:pt idx="1534" formatCode="0.0">
                  <c:v>2126.369863013699</c:v>
                </c:pt>
                <c:pt idx="1535" formatCode="0.0">
                  <c:v>2126.369863013699</c:v>
                </c:pt>
                <c:pt idx="1536" formatCode="0.0">
                  <c:v>2126.369863013699</c:v>
                </c:pt>
                <c:pt idx="1537" formatCode="0.0">
                  <c:v>2126.369863013699</c:v>
                </c:pt>
                <c:pt idx="1538" formatCode="0.0">
                  <c:v>2126.369863013699</c:v>
                </c:pt>
                <c:pt idx="1539" formatCode="0.0">
                  <c:v>2126.369863013699</c:v>
                </c:pt>
                <c:pt idx="1540" formatCode="0.0">
                  <c:v>2126.369863013699</c:v>
                </c:pt>
                <c:pt idx="1541" formatCode="0.0">
                  <c:v>2126.369863013699</c:v>
                </c:pt>
                <c:pt idx="1542" formatCode="0.0">
                  <c:v>2126.369863013699</c:v>
                </c:pt>
                <c:pt idx="1543" formatCode="0.0">
                  <c:v>2133.684931506849</c:v>
                </c:pt>
                <c:pt idx="1544" formatCode="0.0">
                  <c:v>2133.684931506849</c:v>
                </c:pt>
                <c:pt idx="1545" formatCode="0.0">
                  <c:v>2133.684931506849</c:v>
                </c:pt>
                <c:pt idx="1546" formatCode="0.0">
                  <c:v>2133.684931506849</c:v>
                </c:pt>
                <c:pt idx="1547" formatCode="0.0">
                  <c:v>2133.684931506849</c:v>
                </c:pt>
                <c:pt idx="1548" formatCode="0.0">
                  <c:v>2133.684931506849</c:v>
                </c:pt>
                <c:pt idx="1549" formatCode="0.0">
                  <c:v>2148.315068493151</c:v>
                </c:pt>
                <c:pt idx="1550" formatCode="0.0">
                  <c:v>2148.315068493151</c:v>
                </c:pt>
                <c:pt idx="1551" formatCode="0.0">
                  <c:v>2148.315068493151</c:v>
                </c:pt>
                <c:pt idx="1552" formatCode="0.0">
                  <c:v>2148.315068493151</c:v>
                </c:pt>
                <c:pt idx="1553" formatCode="0.0">
                  <c:v>2148.315068493151</c:v>
                </c:pt>
                <c:pt idx="1554" formatCode="0.0">
                  <c:v>2148.315068493151</c:v>
                </c:pt>
                <c:pt idx="1555" formatCode="0.0">
                  <c:v>2148.315068493151</c:v>
                </c:pt>
                <c:pt idx="1556" formatCode="0.0">
                  <c:v>2148.315068493151</c:v>
                </c:pt>
                <c:pt idx="1557" formatCode="0.0">
                  <c:v>2148.315068493151</c:v>
                </c:pt>
                <c:pt idx="1558" formatCode="0.0">
                  <c:v>2148.315068493151</c:v>
                </c:pt>
                <c:pt idx="1559" formatCode="0.0">
                  <c:v>2148.315068493151</c:v>
                </c:pt>
                <c:pt idx="1560" formatCode="0.0">
                  <c:v>2148.315068493151</c:v>
                </c:pt>
                <c:pt idx="1561" formatCode="0.0">
                  <c:v>2155.630136986301</c:v>
                </c:pt>
                <c:pt idx="1562" formatCode="0.0">
                  <c:v>2177.575342465753</c:v>
                </c:pt>
                <c:pt idx="1563" formatCode="0.0">
                  <c:v>2177.575342465753</c:v>
                </c:pt>
                <c:pt idx="1564" formatCode="0.0">
                  <c:v>2177.575342465753</c:v>
                </c:pt>
                <c:pt idx="1565" formatCode="0.0">
                  <c:v>2177.575342465753</c:v>
                </c:pt>
                <c:pt idx="1566" formatCode="0.0">
                  <c:v>2177.575342465753</c:v>
                </c:pt>
                <c:pt idx="1567" formatCode="0.0">
                  <c:v>2177.575342465753</c:v>
                </c:pt>
                <c:pt idx="1568" formatCode="0.0">
                  <c:v>2177.575342465753</c:v>
                </c:pt>
                <c:pt idx="1569" formatCode="0.0">
                  <c:v>2177.575342465753</c:v>
                </c:pt>
                <c:pt idx="1570" formatCode="0.0">
                  <c:v>2177.575342465753</c:v>
                </c:pt>
                <c:pt idx="1571" formatCode="0.0">
                  <c:v>2177.575342465753</c:v>
                </c:pt>
                <c:pt idx="1572" formatCode="0.0">
                  <c:v>2177.575342465753</c:v>
                </c:pt>
                <c:pt idx="1573" formatCode="0.0">
                  <c:v>2177.575342465753</c:v>
                </c:pt>
                <c:pt idx="1574" formatCode="0.0">
                  <c:v>2177.575342465753</c:v>
                </c:pt>
                <c:pt idx="1575" formatCode="0.0">
                  <c:v>2177.575342465753</c:v>
                </c:pt>
                <c:pt idx="1576" formatCode="0.0">
                  <c:v>2177.575342465753</c:v>
                </c:pt>
                <c:pt idx="1577" formatCode="0.0">
                  <c:v>2177.575342465753</c:v>
                </c:pt>
                <c:pt idx="1578" formatCode="0.0">
                  <c:v>2177.575342465753</c:v>
                </c:pt>
                <c:pt idx="1579" formatCode="0.0">
                  <c:v>2177.575342465753</c:v>
                </c:pt>
                <c:pt idx="1580" formatCode="0.0">
                  <c:v>2184.890410958904</c:v>
                </c:pt>
                <c:pt idx="1581" formatCode="0.0">
                  <c:v>2184.890410958904</c:v>
                </c:pt>
                <c:pt idx="1582" formatCode="0.0">
                  <c:v>2184.890410958904</c:v>
                </c:pt>
                <c:pt idx="1583" formatCode="0.0">
                  <c:v>2184.890410958904</c:v>
                </c:pt>
                <c:pt idx="1584" formatCode="0.0">
                  <c:v>2184.890410958904</c:v>
                </c:pt>
                <c:pt idx="1585" formatCode="0.0">
                  <c:v>2184.890410958904</c:v>
                </c:pt>
                <c:pt idx="1586" formatCode="0.0">
                  <c:v>2184.890410958904</c:v>
                </c:pt>
                <c:pt idx="1587" formatCode="0.0">
                  <c:v>2206.835616438355</c:v>
                </c:pt>
                <c:pt idx="1588" formatCode="0.0">
                  <c:v>2206.835616438355</c:v>
                </c:pt>
                <c:pt idx="1589" formatCode="0.0">
                  <c:v>2206.835616438355</c:v>
                </c:pt>
                <c:pt idx="1590" formatCode="0.0">
                  <c:v>2206.835616438355</c:v>
                </c:pt>
                <c:pt idx="1591" formatCode="0.0">
                  <c:v>2206.835616438355</c:v>
                </c:pt>
                <c:pt idx="1592" formatCode="0.0">
                  <c:v>2206.835616438355</c:v>
                </c:pt>
                <c:pt idx="1593" formatCode="0.0">
                  <c:v>2206.835616438355</c:v>
                </c:pt>
                <c:pt idx="1594" formatCode="0.0">
                  <c:v>2206.835616438355</c:v>
                </c:pt>
                <c:pt idx="1595" formatCode="0.0">
                  <c:v>2206.835616438355</c:v>
                </c:pt>
                <c:pt idx="1596" formatCode="0.0">
                  <c:v>2206.835616438355</c:v>
                </c:pt>
                <c:pt idx="1597" formatCode="0.0">
                  <c:v>2236.095890410959</c:v>
                </c:pt>
                <c:pt idx="1598" formatCode="0.0">
                  <c:v>2236.095890410959</c:v>
                </c:pt>
                <c:pt idx="1599" formatCode="0.0">
                  <c:v>2236.095890410959</c:v>
                </c:pt>
                <c:pt idx="1600" formatCode="0.0">
                  <c:v>2236.095890410959</c:v>
                </c:pt>
                <c:pt idx="1601" formatCode="0.0">
                  <c:v>2236.095890410959</c:v>
                </c:pt>
                <c:pt idx="1602" formatCode="0.0">
                  <c:v>2236.095890410959</c:v>
                </c:pt>
                <c:pt idx="1603" formatCode="0.0">
                  <c:v>2236.095890410959</c:v>
                </c:pt>
                <c:pt idx="1604" formatCode="0.0">
                  <c:v>2279.986301369863</c:v>
                </c:pt>
                <c:pt idx="1605" formatCode="0.0">
                  <c:v>2279.986301369863</c:v>
                </c:pt>
                <c:pt idx="1606" formatCode="0.0">
                  <c:v>2279.986301369863</c:v>
                </c:pt>
                <c:pt idx="1607" formatCode="0.0">
                  <c:v>2279.986301369863</c:v>
                </c:pt>
                <c:pt idx="1608" formatCode="0.0">
                  <c:v>2279.986301369863</c:v>
                </c:pt>
                <c:pt idx="1609" formatCode="0.0">
                  <c:v>2279.986301369863</c:v>
                </c:pt>
                <c:pt idx="1610" formatCode="0.0">
                  <c:v>2279.986301369863</c:v>
                </c:pt>
                <c:pt idx="1611" formatCode="0.0">
                  <c:v>2279.986301369863</c:v>
                </c:pt>
                <c:pt idx="1612" formatCode="0.0">
                  <c:v>2279.986301369863</c:v>
                </c:pt>
                <c:pt idx="1613" formatCode="0.0">
                  <c:v>2279.986301369863</c:v>
                </c:pt>
                <c:pt idx="1614" formatCode="0.0">
                  <c:v>2279.986301369863</c:v>
                </c:pt>
                <c:pt idx="1615" formatCode="0.0">
                  <c:v>2279.986301369863</c:v>
                </c:pt>
                <c:pt idx="1616" formatCode="0.0">
                  <c:v>2279.986301369863</c:v>
                </c:pt>
                <c:pt idx="1617" formatCode="0.0">
                  <c:v>2279.986301369863</c:v>
                </c:pt>
                <c:pt idx="1618" formatCode="0.0">
                  <c:v>2279.986301369863</c:v>
                </c:pt>
                <c:pt idx="1619" formatCode="0.0">
                  <c:v>2279.986301369863</c:v>
                </c:pt>
                <c:pt idx="1620" formatCode="0.0">
                  <c:v>2287.301369863014</c:v>
                </c:pt>
                <c:pt idx="1621" formatCode="0.0">
                  <c:v>2287.301369863014</c:v>
                </c:pt>
                <c:pt idx="1622" formatCode="0.0">
                  <c:v>2287.301369863014</c:v>
                </c:pt>
                <c:pt idx="1623" formatCode="0.0">
                  <c:v>2287.301369863014</c:v>
                </c:pt>
                <c:pt idx="1624" formatCode="0.0">
                  <c:v>2287.301369863014</c:v>
                </c:pt>
                <c:pt idx="1625" formatCode="0.0">
                  <c:v>2287.301369863014</c:v>
                </c:pt>
                <c:pt idx="1626" formatCode="0.0">
                  <c:v>2287.301369863014</c:v>
                </c:pt>
                <c:pt idx="1627" formatCode="0.0">
                  <c:v>2294.616438356165</c:v>
                </c:pt>
                <c:pt idx="1628" formatCode="0.0">
                  <c:v>2294.616438356165</c:v>
                </c:pt>
                <c:pt idx="1629" formatCode="0.0">
                  <c:v>2294.616438356165</c:v>
                </c:pt>
                <c:pt idx="1630" formatCode="0.0">
                  <c:v>2294.616438356165</c:v>
                </c:pt>
                <c:pt idx="1631" formatCode="0.0">
                  <c:v>2294.616438356165</c:v>
                </c:pt>
                <c:pt idx="1632" formatCode="0.0">
                  <c:v>2294.616438356165</c:v>
                </c:pt>
                <c:pt idx="1633" formatCode="0.0">
                  <c:v>2294.616438356165</c:v>
                </c:pt>
                <c:pt idx="1634" formatCode="0.0">
                  <c:v>2294.616438356165</c:v>
                </c:pt>
                <c:pt idx="1635" formatCode="0.0">
                  <c:v>2294.616438356165</c:v>
                </c:pt>
                <c:pt idx="1636" formatCode="0.0">
                  <c:v>2301.931506849316</c:v>
                </c:pt>
                <c:pt idx="1637" formatCode="0.0">
                  <c:v>2301.931506849316</c:v>
                </c:pt>
                <c:pt idx="1638" formatCode="0.0">
                  <c:v>2301.931506849316</c:v>
                </c:pt>
                <c:pt idx="1639" formatCode="0.0">
                  <c:v>2301.931506849316</c:v>
                </c:pt>
                <c:pt idx="1640" formatCode="0.0">
                  <c:v>2301.931506849316</c:v>
                </c:pt>
                <c:pt idx="1641" formatCode="0.0">
                  <c:v>2301.931506849316</c:v>
                </c:pt>
                <c:pt idx="1642" formatCode="0.0">
                  <c:v>2301.931506849316</c:v>
                </c:pt>
                <c:pt idx="1643" formatCode="0.0">
                  <c:v>2301.931506849316</c:v>
                </c:pt>
                <c:pt idx="1644" formatCode="0.0">
                  <c:v>2301.931506849316</c:v>
                </c:pt>
                <c:pt idx="1645" formatCode="0.0">
                  <c:v>2301.931506849316</c:v>
                </c:pt>
                <c:pt idx="1646" formatCode="0.0">
                  <c:v>2301.931506849316</c:v>
                </c:pt>
                <c:pt idx="1647" formatCode="0.0">
                  <c:v>2301.931506849316</c:v>
                </c:pt>
                <c:pt idx="1648" formatCode="0.0">
                  <c:v>2389.712328767123</c:v>
                </c:pt>
                <c:pt idx="1649" formatCode="0.0">
                  <c:v>2389.712328767123</c:v>
                </c:pt>
                <c:pt idx="1650" formatCode="0.0">
                  <c:v>2389.712328767123</c:v>
                </c:pt>
                <c:pt idx="1651" formatCode="0.0">
                  <c:v>2389.712328767123</c:v>
                </c:pt>
                <c:pt idx="1652" formatCode="0.0">
                  <c:v>2389.712328767123</c:v>
                </c:pt>
                <c:pt idx="1653" formatCode="0.0">
                  <c:v>2389.712328767123</c:v>
                </c:pt>
                <c:pt idx="1654" formatCode="0.0">
                  <c:v>2389.712328767123</c:v>
                </c:pt>
                <c:pt idx="1655" formatCode="0.0">
                  <c:v>2389.712328767123</c:v>
                </c:pt>
                <c:pt idx="1656" formatCode="0.0">
                  <c:v>2389.712328767123</c:v>
                </c:pt>
                <c:pt idx="1657" formatCode="0.0">
                  <c:v>2389.712328767123</c:v>
                </c:pt>
                <c:pt idx="1658" formatCode="0.0">
                  <c:v>2389.712328767123</c:v>
                </c:pt>
                <c:pt idx="1659" formatCode="0.0">
                  <c:v>2389.712328767123</c:v>
                </c:pt>
                <c:pt idx="1660" formatCode="0.0">
                  <c:v>2389.712328767123</c:v>
                </c:pt>
                <c:pt idx="1661" formatCode="0.0">
                  <c:v>2397.027397260274</c:v>
                </c:pt>
                <c:pt idx="1662" formatCode="0.0">
                  <c:v>2397.027397260274</c:v>
                </c:pt>
                <c:pt idx="1663" formatCode="0.0">
                  <c:v>2397.027397260274</c:v>
                </c:pt>
                <c:pt idx="1664" formatCode="0.0">
                  <c:v>2397.027397260274</c:v>
                </c:pt>
                <c:pt idx="1665" formatCode="0.0">
                  <c:v>2397.027397260274</c:v>
                </c:pt>
                <c:pt idx="1666" formatCode="0.0">
                  <c:v>2397.027397260274</c:v>
                </c:pt>
                <c:pt idx="1667" formatCode="0.0">
                  <c:v>2397.027397260274</c:v>
                </c:pt>
                <c:pt idx="1668" formatCode="0.0">
                  <c:v>2397.027397260274</c:v>
                </c:pt>
                <c:pt idx="1669" formatCode="0.0">
                  <c:v>2397.027397260274</c:v>
                </c:pt>
                <c:pt idx="1670" formatCode="0.0">
                  <c:v>2397.027397260274</c:v>
                </c:pt>
                <c:pt idx="1671" formatCode="0.0">
                  <c:v>2397.027397260274</c:v>
                </c:pt>
                <c:pt idx="1672" formatCode="0.0">
                  <c:v>2397.027397260274</c:v>
                </c:pt>
                <c:pt idx="1673" formatCode="0.0">
                  <c:v>2397.027397260274</c:v>
                </c:pt>
                <c:pt idx="1674" formatCode="0.0">
                  <c:v>2397.027397260274</c:v>
                </c:pt>
                <c:pt idx="1675" formatCode="0.0">
                  <c:v>2397.027397260274</c:v>
                </c:pt>
                <c:pt idx="1676" formatCode="0.0">
                  <c:v>2397.027397260274</c:v>
                </c:pt>
                <c:pt idx="1677" formatCode="0.0">
                  <c:v>2397.027397260274</c:v>
                </c:pt>
                <c:pt idx="1678" formatCode="0.0">
                  <c:v>2397.027397260274</c:v>
                </c:pt>
                <c:pt idx="1679" formatCode="0.0">
                  <c:v>2397.027397260274</c:v>
                </c:pt>
                <c:pt idx="1680" formatCode="0.0">
                  <c:v>2397.027397260274</c:v>
                </c:pt>
                <c:pt idx="1681" formatCode="0.0">
                  <c:v>2397.027397260274</c:v>
                </c:pt>
                <c:pt idx="1682" formatCode="0.0">
                  <c:v>2404.342465753425</c:v>
                </c:pt>
                <c:pt idx="1683" formatCode="0.0">
                  <c:v>2404.342465753425</c:v>
                </c:pt>
                <c:pt idx="1684" formatCode="0.0">
                  <c:v>2404.342465753425</c:v>
                </c:pt>
                <c:pt idx="1685" formatCode="0.0">
                  <c:v>2404.342465753425</c:v>
                </c:pt>
                <c:pt idx="1686" formatCode="0.0">
                  <c:v>2404.342465753425</c:v>
                </c:pt>
                <c:pt idx="1687" formatCode="0.0">
                  <c:v>2404.342465753425</c:v>
                </c:pt>
                <c:pt idx="1688" formatCode="0.0">
                  <c:v>2404.342465753425</c:v>
                </c:pt>
                <c:pt idx="1689" formatCode="0.0">
                  <c:v>2404.342465753425</c:v>
                </c:pt>
                <c:pt idx="1690" formatCode="0.0">
                  <c:v>2404.342465753425</c:v>
                </c:pt>
                <c:pt idx="1691" formatCode="0.0">
                  <c:v>2404.342465753425</c:v>
                </c:pt>
                <c:pt idx="1692" formatCode="0.0">
                  <c:v>2411.657534246575</c:v>
                </c:pt>
                <c:pt idx="1693" formatCode="0.0">
                  <c:v>2411.657534246575</c:v>
                </c:pt>
                <c:pt idx="1694" formatCode="0.0">
                  <c:v>2433.602739726028</c:v>
                </c:pt>
                <c:pt idx="1695" formatCode="0.0">
                  <c:v>2433.602739726028</c:v>
                </c:pt>
                <c:pt idx="1696" formatCode="0.0">
                  <c:v>2433.602739726028</c:v>
                </c:pt>
                <c:pt idx="1697" formatCode="0.0">
                  <c:v>2433.602739726028</c:v>
                </c:pt>
                <c:pt idx="1698" formatCode="0.0">
                  <c:v>2433.602739726028</c:v>
                </c:pt>
                <c:pt idx="1699" formatCode="0.0">
                  <c:v>2433.602739726028</c:v>
                </c:pt>
                <c:pt idx="1700" formatCode="0.0">
                  <c:v>2433.602739726028</c:v>
                </c:pt>
                <c:pt idx="1701" formatCode="0.0">
                  <c:v>2433.602739726028</c:v>
                </c:pt>
                <c:pt idx="1702" formatCode="0.0">
                  <c:v>2433.602739726028</c:v>
                </c:pt>
                <c:pt idx="1703" formatCode="0.0">
                  <c:v>2448.23287671233</c:v>
                </c:pt>
                <c:pt idx="1704" formatCode="0.0">
                  <c:v>2448.23287671233</c:v>
                </c:pt>
                <c:pt idx="1705" formatCode="0.0">
                  <c:v>2455.54794520548</c:v>
                </c:pt>
                <c:pt idx="1706" formatCode="0.0">
                  <c:v>2455.54794520548</c:v>
                </c:pt>
                <c:pt idx="1707" formatCode="0.0">
                  <c:v>2455.54794520548</c:v>
                </c:pt>
                <c:pt idx="1708" formatCode="0.0">
                  <c:v>2455.54794520548</c:v>
                </c:pt>
                <c:pt idx="1709" formatCode="0.0">
                  <c:v>2455.54794520548</c:v>
                </c:pt>
                <c:pt idx="1710" formatCode="0.0">
                  <c:v>2462.86301369863</c:v>
                </c:pt>
                <c:pt idx="1711" formatCode="0.0">
                  <c:v>2462.86301369863</c:v>
                </c:pt>
                <c:pt idx="1712" formatCode="0.0">
                  <c:v>2484.808219178082</c:v>
                </c:pt>
                <c:pt idx="1713" formatCode="0.0">
                  <c:v>2484.808219178082</c:v>
                </c:pt>
                <c:pt idx="1714" formatCode="0.0">
                  <c:v>2484.808219178082</c:v>
                </c:pt>
                <c:pt idx="1715" formatCode="0.0">
                  <c:v>2492.123287671233</c:v>
                </c:pt>
                <c:pt idx="1716" formatCode="0.0">
                  <c:v>2499.438356164383</c:v>
                </c:pt>
                <c:pt idx="1717" formatCode="0.0">
                  <c:v>2499.438356164383</c:v>
                </c:pt>
                <c:pt idx="1718" formatCode="0.0">
                  <c:v>2499.438356164383</c:v>
                </c:pt>
                <c:pt idx="1719" formatCode="0.0">
                  <c:v>2499.438356164383</c:v>
                </c:pt>
                <c:pt idx="1720" formatCode="0.0">
                  <c:v>2499.438356164383</c:v>
                </c:pt>
                <c:pt idx="1721" formatCode="0.0">
                  <c:v>2499.438356164383</c:v>
                </c:pt>
                <c:pt idx="1722" formatCode="0.0">
                  <c:v>2499.438356164383</c:v>
                </c:pt>
                <c:pt idx="1723" formatCode="0.0">
                  <c:v>2506.753424657534</c:v>
                </c:pt>
                <c:pt idx="1724" formatCode="0.0">
                  <c:v>2514.068493150683</c:v>
                </c:pt>
                <c:pt idx="1725" formatCode="0.0">
                  <c:v>2543.328767123287</c:v>
                </c:pt>
                <c:pt idx="1726" formatCode="0.0">
                  <c:v>2543.328767123287</c:v>
                </c:pt>
                <c:pt idx="1727" formatCode="0.0">
                  <c:v>2543.328767123287</c:v>
                </c:pt>
                <c:pt idx="1728" formatCode="0.0">
                  <c:v>2550.643835616438</c:v>
                </c:pt>
                <c:pt idx="1729" formatCode="0.0">
                  <c:v>2550.643835616438</c:v>
                </c:pt>
                <c:pt idx="1730" formatCode="0.0">
                  <c:v>2565.27397260274</c:v>
                </c:pt>
                <c:pt idx="1731" formatCode="0.0">
                  <c:v>2565.27397260274</c:v>
                </c:pt>
                <c:pt idx="1732" formatCode="0.0">
                  <c:v>2565.27397260274</c:v>
                </c:pt>
                <c:pt idx="1733" formatCode="0.0">
                  <c:v>2565.27397260274</c:v>
                </c:pt>
                <c:pt idx="1734" formatCode="0.0">
                  <c:v>2601.849315068493</c:v>
                </c:pt>
                <c:pt idx="1735" formatCode="0.0">
                  <c:v>2601.849315068493</c:v>
                </c:pt>
                <c:pt idx="1736" formatCode="0.0">
                  <c:v>2609.164383561644</c:v>
                </c:pt>
                <c:pt idx="1737" formatCode="0.0">
                  <c:v>2609.164383561644</c:v>
                </c:pt>
                <c:pt idx="1738" formatCode="0.0">
                  <c:v>2609.164383561644</c:v>
                </c:pt>
                <c:pt idx="1739" formatCode="0.0">
                  <c:v>2609.164383561644</c:v>
                </c:pt>
                <c:pt idx="1740" formatCode="0.0">
                  <c:v>2609.164383561644</c:v>
                </c:pt>
                <c:pt idx="1741" formatCode="0.0">
                  <c:v>2609.164383561644</c:v>
                </c:pt>
                <c:pt idx="1742" formatCode="0.0">
                  <c:v>2638.424657534247</c:v>
                </c:pt>
                <c:pt idx="1743" formatCode="0.0">
                  <c:v>2638.424657534247</c:v>
                </c:pt>
                <c:pt idx="1744" formatCode="0.0">
                  <c:v>2638.424657534247</c:v>
                </c:pt>
                <c:pt idx="1745" formatCode="0.0">
                  <c:v>2638.424657534247</c:v>
                </c:pt>
                <c:pt idx="1746" formatCode="0.0">
                  <c:v>2638.424657534247</c:v>
                </c:pt>
                <c:pt idx="1747" formatCode="0.0">
                  <c:v>2645.739726027397</c:v>
                </c:pt>
                <c:pt idx="1748" formatCode="0.0">
                  <c:v>2667.684931506849</c:v>
                </c:pt>
                <c:pt idx="1749" formatCode="0.0">
                  <c:v>2667.684931506849</c:v>
                </c:pt>
                <c:pt idx="1750" formatCode="0.0">
                  <c:v>2689.630136986301</c:v>
                </c:pt>
                <c:pt idx="1751" formatCode="0.0">
                  <c:v>2689.630136986301</c:v>
                </c:pt>
                <c:pt idx="1752" formatCode="0.0">
                  <c:v>2696.945205479452</c:v>
                </c:pt>
                <c:pt idx="1753" formatCode="0.0">
                  <c:v>2696.945205479452</c:v>
                </c:pt>
                <c:pt idx="1754" formatCode="0.0">
                  <c:v>2696.945205479452</c:v>
                </c:pt>
                <c:pt idx="1755" formatCode="0.0">
                  <c:v>2696.945205479452</c:v>
                </c:pt>
                <c:pt idx="1756" formatCode="0.0">
                  <c:v>2696.945205479452</c:v>
                </c:pt>
                <c:pt idx="1757" formatCode="0.0">
                  <c:v>2704.260273972603</c:v>
                </c:pt>
                <c:pt idx="1758" formatCode="0.0">
                  <c:v>2704.260273972603</c:v>
                </c:pt>
                <c:pt idx="1759" formatCode="0.0">
                  <c:v>2718.890410958904</c:v>
                </c:pt>
                <c:pt idx="1760" formatCode="0.0">
                  <c:v>2740.835616438355</c:v>
                </c:pt>
                <c:pt idx="1761" formatCode="0.0">
                  <c:v>2740.835616438355</c:v>
                </c:pt>
                <c:pt idx="1762" formatCode="0.0">
                  <c:v>2740.835616438355</c:v>
                </c:pt>
                <c:pt idx="1763" formatCode="0.0">
                  <c:v>2748.150684931507</c:v>
                </c:pt>
                <c:pt idx="1764" formatCode="0.0">
                  <c:v>2748.150684931507</c:v>
                </c:pt>
                <c:pt idx="1765" formatCode="0.0">
                  <c:v>2748.150684931507</c:v>
                </c:pt>
                <c:pt idx="1766" formatCode="0.0">
                  <c:v>2755.465753424658</c:v>
                </c:pt>
                <c:pt idx="1767" formatCode="0.0">
                  <c:v>2755.465753424658</c:v>
                </c:pt>
                <c:pt idx="1768" formatCode="0.0">
                  <c:v>2799.356164383562</c:v>
                </c:pt>
                <c:pt idx="1769" formatCode="0.0">
                  <c:v>2806.671232876712</c:v>
                </c:pt>
                <c:pt idx="1770" formatCode="0.0">
                  <c:v>2806.671232876712</c:v>
                </c:pt>
                <c:pt idx="1771" formatCode="0.0">
                  <c:v>2806.671232876712</c:v>
                </c:pt>
                <c:pt idx="1772" formatCode="0.0">
                  <c:v>2806.671232876712</c:v>
                </c:pt>
                <c:pt idx="1773" formatCode="0.0">
                  <c:v>2806.671232876712</c:v>
                </c:pt>
                <c:pt idx="1774" formatCode="0.0">
                  <c:v>2806.671232876712</c:v>
                </c:pt>
                <c:pt idx="1775" formatCode="0.0">
                  <c:v>2806.671232876712</c:v>
                </c:pt>
                <c:pt idx="1776" formatCode="0.0">
                  <c:v>2821.301369863014</c:v>
                </c:pt>
                <c:pt idx="1777" formatCode="0.0">
                  <c:v>2821.301369863014</c:v>
                </c:pt>
                <c:pt idx="1778" formatCode="0.0">
                  <c:v>2821.301369863014</c:v>
                </c:pt>
                <c:pt idx="1779" formatCode="0.0">
                  <c:v>2821.301369863014</c:v>
                </c:pt>
                <c:pt idx="1780" formatCode="0.0">
                  <c:v>2821.301369863014</c:v>
                </c:pt>
                <c:pt idx="1781" formatCode="0.0">
                  <c:v>2821.301369863014</c:v>
                </c:pt>
                <c:pt idx="1782" formatCode="0.0">
                  <c:v>2821.301369863014</c:v>
                </c:pt>
                <c:pt idx="1783" formatCode="0.0">
                  <c:v>2821.301369863014</c:v>
                </c:pt>
                <c:pt idx="1784" formatCode="0.0">
                  <c:v>2821.301369863014</c:v>
                </c:pt>
                <c:pt idx="1785" formatCode="0.0">
                  <c:v>2821.301369863014</c:v>
                </c:pt>
                <c:pt idx="1786" formatCode="0.0">
                  <c:v>2821.301369863014</c:v>
                </c:pt>
                <c:pt idx="1787" formatCode="0.0">
                  <c:v>2821.301369863014</c:v>
                </c:pt>
                <c:pt idx="1788" formatCode="0.0">
                  <c:v>2821.301369863014</c:v>
                </c:pt>
                <c:pt idx="1789" formatCode="0.0">
                  <c:v>2843.246575342466</c:v>
                </c:pt>
                <c:pt idx="1790" formatCode="0.0">
                  <c:v>2843.246575342466</c:v>
                </c:pt>
                <c:pt idx="1791" formatCode="0.0">
                  <c:v>2850.561643835616</c:v>
                </c:pt>
                <c:pt idx="1792" formatCode="0.0">
                  <c:v>2872.506849315052</c:v>
                </c:pt>
                <c:pt idx="1793" formatCode="0.0">
                  <c:v>2872.506849315052</c:v>
                </c:pt>
                <c:pt idx="1794" formatCode="0.0">
                  <c:v>2872.506849315052</c:v>
                </c:pt>
                <c:pt idx="1795" formatCode="0.0">
                  <c:v>2872.506849315052</c:v>
                </c:pt>
                <c:pt idx="1796" formatCode="0.0">
                  <c:v>2872.506849315052</c:v>
                </c:pt>
                <c:pt idx="1797" formatCode="0.0">
                  <c:v>2872.506849315052</c:v>
                </c:pt>
                <c:pt idx="1798" formatCode="0.0">
                  <c:v>2872.506849315052</c:v>
                </c:pt>
                <c:pt idx="1799" formatCode="0.0">
                  <c:v>2872.506849315052</c:v>
                </c:pt>
                <c:pt idx="1800" formatCode="0.0">
                  <c:v>2872.506849315052</c:v>
                </c:pt>
                <c:pt idx="1801" formatCode="0.0">
                  <c:v>2872.506849315052</c:v>
                </c:pt>
                <c:pt idx="1802" formatCode="0.0">
                  <c:v>2901.767123287671</c:v>
                </c:pt>
                <c:pt idx="1803" formatCode="0.0">
                  <c:v>2901.767123287671</c:v>
                </c:pt>
                <c:pt idx="1804" formatCode="0.0">
                  <c:v>2901.767123287671</c:v>
                </c:pt>
                <c:pt idx="1805" formatCode="0.0">
                  <c:v>2923.712328767123</c:v>
                </c:pt>
                <c:pt idx="1806" formatCode="0.0">
                  <c:v>2974.917808219178</c:v>
                </c:pt>
                <c:pt idx="1807" formatCode="0.0">
                  <c:v>2974.917808219178</c:v>
                </c:pt>
                <c:pt idx="1808" formatCode="0.0">
                  <c:v>2974.917808219178</c:v>
                </c:pt>
                <c:pt idx="1809" formatCode="0.0">
                  <c:v>2974.917808219178</c:v>
                </c:pt>
                <c:pt idx="1810" formatCode="0.0">
                  <c:v>2974.917808219178</c:v>
                </c:pt>
                <c:pt idx="1811" formatCode="0.0">
                  <c:v>2974.917808219178</c:v>
                </c:pt>
                <c:pt idx="1812" formatCode="0.0">
                  <c:v>2996.86301369863</c:v>
                </c:pt>
                <c:pt idx="1813" formatCode="0.0">
                  <c:v>2996.86301369863</c:v>
                </c:pt>
                <c:pt idx="1814" formatCode="0.0">
                  <c:v>3004.178082191781</c:v>
                </c:pt>
                <c:pt idx="1815" formatCode="0.0">
                  <c:v>3004.178082191781</c:v>
                </c:pt>
                <c:pt idx="1816" formatCode="0.0">
                  <c:v>3004.178082191781</c:v>
                </c:pt>
                <c:pt idx="1817" formatCode="0.0">
                  <c:v>3004.178082191781</c:v>
                </c:pt>
                <c:pt idx="1818" formatCode="0.0">
                  <c:v>3070.013698630137</c:v>
                </c:pt>
                <c:pt idx="1819" formatCode="0.0">
                  <c:v>3077.328767123287</c:v>
                </c:pt>
                <c:pt idx="1820" formatCode="0.0">
                  <c:v>3077.328767123287</c:v>
                </c:pt>
                <c:pt idx="1821" formatCode="0.0">
                  <c:v>3077.328767123287</c:v>
                </c:pt>
                <c:pt idx="1822" formatCode="0.0">
                  <c:v>3077.328767123287</c:v>
                </c:pt>
                <c:pt idx="1823" formatCode="0.0">
                  <c:v>3077.328767123287</c:v>
                </c:pt>
                <c:pt idx="1824" formatCode="0.0">
                  <c:v>3077.328767123287</c:v>
                </c:pt>
                <c:pt idx="1825" formatCode="0.0">
                  <c:v>3077.328767123287</c:v>
                </c:pt>
                <c:pt idx="1826" formatCode="0.0">
                  <c:v>3077.328767123287</c:v>
                </c:pt>
                <c:pt idx="1827" formatCode="0.0">
                  <c:v>3077.328767123287</c:v>
                </c:pt>
                <c:pt idx="1828" formatCode="0.0">
                  <c:v>3106.58904109589</c:v>
                </c:pt>
                <c:pt idx="1829" formatCode="0.0">
                  <c:v>3106.58904109589</c:v>
                </c:pt>
                <c:pt idx="1830" formatCode="0.0">
                  <c:v>3106.58904109589</c:v>
                </c:pt>
                <c:pt idx="1831" formatCode="0.0">
                  <c:v>3106.58904109589</c:v>
                </c:pt>
                <c:pt idx="1832" formatCode="0.0">
                  <c:v>3113.904109589041</c:v>
                </c:pt>
                <c:pt idx="1833" formatCode="0.0">
                  <c:v>3113.904109589041</c:v>
                </c:pt>
                <c:pt idx="1834" formatCode="0.0">
                  <c:v>3113.904109589041</c:v>
                </c:pt>
                <c:pt idx="1835" formatCode="0.0">
                  <c:v>3113.904109589041</c:v>
                </c:pt>
                <c:pt idx="1836" formatCode="0.0">
                  <c:v>3113.904109589041</c:v>
                </c:pt>
                <c:pt idx="1837" formatCode="0.0">
                  <c:v>3113.904109589041</c:v>
                </c:pt>
                <c:pt idx="1838" formatCode="0.0">
                  <c:v>3113.904109589041</c:v>
                </c:pt>
                <c:pt idx="1839" formatCode="0.0">
                  <c:v>3113.904109589041</c:v>
                </c:pt>
                <c:pt idx="1840" formatCode="0.0">
                  <c:v>3121.219178082192</c:v>
                </c:pt>
                <c:pt idx="1841" formatCode="0.0">
                  <c:v>3121.219178082192</c:v>
                </c:pt>
                <c:pt idx="1842" formatCode="0.0">
                  <c:v>3128.534246575342</c:v>
                </c:pt>
                <c:pt idx="1843" formatCode="0.0">
                  <c:v>3128.534246575342</c:v>
                </c:pt>
                <c:pt idx="1844" formatCode="0.0">
                  <c:v>3128.534246575342</c:v>
                </c:pt>
                <c:pt idx="1845" formatCode="0.0">
                  <c:v>3150.479452054794</c:v>
                </c:pt>
                <c:pt idx="1846" formatCode="0.0">
                  <c:v>3157.794520547945</c:v>
                </c:pt>
                <c:pt idx="1847" formatCode="0.0">
                  <c:v>3165.109589041096</c:v>
                </c:pt>
                <c:pt idx="1848" formatCode="0.0">
                  <c:v>3165.109589041096</c:v>
                </c:pt>
                <c:pt idx="1849" formatCode="0.0">
                  <c:v>3165.109589041096</c:v>
                </c:pt>
                <c:pt idx="1850" formatCode="0.0">
                  <c:v>3165.109589041096</c:v>
                </c:pt>
                <c:pt idx="1851" formatCode="0.0">
                  <c:v>3165.109589041096</c:v>
                </c:pt>
                <c:pt idx="1852" formatCode="0.0">
                  <c:v>3165.109589041096</c:v>
                </c:pt>
                <c:pt idx="1853" formatCode="0.0">
                  <c:v>3165.109589041096</c:v>
                </c:pt>
                <c:pt idx="1854" formatCode="0.0">
                  <c:v>3165.109589041096</c:v>
                </c:pt>
                <c:pt idx="1855" formatCode="0.0">
                  <c:v>3165.109589041096</c:v>
                </c:pt>
                <c:pt idx="1856" formatCode="0.0">
                  <c:v>3165.109589041096</c:v>
                </c:pt>
                <c:pt idx="1857" formatCode="0.0">
                  <c:v>3172.424657534247</c:v>
                </c:pt>
                <c:pt idx="1858" formatCode="0.0">
                  <c:v>3172.424657534247</c:v>
                </c:pt>
                <c:pt idx="1859" formatCode="0.0">
                  <c:v>3172.424657534247</c:v>
                </c:pt>
                <c:pt idx="1860" formatCode="0.0">
                  <c:v>3179.739726027397</c:v>
                </c:pt>
                <c:pt idx="1861" formatCode="0.0">
                  <c:v>3201.684931506849</c:v>
                </c:pt>
                <c:pt idx="1862" formatCode="0.0">
                  <c:v>3201.684931506849</c:v>
                </c:pt>
                <c:pt idx="1863" formatCode="0.0">
                  <c:v>3223.630136986301</c:v>
                </c:pt>
                <c:pt idx="1864" formatCode="0.0">
                  <c:v>3230.945205479452</c:v>
                </c:pt>
                <c:pt idx="1865" formatCode="0.0">
                  <c:v>3230.945205479452</c:v>
                </c:pt>
                <c:pt idx="1866" formatCode="0.0">
                  <c:v>3230.945205479452</c:v>
                </c:pt>
                <c:pt idx="1867" formatCode="0.0">
                  <c:v>3267.520547945206</c:v>
                </c:pt>
                <c:pt idx="1868" formatCode="0.0">
                  <c:v>3267.520547945206</c:v>
                </c:pt>
                <c:pt idx="1869" formatCode="0.0">
                  <c:v>3267.520547945206</c:v>
                </c:pt>
                <c:pt idx="1870" formatCode="0.0">
                  <c:v>3267.520547945206</c:v>
                </c:pt>
                <c:pt idx="1871" formatCode="0.0">
                  <c:v>3267.520547945206</c:v>
                </c:pt>
                <c:pt idx="1872" formatCode="0.0">
                  <c:v>3267.520547945206</c:v>
                </c:pt>
                <c:pt idx="1873" formatCode="0.0">
                  <c:v>3282.150684931507</c:v>
                </c:pt>
                <c:pt idx="1874" formatCode="0.0">
                  <c:v>3282.150684931507</c:v>
                </c:pt>
                <c:pt idx="1875" formatCode="0.0">
                  <c:v>3282.150684931507</c:v>
                </c:pt>
                <c:pt idx="1876" formatCode="0.0">
                  <c:v>3282.150684931507</c:v>
                </c:pt>
                <c:pt idx="1877" formatCode="0.0">
                  <c:v>3282.150684931507</c:v>
                </c:pt>
                <c:pt idx="1878" formatCode="0.0">
                  <c:v>3282.150684931507</c:v>
                </c:pt>
                <c:pt idx="1879" formatCode="0.0">
                  <c:v>3282.150684931507</c:v>
                </c:pt>
                <c:pt idx="1880" formatCode="0.0">
                  <c:v>3282.150684931507</c:v>
                </c:pt>
                <c:pt idx="1881" formatCode="0.0">
                  <c:v>3282.150684931507</c:v>
                </c:pt>
                <c:pt idx="1882" formatCode="0.0">
                  <c:v>3282.150684931507</c:v>
                </c:pt>
                <c:pt idx="1883" formatCode="0.0">
                  <c:v>3282.150684931507</c:v>
                </c:pt>
                <c:pt idx="1884" formatCode="0.0">
                  <c:v>3282.150684931507</c:v>
                </c:pt>
                <c:pt idx="1885" formatCode="0.0">
                  <c:v>3282.150684931507</c:v>
                </c:pt>
                <c:pt idx="1886" formatCode="0.0">
                  <c:v>3282.150684931507</c:v>
                </c:pt>
                <c:pt idx="1887" formatCode="0.0">
                  <c:v>3282.150684931507</c:v>
                </c:pt>
                <c:pt idx="1888" formatCode="0.0">
                  <c:v>3282.150684931507</c:v>
                </c:pt>
                <c:pt idx="1889" formatCode="0.0">
                  <c:v>3282.150684931507</c:v>
                </c:pt>
                <c:pt idx="1890" formatCode="0.0">
                  <c:v>3282.150684931507</c:v>
                </c:pt>
                <c:pt idx="1891" formatCode="0.0">
                  <c:v>3282.150684931507</c:v>
                </c:pt>
                <c:pt idx="1892" formatCode="0.0">
                  <c:v>3282.150684931507</c:v>
                </c:pt>
                <c:pt idx="1893" formatCode="0.0">
                  <c:v>3304.095890410959</c:v>
                </c:pt>
                <c:pt idx="1894" formatCode="0.0">
                  <c:v>3304.095890410959</c:v>
                </c:pt>
                <c:pt idx="1895" formatCode="0.0">
                  <c:v>3304.095890410959</c:v>
                </c:pt>
                <c:pt idx="1896" formatCode="0.0">
                  <c:v>3304.095890410959</c:v>
                </c:pt>
                <c:pt idx="1897" formatCode="0.0">
                  <c:v>3304.095890410959</c:v>
                </c:pt>
                <c:pt idx="1898" formatCode="0.0">
                  <c:v>3304.095890410959</c:v>
                </c:pt>
                <c:pt idx="1899" formatCode="0.0">
                  <c:v>3304.095890410959</c:v>
                </c:pt>
                <c:pt idx="1900" formatCode="0.0">
                  <c:v>3304.095890410959</c:v>
                </c:pt>
                <c:pt idx="1901" formatCode="0.0">
                  <c:v>3311.41095890411</c:v>
                </c:pt>
                <c:pt idx="1902" formatCode="0.0">
                  <c:v>3311.41095890411</c:v>
                </c:pt>
                <c:pt idx="1903" formatCode="0.0">
                  <c:v>3311.41095890411</c:v>
                </c:pt>
                <c:pt idx="1904" formatCode="0.0">
                  <c:v>3333.356164383561</c:v>
                </c:pt>
                <c:pt idx="1905" formatCode="0.0">
                  <c:v>3333.356164383561</c:v>
                </c:pt>
                <c:pt idx="1906" formatCode="0.0">
                  <c:v>3333.356164383561</c:v>
                </c:pt>
                <c:pt idx="1907" formatCode="0.0">
                  <c:v>3377.246575342466</c:v>
                </c:pt>
                <c:pt idx="1908" formatCode="0.0">
                  <c:v>3377.246575342466</c:v>
                </c:pt>
                <c:pt idx="1909" formatCode="0.0">
                  <c:v>3384.561643835616</c:v>
                </c:pt>
                <c:pt idx="1910" formatCode="0.0">
                  <c:v>3384.561643835616</c:v>
                </c:pt>
                <c:pt idx="1911" formatCode="0.0">
                  <c:v>3384.561643835616</c:v>
                </c:pt>
                <c:pt idx="1912" formatCode="0.0">
                  <c:v>3384.561643835616</c:v>
                </c:pt>
                <c:pt idx="1913" formatCode="0.0">
                  <c:v>3384.561643835616</c:v>
                </c:pt>
                <c:pt idx="1914" formatCode="0.0">
                  <c:v>3384.561643835616</c:v>
                </c:pt>
                <c:pt idx="1915" formatCode="0.0">
                  <c:v>3384.561643835616</c:v>
                </c:pt>
                <c:pt idx="1916" formatCode="0.0">
                  <c:v>3384.561643835616</c:v>
                </c:pt>
                <c:pt idx="1917" formatCode="0.0">
                  <c:v>3384.561643835616</c:v>
                </c:pt>
                <c:pt idx="1918" formatCode="0.0">
                  <c:v>3384.561643835616</c:v>
                </c:pt>
                <c:pt idx="1919" formatCode="0.0">
                  <c:v>3384.561643835616</c:v>
                </c:pt>
                <c:pt idx="1920" formatCode="0.0">
                  <c:v>3384.561643835616</c:v>
                </c:pt>
                <c:pt idx="1921" formatCode="0.0">
                  <c:v>3384.561643835616</c:v>
                </c:pt>
                <c:pt idx="1922" formatCode="0.0">
                  <c:v>3384.561643835616</c:v>
                </c:pt>
                <c:pt idx="1923" formatCode="0.0">
                  <c:v>3384.561643835616</c:v>
                </c:pt>
                <c:pt idx="1924" formatCode="0.0">
                  <c:v>3384.561643835616</c:v>
                </c:pt>
                <c:pt idx="1925" formatCode="0.0">
                  <c:v>3384.561643835616</c:v>
                </c:pt>
                <c:pt idx="1926" formatCode="0.0">
                  <c:v>3384.561643835616</c:v>
                </c:pt>
                <c:pt idx="1927" formatCode="0.0">
                  <c:v>3384.561643835616</c:v>
                </c:pt>
                <c:pt idx="1928" formatCode="0.0">
                  <c:v>3406.506849315052</c:v>
                </c:pt>
                <c:pt idx="1929" formatCode="0.0">
                  <c:v>3406.506849315052</c:v>
                </c:pt>
                <c:pt idx="1930" formatCode="0.0">
                  <c:v>3406.506849315052</c:v>
                </c:pt>
                <c:pt idx="1931" formatCode="0.0">
                  <c:v>3406.506849315052</c:v>
                </c:pt>
                <c:pt idx="1932" formatCode="0.0">
                  <c:v>3406.506849315052</c:v>
                </c:pt>
                <c:pt idx="1933" formatCode="0.0">
                  <c:v>3406.506849315052</c:v>
                </c:pt>
                <c:pt idx="1934" formatCode="0.0">
                  <c:v>3406.506849315052</c:v>
                </c:pt>
                <c:pt idx="1935" formatCode="0.0">
                  <c:v>3406.506849315052</c:v>
                </c:pt>
                <c:pt idx="1936" formatCode="0.0">
                  <c:v>3406.506849315052</c:v>
                </c:pt>
                <c:pt idx="1937" formatCode="0.0">
                  <c:v>3406.506849315052</c:v>
                </c:pt>
                <c:pt idx="1938" formatCode="0.0">
                  <c:v>3406.506849315052</c:v>
                </c:pt>
                <c:pt idx="1939" formatCode="0.0">
                  <c:v>3406.506849315052</c:v>
                </c:pt>
                <c:pt idx="1940" formatCode="0.0">
                  <c:v>3406.506849315052</c:v>
                </c:pt>
                <c:pt idx="1941" formatCode="0.0">
                  <c:v>3406.506849315052</c:v>
                </c:pt>
                <c:pt idx="1942" formatCode="0.0">
                  <c:v>3406.506849315052</c:v>
                </c:pt>
                <c:pt idx="1943" formatCode="0.0">
                  <c:v>3406.506849315052</c:v>
                </c:pt>
                <c:pt idx="1944" formatCode="0.0">
                  <c:v>3406.506849315052</c:v>
                </c:pt>
                <c:pt idx="1945" formatCode="0.0">
                  <c:v>3406.506849315052</c:v>
                </c:pt>
                <c:pt idx="1946" formatCode="0.0">
                  <c:v>3406.506849315052</c:v>
                </c:pt>
                <c:pt idx="1947" formatCode="0.0">
                  <c:v>3406.506849315052</c:v>
                </c:pt>
                <c:pt idx="1948" formatCode="0.0">
                  <c:v>3406.506849315052</c:v>
                </c:pt>
                <c:pt idx="1949" formatCode="0.0">
                  <c:v>3413.82191780822</c:v>
                </c:pt>
                <c:pt idx="1950" formatCode="0.0">
                  <c:v>3413.82191780822</c:v>
                </c:pt>
                <c:pt idx="1951" formatCode="0.0">
                  <c:v>3413.82191780822</c:v>
                </c:pt>
                <c:pt idx="1952" formatCode="0.0">
                  <c:v>3413.82191780822</c:v>
                </c:pt>
                <c:pt idx="1953" formatCode="0.0">
                  <c:v>3413.82191780822</c:v>
                </c:pt>
                <c:pt idx="1954" formatCode="0.0">
                  <c:v>3413.82191780822</c:v>
                </c:pt>
                <c:pt idx="1955" formatCode="0.0">
                  <c:v>3428.45205479452</c:v>
                </c:pt>
                <c:pt idx="1956" formatCode="0.0">
                  <c:v>3428.45205479452</c:v>
                </c:pt>
                <c:pt idx="1957" formatCode="0.0">
                  <c:v>3435.767123287671</c:v>
                </c:pt>
                <c:pt idx="1958" formatCode="0.0">
                  <c:v>3435.767123287671</c:v>
                </c:pt>
                <c:pt idx="1959" formatCode="0.0">
                  <c:v>3435.767123287671</c:v>
                </c:pt>
                <c:pt idx="1960" formatCode="0.0">
                  <c:v>3435.767123287671</c:v>
                </c:pt>
                <c:pt idx="1961" formatCode="0.0">
                  <c:v>3435.767123287671</c:v>
                </c:pt>
                <c:pt idx="1962" formatCode="0.0">
                  <c:v>3435.767123287671</c:v>
                </c:pt>
                <c:pt idx="1963" formatCode="0.0">
                  <c:v>3435.767123287671</c:v>
                </c:pt>
                <c:pt idx="1964" formatCode="0.0">
                  <c:v>3457.712328767123</c:v>
                </c:pt>
                <c:pt idx="1965" formatCode="0.0">
                  <c:v>3457.712328767123</c:v>
                </c:pt>
                <c:pt idx="1966" formatCode="0.0">
                  <c:v>3457.712328767123</c:v>
                </c:pt>
                <c:pt idx="1967" formatCode="0.0">
                  <c:v>3457.712328767123</c:v>
                </c:pt>
                <c:pt idx="1968" formatCode="0.0">
                  <c:v>3457.712328767123</c:v>
                </c:pt>
                <c:pt idx="1969" formatCode="0.0">
                  <c:v>3457.712328767123</c:v>
                </c:pt>
                <c:pt idx="1970" formatCode="0.0">
                  <c:v>3457.712328767123</c:v>
                </c:pt>
                <c:pt idx="1971" formatCode="0.0">
                  <c:v>3457.712328767123</c:v>
                </c:pt>
                <c:pt idx="1972" formatCode="0.0">
                  <c:v>3457.712328767123</c:v>
                </c:pt>
                <c:pt idx="1973" formatCode="0.0">
                  <c:v>3457.712328767123</c:v>
                </c:pt>
                <c:pt idx="1974" formatCode="0.0">
                  <c:v>3457.712328767123</c:v>
                </c:pt>
                <c:pt idx="1975" formatCode="0.0">
                  <c:v>3457.712328767123</c:v>
                </c:pt>
                <c:pt idx="1976" formatCode="0.0">
                  <c:v>3457.712328767123</c:v>
                </c:pt>
                <c:pt idx="1977" formatCode="0.0">
                  <c:v>3457.712328767123</c:v>
                </c:pt>
                <c:pt idx="1978" formatCode="0.0">
                  <c:v>3465.027397260274</c:v>
                </c:pt>
                <c:pt idx="1979" formatCode="0.0">
                  <c:v>3465.027397260274</c:v>
                </c:pt>
                <c:pt idx="1980" formatCode="0.0">
                  <c:v>3465.027397260274</c:v>
                </c:pt>
                <c:pt idx="1981" formatCode="0.0">
                  <c:v>3465.027397260274</c:v>
                </c:pt>
                <c:pt idx="1982" formatCode="0.0">
                  <c:v>3465.027397260274</c:v>
                </c:pt>
                <c:pt idx="1983" formatCode="0.0">
                  <c:v>3465.027397260274</c:v>
                </c:pt>
                <c:pt idx="1984" formatCode="0.0">
                  <c:v>3465.027397260274</c:v>
                </c:pt>
                <c:pt idx="1985" formatCode="0.0">
                  <c:v>3465.027397260274</c:v>
                </c:pt>
                <c:pt idx="1986" formatCode="0.0">
                  <c:v>3472.342465753425</c:v>
                </c:pt>
                <c:pt idx="1987" formatCode="0.0">
                  <c:v>3479.657534246575</c:v>
                </c:pt>
                <c:pt idx="1988" formatCode="0.0">
                  <c:v>3479.657534246575</c:v>
                </c:pt>
                <c:pt idx="1989" formatCode="0.0">
                  <c:v>3479.657534246575</c:v>
                </c:pt>
                <c:pt idx="1990" formatCode="0.0">
                  <c:v>3479.657534246575</c:v>
                </c:pt>
                <c:pt idx="1991" formatCode="0.0">
                  <c:v>3479.657534246575</c:v>
                </c:pt>
                <c:pt idx="1992" formatCode="0.0">
                  <c:v>3479.657534246575</c:v>
                </c:pt>
                <c:pt idx="1993" formatCode="0.0">
                  <c:v>3479.657534246575</c:v>
                </c:pt>
                <c:pt idx="1994" formatCode="0.0">
                  <c:v>3479.657534246575</c:v>
                </c:pt>
                <c:pt idx="1995" formatCode="0.0">
                  <c:v>3479.657534246575</c:v>
                </c:pt>
                <c:pt idx="1996" formatCode="0.0">
                  <c:v>3479.657534246575</c:v>
                </c:pt>
                <c:pt idx="1997" formatCode="0.0">
                  <c:v>3479.657534246575</c:v>
                </c:pt>
                <c:pt idx="1998" formatCode="0.0">
                  <c:v>3479.657534246575</c:v>
                </c:pt>
                <c:pt idx="1999" formatCode="0.0">
                  <c:v>3486.972602739726</c:v>
                </c:pt>
                <c:pt idx="2000" formatCode="0.0">
                  <c:v>3486.972602739726</c:v>
                </c:pt>
                <c:pt idx="2001" formatCode="0.0">
                  <c:v>3486.972602739726</c:v>
                </c:pt>
                <c:pt idx="2002" formatCode="0.0">
                  <c:v>3486.972602739726</c:v>
                </c:pt>
                <c:pt idx="2003" formatCode="0.0">
                  <c:v>3486.972602739726</c:v>
                </c:pt>
                <c:pt idx="2004" formatCode="0.0">
                  <c:v>3486.972602739726</c:v>
                </c:pt>
                <c:pt idx="2005" formatCode="0.0">
                  <c:v>3486.972602739726</c:v>
                </c:pt>
                <c:pt idx="2006" formatCode="0.0">
                  <c:v>3486.972602739726</c:v>
                </c:pt>
                <c:pt idx="2007" formatCode="0.0">
                  <c:v>3486.972602739726</c:v>
                </c:pt>
                <c:pt idx="2008" formatCode="0.0">
                  <c:v>3486.972602739726</c:v>
                </c:pt>
                <c:pt idx="2009" formatCode="0.0">
                  <c:v>3486.972602739726</c:v>
                </c:pt>
                <c:pt idx="2010" formatCode="0.0">
                  <c:v>3486.972602739726</c:v>
                </c:pt>
                <c:pt idx="2011" formatCode="0.0">
                  <c:v>3486.972602739726</c:v>
                </c:pt>
                <c:pt idx="2012" formatCode="0.0">
                  <c:v>3486.972602739726</c:v>
                </c:pt>
                <c:pt idx="2013" formatCode="0.0">
                  <c:v>3486.972602739726</c:v>
                </c:pt>
                <c:pt idx="2014" formatCode="0.0">
                  <c:v>3486.972602739726</c:v>
                </c:pt>
                <c:pt idx="2015" formatCode="0.0">
                  <c:v>3486.972602739726</c:v>
                </c:pt>
                <c:pt idx="2016" formatCode="0.0">
                  <c:v>3486.972602739726</c:v>
                </c:pt>
                <c:pt idx="2017" formatCode="0.0">
                  <c:v>3486.972602739726</c:v>
                </c:pt>
                <c:pt idx="2018" formatCode="0.0">
                  <c:v>3486.972602739726</c:v>
                </c:pt>
                <c:pt idx="2019" formatCode="0.0">
                  <c:v>3486.972602739726</c:v>
                </c:pt>
                <c:pt idx="2020" formatCode="0.0">
                  <c:v>3486.972602739726</c:v>
                </c:pt>
                <c:pt idx="2021" formatCode="0.0">
                  <c:v>3486.972602739726</c:v>
                </c:pt>
                <c:pt idx="2022" formatCode="0.0">
                  <c:v>3486.972602739726</c:v>
                </c:pt>
                <c:pt idx="2023" formatCode="0.0">
                  <c:v>3486.972602739726</c:v>
                </c:pt>
                <c:pt idx="2024" formatCode="0.0">
                  <c:v>3486.972602739726</c:v>
                </c:pt>
                <c:pt idx="2025" formatCode="0.0">
                  <c:v>3486.972602739726</c:v>
                </c:pt>
                <c:pt idx="2026" formatCode="0.0">
                  <c:v>3486.972602739726</c:v>
                </c:pt>
                <c:pt idx="2027" formatCode="0.0">
                  <c:v>3486.972602739726</c:v>
                </c:pt>
                <c:pt idx="2028" formatCode="0.0">
                  <c:v>3486.972602739726</c:v>
                </c:pt>
                <c:pt idx="2029" formatCode="0.0">
                  <c:v>3486.972602739726</c:v>
                </c:pt>
                <c:pt idx="2030" formatCode="0.0">
                  <c:v>3486.972602739726</c:v>
                </c:pt>
                <c:pt idx="2031" formatCode="0.0">
                  <c:v>3486.972602739726</c:v>
                </c:pt>
                <c:pt idx="2032" formatCode="0.0">
                  <c:v>3486.972602739726</c:v>
                </c:pt>
                <c:pt idx="2033" formatCode="0.0">
                  <c:v>3486.972602739726</c:v>
                </c:pt>
                <c:pt idx="2034" formatCode="0.0">
                  <c:v>3486.972602739726</c:v>
                </c:pt>
                <c:pt idx="2035" formatCode="0.0">
                  <c:v>3486.972602739726</c:v>
                </c:pt>
                <c:pt idx="2036" formatCode="0.0">
                  <c:v>3486.972602739726</c:v>
                </c:pt>
                <c:pt idx="2037" formatCode="0.0">
                  <c:v>3486.972602739726</c:v>
                </c:pt>
                <c:pt idx="2038" formatCode="0.0">
                  <c:v>3486.972602739726</c:v>
                </c:pt>
                <c:pt idx="2039" formatCode="0.0">
                  <c:v>3486.972602739726</c:v>
                </c:pt>
                <c:pt idx="2040" formatCode="0.0">
                  <c:v>3486.972602739726</c:v>
                </c:pt>
                <c:pt idx="2041" formatCode="0.0">
                  <c:v>3486.972602739726</c:v>
                </c:pt>
                <c:pt idx="2042" formatCode="0.0">
                  <c:v>3508.917808219178</c:v>
                </c:pt>
                <c:pt idx="2043" formatCode="0.0">
                  <c:v>3516.23287671233</c:v>
                </c:pt>
                <c:pt idx="2044" formatCode="0.0">
                  <c:v>3516.23287671233</c:v>
                </c:pt>
                <c:pt idx="2045" formatCode="0.0">
                  <c:v>3516.23287671233</c:v>
                </c:pt>
                <c:pt idx="2046" formatCode="0.0">
                  <c:v>3516.23287671233</c:v>
                </c:pt>
                <c:pt idx="2047" formatCode="0.0">
                  <c:v>3516.23287671233</c:v>
                </c:pt>
                <c:pt idx="2048" formatCode="0.0">
                  <c:v>3516.23287671233</c:v>
                </c:pt>
                <c:pt idx="2049" formatCode="0.0">
                  <c:v>3516.23287671233</c:v>
                </c:pt>
                <c:pt idx="2050" formatCode="0.0">
                  <c:v>3516.23287671233</c:v>
                </c:pt>
                <c:pt idx="2051" formatCode="0.0">
                  <c:v>3516.23287671233</c:v>
                </c:pt>
                <c:pt idx="2052" formatCode="0.0">
                  <c:v>3523.54794520548</c:v>
                </c:pt>
                <c:pt idx="2053" formatCode="0.0">
                  <c:v>3523.54794520548</c:v>
                </c:pt>
                <c:pt idx="2054" formatCode="0.0">
                  <c:v>3523.54794520548</c:v>
                </c:pt>
                <c:pt idx="2055" formatCode="0.0">
                  <c:v>3523.54794520548</c:v>
                </c:pt>
                <c:pt idx="2056" formatCode="0.0">
                  <c:v>3523.54794520548</c:v>
                </c:pt>
                <c:pt idx="2057" formatCode="0.0">
                  <c:v>3523.54794520548</c:v>
                </c:pt>
                <c:pt idx="2058" formatCode="0.0">
                  <c:v>3530.86301369863</c:v>
                </c:pt>
                <c:pt idx="2059" formatCode="0.0">
                  <c:v>3530.86301369863</c:v>
                </c:pt>
                <c:pt idx="2060" formatCode="0.0">
                  <c:v>3530.86301369863</c:v>
                </c:pt>
                <c:pt idx="2061" formatCode="0.0">
                  <c:v>3530.86301369863</c:v>
                </c:pt>
                <c:pt idx="2062" formatCode="0.0">
                  <c:v>3530.86301369863</c:v>
                </c:pt>
                <c:pt idx="2063" formatCode="0.0">
                  <c:v>3530.86301369863</c:v>
                </c:pt>
                <c:pt idx="2064" formatCode="0.0">
                  <c:v>3530.86301369863</c:v>
                </c:pt>
                <c:pt idx="2065" formatCode="0.0">
                  <c:v>3530.86301369863</c:v>
                </c:pt>
                <c:pt idx="2066" formatCode="0.0">
                  <c:v>3530.86301369863</c:v>
                </c:pt>
                <c:pt idx="2067" formatCode="0.0">
                  <c:v>3530.86301369863</c:v>
                </c:pt>
                <c:pt idx="2068" formatCode="0.0">
                  <c:v>3530.86301369863</c:v>
                </c:pt>
                <c:pt idx="2069" formatCode="0.0">
                  <c:v>3530.86301369863</c:v>
                </c:pt>
                <c:pt idx="2070" formatCode="0.0">
                  <c:v>3530.86301369863</c:v>
                </c:pt>
                <c:pt idx="2071" formatCode="0.0">
                  <c:v>3560.123287671233</c:v>
                </c:pt>
                <c:pt idx="2072" formatCode="0.0">
                  <c:v>3560.123287671233</c:v>
                </c:pt>
                <c:pt idx="2073" formatCode="0.0">
                  <c:v>3567.438356164383</c:v>
                </c:pt>
                <c:pt idx="2074" formatCode="0.0">
                  <c:v>3567.438356164383</c:v>
                </c:pt>
                <c:pt idx="2075" formatCode="0.0">
                  <c:v>3567.438356164383</c:v>
                </c:pt>
                <c:pt idx="2076" formatCode="0.0">
                  <c:v>3567.438356164383</c:v>
                </c:pt>
                <c:pt idx="2077" formatCode="0.0">
                  <c:v>3567.438356164383</c:v>
                </c:pt>
                <c:pt idx="2078" formatCode="0.0">
                  <c:v>3567.438356164383</c:v>
                </c:pt>
                <c:pt idx="2079" formatCode="0.0">
                  <c:v>3567.438356164383</c:v>
                </c:pt>
                <c:pt idx="2080" formatCode="0.0">
                  <c:v>3582.068493150683</c:v>
                </c:pt>
                <c:pt idx="2081" formatCode="0.0">
                  <c:v>3582.068493150683</c:v>
                </c:pt>
                <c:pt idx="2082" formatCode="0.0">
                  <c:v>3582.068493150683</c:v>
                </c:pt>
                <c:pt idx="2083" formatCode="0.0">
                  <c:v>3582.068493150683</c:v>
                </c:pt>
                <c:pt idx="2084" formatCode="0.0">
                  <c:v>3582.068493150683</c:v>
                </c:pt>
                <c:pt idx="2085" formatCode="0.0">
                  <c:v>3582.068493150683</c:v>
                </c:pt>
                <c:pt idx="2086" formatCode="0.0">
                  <c:v>3589.383561643835</c:v>
                </c:pt>
                <c:pt idx="2087" formatCode="0.0">
                  <c:v>3589.383561643835</c:v>
                </c:pt>
                <c:pt idx="2088" formatCode="0.0">
                  <c:v>3589.383561643835</c:v>
                </c:pt>
                <c:pt idx="2089" formatCode="0.0">
                  <c:v>3589.383561643835</c:v>
                </c:pt>
                <c:pt idx="2090" formatCode="0.0">
                  <c:v>3589.383561643835</c:v>
                </c:pt>
                <c:pt idx="2091" formatCode="0.0">
                  <c:v>3611.328767123288</c:v>
                </c:pt>
                <c:pt idx="2092" formatCode="0.0">
                  <c:v>3611.328767123288</c:v>
                </c:pt>
                <c:pt idx="2093" formatCode="0.0">
                  <c:v>3611.328767123288</c:v>
                </c:pt>
                <c:pt idx="2094" formatCode="0.0">
                  <c:v>3611.328767123288</c:v>
                </c:pt>
                <c:pt idx="2095" formatCode="0.0">
                  <c:v>3618.643835616439</c:v>
                </c:pt>
                <c:pt idx="2096" formatCode="0.0">
                  <c:v>3662.534246575342</c:v>
                </c:pt>
                <c:pt idx="2097" formatCode="0.0">
                  <c:v>3662.534246575342</c:v>
                </c:pt>
                <c:pt idx="2098" formatCode="0.0">
                  <c:v>3662.534246575342</c:v>
                </c:pt>
                <c:pt idx="2099" formatCode="0.0">
                  <c:v>3662.534246575342</c:v>
                </c:pt>
                <c:pt idx="2100" formatCode="0.0">
                  <c:v>3662.534246575342</c:v>
                </c:pt>
                <c:pt idx="2101" formatCode="0.0">
                  <c:v>3662.534246575342</c:v>
                </c:pt>
                <c:pt idx="2102" formatCode="0.0">
                  <c:v>3662.534246575342</c:v>
                </c:pt>
                <c:pt idx="2103" formatCode="0.0">
                  <c:v>3662.534246575342</c:v>
                </c:pt>
                <c:pt idx="2104" formatCode="0.0">
                  <c:v>3669.849315068493</c:v>
                </c:pt>
                <c:pt idx="2105" formatCode="0.0">
                  <c:v>3669.849315068493</c:v>
                </c:pt>
                <c:pt idx="2106" formatCode="0.0">
                  <c:v>3669.849315068493</c:v>
                </c:pt>
                <c:pt idx="2107" formatCode="0.0">
                  <c:v>3669.849315068493</c:v>
                </c:pt>
                <c:pt idx="2108" formatCode="0.0">
                  <c:v>3669.849315068493</c:v>
                </c:pt>
                <c:pt idx="2109" formatCode="0.0">
                  <c:v>3669.849315068493</c:v>
                </c:pt>
                <c:pt idx="2110" formatCode="0.0">
                  <c:v>3669.849315068493</c:v>
                </c:pt>
                <c:pt idx="2111" formatCode="0.0">
                  <c:v>3669.849315068493</c:v>
                </c:pt>
                <c:pt idx="2112" formatCode="0.0">
                  <c:v>3669.849315068493</c:v>
                </c:pt>
                <c:pt idx="2113" formatCode="0.0">
                  <c:v>3669.849315068493</c:v>
                </c:pt>
                <c:pt idx="2114" formatCode="0.0">
                  <c:v>3669.849315068493</c:v>
                </c:pt>
                <c:pt idx="2115" formatCode="0.0">
                  <c:v>3669.849315068493</c:v>
                </c:pt>
                <c:pt idx="2116" formatCode="0.0">
                  <c:v>3677.164383561644</c:v>
                </c:pt>
                <c:pt idx="2117" formatCode="0.0">
                  <c:v>3677.164383561644</c:v>
                </c:pt>
                <c:pt idx="2118" formatCode="0.0">
                  <c:v>3677.164383561644</c:v>
                </c:pt>
                <c:pt idx="2119" formatCode="0.0">
                  <c:v>3677.164383561644</c:v>
                </c:pt>
                <c:pt idx="2120" formatCode="0.0">
                  <c:v>3677.164383561644</c:v>
                </c:pt>
                <c:pt idx="2121" formatCode="0.0">
                  <c:v>3677.164383561644</c:v>
                </c:pt>
                <c:pt idx="2122" formatCode="0.0">
                  <c:v>3691.794520547945</c:v>
                </c:pt>
                <c:pt idx="2123" formatCode="0.0">
                  <c:v>3691.794520547945</c:v>
                </c:pt>
                <c:pt idx="2124" formatCode="0.0">
                  <c:v>3691.794520547945</c:v>
                </c:pt>
                <c:pt idx="2125" formatCode="0.0">
                  <c:v>3691.794520547945</c:v>
                </c:pt>
                <c:pt idx="2126" formatCode="0.0">
                  <c:v>3691.794520547945</c:v>
                </c:pt>
                <c:pt idx="2127" formatCode="0.0">
                  <c:v>3691.794520547945</c:v>
                </c:pt>
                <c:pt idx="2128" formatCode="0.0">
                  <c:v>3713.739726027397</c:v>
                </c:pt>
                <c:pt idx="2129" formatCode="0.0">
                  <c:v>3721.054794520548</c:v>
                </c:pt>
                <c:pt idx="2130" formatCode="0.0">
                  <c:v>3721.054794520548</c:v>
                </c:pt>
                <c:pt idx="2131" formatCode="0.0">
                  <c:v>3721.054794520548</c:v>
                </c:pt>
                <c:pt idx="2132" formatCode="0.0">
                  <c:v>3728.369863013699</c:v>
                </c:pt>
                <c:pt idx="2133" formatCode="0.0">
                  <c:v>3728.369863013699</c:v>
                </c:pt>
                <c:pt idx="2134" formatCode="0.0">
                  <c:v>3728.369863013699</c:v>
                </c:pt>
                <c:pt idx="2135" formatCode="0.0">
                  <c:v>3728.369863013699</c:v>
                </c:pt>
                <c:pt idx="2136" formatCode="0.0">
                  <c:v>3735.684931506849</c:v>
                </c:pt>
                <c:pt idx="2137" formatCode="0.0">
                  <c:v>3735.684931506849</c:v>
                </c:pt>
                <c:pt idx="2138" formatCode="0.0">
                  <c:v>3735.684931506849</c:v>
                </c:pt>
                <c:pt idx="2139" formatCode="0.0">
                  <c:v>3735.684931506849</c:v>
                </c:pt>
                <c:pt idx="2140" formatCode="0.0">
                  <c:v>3743.0</c:v>
                </c:pt>
                <c:pt idx="2141" formatCode="0.0">
                  <c:v>3743.0</c:v>
                </c:pt>
                <c:pt idx="2142" formatCode="0.0">
                  <c:v>3743.0</c:v>
                </c:pt>
                <c:pt idx="2143" formatCode="0.0">
                  <c:v>3743.0</c:v>
                </c:pt>
                <c:pt idx="2144" formatCode="0.0">
                  <c:v>3743.0</c:v>
                </c:pt>
                <c:pt idx="2145" formatCode="0.0">
                  <c:v>3743.0</c:v>
                </c:pt>
                <c:pt idx="2146" formatCode="0.0">
                  <c:v>3743.0</c:v>
                </c:pt>
                <c:pt idx="2147" formatCode="0.0">
                  <c:v>3743.0</c:v>
                </c:pt>
              </c:numCache>
            </c:numRef>
          </c:val>
        </c:ser>
        <c:marker val="1"/>
        <c:axId val="432162056"/>
        <c:axId val="460020504"/>
      </c:lineChart>
      <c:dateAx>
        <c:axId val="432162056"/>
        <c:scaling>
          <c:orientation val="minMax"/>
        </c:scaling>
        <c:axPos val="b"/>
        <c:numFmt formatCode="dd/mm/yyyy" sourceLinked="0"/>
        <c:tickLblPos val="nextTo"/>
        <c:spPr>
          <a:ln w="4091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965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0020504"/>
        <c:crosses val="autoZero"/>
        <c:auto val="1"/>
        <c:lblOffset val="100"/>
        <c:baseTimeUnit val="days"/>
        <c:majorUnit val="1.0"/>
        <c:majorTimeUnit val="months"/>
        <c:minorUnit val="1.0"/>
        <c:minorTimeUnit val="months"/>
      </c:dateAx>
      <c:valAx>
        <c:axId val="460020504"/>
        <c:scaling>
          <c:orientation val="minMax"/>
        </c:scaling>
        <c:axPos val="l"/>
        <c:majorGridlines>
          <c:spPr>
            <a:ln w="4091">
              <a:solidFill>
                <a:schemeClr val="bg2"/>
              </a:solidFill>
              <a:prstDash val="solid"/>
            </a:ln>
          </c:spPr>
        </c:majorGridlines>
        <c:numFmt formatCode="General" sourceLinked="1"/>
        <c:tickLblPos val="nextTo"/>
        <c:spPr>
          <a:ln w="40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65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2162056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 w="16362">
          <a:solidFill>
            <a:schemeClr val="accent1">
              <a:lumMod val="60000"/>
              <a:lumOff val="40000"/>
            </a:schemeClr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3166952168735"/>
          <c:y val="0.289315683365666"/>
          <c:w val="0.194055265689728"/>
          <c:h val="0.305070181444711"/>
        </c:manualLayout>
      </c:layout>
      <c:spPr>
        <a:noFill/>
        <a:ln w="32725">
          <a:noFill/>
        </a:ln>
      </c:spPr>
      <c:txPr>
        <a:bodyPr/>
        <a:lstStyle/>
        <a:p>
          <a:pPr>
            <a:defRPr sz="2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6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29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lang="en-US" sz="2900">
                <a:solidFill>
                  <a:srgbClr val="FFFFFF"/>
                </a:solidFill>
              </a:rPr>
              <a:t>Queensland University of Technology</a:t>
            </a:r>
          </a:p>
        </c:rich>
      </c:tx>
      <c:layout>
        <c:manualLayout>
          <c:xMode val="edge"/>
          <c:yMode val="edge"/>
          <c:x val="0.127053454255718"/>
          <c:y val="0.0433202170010055"/>
        </c:manualLayout>
      </c:layout>
      <c:spPr>
        <a:noFill/>
        <a:ln w="14677">
          <a:noFill/>
        </a:ln>
      </c:spPr>
    </c:title>
    <c:plotArea>
      <c:layout>
        <c:manualLayout>
          <c:layoutTarget val="inner"/>
          <c:xMode val="edge"/>
          <c:yMode val="edge"/>
          <c:x val="0.0759259259259259"/>
          <c:y val="0.213802435723951"/>
          <c:w val="0.9"/>
          <c:h val="0.707713125845737"/>
        </c:manualLayout>
      </c:layout>
      <c:lineChart>
        <c:grouping val="standard"/>
        <c:ser>
          <c:idx val="0"/>
          <c:order val="0"/>
          <c:tx>
            <c:strRef>
              <c:f>QUT!$D$1</c:f>
              <c:strCache>
                <c:ptCount val="1"/>
                <c:pt idx="0">
                  <c:v>Documents</c:v>
                </c:pt>
              </c:strCache>
            </c:strRef>
          </c:tx>
          <c:spPr>
            <a:ln w="51368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QUT!$C$2:$C$1601</c:f>
              <c:numCache>
                <c:formatCode>[$-C09]dd\-mmm\-yy;@</c:formatCode>
                <c:ptCount val="1600"/>
                <c:pt idx="0">
                  <c:v>38131.0</c:v>
                </c:pt>
                <c:pt idx="1">
                  <c:v>38142.0</c:v>
                </c:pt>
                <c:pt idx="2">
                  <c:v>38142.0</c:v>
                </c:pt>
                <c:pt idx="3">
                  <c:v>38142.0</c:v>
                </c:pt>
                <c:pt idx="4">
                  <c:v>38142.0</c:v>
                </c:pt>
                <c:pt idx="5">
                  <c:v>38142.0</c:v>
                </c:pt>
                <c:pt idx="6">
                  <c:v>38142.0</c:v>
                </c:pt>
                <c:pt idx="7">
                  <c:v>38142.0</c:v>
                </c:pt>
                <c:pt idx="8">
                  <c:v>38142.0</c:v>
                </c:pt>
                <c:pt idx="9">
                  <c:v>38142.0</c:v>
                </c:pt>
                <c:pt idx="10">
                  <c:v>38142.0</c:v>
                </c:pt>
                <c:pt idx="11">
                  <c:v>38142.0</c:v>
                </c:pt>
                <c:pt idx="12">
                  <c:v>38142.0</c:v>
                </c:pt>
                <c:pt idx="13">
                  <c:v>38142.0</c:v>
                </c:pt>
                <c:pt idx="14">
                  <c:v>38142.0</c:v>
                </c:pt>
                <c:pt idx="15">
                  <c:v>38142.0</c:v>
                </c:pt>
                <c:pt idx="16">
                  <c:v>38142.0</c:v>
                </c:pt>
                <c:pt idx="17">
                  <c:v>38142.0</c:v>
                </c:pt>
                <c:pt idx="18">
                  <c:v>38142.0</c:v>
                </c:pt>
                <c:pt idx="19">
                  <c:v>38142.0</c:v>
                </c:pt>
                <c:pt idx="20">
                  <c:v>38142.0</c:v>
                </c:pt>
                <c:pt idx="21">
                  <c:v>38142.0</c:v>
                </c:pt>
                <c:pt idx="22">
                  <c:v>38142.0</c:v>
                </c:pt>
                <c:pt idx="23">
                  <c:v>38142.0</c:v>
                </c:pt>
                <c:pt idx="24">
                  <c:v>38142.0</c:v>
                </c:pt>
                <c:pt idx="25">
                  <c:v>38145.0</c:v>
                </c:pt>
                <c:pt idx="26">
                  <c:v>38147.0</c:v>
                </c:pt>
                <c:pt idx="27">
                  <c:v>38147.0</c:v>
                </c:pt>
                <c:pt idx="28">
                  <c:v>38148.0</c:v>
                </c:pt>
                <c:pt idx="29">
                  <c:v>38148.0</c:v>
                </c:pt>
                <c:pt idx="30">
                  <c:v>38148.0</c:v>
                </c:pt>
                <c:pt idx="31">
                  <c:v>38148.0</c:v>
                </c:pt>
                <c:pt idx="32">
                  <c:v>38148.0</c:v>
                </c:pt>
                <c:pt idx="33">
                  <c:v>38148.0</c:v>
                </c:pt>
                <c:pt idx="34">
                  <c:v>38148.0</c:v>
                </c:pt>
                <c:pt idx="35">
                  <c:v>38148.0</c:v>
                </c:pt>
                <c:pt idx="36">
                  <c:v>38148.0</c:v>
                </c:pt>
                <c:pt idx="37">
                  <c:v>38148.0</c:v>
                </c:pt>
                <c:pt idx="38">
                  <c:v>38148.0</c:v>
                </c:pt>
                <c:pt idx="39">
                  <c:v>38148.0</c:v>
                </c:pt>
                <c:pt idx="40">
                  <c:v>38148.0</c:v>
                </c:pt>
                <c:pt idx="41">
                  <c:v>38148.0</c:v>
                </c:pt>
                <c:pt idx="42">
                  <c:v>38148.0</c:v>
                </c:pt>
                <c:pt idx="43">
                  <c:v>38148.0</c:v>
                </c:pt>
                <c:pt idx="44">
                  <c:v>38148.0</c:v>
                </c:pt>
                <c:pt idx="45">
                  <c:v>38148.0</c:v>
                </c:pt>
                <c:pt idx="46">
                  <c:v>38148.0</c:v>
                </c:pt>
                <c:pt idx="47">
                  <c:v>38148.0</c:v>
                </c:pt>
                <c:pt idx="48">
                  <c:v>38148.0</c:v>
                </c:pt>
                <c:pt idx="49">
                  <c:v>38148.0</c:v>
                </c:pt>
                <c:pt idx="50">
                  <c:v>38148.0</c:v>
                </c:pt>
                <c:pt idx="51">
                  <c:v>38148.0</c:v>
                </c:pt>
                <c:pt idx="52">
                  <c:v>38148.0</c:v>
                </c:pt>
                <c:pt idx="53">
                  <c:v>38148.0</c:v>
                </c:pt>
                <c:pt idx="54">
                  <c:v>38148.0</c:v>
                </c:pt>
                <c:pt idx="55">
                  <c:v>38148.0</c:v>
                </c:pt>
                <c:pt idx="56">
                  <c:v>38148.0</c:v>
                </c:pt>
                <c:pt idx="57">
                  <c:v>38148.0</c:v>
                </c:pt>
                <c:pt idx="58">
                  <c:v>38148.0</c:v>
                </c:pt>
                <c:pt idx="59">
                  <c:v>38148.0</c:v>
                </c:pt>
                <c:pt idx="60">
                  <c:v>38148.0</c:v>
                </c:pt>
                <c:pt idx="61">
                  <c:v>38148.0</c:v>
                </c:pt>
                <c:pt idx="62">
                  <c:v>38148.0</c:v>
                </c:pt>
                <c:pt idx="63">
                  <c:v>38148.0</c:v>
                </c:pt>
                <c:pt idx="64">
                  <c:v>38148.0</c:v>
                </c:pt>
                <c:pt idx="65">
                  <c:v>38148.0</c:v>
                </c:pt>
                <c:pt idx="66">
                  <c:v>38148.0</c:v>
                </c:pt>
                <c:pt idx="67">
                  <c:v>38148.0</c:v>
                </c:pt>
                <c:pt idx="68">
                  <c:v>38148.0</c:v>
                </c:pt>
                <c:pt idx="69">
                  <c:v>38148.0</c:v>
                </c:pt>
                <c:pt idx="70">
                  <c:v>38148.0</c:v>
                </c:pt>
                <c:pt idx="71">
                  <c:v>38148.0</c:v>
                </c:pt>
                <c:pt idx="72">
                  <c:v>38148.0</c:v>
                </c:pt>
                <c:pt idx="73">
                  <c:v>38148.0</c:v>
                </c:pt>
                <c:pt idx="74">
                  <c:v>38148.0</c:v>
                </c:pt>
                <c:pt idx="75">
                  <c:v>38148.0</c:v>
                </c:pt>
                <c:pt idx="76">
                  <c:v>38148.0</c:v>
                </c:pt>
                <c:pt idx="77">
                  <c:v>38148.0</c:v>
                </c:pt>
                <c:pt idx="78">
                  <c:v>38148.0</c:v>
                </c:pt>
                <c:pt idx="79">
                  <c:v>38148.0</c:v>
                </c:pt>
                <c:pt idx="80">
                  <c:v>38148.0</c:v>
                </c:pt>
                <c:pt idx="81">
                  <c:v>38148.0</c:v>
                </c:pt>
                <c:pt idx="82">
                  <c:v>38148.0</c:v>
                </c:pt>
                <c:pt idx="83">
                  <c:v>38149.0</c:v>
                </c:pt>
                <c:pt idx="84">
                  <c:v>38149.0</c:v>
                </c:pt>
                <c:pt idx="85">
                  <c:v>38149.0</c:v>
                </c:pt>
                <c:pt idx="86">
                  <c:v>38149.0</c:v>
                </c:pt>
                <c:pt idx="87">
                  <c:v>38149.0</c:v>
                </c:pt>
                <c:pt idx="88">
                  <c:v>38149.0</c:v>
                </c:pt>
                <c:pt idx="89">
                  <c:v>38150.0</c:v>
                </c:pt>
                <c:pt idx="90">
                  <c:v>38150.0</c:v>
                </c:pt>
                <c:pt idx="91">
                  <c:v>38150.0</c:v>
                </c:pt>
                <c:pt idx="92">
                  <c:v>38150.0</c:v>
                </c:pt>
                <c:pt idx="93">
                  <c:v>38150.0</c:v>
                </c:pt>
                <c:pt idx="94">
                  <c:v>38150.0</c:v>
                </c:pt>
                <c:pt idx="95">
                  <c:v>38150.0</c:v>
                </c:pt>
                <c:pt idx="96">
                  <c:v>38150.0</c:v>
                </c:pt>
                <c:pt idx="97">
                  <c:v>38154.0</c:v>
                </c:pt>
                <c:pt idx="98">
                  <c:v>38155.0</c:v>
                </c:pt>
                <c:pt idx="99">
                  <c:v>38155.0</c:v>
                </c:pt>
                <c:pt idx="100">
                  <c:v>38155.0</c:v>
                </c:pt>
                <c:pt idx="101">
                  <c:v>38155.0</c:v>
                </c:pt>
                <c:pt idx="102">
                  <c:v>38156.0</c:v>
                </c:pt>
                <c:pt idx="103">
                  <c:v>38156.0</c:v>
                </c:pt>
                <c:pt idx="104">
                  <c:v>38156.0</c:v>
                </c:pt>
                <c:pt idx="105">
                  <c:v>38156.0</c:v>
                </c:pt>
                <c:pt idx="106">
                  <c:v>38159.0</c:v>
                </c:pt>
                <c:pt idx="107">
                  <c:v>38159.0</c:v>
                </c:pt>
                <c:pt idx="108">
                  <c:v>38159.0</c:v>
                </c:pt>
                <c:pt idx="109">
                  <c:v>38162.0</c:v>
                </c:pt>
                <c:pt idx="110">
                  <c:v>38162.0</c:v>
                </c:pt>
                <c:pt idx="111">
                  <c:v>38162.0</c:v>
                </c:pt>
                <c:pt idx="112">
                  <c:v>38162.0</c:v>
                </c:pt>
                <c:pt idx="113">
                  <c:v>38163.0</c:v>
                </c:pt>
                <c:pt idx="114">
                  <c:v>38168.0</c:v>
                </c:pt>
                <c:pt idx="115">
                  <c:v>38169.0</c:v>
                </c:pt>
                <c:pt idx="116">
                  <c:v>38170.0</c:v>
                </c:pt>
                <c:pt idx="117">
                  <c:v>38170.0</c:v>
                </c:pt>
                <c:pt idx="118">
                  <c:v>38170.0</c:v>
                </c:pt>
                <c:pt idx="119">
                  <c:v>38170.0</c:v>
                </c:pt>
                <c:pt idx="120">
                  <c:v>38170.0</c:v>
                </c:pt>
                <c:pt idx="121">
                  <c:v>38170.0</c:v>
                </c:pt>
                <c:pt idx="122">
                  <c:v>38177.0</c:v>
                </c:pt>
                <c:pt idx="123">
                  <c:v>38177.0</c:v>
                </c:pt>
                <c:pt idx="124">
                  <c:v>38177.0</c:v>
                </c:pt>
                <c:pt idx="125">
                  <c:v>38177.0</c:v>
                </c:pt>
                <c:pt idx="126">
                  <c:v>38177.0</c:v>
                </c:pt>
                <c:pt idx="127">
                  <c:v>38177.0</c:v>
                </c:pt>
                <c:pt idx="128">
                  <c:v>38177.0</c:v>
                </c:pt>
                <c:pt idx="129">
                  <c:v>38177.0</c:v>
                </c:pt>
                <c:pt idx="130">
                  <c:v>38177.0</c:v>
                </c:pt>
                <c:pt idx="131">
                  <c:v>38177.0</c:v>
                </c:pt>
                <c:pt idx="132">
                  <c:v>38177.0</c:v>
                </c:pt>
                <c:pt idx="133">
                  <c:v>38177.0</c:v>
                </c:pt>
                <c:pt idx="134">
                  <c:v>38177.0</c:v>
                </c:pt>
                <c:pt idx="135">
                  <c:v>38180.0</c:v>
                </c:pt>
                <c:pt idx="136">
                  <c:v>38180.0</c:v>
                </c:pt>
                <c:pt idx="137">
                  <c:v>38182.0</c:v>
                </c:pt>
                <c:pt idx="138">
                  <c:v>38182.0</c:v>
                </c:pt>
                <c:pt idx="139">
                  <c:v>38182.0</c:v>
                </c:pt>
                <c:pt idx="140">
                  <c:v>38184.0</c:v>
                </c:pt>
                <c:pt idx="141">
                  <c:v>38184.0</c:v>
                </c:pt>
                <c:pt idx="142">
                  <c:v>38184.0</c:v>
                </c:pt>
                <c:pt idx="143">
                  <c:v>38184.0</c:v>
                </c:pt>
                <c:pt idx="144">
                  <c:v>38184.0</c:v>
                </c:pt>
                <c:pt idx="145">
                  <c:v>38184.0</c:v>
                </c:pt>
                <c:pt idx="146">
                  <c:v>38184.0</c:v>
                </c:pt>
                <c:pt idx="147">
                  <c:v>38184.0</c:v>
                </c:pt>
                <c:pt idx="148">
                  <c:v>38184.0</c:v>
                </c:pt>
                <c:pt idx="149">
                  <c:v>38184.0</c:v>
                </c:pt>
                <c:pt idx="150">
                  <c:v>38187.0</c:v>
                </c:pt>
                <c:pt idx="151">
                  <c:v>38188.0</c:v>
                </c:pt>
                <c:pt idx="152">
                  <c:v>38189.0</c:v>
                </c:pt>
                <c:pt idx="153">
                  <c:v>38189.0</c:v>
                </c:pt>
                <c:pt idx="154">
                  <c:v>38190.0</c:v>
                </c:pt>
                <c:pt idx="155">
                  <c:v>38190.0</c:v>
                </c:pt>
                <c:pt idx="156">
                  <c:v>38190.0</c:v>
                </c:pt>
                <c:pt idx="157">
                  <c:v>38191.0</c:v>
                </c:pt>
                <c:pt idx="158">
                  <c:v>38191.0</c:v>
                </c:pt>
                <c:pt idx="159">
                  <c:v>38191.0</c:v>
                </c:pt>
                <c:pt idx="160">
                  <c:v>38191.0</c:v>
                </c:pt>
                <c:pt idx="161">
                  <c:v>38191.0</c:v>
                </c:pt>
                <c:pt idx="162">
                  <c:v>38191.0</c:v>
                </c:pt>
                <c:pt idx="163">
                  <c:v>38191.0</c:v>
                </c:pt>
                <c:pt idx="164">
                  <c:v>38191.0</c:v>
                </c:pt>
                <c:pt idx="165">
                  <c:v>38197.0</c:v>
                </c:pt>
                <c:pt idx="166">
                  <c:v>38197.0</c:v>
                </c:pt>
                <c:pt idx="167">
                  <c:v>38197.0</c:v>
                </c:pt>
                <c:pt idx="168">
                  <c:v>38197.0</c:v>
                </c:pt>
                <c:pt idx="169">
                  <c:v>38197.0</c:v>
                </c:pt>
                <c:pt idx="170">
                  <c:v>38197.0</c:v>
                </c:pt>
                <c:pt idx="171">
                  <c:v>38197.0</c:v>
                </c:pt>
                <c:pt idx="172">
                  <c:v>38197.0</c:v>
                </c:pt>
                <c:pt idx="173">
                  <c:v>38197.0</c:v>
                </c:pt>
                <c:pt idx="174">
                  <c:v>38197.0</c:v>
                </c:pt>
                <c:pt idx="175">
                  <c:v>38198.0</c:v>
                </c:pt>
                <c:pt idx="176">
                  <c:v>38201.0</c:v>
                </c:pt>
                <c:pt idx="177">
                  <c:v>38201.0</c:v>
                </c:pt>
                <c:pt idx="178">
                  <c:v>38201.0</c:v>
                </c:pt>
                <c:pt idx="179">
                  <c:v>38201.0</c:v>
                </c:pt>
                <c:pt idx="180">
                  <c:v>38208.0</c:v>
                </c:pt>
                <c:pt idx="181">
                  <c:v>38208.0</c:v>
                </c:pt>
                <c:pt idx="182">
                  <c:v>38209.0</c:v>
                </c:pt>
                <c:pt idx="183">
                  <c:v>38209.0</c:v>
                </c:pt>
                <c:pt idx="184">
                  <c:v>38209.0</c:v>
                </c:pt>
                <c:pt idx="185">
                  <c:v>38211.0</c:v>
                </c:pt>
                <c:pt idx="186">
                  <c:v>38215.0</c:v>
                </c:pt>
                <c:pt idx="187">
                  <c:v>38215.0</c:v>
                </c:pt>
                <c:pt idx="188">
                  <c:v>38215.0</c:v>
                </c:pt>
                <c:pt idx="189">
                  <c:v>38215.0</c:v>
                </c:pt>
                <c:pt idx="190">
                  <c:v>38215.0</c:v>
                </c:pt>
                <c:pt idx="191">
                  <c:v>38215.0</c:v>
                </c:pt>
                <c:pt idx="192">
                  <c:v>38215.0</c:v>
                </c:pt>
                <c:pt idx="193">
                  <c:v>38215.0</c:v>
                </c:pt>
                <c:pt idx="194">
                  <c:v>38219.0</c:v>
                </c:pt>
                <c:pt idx="195">
                  <c:v>38219.0</c:v>
                </c:pt>
                <c:pt idx="196">
                  <c:v>38219.0</c:v>
                </c:pt>
                <c:pt idx="197">
                  <c:v>38219.0</c:v>
                </c:pt>
                <c:pt idx="198">
                  <c:v>38222.0</c:v>
                </c:pt>
                <c:pt idx="199">
                  <c:v>38224.0</c:v>
                </c:pt>
                <c:pt idx="200">
                  <c:v>38224.0</c:v>
                </c:pt>
                <c:pt idx="201">
                  <c:v>38224.0</c:v>
                </c:pt>
                <c:pt idx="202">
                  <c:v>38224.0</c:v>
                </c:pt>
                <c:pt idx="203">
                  <c:v>38224.0</c:v>
                </c:pt>
                <c:pt idx="204">
                  <c:v>38224.0</c:v>
                </c:pt>
                <c:pt idx="205">
                  <c:v>38225.0</c:v>
                </c:pt>
                <c:pt idx="206">
                  <c:v>38225.0</c:v>
                </c:pt>
                <c:pt idx="207">
                  <c:v>38225.0</c:v>
                </c:pt>
                <c:pt idx="208">
                  <c:v>38225.0</c:v>
                </c:pt>
                <c:pt idx="209">
                  <c:v>38225.0</c:v>
                </c:pt>
                <c:pt idx="210">
                  <c:v>38225.0</c:v>
                </c:pt>
                <c:pt idx="211">
                  <c:v>38225.0</c:v>
                </c:pt>
                <c:pt idx="212">
                  <c:v>38225.0</c:v>
                </c:pt>
                <c:pt idx="213">
                  <c:v>38225.0</c:v>
                </c:pt>
                <c:pt idx="214">
                  <c:v>38225.0</c:v>
                </c:pt>
                <c:pt idx="215">
                  <c:v>38225.0</c:v>
                </c:pt>
                <c:pt idx="216">
                  <c:v>38225.0</c:v>
                </c:pt>
                <c:pt idx="217">
                  <c:v>38225.0</c:v>
                </c:pt>
                <c:pt idx="218">
                  <c:v>38225.0</c:v>
                </c:pt>
                <c:pt idx="219">
                  <c:v>38226.0</c:v>
                </c:pt>
                <c:pt idx="220">
                  <c:v>38226.0</c:v>
                </c:pt>
                <c:pt idx="221">
                  <c:v>38226.0</c:v>
                </c:pt>
                <c:pt idx="222">
                  <c:v>38229.0</c:v>
                </c:pt>
                <c:pt idx="223">
                  <c:v>38229.0</c:v>
                </c:pt>
                <c:pt idx="224">
                  <c:v>38229.0</c:v>
                </c:pt>
                <c:pt idx="225">
                  <c:v>38229.0</c:v>
                </c:pt>
                <c:pt idx="226">
                  <c:v>38229.0</c:v>
                </c:pt>
                <c:pt idx="227">
                  <c:v>38230.0</c:v>
                </c:pt>
                <c:pt idx="228">
                  <c:v>38231.0</c:v>
                </c:pt>
                <c:pt idx="229">
                  <c:v>38231.0</c:v>
                </c:pt>
                <c:pt idx="230">
                  <c:v>38236.0</c:v>
                </c:pt>
                <c:pt idx="231">
                  <c:v>38237.0</c:v>
                </c:pt>
                <c:pt idx="232">
                  <c:v>38240.0</c:v>
                </c:pt>
                <c:pt idx="233">
                  <c:v>38240.0</c:v>
                </c:pt>
                <c:pt idx="234">
                  <c:v>38240.0</c:v>
                </c:pt>
                <c:pt idx="235">
                  <c:v>38240.0</c:v>
                </c:pt>
                <c:pt idx="236">
                  <c:v>38240.0</c:v>
                </c:pt>
                <c:pt idx="237">
                  <c:v>38240.0</c:v>
                </c:pt>
                <c:pt idx="238">
                  <c:v>38243.0</c:v>
                </c:pt>
                <c:pt idx="239">
                  <c:v>38244.0</c:v>
                </c:pt>
                <c:pt idx="240">
                  <c:v>38244.0</c:v>
                </c:pt>
                <c:pt idx="241">
                  <c:v>38244.0</c:v>
                </c:pt>
                <c:pt idx="242">
                  <c:v>38251.0</c:v>
                </c:pt>
                <c:pt idx="243">
                  <c:v>38251.0</c:v>
                </c:pt>
                <c:pt idx="244">
                  <c:v>38251.0</c:v>
                </c:pt>
                <c:pt idx="245">
                  <c:v>38261.0</c:v>
                </c:pt>
                <c:pt idx="246">
                  <c:v>38261.0</c:v>
                </c:pt>
                <c:pt idx="247">
                  <c:v>38261.0</c:v>
                </c:pt>
                <c:pt idx="248">
                  <c:v>38261.0</c:v>
                </c:pt>
                <c:pt idx="249">
                  <c:v>38261.0</c:v>
                </c:pt>
                <c:pt idx="250">
                  <c:v>38271.0</c:v>
                </c:pt>
                <c:pt idx="251">
                  <c:v>38271.0</c:v>
                </c:pt>
                <c:pt idx="252">
                  <c:v>38271.0</c:v>
                </c:pt>
                <c:pt idx="253">
                  <c:v>38271.0</c:v>
                </c:pt>
                <c:pt idx="254">
                  <c:v>38273.0</c:v>
                </c:pt>
                <c:pt idx="255">
                  <c:v>38273.0</c:v>
                </c:pt>
                <c:pt idx="256">
                  <c:v>38273.0</c:v>
                </c:pt>
                <c:pt idx="257">
                  <c:v>38273.0</c:v>
                </c:pt>
                <c:pt idx="258">
                  <c:v>38274.0</c:v>
                </c:pt>
                <c:pt idx="259">
                  <c:v>38274.0</c:v>
                </c:pt>
                <c:pt idx="260">
                  <c:v>38275.0</c:v>
                </c:pt>
                <c:pt idx="261">
                  <c:v>38275.0</c:v>
                </c:pt>
                <c:pt idx="262">
                  <c:v>38275.0</c:v>
                </c:pt>
                <c:pt idx="263">
                  <c:v>38275.0</c:v>
                </c:pt>
                <c:pt idx="264">
                  <c:v>38275.0</c:v>
                </c:pt>
                <c:pt idx="265">
                  <c:v>38278.0</c:v>
                </c:pt>
                <c:pt idx="266">
                  <c:v>38279.0</c:v>
                </c:pt>
                <c:pt idx="267">
                  <c:v>38280.0</c:v>
                </c:pt>
                <c:pt idx="268">
                  <c:v>38282.0</c:v>
                </c:pt>
                <c:pt idx="269">
                  <c:v>38282.0</c:v>
                </c:pt>
                <c:pt idx="270">
                  <c:v>38282.0</c:v>
                </c:pt>
                <c:pt idx="271">
                  <c:v>38285.0</c:v>
                </c:pt>
                <c:pt idx="272">
                  <c:v>38285.0</c:v>
                </c:pt>
                <c:pt idx="273">
                  <c:v>38285.0</c:v>
                </c:pt>
                <c:pt idx="274">
                  <c:v>38285.0</c:v>
                </c:pt>
                <c:pt idx="275">
                  <c:v>38286.0</c:v>
                </c:pt>
                <c:pt idx="276">
                  <c:v>38286.0</c:v>
                </c:pt>
                <c:pt idx="277">
                  <c:v>38286.0</c:v>
                </c:pt>
                <c:pt idx="278">
                  <c:v>38286.0</c:v>
                </c:pt>
                <c:pt idx="279">
                  <c:v>38286.0</c:v>
                </c:pt>
                <c:pt idx="280">
                  <c:v>38286.0</c:v>
                </c:pt>
                <c:pt idx="281">
                  <c:v>38288.0</c:v>
                </c:pt>
                <c:pt idx="282">
                  <c:v>38288.0</c:v>
                </c:pt>
                <c:pt idx="283">
                  <c:v>38288.0</c:v>
                </c:pt>
                <c:pt idx="284">
                  <c:v>38288.0</c:v>
                </c:pt>
                <c:pt idx="285">
                  <c:v>38288.0</c:v>
                </c:pt>
                <c:pt idx="286">
                  <c:v>38288.0</c:v>
                </c:pt>
                <c:pt idx="287">
                  <c:v>38289.0</c:v>
                </c:pt>
                <c:pt idx="288">
                  <c:v>38289.0</c:v>
                </c:pt>
                <c:pt idx="289">
                  <c:v>38293.0</c:v>
                </c:pt>
                <c:pt idx="290">
                  <c:v>38294.0</c:v>
                </c:pt>
                <c:pt idx="291">
                  <c:v>38294.0</c:v>
                </c:pt>
                <c:pt idx="292">
                  <c:v>38294.0</c:v>
                </c:pt>
                <c:pt idx="293">
                  <c:v>38294.0</c:v>
                </c:pt>
                <c:pt idx="294">
                  <c:v>38294.0</c:v>
                </c:pt>
                <c:pt idx="295">
                  <c:v>38294.0</c:v>
                </c:pt>
                <c:pt idx="296">
                  <c:v>38294.0</c:v>
                </c:pt>
                <c:pt idx="297">
                  <c:v>38294.0</c:v>
                </c:pt>
                <c:pt idx="298">
                  <c:v>38294.0</c:v>
                </c:pt>
                <c:pt idx="299">
                  <c:v>38295.0</c:v>
                </c:pt>
                <c:pt idx="300">
                  <c:v>38296.0</c:v>
                </c:pt>
                <c:pt idx="301">
                  <c:v>38299.0</c:v>
                </c:pt>
                <c:pt idx="302">
                  <c:v>38299.0</c:v>
                </c:pt>
                <c:pt idx="303">
                  <c:v>38299.0</c:v>
                </c:pt>
                <c:pt idx="304">
                  <c:v>38299.0</c:v>
                </c:pt>
                <c:pt idx="305">
                  <c:v>38299.0</c:v>
                </c:pt>
                <c:pt idx="306">
                  <c:v>38299.0</c:v>
                </c:pt>
                <c:pt idx="307">
                  <c:v>38299.0</c:v>
                </c:pt>
                <c:pt idx="308">
                  <c:v>38299.0</c:v>
                </c:pt>
                <c:pt idx="309">
                  <c:v>38299.0</c:v>
                </c:pt>
                <c:pt idx="310">
                  <c:v>38299.0</c:v>
                </c:pt>
                <c:pt idx="311">
                  <c:v>38300.0</c:v>
                </c:pt>
                <c:pt idx="312">
                  <c:v>38300.0</c:v>
                </c:pt>
                <c:pt idx="313">
                  <c:v>38300.0</c:v>
                </c:pt>
                <c:pt idx="314">
                  <c:v>38300.0</c:v>
                </c:pt>
                <c:pt idx="315">
                  <c:v>38300.0</c:v>
                </c:pt>
                <c:pt idx="316">
                  <c:v>38300.0</c:v>
                </c:pt>
                <c:pt idx="317">
                  <c:v>38300.0</c:v>
                </c:pt>
                <c:pt idx="318">
                  <c:v>38300.0</c:v>
                </c:pt>
                <c:pt idx="319">
                  <c:v>38300.0</c:v>
                </c:pt>
                <c:pt idx="320">
                  <c:v>38300.0</c:v>
                </c:pt>
                <c:pt idx="321">
                  <c:v>38300.0</c:v>
                </c:pt>
                <c:pt idx="322">
                  <c:v>38300.0</c:v>
                </c:pt>
                <c:pt idx="323">
                  <c:v>38300.0</c:v>
                </c:pt>
                <c:pt idx="324">
                  <c:v>38300.0</c:v>
                </c:pt>
                <c:pt idx="325">
                  <c:v>38300.0</c:v>
                </c:pt>
                <c:pt idx="326">
                  <c:v>38300.0</c:v>
                </c:pt>
                <c:pt idx="327">
                  <c:v>38300.0</c:v>
                </c:pt>
                <c:pt idx="328">
                  <c:v>38300.0</c:v>
                </c:pt>
                <c:pt idx="329">
                  <c:v>38300.0</c:v>
                </c:pt>
                <c:pt idx="330">
                  <c:v>38302.0</c:v>
                </c:pt>
                <c:pt idx="331">
                  <c:v>38302.0</c:v>
                </c:pt>
                <c:pt idx="332">
                  <c:v>38302.0</c:v>
                </c:pt>
                <c:pt idx="333">
                  <c:v>38302.0</c:v>
                </c:pt>
                <c:pt idx="334">
                  <c:v>38302.0</c:v>
                </c:pt>
                <c:pt idx="335">
                  <c:v>38302.0</c:v>
                </c:pt>
                <c:pt idx="336">
                  <c:v>38302.0</c:v>
                </c:pt>
                <c:pt idx="337">
                  <c:v>38302.0</c:v>
                </c:pt>
                <c:pt idx="338">
                  <c:v>38302.0</c:v>
                </c:pt>
                <c:pt idx="339">
                  <c:v>38302.0</c:v>
                </c:pt>
                <c:pt idx="340">
                  <c:v>38302.0</c:v>
                </c:pt>
                <c:pt idx="341">
                  <c:v>38302.0</c:v>
                </c:pt>
                <c:pt idx="342">
                  <c:v>38302.0</c:v>
                </c:pt>
                <c:pt idx="343">
                  <c:v>38302.0</c:v>
                </c:pt>
                <c:pt idx="344">
                  <c:v>38302.0</c:v>
                </c:pt>
                <c:pt idx="345">
                  <c:v>38302.0</c:v>
                </c:pt>
                <c:pt idx="346">
                  <c:v>38302.0</c:v>
                </c:pt>
                <c:pt idx="347">
                  <c:v>38303.0</c:v>
                </c:pt>
                <c:pt idx="348">
                  <c:v>38321.0</c:v>
                </c:pt>
                <c:pt idx="349">
                  <c:v>38321.0</c:v>
                </c:pt>
                <c:pt idx="350">
                  <c:v>38321.0</c:v>
                </c:pt>
                <c:pt idx="351">
                  <c:v>38321.0</c:v>
                </c:pt>
                <c:pt idx="352">
                  <c:v>38322.0</c:v>
                </c:pt>
                <c:pt idx="353">
                  <c:v>38322.0</c:v>
                </c:pt>
                <c:pt idx="354">
                  <c:v>38322.0</c:v>
                </c:pt>
                <c:pt idx="355">
                  <c:v>38322.0</c:v>
                </c:pt>
                <c:pt idx="356">
                  <c:v>38327.0</c:v>
                </c:pt>
                <c:pt idx="357">
                  <c:v>38327.0</c:v>
                </c:pt>
                <c:pt idx="358">
                  <c:v>38327.0</c:v>
                </c:pt>
                <c:pt idx="359">
                  <c:v>38328.0</c:v>
                </c:pt>
                <c:pt idx="360">
                  <c:v>38328.0</c:v>
                </c:pt>
                <c:pt idx="361">
                  <c:v>38330.0</c:v>
                </c:pt>
                <c:pt idx="362">
                  <c:v>38330.0</c:v>
                </c:pt>
                <c:pt idx="363">
                  <c:v>38330.0</c:v>
                </c:pt>
                <c:pt idx="364">
                  <c:v>38330.0</c:v>
                </c:pt>
                <c:pt idx="365">
                  <c:v>38330.0</c:v>
                </c:pt>
                <c:pt idx="366">
                  <c:v>38330.0</c:v>
                </c:pt>
                <c:pt idx="367">
                  <c:v>38330.0</c:v>
                </c:pt>
                <c:pt idx="368">
                  <c:v>38334.0</c:v>
                </c:pt>
                <c:pt idx="369">
                  <c:v>38334.0</c:v>
                </c:pt>
                <c:pt idx="370">
                  <c:v>38334.0</c:v>
                </c:pt>
                <c:pt idx="371">
                  <c:v>38335.0</c:v>
                </c:pt>
                <c:pt idx="372">
                  <c:v>38335.0</c:v>
                </c:pt>
                <c:pt idx="373">
                  <c:v>38335.0</c:v>
                </c:pt>
                <c:pt idx="374">
                  <c:v>38335.0</c:v>
                </c:pt>
                <c:pt idx="375">
                  <c:v>38335.0</c:v>
                </c:pt>
                <c:pt idx="376">
                  <c:v>38335.0</c:v>
                </c:pt>
                <c:pt idx="377">
                  <c:v>38337.0</c:v>
                </c:pt>
                <c:pt idx="378">
                  <c:v>38337.0</c:v>
                </c:pt>
                <c:pt idx="379">
                  <c:v>38337.0</c:v>
                </c:pt>
                <c:pt idx="380">
                  <c:v>38337.0</c:v>
                </c:pt>
                <c:pt idx="381">
                  <c:v>38337.0</c:v>
                </c:pt>
                <c:pt idx="382">
                  <c:v>38337.0</c:v>
                </c:pt>
                <c:pt idx="383">
                  <c:v>38341.0</c:v>
                </c:pt>
                <c:pt idx="384">
                  <c:v>38342.0</c:v>
                </c:pt>
                <c:pt idx="385">
                  <c:v>38342.0</c:v>
                </c:pt>
                <c:pt idx="386">
                  <c:v>38342.0</c:v>
                </c:pt>
                <c:pt idx="387">
                  <c:v>38342.0</c:v>
                </c:pt>
                <c:pt idx="388">
                  <c:v>38342.0</c:v>
                </c:pt>
                <c:pt idx="389">
                  <c:v>38342.0</c:v>
                </c:pt>
                <c:pt idx="390">
                  <c:v>38342.0</c:v>
                </c:pt>
                <c:pt idx="391">
                  <c:v>38342.0</c:v>
                </c:pt>
                <c:pt idx="392">
                  <c:v>38342.0</c:v>
                </c:pt>
                <c:pt idx="393">
                  <c:v>38342.0</c:v>
                </c:pt>
                <c:pt idx="394">
                  <c:v>38342.0</c:v>
                </c:pt>
                <c:pt idx="395">
                  <c:v>38342.0</c:v>
                </c:pt>
                <c:pt idx="396">
                  <c:v>38342.0</c:v>
                </c:pt>
                <c:pt idx="397">
                  <c:v>38342.0</c:v>
                </c:pt>
                <c:pt idx="398">
                  <c:v>38342.0</c:v>
                </c:pt>
                <c:pt idx="399">
                  <c:v>38342.0</c:v>
                </c:pt>
                <c:pt idx="400">
                  <c:v>38342.0</c:v>
                </c:pt>
                <c:pt idx="401">
                  <c:v>38342.0</c:v>
                </c:pt>
                <c:pt idx="402">
                  <c:v>38342.0</c:v>
                </c:pt>
                <c:pt idx="403">
                  <c:v>38342.0</c:v>
                </c:pt>
                <c:pt idx="404">
                  <c:v>38342.0</c:v>
                </c:pt>
                <c:pt idx="405">
                  <c:v>38342.0</c:v>
                </c:pt>
                <c:pt idx="406">
                  <c:v>38342.0</c:v>
                </c:pt>
                <c:pt idx="407">
                  <c:v>38342.0</c:v>
                </c:pt>
                <c:pt idx="408">
                  <c:v>38342.0</c:v>
                </c:pt>
                <c:pt idx="409">
                  <c:v>38342.0</c:v>
                </c:pt>
                <c:pt idx="410">
                  <c:v>38342.0</c:v>
                </c:pt>
                <c:pt idx="411">
                  <c:v>38342.0</c:v>
                </c:pt>
                <c:pt idx="412">
                  <c:v>38342.0</c:v>
                </c:pt>
                <c:pt idx="413">
                  <c:v>38357.0</c:v>
                </c:pt>
                <c:pt idx="414">
                  <c:v>38357.0</c:v>
                </c:pt>
                <c:pt idx="415">
                  <c:v>38357.0</c:v>
                </c:pt>
                <c:pt idx="416">
                  <c:v>38357.0</c:v>
                </c:pt>
                <c:pt idx="417">
                  <c:v>38357.0</c:v>
                </c:pt>
                <c:pt idx="418">
                  <c:v>38357.0</c:v>
                </c:pt>
                <c:pt idx="419">
                  <c:v>38357.0</c:v>
                </c:pt>
                <c:pt idx="420">
                  <c:v>38357.0</c:v>
                </c:pt>
                <c:pt idx="421">
                  <c:v>38357.0</c:v>
                </c:pt>
                <c:pt idx="422">
                  <c:v>38357.0</c:v>
                </c:pt>
                <c:pt idx="423">
                  <c:v>38357.0</c:v>
                </c:pt>
                <c:pt idx="424">
                  <c:v>38357.0</c:v>
                </c:pt>
                <c:pt idx="425">
                  <c:v>38357.0</c:v>
                </c:pt>
                <c:pt idx="426">
                  <c:v>38366.0</c:v>
                </c:pt>
                <c:pt idx="427">
                  <c:v>38366.0</c:v>
                </c:pt>
                <c:pt idx="428">
                  <c:v>38366.0</c:v>
                </c:pt>
                <c:pt idx="429">
                  <c:v>38369.0</c:v>
                </c:pt>
                <c:pt idx="430">
                  <c:v>38369.0</c:v>
                </c:pt>
                <c:pt idx="431">
                  <c:v>38369.0</c:v>
                </c:pt>
                <c:pt idx="432">
                  <c:v>38369.0</c:v>
                </c:pt>
                <c:pt idx="433">
                  <c:v>38370.0</c:v>
                </c:pt>
                <c:pt idx="434">
                  <c:v>38372.0</c:v>
                </c:pt>
                <c:pt idx="435">
                  <c:v>38372.0</c:v>
                </c:pt>
                <c:pt idx="436">
                  <c:v>38373.0</c:v>
                </c:pt>
                <c:pt idx="437">
                  <c:v>38373.0</c:v>
                </c:pt>
                <c:pt idx="438">
                  <c:v>38376.0</c:v>
                </c:pt>
                <c:pt idx="439">
                  <c:v>38377.0</c:v>
                </c:pt>
                <c:pt idx="440">
                  <c:v>38377.0</c:v>
                </c:pt>
                <c:pt idx="441">
                  <c:v>38377.0</c:v>
                </c:pt>
                <c:pt idx="442">
                  <c:v>38377.0</c:v>
                </c:pt>
                <c:pt idx="443">
                  <c:v>38377.0</c:v>
                </c:pt>
                <c:pt idx="444">
                  <c:v>38379.0</c:v>
                </c:pt>
                <c:pt idx="445">
                  <c:v>38379.0</c:v>
                </c:pt>
                <c:pt idx="446">
                  <c:v>38379.0</c:v>
                </c:pt>
                <c:pt idx="447">
                  <c:v>38379.0</c:v>
                </c:pt>
                <c:pt idx="448">
                  <c:v>38383.0</c:v>
                </c:pt>
                <c:pt idx="449">
                  <c:v>38383.0</c:v>
                </c:pt>
                <c:pt idx="450">
                  <c:v>38384.0</c:v>
                </c:pt>
                <c:pt idx="451">
                  <c:v>38384.0</c:v>
                </c:pt>
                <c:pt idx="452">
                  <c:v>38384.0</c:v>
                </c:pt>
                <c:pt idx="453">
                  <c:v>38384.0</c:v>
                </c:pt>
                <c:pt idx="454">
                  <c:v>38384.0</c:v>
                </c:pt>
                <c:pt idx="455">
                  <c:v>38385.0</c:v>
                </c:pt>
                <c:pt idx="456">
                  <c:v>38385.0</c:v>
                </c:pt>
                <c:pt idx="457">
                  <c:v>38385.0</c:v>
                </c:pt>
                <c:pt idx="458">
                  <c:v>38385.0</c:v>
                </c:pt>
                <c:pt idx="459">
                  <c:v>38385.0</c:v>
                </c:pt>
                <c:pt idx="460">
                  <c:v>38385.0</c:v>
                </c:pt>
                <c:pt idx="461">
                  <c:v>38386.0</c:v>
                </c:pt>
                <c:pt idx="462">
                  <c:v>38386.0</c:v>
                </c:pt>
                <c:pt idx="463">
                  <c:v>38386.0</c:v>
                </c:pt>
                <c:pt idx="464">
                  <c:v>38386.0</c:v>
                </c:pt>
                <c:pt idx="465">
                  <c:v>38386.0</c:v>
                </c:pt>
                <c:pt idx="466">
                  <c:v>38386.0</c:v>
                </c:pt>
                <c:pt idx="467">
                  <c:v>38386.0</c:v>
                </c:pt>
                <c:pt idx="468">
                  <c:v>38387.0</c:v>
                </c:pt>
                <c:pt idx="469">
                  <c:v>38391.0</c:v>
                </c:pt>
                <c:pt idx="470">
                  <c:v>38391.0</c:v>
                </c:pt>
                <c:pt idx="471">
                  <c:v>38393.0</c:v>
                </c:pt>
                <c:pt idx="472">
                  <c:v>38393.0</c:v>
                </c:pt>
                <c:pt idx="473">
                  <c:v>38402.0</c:v>
                </c:pt>
                <c:pt idx="474">
                  <c:v>38402.0</c:v>
                </c:pt>
                <c:pt idx="475">
                  <c:v>38405.0</c:v>
                </c:pt>
                <c:pt idx="476">
                  <c:v>38411.0</c:v>
                </c:pt>
                <c:pt idx="477">
                  <c:v>38411.0</c:v>
                </c:pt>
                <c:pt idx="478">
                  <c:v>38411.0</c:v>
                </c:pt>
                <c:pt idx="479">
                  <c:v>38411.0</c:v>
                </c:pt>
                <c:pt idx="480">
                  <c:v>38412.0</c:v>
                </c:pt>
                <c:pt idx="481">
                  <c:v>38412.0</c:v>
                </c:pt>
                <c:pt idx="482">
                  <c:v>38412.0</c:v>
                </c:pt>
                <c:pt idx="483">
                  <c:v>38412.0</c:v>
                </c:pt>
                <c:pt idx="484">
                  <c:v>38412.0</c:v>
                </c:pt>
                <c:pt idx="485">
                  <c:v>38413.0</c:v>
                </c:pt>
                <c:pt idx="486">
                  <c:v>38413.0</c:v>
                </c:pt>
                <c:pt idx="487">
                  <c:v>38413.0</c:v>
                </c:pt>
                <c:pt idx="488">
                  <c:v>38413.0</c:v>
                </c:pt>
                <c:pt idx="489">
                  <c:v>38413.0</c:v>
                </c:pt>
                <c:pt idx="490">
                  <c:v>38413.0</c:v>
                </c:pt>
                <c:pt idx="491">
                  <c:v>38413.0</c:v>
                </c:pt>
                <c:pt idx="492">
                  <c:v>38413.0</c:v>
                </c:pt>
                <c:pt idx="493">
                  <c:v>38413.0</c:v>
                </c:pt>
                <c:pt idx="494">
                  <c:v>38413.0</c:v>
                </c:pt>
                <c:pt idx="495">
                  <c:v>38413.0</c:v>
                </c:pt>
                <c:pt idx="496">
                  <c:v>38413.0</c:v>
                </c:pt>
                <c:pt idx="497">
                  <c:v>38413.0</c:v>
                </c:pt>
                <c:pt idx="498">
                  <c:v>38413.0</c:v>
                </c:pt>
                <c:pt idx="499">
                  <c:v>38413.0</c:v>
                </c:pt>
                <c:pt idx="500">
                  <c:v>38413.0</c:v>
                </c:pt>
                <c:pt idx="501">
                  <c:v>38414.0</c:v>
                </c:pt>
                <c:pt idx="502">
                  <c:v>38414.0</c:v>
                </c:pt>
                <c:pt idx="503">
                  <c:v>38414.0</c:v>
                </c:pt>
                <c:pt idx="504">
                  <c:v>38414.0</c:v>
                </c:pt>
                <c:pt idx="505">
                  <c:v>38414.0</c:v>
                </c:pt>
                <c:pt idx="506">
                  <c:v>38414.0</c:v>
                </c:pt>
                <c:pt idx="507">
                  <c:v>38414.0</c:v>
                </c:pt>
                <c:pt idx="508">
                  <c:v>38414.0</c:v>
                </c:pt>
                <c:pt idx="509">
                  <c:v>38414.0</c:v>
                </c:pt>
                <c:pt idx="510">
                  <c:v>38414.0</c:v>
                </c:pt>
                <c:pt idx="511">
                  <c:v>38415.0</c:v>
                </c:pt>
                <c:pt idx="512">
                  <c:v>38415.0</c:v>
                </c:pt>
                <c:pt idx="513">
                  <c:v>38415.0</c:v>
                </c:pt>
                <c:pt idx="514">
                  <c:v>38415.0</c:v>
                </c:pt>
                <c:pt idx="515">
                  <c:v>38418.0</c:v>
                </c:pt>
                <c:pt idx="516">
                  <c:v>38418.0</c:v>
                </c:pt>
                <c:pt idx="517">
                  <c:v>38419.0</c:v>
                </c:pt>
                <c:pt idx="518">
                  <c:v>38419.0</c:v>
                </c:pt>
                <c:pt idx="519">
                  <c:v>38419.0</c:v>
                </c:pt>
                <c:pt idx="520">
                  <c:v>38419.0</c:v>
                </c:pt>
                <c:pt idx="521">
                  <c:v>38420.0</c:v>
                </c:pt>
                <c:pt idx="522">
                  <c:v>38420.0</c:v>
                </c:pt>
                <c:pt idx="523">
                  <c:v>38420.0</c:v>
                </c:pt>
                <c:pt idx="524">
                  <c:v>38420.0</c:v>
                </c:pt>
                <c:pt idx="525">
                  <c:v>38420.0</c:v>
                </c:pt>
                <c:pt idx="526">
                  <c:v>38420.0</c:v>
                </c:pt>
                <c:pt idx="527">
                  <c:v>38421.0</c:v>
                </c:pt>
                <c:pt idx="528">
                  <c:v>38421.0</c:v>
                </c:pt>
                <c:pt idx="529">
                  <c:v>38421.0</c:v>
                </c:pt>
                <c:pt idx="530">
                  <c:v>38421.0</c:v>
                </c:pt>
                <c:pt idx="531">
                  <c:v>38421.0</c:v>
                </c:pt>
                <c:pt idx="532">
                  <c:v>38421.0</c:v>
                </c:pt>
                <c:pt idx="533">
                  <c:v>38421.0</c:v>
                </c:pt>
                <c:pt idx="534">
                  <c:v>38421.0</c:v>
                </c:pt>
                <c:pt idx="535">
                  <c:v>38421.0</c:v>
                </c:pt>
                <c:pt idx="536">
                  <c:v>38421.0</c:v>
                </c:pt>
                <c:pt idx="537">
                  <c:v>38421.0</c:v>
                </c:pt>
                <c:pt idx="538">
                  <c:v>38421.0</c:v>
                </c:pt>
                <c:pt idx="539">
                  <c:v>38422.0</c:v>
                </c:pt>
                <c:pt idx="540">
                  <c:v>38422.0</c:v>
                </c:pt>
                <c:pt idx="541">
                  <c:v>38422.0</c:v>
                </c:pt>
                <c:pt idx="542">
                  <c:v>38422.0</c:v>
                </c:pt>
                <c:pt idx="543">
                  <c:v>38422.0</c:v>
                </c:pt>
                <c:pt idx="544">
                  <c:v>38425.0</c:v>
                </c:pt>
                <c:pt idx="545">
                  <c:v>38425.0</c:v>
                </c:pt>
                <c:pt idx="546">
                  <c:v>38425.0</c:v>
                </c:pt>
                <c:pt idx="547">
                  <c:v>38425.0</c:v>
                </c:pt>
                <c:pt idx="548">
                  <c:v>38425.0</c:v>
                </c:pt>
                <c:pt idx="549">
                  <c:v>38425.0</c:v>
                </c:pt>
                <c:pt idx="550">
                  <c:v>38425.0</c:v>
                </c:pt>
                <c:pt idx="551">
                  <c:v>38425.0</c:v>
                </c:pt>
                <c:pt idx="552">
                  <c:v>38425.0</c:v>
                </c:pt>
                <c:pt idx="553">
                  <c:v>38425.0</c:v>
                </c:pt>
                <c:pt idx="554">
                  <c:v>38425.0</c:v>
                </c:pt>
                <c:pt idx="555">
                  <c:v>38425.0</c:v>
                </c:pt>
                <c:pt idx="556">
                  <c:v>38425.0</c:v>
                </c:pt>
                <c:pt idx="557">
                  <c:v>38425.0</c:v>
                </c:pt>
                <c:pt idx="558">
                  <c:v>38425.0</c:v>
                </c:pt>
                <c:pt idx="559">
                  <c:v>38425.0</c:v>
                </c:pt>
                <c:pt idx="560">
                  <c:v>38425.0</c:v>
                </c:pt>
                <c:pt idx="561">
                  <c:v>38425.0</c:v>
                </c:pt>
                <c:pt idx="562">
                  <c:v>38425.0</c:v>
                </c:pt>
                <c:pt idx="563">
                  <c:v>38425.0</c:v>
                </c:pt>
                <c:pt idx="564">
                  <c:v>38425.0</c:v>
                </c:pt>
                <c:pt idx="565">
                  <c:v>38425.0</c:v>
                </c:pt>
                <c:pt idx="566">
                  <c:v>38425.0</c:v>
                </c:pt>
                <c:pt idx="567">
                  <c:v>38425.0</c:v>
                </c:pt>
                <c:pt idx="568">
                  <c:v>38425.0</c:v>
                </c:pt>
                <c:pt idx="569">
                  <c:v>38425.0</c:v>
                </c:pt>
                <c:pt idx="570">
                  <c:v>38425.0</c:v>
                </c:pt>
                <c:pt idx="571">
                  <c:v>38425.0</c:v>
                </c:pt>
                <c:pt idx="572">
                  <c:v>38425.0</c:v>
                </c:pt>
                <c:pt idx="573">
                  <c:v>38425.0</c:v>
                </c:pt>
                <c:pt idx="574">
                  <c:v>38426.0</c:v>
                </c:pt>
                <c:pt idx="575">
                  <c:v>38426.0</c:v>
                </c:pt>
                <c:pt idx="576">
                  <c:v>38426.0</c:v>
                </c:pt>
                <c:pt idx="577">
                  <c:v>38426.0</c:v>
                </c:pt>
                <c:pt idx="578">
                  <c:v>38426.0</c:v>
                </c:pt>
                <c:pt idx="579">
                  <c:v>38426.0</c:v>
                </c:pt>
                <c:pt idx="580">
                  <c:v>38426.0</c:v>
                </c:pt>
                <c:pt idx="581">
                  <c:v>38427.0</c:v>
                </c:pt>
                <c:pt idx="582">
                  <c:v>38427.0</c:v>
                </c:pt>
                <c:pt idx="583">
                  <c:v>38427.0</c:v>
                </c:pt>
                <c:pt idx="584">
                  <c:v>38428.0</c:v>
                </c:pt>
                <c:pt idx="585">
                  <c:v>38428.0</c:v>
                </c:pt>
                <c:pt idx="586">
                  <c:v>38428.0</c:v>
                </c:pt>
                <c:pt idx="587">
                  <c:v>38428.0</c:v>
                </c:pt>
                <c:pt idx="588">
                  <c:v>38429.0</c:v>
                </c:pt>
                <c:pt idx="589">
                  <c:v>38429.0</c:v>
                </c:pt>
                <c:pt idx="590">
                  <c:v>38432.0</c:v>
                </c:pt>
                <c:pt idx="591">
                  <c:v>38432.0</c:v>
                </c:pt>
                <c:pt idx="592">
                  <c:v>38432.0</c:v>
                </c:pt>
                <c:pt idx="593">
                  <c:v>38432.0</c:v>
                </c:pt>
                <c:pt idx="594">
                  <c:v>38432.0</c:v>
                </c:pt>
                <c:pt idx="595">
                  <c:v>38432.0</c:v>
                </c:pt>
                <c:pt idx="596">
                  <c:v>38432.0</c:v>
                </c:pt>
                <c:pt idx="597">
                  <c:v>38432.0</c:v>
                </c:pt>
                <c:pt idx="598">
                  <c:v>38432.0</c:v>
                </c:pt>
                <c:pt idx="599">
                  <c:v>38432.0</c:v>
                </c:pt>
                <c:pt idx="600">
                  <c:v>38432.0</c:v>
                </c:pt>
                <c:pt idx="601">
                  <c:v>38432.0</c:v>
                </c:pt>
                <c:pt idx="602">
                  <c:v>38432.0</c:v>
                </c:pt>
                <c:pt idx="603">
                  <c:v>38432.0</c:v>
                </c:pt>
                <c:pt idx="604">
                  <c:v>38432.0</c:v>
                </c:pt>
                <c:pt idx="605">
                  <c:v>38432.0</c:v>
                </c:pt>
                <c:pt idx="606">
                  <c:v>38432.0</c:v>
                </c:pt>
                <c:pt idx="607">
                  <c:v>38434.0</c:v>
                </c:pt>
                <c:pt idx="608">
                  <c:v>38434.0</c:v>
                </c:pt>
                <c:pt idx="609">
                  <c:v>38434.0</c:v>
                </c:pt>
                <c:pt idx="610">
                  <c:v>38434.0</c:v>
                </c:pt>
                <c:pt idx="611">
                  <c:v>38435.0</c:v>
                </c:pt>
                <c:pt idx="612">
                  <c:v>38435.0</c:v>
                </c:pt>
                <c:pt idx="613">
                  <c:v>38435.0</c:v>
                </c:pt>
                <c:pt idx="614">
                  <c:v>38435.0</c:v>
                </c:pt>
                <c:pt idx="615">
                  <c:v>38435.0</c:v>
                </c:pt>
                <c:pt idx="616">
                  <c:v>38435.0</c:v>
                </c:pt>
                <c:pt idx="617">
                  <c:v>38435.0</c:v>
                </c:pt>
                <c:pt idx="618">
                  <c:v>38435.0</c:v>
                </c:pt>
                <c:pt idx="619">
                  <c:v>38435.0</c:v>
                </c:pt>
                <c:pt idx="620">
                  <c:v>38435.0</c:v>
                </c:pt>
                <c:pt idx="621">
                  <c:v>38435.0</c:v>
                </c:pt>
                <c:pt idx="622">
                  <c:v>38435.0</c:v>
                </c:pt>
                <c:pt idx="623">
                  <c:v>38435.0</c:v>
                </c:pt>
                <c:pt idx="624">
                  <c:v>38435.0</c:v>
                </c:pt>
                <c:pt idx="625">
                  <c:v>38435.0</c:v>
                </c:pt>
                <c:pt idx="626">
                  <c:v>38435.0</c:v>
                </c:pt>
                <c:pt idx="627">
                  <c:v>38435.0</c:v>
                </c:pt>
                <c:pt idx="628">
                  <c:v>38435.0</c:v>
                </c:pt>
                <c:pt idx="629">
                  <c:v>38435.0</c:v>
                </c:pt>
                <c:pt idx="630">
                  <c:v>38435.0</c:v>
                </c:pt>
                <c:pt idx="631">
                  <c:v>38440.0</c:v>
                </c:pt>
                <c:pt idx="632">
                  <c:v>38440.0</c:v>
                </c:pt>
                <c:pt idx="633">
                  <c:v>38442.0</c:v>
                </c:pt>
                <c:pt idx="634">
                  <c:v>38442.0</c:v>
                </c:pt>
                <c:pt idx="635">
                  <c:v>38442.0</c:v>
                </c:pt>
                <c:pt idx="636">
                  <c:v>38442.0</c:v>
                </c:pt>
                <c:pt idx="637">
                  <c:v>38442.0</c:v>
                </c:pt>
                <c:pt idx="638">
                  <c:v>38442.0</c:v>
                </c:pt>
                <c:pt idx="639">
                  <c:v>38442.0</c:v>
                </c:pt>
                <c:pt idx="640">
                  <c:v>38442.0</c:v>
                </c:pt>
                <c:pt idx="641">
                  <c:v>38442.0</c:v>
                </c:pt>
                <c:pt idx="642">
                  <c:v>38443.0</c:v>
                </c:pt>
                <c:pt idx="643">
                  <c:v>38443.0</c:v>
                </c:pt>
                <c:pt idx="644">
                  <c:v>38443.0</c:v>
                </c:pt>
                <c:pt idx="645">
                  <c:v>38443.0</c:v>
                </c:pt>
                <c:pt idx="646">
                  <c:v>38443.0</c:v>
                </c:pt>
                <c:pt idx="647">
                  <c:v>38443.0</c:v>
                </c:pt>
                <c:pt idx="648">
                  <c:v>38447.0</c:v>
                </c:pt>
                <c:pt idx="649">
                  <c:v>38447.0</c:v>
                </c:pt>
                <c:pt idx="650">
                  <c:v>38447.0</c:v>
                </c:pt>
                <c:pt idx="651">
                  <c:v>38447.0</c:v>
                </c:pt>
                <c:pt idx="652">
                  <c:v>38447.0</c:v>
                </c:pt>
                <c:pt idx="653">
                  <c:v>38447.0</c:v>
                </c:pt>
                <c:pt idx="654">
                  <c:v>38447.0</c:v>
                </c:pt>
                <c:pt idx="655">
                  <c:v>38447.0</c:v>
                </c:pt>
                <c:pt idx="656">
                  <c:v>38449.0</c:v>
                </c:pt>
                <c:pt idx="657">
                  <c:v>38449.0</c:v>
                </c:pt>
                <c:pt idx="658">
                  <c:v>38449.0</c:v>
                </c:pt>
                <c:pt idx="659">
                  <c:v>38449.0</c:v>
                </c:pt>
                <c:pt idx="660">
                  <c:v>38449.0</c:v>
                </c:pt>
                <c:pt idx="661">
                  <c:v>38449.0</c:v>
                </c:pt>
                <c:pt idx="662">
                  <c:v>38449.0</c:v>
                </c:pt>
                <c:pt idx="663">
                  <c:v>38449.0</c:v>
                </c:pt>
                <c:pt idx="664">
                  <c:v>38449.0</c:v>
                </c:pt>
                <c:pt idx="665">
                  <c:v>38449.0</c:v>
                </c:pt>
                <c:pt idx="666">
                  <c:v>38449.0</c:v>
                </c:pt>
                <c:pt idx="667">
                  <c:v>38449.0</c:v>
                </c:pt>
                <c:pt idx="668">
                  <c:v>38449.0</c:v>
                </c:pt>
                <c:pt idx="669">
                  <c:v>38449.0</c:v>
                </c:pt>
                <c:pt idx="670">
                  <c:v>38449.0</c:v>
                </c:pt>
                <c:pt idx="671">
                  <c:v>38449.0</c:v>
                </c:pt>
                <c:pt idx="672">
                  <c:v>38449.0</c:v>
                </c:pt>
                <c:pt idx="673">
                  <c:v>38449.0</c:v>
                </c:pt>
                <c:pt idx="674">
                  <c:v>38449.0</c:v>
                </c:pt>
                <c:pt idx="675">
                  <c:v>38449.0</c:v>
                </c:pt>
                <c:pt idx="676">
                  <c:v>38449.0</c:v>
                </c:pt>
                <c:pt idx="677">
                  <c:v>38449.0</c:v>
                </c:pt>
                <c:pt idx="678">
                  <c:v>38449.0</c:v>
                </c:pt>
                <c:pt idx="679">
                  <c:v>38449.0</c:v>
                </c:pt>
                <c:pt idx="680">
                  <c:v>38449.0</c:v>
                </c:pt>
                <c:pt idx="681">
                  <c:v>38449.0</c:v>
                </c:pt>
                <c:pt idx="682">
                  <c:v>38449.0</c:v>
                </c:pt>
                <c:pt idx="683">
                  <c:v>38449.0</c:v>
                </c:pt>
                <c:pt idx="684">
                  <c:v>38450.0</c:v>
                </c:pt>
                <c:pt idx="685">
                  <c:v>38450.0</c:v>
                </c:pt>
                <c:pt idx="686">
                  <c:v>38450.0</c:v>
                </c:pt>
                <c:pt idx="687">
                  <c:v>38450.0</c:v>
                </c:pt>
                <c:pt idx="688">
                  <c:v>38450.0</c:v>
                </c:pt>
                <c:pt idx="689">
                  <c:v>38450.0</c:v>
                </c:pt>
                <c:pt idx="690">
                  <c:v>38450.0</c:v>
                </c:pt>
                <c:pt idx="691">
                  <c:v>38450.0</c:v>
                </c:pt>
                <c:pt idx="692">
                  <c:v>38450.0</c:v>
                </c:pt>
                <c:pt idx="693">
                  <c:v>38450.0</c:v>
                </c:pt>
                <c:pt idx="694">
                  <c:v>38450.0</c:v>
                </c:pt>
                <c:pt idx="695">
                  <c:v>38450.0</c:v>
                </c:pt>
                <c:pt idx="696">
                  <c:v>38453.0</c:v>
                </c:pt>
                <c:pt idx="697">
                  <c:v>38453.0</c:v>
                </c:pt>
                <c:pt idx="698">
                  <c:v>38453.0</c:v>
                </c:pt>
                <c:pt idx="699">
                  <c:v>38453.0</c:v>
                </c:pt>
                <c:pt idx="700">
                  <c:v>38453.0</c:v>
                </c:pt>
                <c:pt idx="701">
                  <c:v>38453.0</c:v>
                </c:pt>
                <c:pt idx="702">
                  <c:v>38453.0</c:v>
                </c:pt>
                <c:pt idx="703">
                  <c:v>38453.0</c:v>
                </c:pt>
                <c:pt idx="704">
                  <c:v>38453.0</c:v>
                </c:pt>
                <c:pt idx="705">
                  <c:v>38453.0</c:v>
                </c:pt>
                <c:pt idx="706">
                  <c:v>38453.0</c:v>
                </c:pt>
                <c:pt idx="707">
                  <c:v>38453.0</c:v>
                </c:pt>
                <c:pt idx="708">
                  <c:v>38453.0</c:v>
                </c:pt>
                <c:pt idx="709">
                  <c:v>38454.0</c:v>
                </c:pt>
                <c:pt idx="710">
                  <c:v>38454.0</c:v>
                </c:pt>
                <c:pt idx="711">
                  <c:v>38454.0</c:v>
                </c:pt>
                <c:pt idx="712">
                  <c:v>38454.0</c:v>
                </c:pt>
                <c:pt idx="713">
                  <c:v>38454.0</c:v>
                </c:pt>
                <c:pt idx="714">
                  <c:v>38454.0</c:v>
                </c:pt>
                <c:pt idx="715">
                  <c:v>38454.0</c:v>
                </c:pt>
                <c:pt idx="716">
                  <c:v>38454.0</c:v>
                </c:pt>
                <c:pt idx="717">
                  <c:v>38455.0</c:v>
                </c:pt>
                <c:pt idx="718">
                  <c:v>38455.0</c:v>
                </c:pt>
                <c:pt idx="719">
                  <c:v>38455.0</c:v>
                </c:pt>
                <c:pt idx="720">
                  <c:v>38455.0</c:v>
                </c:pt>
                <c:pt idx="721">
                  <c:v>38455.0</c:v>
                </c:pt>
                <c:pt idx="722">
                  <c:v>38455.0</c:v>
                </c:pt>
                <c:pt idx="723">
                  <c:v>38455.0</c:v>
                </c:pt>
                <c:pt idx="724">
                  <c:v>38455.0</c:v>
                </c:pt>
                <c:pt idx="725">
                  <c:v>38455.0</c:v>
                </c:pt>
                <c:pt idx="726">
                  <c:v>38455.0</c:v>
                </c:pt>
                <c:pt idx="727">
                  <c:v>38457.0</c:v>
                </c:pt>
                <c:pt idx="728">
                  <c:v>38457.0</c:v>
                </c:pt>
                <c:pt idx="729">
                  <c:v>38457.0</c:v>
                </c:pt>
                <c:pt idx="730">
                  <c:v>38457.0</c:v>
                </c:pt>
                <c:pt idx="731">
                  <c:v>38457.0</c:v>
                </c:pt>
                <c:pt idx="732">
                  <c:v>38457.0</c:v>
                </c:pt>
                <c:pt idx="733">
                  <c:v>38457.0</c:v>
                </c:pt>
                <c:pt idx="734">
                  <c:v>38457.0</c:v>
                </c:pt>
                <c:pt idx="735">
                  <c:v>38460.0</c:v>
                </c:pt>
                <c:pt idx="736">
                  <c:v>38460.0</c:v>
                </c:pt>
                <c:pt idx="737">
                  <c:v>38461.0</c:v>
                </c:pt>
                <c:pt idx="738">
                  <c:v>38461.0</c:v>
                </c:pt>
                <c:pt idx="739">
                  <c:v>38462.0</c:v>
                </c:pt>
                <c:pt idx="740">
                  <c:v>38462.0</c:v>
                </c:pt>
                <c:pt idx="741">
                  <c:v>38462.0</c:v>
                </c:pt>
                <c:pt idx="742">
                  <c:v>38463.0</c:v>
                </c:pt>
                <c:pt idx="743">
                  <c:v>38463.0</c:v>
                </c:pt>
                <c:pt idx="744">
                  <c:v>38463.0</c:v>
                </c:pt>
                <c:pt idx="745">
                  <c:v>38463.0</c:v>
                </c:pt>
                <c:pt idx="746">
                  <c:v>38463.0</c:v>
                </c:pt>
                <c:pt idx="747">
                  <c:v>38463.0</c:v>
                </c:pt>
                <c:pt idx="748">
                  <c:v>38463.0</c:v>
                </c:pt>
                <c:pt idx="749">
                  <c:v>38463.0</c:v>
                </c:pt>
                <c:pt idx="750">
                  <c:v>38464.0</c:v>
                </c:pt>
                <c:pt idx="751">
                  <c:v>38464.0</c:v>
                </c:pt>
                <c:pt idx="752">
                  <c:v>38464.0</c:v>
                </c:pt>
                <c:pt idx="753">
                  <c:v>38464.0</c:v>
                </c:pt>
                <c:pt idx="754">
                  <c:v>38464.0</c:v>
                </c:pt>
                <c:pt idx="755">
                  <c:v>38464.0</c:v>
                </c:pt>
                <c:pt idx="756">
                  <c:v>38464.0</c:v>
                </c:pt>
                <c:pt idx="757">
                  <c:v>38464.0</c:v>
                </c:pt>
                <c:pt idx="758">
                  <c:v>38464.0</c:v>
                </c:pt>
                <c:pt idx="759">
                  <c:v>38464.0</c:v>
                </c:pt>
                <c:pt idx="760">
                  <c:v>38464.0</c:v>
                </c:pt>
                <c:pt idx="761">
                  <c:v>38464.0</c:v>
                </c:pt>
                <c:pt idx="762">
                  <c:v>38464.0</c:v>
                </c:pt>
                <c:pt idx="763">
                  <c:v>38468.0</c:v>
                </c:pt>
                <c:pt idx="764">
                  <c:v>38468.0</c:v>
                </c:pt>
                <c:pt idx="765">
                  <c:v>38468.0</c:v>
                </c:pt>
                <c:pt idx="766">
                  <c:v>38469.0</c:v>
                </c:pt>
                <c:pt idx="767">
                  <c:v>38469.0</c:v>
                </c:pt>
                <c:pt idx="768">
                  <c:v>38469.0</c:v>
                </c:pt>
                <c:pt idx="769">
                  <c:v>38469.0</c:v>
                </c:pt>
                <c:pt idx="770">
                  <c:v>38470.0</c:v>
                </c:pt>
                <c:pt idx="771">
                  <c:v>38470.0</c:v>
                </c:pt>
                <c:pt idx="772">
                  <c:v>38470.0</c:v>
                </c:pt>
                <c:pt idx="773">
                  <c:v>38470.0</c:v>
                </c:pt>
                <c:pt idx="774">
                  <c:v>38470.0</c:v>
                </c:pt>
                <c:pt idx="775">
                  <c:v>38470.0</c:v>
                </c:pt>
                <c:pt idx="776">
                  <c:v>38470.0</c:v>
                </c:pt>
                <c:pt idx="777">
                  <c:v>38470.0</c:v>
                </c:pt>
                <c:pt idx="778">
                  <c:v>38470.0</c:v>
                </c:pt>
                <c:pt idx="779">
                  <c:v>38470.0</c:v>
                </c:pt>
                <c:pt idx="780">
                  <c:v>38471.0</c:v>
                </c:pt>
                <c:pt idx="781">
                  <c:v>38471.0</c:v>
                </c:pt>
                <c:pt idx="782">
                  <c:v>38471.0</c:v>
                </c:pt>
                <c:pt idx="783">
                  <c:v>38471.0</c:v>
                </c:pt>
                <c:pt idx="784">
                  <c:v>38471.0</c:v>
                </c:pt>
                <c:pt idx="785">
                  <c:v>38471.0</c:v>
                </c:pt>
                <c:pt idx="786">
                  <c:v>38471.0</c:v>
                </c:pt>
                <c:pt idx="787">
                  <c:v>38471.0</c:v>
                </c:pt>
                <c:pt idx="788">
                  <c:v>38471.0</c:v>
                </c:pt>
                <c:pt idx="789">
                  <c:v>38471.0</c:v>
                </c:pt>
                <c:pt idx="790">
                  <c:v>38475.0</c:v>
                </c:pt>
                <c:pt idx="791">
                  <c:v>38475.0</c:v>
                </c:pt>
                <c:pt idx="792">
                  <c:v>38475.0</c:v>
                </c:pt>
                <c:pt idx="793">
                  <c:v>38475.0</c:v>
                </c:pt>
                <c:pt idx="794">
                  <c:v>38475.0</c:v>
                </c:pt>
                <c:pt idx="795">
                  <c:v>38476.0</c:v>
                </c:pt>
                <c:pt idx="796">
                  <c:v>38476.0</c:v>
                </c:pt>
                <c:pt idx="797">
                  <c:v>38476.0</c:v>
                </c:pt>
                <c:pt idx="798">
                  <c:v>38476.0</c:v>
                </c:pt>
                <c:pt idx="799">
                  <c:v>38476.0</c:v>
                </c:pt>
                <c:pt idx="800">
                  <c:v>38476.0</c:v>
                </c:pt>
                <c:pt idx="801">
                  <c:v>38476.0</c:v>
                </c:pt>
                <c:pt idx="802">
                  <c:v>38476.0</c:v>
                </c:pt>
                <c:pt idx="803">
                  <c:v>38476.0</c:v>
                </c:pt>
                <c:pt idx="804">
                  <c:v>38476.0</c:v>
                </c:pt>
                <c:pt idx="805">
                  <c:v>38476.0</c:v>
                </c:pt>
                <c:pt idx="806">
                  <c:v>38476.0</c:v>
                </c:pt>
                <c:pt idx="807">
                  <c:v>38476.0</c:v>
                </c:pt>
                <c:pt idx="808">
                  <c:v>38476.0</c:v>
                </c:pt>
                <c:pt idx="809">
                  <c:v>38476.0</c:v>
                </c:pt>
                <c:pt idx="810">
                  <c:v>38476.0</c:v>
                </c:pt>
                <c:pt idx="811">
                  <c:v>38476.0</c:v>
                </c:pt>
                <c:pt idx="812">
                  <c:v>38476.0</c:v>
                </c:pt>
                <c:pt idx="813">
                  <c:v>38476.0</c:v>
                </c:pt>
                <c:pt idx="814">
                  <c:v>38476.0</c:v>
                </c:pt>
                <c:pt idx="815">
                  <c:v>38476.0</c:v>
                </c:pt>
                <c:pt idx="816">
                  <c:v>38476.0</c:v>
                </c:pt>
                <c:pt idx="817">
                  <c:v>38476.0</c:v>
                </c:pt>
                <c:pt idx="818">
                  <c:v>38476.0</c:v>
                </c:pt>
                <c:pt idx="819">
                  <c:v>38476.0</c:v>
                </c:pt>
                <c:pt idx="820">
                  <c:v>38476.0</c:v>
                </c:pt>
                <c:pt idx="821">
                  <c:v>38477.0</c:v>
                </c:pt>
                <c:pt idx="822">
                  <c:v>38477.0</c:v>
                </c:pt>
                <c:pt idx="823">
                  <c:v>38477.0</c:v>
                </c:pt>
                <c:pt idx="824">
                  <c:v>38477.0</c:v>
                </c:pt>
                <c:pt idx="825">
                  <c:v>38477.0</c:v>
                </c:pt>
                <c:pt idx="826">
                  <c:v>38477.0</c:v>
                </c:pt>
                <c:pt idx="827">
                  <c:v>38477.0</c:v>
                </c:pt>
                <c:pt idx="828">
                  <c:v>38477.0</c:v>
                </c:pt>
                <c:pt idx="829">
                  <c:v>38477.0</c:v>
                </c:pt>
                <c:pt idx="830">
                  <c:v>38477.0</c:v>
                </c:pt>
                <c:pt idx="831">
                  <c:v>38477.0</c:v>
                </c:pt>
                <c:pt idx="832">
                  <c:v>38477.0</c:v>
                </c:pt>
                <c:pt idx="833">
                  <c:v>38477.0</c:v>
                </c:pt>
                <c:pt idx="834">
                  <c:v>38477.0</c:v>
                </c:pt>
                <c:pt idx="835">
                  <c:v>38477.0</c:v>
                </c:pt>
                <c:pt idx="836">
                  <c:v>38478.0</c:v>
                </c:pt>
                <c:pt idx="837">
                  <c:v>38478.0</c:v>
                </c:pt>
                <c:pt idx="838">
                  <c:v>38478.0</c:v>
                </c:pt>
                <c:pt idx="839">
                  <c:v>38478.0</c:v>
                </c:pt>
                <c:pt idx="840">
                  <c:v>38478.0</c:v>
                </c:pt>
                <c:pt idx="841">
                  <c:v>38478.0</c:v>
                </c:pt>
                <c:pt idx="842">
                  <c:v>38478.0</c:v>
                </c:pt>
                <c:pt idx="843">
                  <c:v>38478.0</c:v>
                </c:pt>
                <c:pt idx="844">
                  <c:v>38478.0</c:v>
                </c:pt>
                <c:pt idx="845">
                  <c:v>38478.0</c:v>
                </c:pt>
                <c:pt idx="846">
                  <c:v>38478.0</c:v>
                </c:pt>
                <c:pt idx="847">
                  <c:v>38478.0</c:v>
                </c:pt>
                <c:pt idx="848">
                  <c:v>38478.0</c:v>
                </c:pt>
                <c:pt idx="849">
                  <c:v>38478.0</c:v>
                </c:pt>
                <c:pt idx="850">
                  <c:v>38478.0</c:v>
                </c:pt>
                <c:pt idx="851">
                  <c:v>38481.0</c:v>
                </c:pt>
                <c:pt idx="852">
                  <c:v>38481.0</c:v>
                </c:pt>
                <c:pt idx="853">
                  <c:v>38482.0</c:v>
                </c:pt>
                <c:pt idx="854">
                  <c:v>38482.0</c:v>
                </c:pt>
                <c:pt idx="855">
                  <c:v>38483.0</c:v>
                </c:pt>
                <c:pt idx="856">
                  <c:v>38483.0</c:v>
                </c:pt>
                <c:pt idx="857">
                  <c:v>38483.0</c:v>
                </c:pt>
                <c:pt idx="858">
                  <c:v>38483.0</c:v>
                </c:pt>
                <c:pt idx="859">
                  <c:v>38484.0</c:v>
                </c:pt>
                <c:pt idx="860">
                  <c:v>38484.0</c:v>
                </c:pt>
                <c:pt idx="861">
                  <c:v>38484.0</c:v>
                </c:pt>
                <c:pt idx="862">
                  <c:v>38484.0</c:v>
                </c:pt>
                <c:pt idx="863">
                  <c:v>38484.0</c:v>
                </c:pt>
                <c:pt idx="864">
                  <c:v>38484.0</c:v>
                </c:pt>
                <c:pt idx="865">
                  <c:v>38484.0</c:v>
                </c:pt>
                <c:pt idx="866">
                  <c:v>38484.0</c:v>
                </c:pt>
                <c:pt idx="867">
                  <c:v>38484.0</c:v>
                </c:pt>
                <c:pt idx="868">
                  <c:v>38484.0</c:v>
                </c:pt>
                <c:pt idx="869">
                  <c:v>38488.0</c:v>
                </c:pt>
                <c:pt idx="870">
                  <c:v>38488.0</c:v>
                </c:pt>
                <c:pt idx="871">
                  <c:v>38488.0</c:v>
                </c:pt>
                <c:pt idx="872">
                  <c:v>38488.0</c:v>
                </c:pt>
                <c:pt idx="873">
                  <c:v>38488.0</c:v>
                </c:pt>
                <c:pt idx="874">
                  <c:v>38488.0</c:v>
                </c:pt>
                <c:pt idx="875">
                  <c:v>38488.0</c:v>
                </c:pt>
                <c:pt idx="876">
                  <c:v>38488.0</c:v>
                </c:pt>
                <c:pt idx="877">
                  <c:v>38488.0</c:v>
                </c:pt>
                <c:pt idx="878">
                  <c:v>38488.0</c:v>
                </c:pt>
                <c:pt idx="879">
                  <c:v>38488.0</c:v>
                </c:pt>
                <c:pt idx="880">
                  <c:v>38488.0</c:v>
                </c:pt>
                <c:pt idx="881">
                  <c:v>38488.0</c:v>
                </c:pt>
                <c:pt idx="882">
                  <c:v>38488.0</c:v>
                </c:pt>
                <c:pt idx="883">
                  <c:v>38489.0</c:v>
                </c:pt>
                <c:pt idx="884">
                  <c:v>38489.0</c:v>
                </c:pt>
                <c:pt idx="885">
                  <c:v>38489.0</c:v>
                </c:pt>
                <c:pt idx="886">
                  <c:v>38489.0</c:v>
                </c:pt>
                <c:pt idx="887">
                  <c:v>38489.0</c:v>
                </c:pt>
                <c:pt idx="888">
                  <c:v>38489.0</c:v>
                </c:pt>
                <c:pt idx="889">
                  <c:v>38490.0</c:v>
                </c:pt>
                <c:pt idx="890">
                  <c:v>38490.0</c:v>
                </c:pt>
                <c:pt idx="891">
                  <c:v>38490.0</c:v>
                </c:pt>
                <c:pt idx="892">
                  <c:v>38490.0</c:v>
                </c:pt>
                <c:pt idx="893">
                  <c:v>38490.0</c:v>
                </c:pt>
                <c:pt idx="894">
                  <c:v>38490.0</c:v>
                </c:pt>
                <c:pt idx="895">
                  <c:v>38490.0</c:v>
                </c:pt>
                <c:pt idx="896">
                  <c:v>38490.0</c:v>
                </c:pt>
                <c:pt idx="897">
                  <c:v>38490.0</c:v>
                </c:pt>
                <c:pt idx="898">
                  <c:v>38490.0</c:v>
                </c:pt>
                <c:pt idx="899">
                  <c:v>38490.0</c:v>
                </c:pt>
                <c:pt idx="900">
                  <c:v>38490.0</c:v>
                </c:pt>
                <c:pt idx="901">
                  <c:v>38490.0</c:v>
                </c:pt>
                <c:pt idx="902">
                  <c:v>38490.0</c:v>
                </c:pt>
                <c:pt idx="903">
                  <c:v>38490.0</c:v>
                </c:pt>
                <c:pt idx="904">
                  <c:v>38490.0</c:v>
                </c:pt>
                <c:pt idx="905">
                  <c:v>38490.0</c:v>
                </c:pt>
                <c:pt idx="906">
                  <c:v>38490.0</c:v>
                </c:pt>
                <c:pt idx="907">
                  <c:v>38490.0</c:v>
                </c:pt>
                <c:pt idx="908">
                  <c:v>38490.0</c:v>
                </c:pt>
                <c:pt idx="909">
                  <c:v>38490.0</c:v>
                </c:pt>
                <c:pt idx="910">
                  <c:v>38490.0</c:v>
                </c:pt>
                <c:pt idx="911">
                  <c:v>38490.0</c:v>
                </c:pt>
                <c:pt idx="912">
                  <c:v>38490.0</c:v>
                </c:pt>
                <c:pt idx="913">
                  <c:v>38491.0</c:v>
                </c:pt>
                <c:pt idx="914">
                  <c:v>38491.0</c:v>
                </c:pt>
                <c:pt idx="915">
                  <c:v>38491.0</c:v>
                </c:pt>
                <c:pt idx="916">
                  <c:v>38491.0</c:v>
                </c:pt>
                <c:pt idx="917">
                  <c:v>38491.0</c:v>
                </c:pt>
                <c:pt idx="918">
                  <c:v>38491.0</c:v>
                </c:pt>
                <c:pt idx="919">
                  <c:v>38491.0</c:v>
                </c:pt>
                <c:pt idx="920">
                  <c:v>38491.0</c:v>
                </c:pt>
                <c:pt idx="921">
                  <c:v>38491.0</c:v>
                </c:pt>
                <c:pt idx="922">
                  <c:v>38491.0</c:v>
                </c:pt>
                <c:pt idx="923">
                  <c:v>38491.0</c:v>
                </c:pt>
                <c:pt idx="924">
                  <c:v>38491.0</c:v>
                </c:pt>
                <c:pt idx="925">
                  <c:v>38491.0</c:v>
                </c:pt>
                <c:pt idx="926">
                  <c:v>38491.0</c:v>
                </c:pt>
                <c:pt idx="927">
                  <c:v>38491.0</c:v>
                </c:pt>
                <c:pt idx="928">
                  <c:v>38492.0</c:v>
                </c:pt>
                <c:pt idx="929">
                  <c:v>38492.0</c:v>
                </c:pt>
                <c:pt idx="930">
                  <c:v>38492.0</c:v>
                </c:pt>
                <c:pt idx="931">
                  <c:v>38495.0</c:v>
                </c:pt>
                <c:pt idx="932">
                  <c:v>38495.0</c:v>
                </c:pt>
                <c:pt idx="933">
                  <c:v>38495.0</c:v>
                </c:pt>
                <c:pt idx="934">
                  <c:v>38495.0</c:v>
                </c:pt>
                <c:pt idx="935">
                  <c:v>38495.0</c:v>
                </c:pt>
                <c:pt idx="936">
                  <c:v>38495.0</c:v>
                </c:pt>
                <c:pt idx="937">
                  <c:v>38495.0</c:v>
                </c:pt>
                <c:pt idx="938">
                  <c:v>38495.0</c:v>
                </c:pt>
                <c:pt idx="939">
                  <c:v>38496.0</c:v>
                </c:pt>
                <c:pt idx="940">
                  <c:v>38496.0</c:v>
                </c:pt>
                <c:pt idx="941">
                  <c:v>38496.0</c:v>
                </c:pt>
                <c:pt idx="942">
                  <c:v>38496.0</c:v>
                </c:pt>
                <c:pt idx="943">
                  <c:v>38496.0</c:v>
                </c:pt>
                <c:pt idx="944">
                  <c:v>38498.0</c:v>
                </c:pt>
                <c:pt idx="945">
                  <c:v>38498.0</c:v>
                </c:pt>
                <c:pt idx="946">
                  <c:v>38498.0</c:v>
                </c:pt>
                <c:pt idx="947">
                  <c:v>38498.0</c:v>
                </c:pt>
                <c:pt idx="948">
                  <c:v>38498.0</c:v>
                </c:pt>
                <c:pt idx="949">
                  <c:v>38498.0</c:v>
                </c:pt>
                <c:pt idx="950">
                  <c:v>38498.0</c:v>
                </c:pt>
                <c:pt idx="951">
                  <c:v>38498.0</c:v>
                </c:pt>
                <c:pt idx="952">
                  <c:v>38498.0</c:v>
                </c:pt>
                <c:pt idx="953">
                  <c:v>38498.0</c:v>
                </c:pt>
                <c:pt idx="954">
                  <c:v>38498.0</c:v>
                </c:pt>
                <c:pt idx="955">
                  <c:v>38499.0</c:v>
                </c:pt>
                <c:pt idx="956">
                  <c:v>38499.0</c:v>
                </c:pt>
                <c:pt idx="957">
                  <c:v>38499.0</c:v>
                </c:pt>
                <c:pt idx="958">
                  <c:v>38499.0</c:v>
                </c:pt>
                <c:pt idx="959">
                  <c:v>38499.0</c:v>
                </c:pt>
                <c:pt idx="960">
                  <c:v>38499.0</c:v>
                </c:pt>
                <c:pt idx="961">
                  <c:v>38499.0</c:v>
                </c:pt>
                <c:pt idx="962">
                  <c:v>38499.0</c:v>
                </c:pt>
                <c:pt idx="963">
                  <c:v>38499.0</c:v>
                </c:pt>
                <c:pt idx="964">
                  <c:v>38499.0</c:v>
                </c:pt>
                <c:pt idx="965">
                  <c:v>38499.0</c:v>
                </c:pt>
                <c:pt idx="966">
                  <c:v>38499.0</c:v>
                </c:pt>
                <c:pt idx="967">
                  <c:v>38499.0</c:v>
                </c:pt>
                <c:pt idx="968">
                  <c:v>38499.0</c:v>
                </c:pt>
                <c:pt idx="969">
                  <c:v>38499.0</c:v>
                </c:pt>
                <c:pt idx="970">
                  <c:v>38499.0</c:v>
                </c:pt>
                <c:pt idx="971">
                  <c:v>38499.0</c:v>
                </c:pt>
                <c:pt idx="972">
                  <c:v>38499.0</c:v>
                </c:pt>
                <c:pt idx="973">
                  <c:v>38502.0</c:v>
                </c:pt>
                <c:pt idx="974">
                  <c:v>38502.0</c:v>
                </c:pt>
                <c:pt idx="975">
                  <c:v>38502.0</c:v>
                </c:pt>
                <c:pt idx="976">
                  <c:v>38502.0</c:v>
                </c:pt>
                <c:pt idx="977">
                  <c:v>38502.0</c:v>
                </c:pt>
                <c:pt idx="978">
                  <c:v>38505.0</c:v>
                </c:pt>
                <c:pt idx="979">
                  <c:v>38505.0</c:v>
                </c:pt>
                <c:pt idx="980">
                  <c:v>38505.0</c:v>
                </c:pt>
                <c:pt idx="981">
                  <c:v>38505.0</c:v>
                </c:pt>
                <c:pt idx="982">
                  <c:v>38505.0</c:v>
                </c:pt>
                <c:pt idx="983">
                  <c:v>38505.0</c:v>
                </c:pt>
                <c:pt idx="984">
                  <c:v>38505.0</c:v>
                </c:pt>
                <c:pt idx="985">
                  <c:v>38505.0</c:v>
                </c:pt>
                <c:pt idx="986">
                  <c:v>38506.0</c:v>
                </c:pt>
                <c:pt idx="987">
                  <c:v>38509.0</c:v>
                </c:pt>
                <c:pt idx="988">
                  <c:v>38509.0</c:v>
                </c:pt>
                <c:pt idx="989">
                  <c:v>38509.0</c:v>
                </c:pt>
                <c:pt idx="990">
                  <c:v>38509.0</c:v>
                </c:pt>
                <c:pt idx="991">
                  <c:v>38509.0</c:v>
                </c:pt>
                <c:pt idx="992">
                  <c:v>38509.0</c:v>
                </c:pt>
                <c:pt idx="993">
                  <c:v>38509.0</c:v>
                </c:pt>
                <c:pt idx="994">
                  <c:v>38509.0</c:v>
                </c:pt>
                <c:pt idx="995">
                  <c:v>38509.0</c:v>
                </c:pt>
                <c:pt idx="996">
                  <c:v>38509.0</c:v>
                </c:pt>
                <c:pt idx="997">
                  <c:v>38509.0</c:v>
                </c:pt>
                <c:pt idx="998">
                  <c:v>38509.0</c:v>
                </c:pt>
                <c:pt idx="999">
                  <c:v>38509.0</c:v>
                </c:pt>
                <c:pt idx="1000">
                  <c:v>38509.0</c:v>
                </c:pt>
                <c:pt idx="1001">
                  <c:v>38509.0</c:v>
                </c:pt>
                <c:pt idx="1002">
                  <c:v>38509.0</c:v>
                </c:pt>
                <c:pt idx="1003">
                  <c:v>38509.0</c:v>
                </c:pt>
                <c:pt idx="1004">
                  <c:v>38509.0</c:v>
                </c:pt>
                <c:pt idx="1005">
                  <c:v>38509.0</c:v>
                </c:pt>
                <c:pt idx="1006">
                  <c:v>38509.0</c:v>
                </c:pt>
                <c:pt idx="1007">
                  <c:v>38509.0</c:v>
                </c:pt>
                <c:pt idx="1008">
                  <c:v>38509.0</c:v>
                </c:pt>
                <c:pt idx="1009">
                  <c:v>38509.0</c:v>
                </c:pt>
                <c:pt idx="1010">
                  <c:v>38509.0</c:v>
                </c:pt>
                <c:pt idx="1011">
                  <c:v>38509.0</c:v>
                </c:pt>
                <c:pt idx="1012">
                  <c:v>38509.0</c:v>
                </c:pt>
                <c:pt idx="1013">
                  <c:v>38510.0</c:v>
                </c:pt>
                <c:pt idx="1014">
                  <c:v>38510.0</c:v>
                </c:pt>
                <c:pt idx="1015">
                  <c:v>38510.0</c:v>
                </c:pt>
                <c:pt idx="1016">
                  <c:v>38510.0</c:v>
                </c:pt>
                <c:pt idx="1017">
                  <c:v>38510.0</c:v>
                </c:pt>
                <c:pt idx="1018">
                  <c:v>38510.0</c:v>
                </c:pt>
                <c:pt idx="1019">
                  <c:v>38510.0</c:v>
                </c:pt>
                <c:pt idx="1020">
                  <c:v>38510.0</c:v>
                </c:pt>
                <c:pt idx="1021">
                  <c:v>38510.0</c:v>
                </c:pt>
                <c:pt idx="1022">
                  <c:v>38510.0</c:v>
                </c:pt>
                <c:pt idx="1023">
                  <c:v>38510.0</c:v>
                </c:pt>
                <c:pt idx="1024">
                  <c:v>38511.0</c:v>
                </c:pt>
                <c:pt idx="1025">
                  <c:v>38511.0</c:v>
                </c:pt>
                <c:pt idx="1026">
                  <c:v>38511.0</c:v>
                </c:pt>
                <c:pt idx="1027">
                  <c:v>38511.0</c:v>
                </c:pt>
                <c:pt idx="1028">
                  <c:v>38511.0</c:v>
                </c:pt>
                <c:pt idx="1029">
                  <c:v>38511.0</c:v>
                </c:pt>
                <c:pt idx="1030">
                  <c:v>38511.0</c:v>
                </c:pt>
                <c:pt idx="1031">
                  <c:v>38511.0</c:v>
                </c:pt>
                <c:pt idx="1032">
                  <c:v>38511.0</c:v>
                </c:pt>
                <c:pt idx="1033">
                  <c:v>38511.0</c:v>
                </c:pt>
                <c:pt idx="1034">
                  <c:v>38511.0</c:v>
                </c:pt>
                <c:pt idx="1035">
                  <c:v>38511.0</c:v>
                </c:pt>
                <c:pt idx="1036">
                  <c:v>38511.0</c:v>
                </c:pt>
                <c:pt idx="1037">
                  <c:v>38511.0</c:v>
                </c:pt>
                <c:pt idx="1038">
                  <c:v>38511.0</c:v>
                </c:pt>
                <c:pt idx="1039">
                  <c:v>38511.0</c:v>
                </c:pt>
                <c:pt idx="1040">
                  <c:v>38511.0</c:v>
                </c:pt>
                <c:pt idx="1041">
                  <c:v>38511.0</c:v>
                </c:pt>
                <c:pt idx="1042">
                  <c:v>38511.0</c:v>
                </c:pt>
                <c:pt idx="1043">
                  <c:v>38511.0</c:v>
                </c:pt>
                <c:pt idx="1044">
                  <c:v>38511.0</c:v>
                </c:pt>
                <c:pt idx="1045">
                  <c:v>38512.0</c:v>
                </c:pt>
                <c:pt idx="1046">
                  <c:v>38512.0</c:v>
                </c:pt>
                <c:pt idx="1047">
                  <c:v>38512.0</c:v>
                </c:pt>
                <c:pt idx="1048">
                  <c:v>38512.0</c:v>
                </c:pt>
                <c:pt idx="1049">
                  <c:v>38512.0</c:v>
                </c:pt>
                <c:pt idx="1050">
                  <c:v>38512.0</c:v>
                </c:pt>
                <c:pt idx="1051">
                  <c:v>38512.0</c:v>
                </c:pt>
                <c:pt idx="1052">
                  <c:v>38512.0</c:v>
                </c:pt>
                <c:pt idx="1053">
                  <c:v>38512.0</c:v>
                </c:pt>
                <c:pt idx="1054">
                  <c:v>38512.0</c:v>
                </c:pt>
                <c:pt idx="1055">
                  <c:v>38512.0</c:v>
                </c:pt>
                <c:pt idx="1056">
                  <c:v>38513.0</c:v>
                </c:pt>
                <c:pt idx="1057">
                  <c:v>38513.0</c:v>
                </c:pt>
                <c:pt idx="1058">
                  <c:v>38513.0</c:v>
                </c:pt>
                <c:pt idx="1059">
                  <c:v>38513.0</c:v>
                </c:pt>
                <c:pt idx="1060">
                  <c:v>38513.0</c:v>
                </c:pt>
                <c:pt idx="1061">
                  <c:v>38513.0</c:v>
                </c:pt>
                <c:pt idx="1062">
                  <c:v>38513.0</c:v>
                </c:pt>
                <c:pt idx="1063">
                  <c:v>38513.0</c:v>
                </c:pt>
                <c:pt idx="1064">
                  <c:v>38513.0</c:v>
                </c:pt>
                <c:pt idx="1065">
                  <c:v>38513.0</c:v>
                </c:pt>
                <c:pt idx="1066">
                  <c:v>38513.0</c:v>
                </c:pt>
                <c:pt idx="1067">
                  <c:v>38517.0</c:v>
                </c:pt>
                <c:pt idx="1068">
                  <c:v>38517.0</c:v>
                </c:pt>
                <c:pt idx="1069">
                  <c:v>38518.0</c:v>
                </c:pt>
                <c:pt idx="1070">
                  <c:v>38518.0</c:v>
                </c:pt>
                <c:pt idx="1071">
                  <c:v>38518.0</c:v>
                </c:pt>
                <c:pt idx="1072">
                  <c:v>38519.0</c:v>
                </c:pt>
                <c:pt idx="1073">
                  <c:v>38519.0</c:v>
                </c:pt>
                <c:pt idx="1074">
                  <c:v>38519.0</c:v>
                </c:pt>
                <c:pt idx="1075">
                  <c:v>38519.0</c:v>
                </c:pt>
                <c:pt idx="1076">
                  <c:v>38519.0</c:v>
                </c:pt>
                <c:pt idx="1077">
                  <c:v>38519.0</c:v>
                </c:pt>
                <c:pt idx="1078">
                  <c:v>38519.0</c:v>
                </c:pt>
                <c:pt idx="1079">
                  <c:v>38519.0</c:v>
                </c:pt>
                <c:pt idx="1080">
                  <c:v>38519.0</c:v>
                </c:pt>
                <c:pt idx="1081">
                  <c:v>38519.0</c:v>
                </c:pt>
                <c:pt idx="1082">
                  <c:v>38519.0</c:v>
                </c:pt>
                <c:pt idx="1083">
                  <c:v>38519.0</c:v>
                </c:pt>
                <c:pt idx="1084">
                  <c:v>38519.0</c:v>
                </c:pt>
                <c:pt idx="1085">
                  <c:v>38519.0</c:v>
                </c:pt>
                <c:pt idx="1086">
                  <c:v>38520.0</c:v>
                </c:pt>
                <c:pt idx="1087">
                  <c:v>38520.0</c:v>
                </c:pt>
                <c:pt idx="1088">
                  <c:v>38520.0</c:v>
                </c:pt>
                <c:pt idx="1089">
                  <c:v>38520.0</c:v>
                </c:pt>
                <c:pt idx="1090">
                  <c:v>38520.0</c:v>
                </c:pt>
                <c:pt idx="1091">
                  <c:v>38520.0</c:v>
                </c:pt>
                <c:pt idx="1092">
                  <c:v>38520.0</c:v>
                </c:pt>
                <c:pt idx="1093">
                  <c:v>38520.0</c:v>
                </c:pt>
                <c:pt idx="1094">
                  <c:v>38520.0</c:v>
                </c:pt>
                <c:pt idx="1095">
                  <c:v>38520.0</c:v>
                </c:pt>
                <c:pt idx="1096">
                  <c:v>38520.0</c:v>
                </c:pt>
                <c:pt idx="1097">
                  <c:v>38520.0</c:v>
                </c:pt>
                <c:pt idx="1098">
                  <c:v>38520.0</c:v>
                </c:pt>
                <c:pt idx="1099">
                  <c:v>38520.0</c:v>
                </c:pt>
                <c:pt idx="1100">
                  <c:v>38520.0</c:v>
                </c:pt>
                <c:pt idx="1101">
                  <c:v>38520.0</c:v>
                </c:pt>
                <c:pt idx="1102">
                  <c:v>38520.0</c:v>
                </c:pt>
                <c:pt idx="1103">
                  <c:v>38520.0</c:v>
                </c:pt>
                <c:pt idx="1104">
                  <c:v>38520.0</c:v>
                </c:pt>
                <c:pt idx="1105">
                  <c:v>38520.0</c:v>
                </c:pt>
                <c:pt idx="1106">
                  <c:v>38520.0</c:v>
                </c:pt>
                <c:pt idx="1107">
                  <c:v>38520.0</c:v>
                </c:pt>
                <c:pt idx="1108">
                  <c:v>38523.0</c:v>
                </c:pt>
                <c:pt idx="1109">
                  <c:v>38523.0</c:v>
                </c:pt>
                <c:pt idx="1110">
                  <c:v>38523.0</c:v>
                </c:pt>
                <c:pt idx="1111">
                  <c:v>38523.0</c:v>
                </c:pt>
                <c:pt idx="1112">
                  <c:v>38523.0</c:v>
                </c:pt>
                <c:pt idx="1113">
                  <c:v>38523.0</c:v>
                </c:pt>
                <c:pt idx="1114">
                  <c:v>38523.0</c:v>
                </c:pt>
                <c:pt idx="1115">
                  <c:v>38523.0</c:v>
                </c:pt>
                <c:pt idx="1116">
                  <c:v>38523.0</c:v>
                </c:pt>
                <c:pt idx="1117">
                  <c:v>38523.0</c:v>
                </c:pt>
                <c:pt idx="1118">
                  <c:v>38523.0</c:v>
                </c:pt>
                <c:pt idx="1119">
                  <c:v>38523.0</c:v>
                </c:pt>
                <c:pt idx="1120">
                  <c:v>38523.0</c:v>
                </c:pt>
                <c:pt idx="1121">
                  <c:v>38523.0</c:v>
                </c:pt>
                <c:pt idx="1122">
                  <c:v>38523.0</c:v>
                </c:pt>
                <c:pt idx="1123">
                  <c:v>38523.0</c:v>
                </c:pt>
                <c:pt idx="1124">
                  <c:v>38523.0</c:v>
                </c:pt>
                <c:pt idx="1125">
                  <c:v>38524.0</c:v>
                </c:pt>
                <c:pt idx="1126">
                  <c:v>38524.0</c:v>
                </c:pt>
                <c:pt idx="1127">
                  <c:v>38524.0</c:v>
                </c:pt>
                <c:pt idx="1128">
                  <c:v>38524.0</c:v>
                </c:pt>
                <c:pt idx="1129">
                  <c:v>38524.0</c:v>
                </c:pt>
                <c:pt idx="1130">
                  <c:v>38524.0</c:v>
                </c:pt>
                <c:pt idx="1131">
                  <c:v>38524.0</c:v>
                </c:pt>
                <c:pt idx="1132">
                  <c:v>38526.0</c:v>
                </c:pt>
                <c:pt idx="1133">
                  <c:v>38526.0</c:v>
                </c:pt>
                <c:pt idx="1134">
                  <c:v>38526.0</c:v>
                </c:pt>
                <c:pt idx="1135">
                  <c:v>38526.0</c:v>
                </c:pt>
                <c:pt idx="1136">
                  <c:v>38526.0</c:v>
                </c:pt>
                <c:pt idx="1137">
                  <c:v>38526.0</c:v>
                </c:pt>
                <c:pt idx="1138">
                  <c:v>38526.0</c:v>
                </c:pt>
                <c:pt idx="1139">
                  <c:v>38526.0</c:v>
                </c:pt>
                <c:pt idx="1140">
                  <c:v>38526.0</c:v>
                </c:pt>
                <c:pt idx="1141">
                  <c:v>38526.0</c:v>
                </c:pt>
                <c:pt idx="1142">
                  <c:v>38526.0</c:v>
                </c:pt>
                <c:pt idx="1143">
                  <c:v>38526.0</c:v>
                </c:pt>
                <c:pt idx="1144">
                  <c:v>38526.0</c:v>
                </c:pt>
                <c:pt idx="1145">
                  <c:v>38526.0</c:v>
                </c:pt>
                <c:pt idx="1146">
                  <c:v>38526.0</c:v>
                </c:pt>
                <c:pt idx="1147">
                  <c:v>38526.0</c:v>
                </c:pt>
                <c:pt idx="1148">
                  <c:v>38526.0</c:v>
                </c:pt>
                <c:pt idx="1149">
                  <c:v>38526.0</c:v>
                </c:pt>
                <c:pt idx="1150">
                  <c:v>38526.0</c:v>
                </c:pt>
                <c:pt idx="1151">
                  <c:v>38526.0</c:v>
                </c:pt>
                <c:pt idx="1152">
                  <c:v>38526.0</c:v>
                </c:pt>
                <c:pt idx="1153">
                  <c:v>38526.0</c:v>
                </c:pt>
                <c:pt idx="1154">
                  <c:v>38526.0</c:v>
                </c:pt>
                <c:pt idx="1155">
                  <c:v>38526.0</c:v>
                </c:pt>
                <c:pt idx="1156">
                  <c:v>38526.0</c:v>
                </c:pt>
                <c:pt idx="1157">
                  <c:v>38527.0</c:v>
                </c:pt>
                <c:pt idx="1158">
                  <c:v>38527.0</c:v>
                </c:pt>
                <c:pt idx="1159">
                  <c:v>38527.0</c:v>
                </c:pt>
                <c:pt idx="1160">
                  <c:v>38527.0</c:v>
                </c:pt>
                <c:pt idx="1161">
                  <c:v>38527.0</c:v>
                </c:pt>
                <c:pt idx="1162">
                  <c:v>38527.0</c:v>
                </c:pt>
                <c:pt idx="1163">
                  <c:v>38527.0</c:v>
                </c:pt>
                <c:pt idx="1164">
                  <c:v>38530.0</c:v>
                </c:pt>
                <c:pt idx="1165">
                  <c:v>38530.0</c:v>
                </c:pt>
                <c:pt idx="1166">
                  <c:v>38531.0</c:v>
                </c:pt>
                <c:pt idx="1167">
                  <c:v>38531.0</c:v>
                </c:pt>
                <c:pt idx="1168">
                  <c:v>38531.0</c:v>
                </c:pt>
                <c:pt idx="1169">
                  <c:v>38531.0</c:v>
                </c:pt>
                <c:pt idx="1170">
                  <c:v>38531.0</c:v>
                </c:pt>
                <c:pt idx="1171">
                  <c:v>38531.0</c:v>
                </c:pt>
                <c:pt idx="1172">
                  <c:v>38531.0</c:v>
                </c:pt>
                <c:pt idx="1173">
                  <c:v>38531.0</c:v>
                </c:pt>
                <c:pt idx="1174">
                  <c:v>38531.0</c:v>
                </c:pt>
                <c:pt idx="1175">
                  <c:v>38531.0</c:v>
                </c:pt>
                <c:pt idx="1176">
                  <c:v>38531.0</c:v>
                </c:pt>
                <c:pt idx="1177">
                  <c:v>38531.0</c:v>
                </c:pt>
                <c:pt idx="1178">
                  <c:v>38532.0</c:v>
                </c:pt>
                <c:pt idx="1179">
                  <c:v>38532.0</c:v>
                </c:pt>
                <c:pt idx="1180">
                  <c:v>38532.0</c:v>
                </c:pt>
                <c:pt idx="1181">
                  <c:v>38532.0</c:v>
                </c:pt>
                <c:pt idx="1182">
                  <c:v>38532.0</c:v>
                </c:pt>
                <c:pt idx="1183">
                  <c:v>38532.0</c:v>
                </c:pt>
                <c:pt idx="1184">
                  <c:v>38532.0</c:v>
                </c:pt>
                <c:pt idx="1185">
                  <c:v>38532.0</c:v>
                </c:pt>
                <c:pt idx="1186">
                  <c:v>38532.0</c:v>
                </c:pt>
                <c:pt idx="1187">
                  <c:v>38532.0</c:v>
                </c:pt>
                <c:pt idx="1188">
                  <c:v>38532.0</c:v>
                </c:pt>
                <c:pt idx="1189">
                  <c:v>38532.0</c:v>
                </c:pt>
                <c:pt idx="1190">
                  <c:v>38532.0</c:v>
                </c:pt>
                <c:pt idx="1191">
                  <c:v>38532.0</c:v>
                </c:pt>
                <c:pt idx="1192">
                  <c:v>38532.0</c:v>
                </c:pt>
                <c:pt idx="1193">
                  <c:v>38532.0</c:v>
                </c:pt>
                <c:pt idx="1194">
                  <c:v>38532.0</c:v>
                </c:pt>
                <c:pt idx="1195">
                  <c:v>38532.0</c:v>
                </c:pt>
                <c:pt idx="1196">
                  <c:v>38533.0</c:v>
                </c:pt>
                <c:pt idx="1197">
                  <c:v>38533.0</c:v>
                </c:pt>
                <c:pt idx="1198">
                  <c:v>38533.0</c:v>
                </c:pt>
                <c:pt idx="1199">
                  <c:v>38533.0</c:v>
                </c:pt>
                <c:pt idx="1200">
                  <c:v>38533.0</c:v>
                </c:pt>
                <c:pt idx="1201">
                  <c:v>38533.0</c:v>
                </c:pt>
                <c:pt idx="1202">
                  <c:v>38533.0</c:v>
                </c:pt>
                <c:pt idx="1203">
                  <c:v>38533.0</c:v>
                </c:pt>
                <c:pt idx="1204">
                  <c:v>38533.0</c:v>
                </c:pt>
                <c:pt idx="1205">
                  <c:v>38533.0</c:v>
                </c:pt>
                <c:pt idx="1206">
                  <c:v>38533.0</c:v>
                </c:pt>
                <c:pt idx="1207">
                  <c:v>38534.0</c:v>
                </c:pt>
                <c:pt idx="1208">
                  <c:v>38534.0</c:v>
                </c:pt>
                <c:pt idx="1209">
                  <c:v>38534.0</c:v>
                </c:pt>
                <c:pt idx="1210">
                  <c:v>38534.0</c:v>
                </c:pt>
                <c:pt idx="1211">
                  <c:v>38534.0</c:v>
                </c:pt>
                <c:pt idx="1212">
                  <c:v>38534.0</c:v>
                </c:pt>
                <c:pt idx="1213">
                  <c:v>38534.0</c:v>
                </c:pt>
                <c:pt idx="1214">
                  <c:v>38534.0</c:v>
                </c:pt>
                <c:pt idx="1215">
                  <c:v>38534.0</c:v>
                </c:pt>
                <c:pt idx="1216">
                  <c:v>38534.0</c:v>
                </c:pt>
                <c:pt idx="1217">
                  <c:v>38534.0</c:v>
                </c:pt>
                <c:pt idx="1218">
                  <c:v>38534.0</c:v>
                </c:pt>
                <c:pt idx="1219">
                  <c:v>38534.0</c:v>
                </c:pt>
                <c:pt idx="1220">
                  <c:v>38534.0</c:v>
                </c:pt>
                <c:pt idx="1221">
                  <c:v>38534.0</c:v>
                </c:pt>
                <c:pt idx="1222">
                  <c:v>38534.0</c:v>
                </c:pt>
                <c:pt idx="1223">
                  <c:v>38534.0</c:v>
                </c:pt>
                <c:pt idx="1224">
                  <c:v>38534.0</c:v>
                </c:pt>
                <c:pt idx="1225">
                  <c:v>38534.0</c:v>
                </c:pt>
                <c:pt idx="1226">
                  <c:v>38534.0</c:v>
                </c:pt>
                <c:pt idx="1227">
                  <c:v>38534.0</c:v>
                </c:pt>
                <c:pt idx="1228">
                  <c:v>38534.0</c:v>
                </c:pt>
                <c:pt idx="1229">
                  <c:v>38534.0</c:v>
                </c:pt>
                <c:pt idx="1230">
                  <c:v>38534.0</c:v>
                </c:pt>
                <c:pt idx="1231">
                  <c:v>38534.0</c:v>
                </c:pt>
                <c:pt idx="1232">
                  <c:v>38534.0</c:v>
                </c:pt>
                <c:pt idx="1233">
                  <c:v>38534.0</c:v>
                </c:pt>
                <c:pt idx="1234">
                  <c:v>38534.0</c:v>
                </c:pt>
                <c:pt idx="1235">
                  <c:v>38534.0</c:v>
                </c:pt>
                <c:pt idx="1236">
                  <c:v>38534.0</c:v>
                </c:pt>
                <c:pt idx="1237">
                  <c:v>38534.0</c:v>
                </c:pt>
                <c:pt idx="1238">
                  <c:v>38534.0</c:v>
                </c:pt>
                <c:pt idx="1239">
                  <c:v>38534.0</c:v>
                </c:pt>
                <c:pt idx="1240">
                  <c:v>38534.0</c:v>
                </c:pt>
                <c:pt idx="1241">
                  <c:v>38534.0</c:v>
                </c:pt>
                <c:pt idx="1242">
                  <c:v>38537.0</c:v>
                </c:pt>
                <c:pt idx="1243">
                  <c:v>38537.0</c:v>
                </c:pt>
                <c:pt idx="1244">
                  <c:v>38537.0</c:v>
                </c:pt>
                <c:pt idx="1245">
                  <c:v>38537.0</c:v>
                </c:pt>
                <c:pt idx="1246">
                  <c:v>38537.0</c:v>
                </c:pt>
                <c:pt idx="1247">
                  <c:v>38537.0</c:v>
                </c:pt>
                <c:pt idx="1248">
                  <c:v>38537.0</c:v>
                </c:pt>
                <c:pt idx="1249">
                  <c:v>38537.0</c:v>
                </c:pt>
                <c:pt idx="1250">
                  <c:v>38537.0</c:v>
                </c:pt>
                <c:pt idx="1251">
                  <c:v>38537.0</c:v>
                </c:pt>
                <c:pt idx="1252">
                  <c:v>38537.0</c:v>
                </c:pt>
                <c:pt idx="1253">
                  <c:v>38537.0</c:v>
                </c:pt>
                <c:pt idx="1254">
                  <c:v>38538.0</c:v>
                </c:pt>
                <c:pt idx="1255">
                  <c:v>38538.0</c:v>
                </c:pt>
                <c:pt idx="1256">
                  <c:v>38538.0</c:v>
                </c:pt>
                <c:pt idx="1257">
                  <c:v>38538.0</c:v>
                </c:pt>
                <c:pt idx="1258">
                  <c:v>38538.0</c:v>
                </c:pt>
                <c:pt idx="1259">
                  <c:v>38538.0</c:v>
                </c:pt>
                <c:pt idx="1260">
                  <c:v>38538.0</c:v>
                </c:pt>
                <c:pt idx="1261">
                  <c:v>38538.0</c:v>
                </c:pt>
                <c:pt idx="1262">
                  <c:v>38538.0</c:v>
                </c:pt>
                <c:pt idx="1263">
                  <c:v>38538.0</c:v>
                </c:pt>
                <c:pt idx="1264">
                  <c:v>38538.0</c:v>
                </c:pt>
                <c:pt idx="1265">
                  <c:v>38538.0</c:v>
                </c:pt>
                <c:pt idx="1266">
                  <c:v>38538.0</c:v>
                </c:pt>
                <c:pt idx="1267">
                  <c:v>38538.0</c:v>
                </c:pt>
                <c:pt idx="1268">
                  <c:v>38539.0</c:v>
                </c:pt>
                <c:pt idx="1269">
                  <c:v>38539.0</c:v>
                </c:pt>
                <c:pt idx="1270">
                  <c:v>38539.0</c:v>
                </c:pt>
                <c:pt idx="1271">
                  <c:v>38539.0</c:v>
                </c:pt>
                <c:pt idx="1272">
                  <c:v>38539.0</c:v>
                </c:pt>
                <c:pt idx="1273">
                  <c:v>38539.0</c:v>
                </c:pt>
                <c:pt idx="1274">
                  <c:v>38539.0</c:v>
                </c:pt>
                <c:pt idx="1275">
                  <c:v>38539.0</c:v>
                </c:pt>
                <c:pt idx="1276">
                  <c:v>38539.0</c:v>
                </c:pt>
                <c:pt idx="1277">
                  <c:v>38539.0</c:v>
                </c:pt>
                <c:pt idx="1278">
                  <c:v>38539.0</c:v>
                </c:pt>
                <c:pt idx="1279">
                  <c:v>38539.0</c:v>
                </c:pt>
                <c:pt idx="1280">
                  <c:v>38539.0</c:v>
                </c:pt>
                <c:pt idx="1281">
                  <c:v>38539.0</c:v>
                </c:pt>
                <c:pt idx="1282">
                  <c:v>38539.0</c:v>
                </c:pt>
                <c:pt idx="1283">
                  <c:v>38539.0</c:v>
                </c:pt>
                <c:pt idx="1284">
                  <c:v>38539.0</c:v>
                </c:pt>
                <c:pt idx="1285">
                  <c:v>38540.0</c:v>
                </c:pt>
                <c:pt idx="1286">
                  <c:v>38540.0</c:v>
                </c:pt>
                <c:pt idx="1287">
                  <c:v>38540.0</c:v>
                </c:pt>
                <c:pt idx="1288">
                  <c:v>38540.0</c:v>
                </c:pt>
                <c:pt idx="1289">
                  <c:v>38541.0</c:v>
                </c:pt>
                <c:pt idx="1290">
                  <c:v>38541.0</c:v>
                </c:pt>
                <c:pt idx="1291">
                  <c:v>38541.0</c:v>
                </c:pt>
                <c:pt idx="1292">
                  <c:v>38541.0</c:v>
                </c:pt>
                <c:pt idx="1293">
                  <c:v>38541.0</c:v>
                </c:pt>
                <c:pt idx="1294">
                  <c:v>38541.0</c:v>
                </c:pt>
                <c:pt idx="1295">
                  <c:v>38541.0</c:v>
                </c:pt>
                <c:pt idx="1296">
                  <c:v>38545.0</c:v>
                </c:pt>
                <c:pt idx="1297">
                  <c:v>38545.0</c:v>
                </c:pt>
                <c:pt idx="1298">
                  <c:v>38545.0</c:v>
                </c:pt>
                <c:pt idx="1299">
                  <c:v>38545.0</c:v>
                </c:pt>
                <c:pt idx="1300">
                  <c:v>38545.0</c:v>
                </c:pt>
                <c:pt idx="1301">
                  <c:v>38545.0</c:v>
                </c:pt>
                <c:pt idx="1302">
                  <c:v>38546.0</c:v>
                </c:pt>
                <c:pt idx="1303">
                  <c:v>38546.0</c:v>
                </c:pt>
                <c:pt idx="1304">
                  <c:v>38546.0</c:v>
                </c:pt>
                <c:pt idx="1305">
                  <c:v>38546.0</c:v>
                </c:pt>
                <c:pt idx="1306">
                  <c:v>38546.0</c:v>
                </c:pt>
                <c:pt idx="1307">
                  <c:v>38546.0</c:v>
                </c:pt>
                <c:pt idx="1308">
                  <c:v>38546.0</c:v>
                </c:pt>
                <c:pt idx="1309">
                  <c:v>38546.0</c:v>
                </c:pt>
                <c:pt idx="1310">
                  <c:v>38546.0</c:v>
                </c:pt>
                <c:pt idx="1311">
                  <c:v>38546.0</c:v>
                </c:pt>
                <c:pt idx="1312">
                  <c:v>38546.0</c:v>
                </c:pt>
                <c:pt idx="1313">
                  <c:v>38546.0</c:v>
                </c:pt>
                <c:pt idx="1314">
                  <c:v>38547.0</c:v>
                </c:pt>
                <c:pt idx="1315">
                  <c:v>38547.0</c:v>
                </c:pt>
                <c:pt idx="1316">
                  <c:v>38547.0</c:v>
                </c:pt>
                <c:pt idx="1317">
                  <c:v>38547.0</c:v>
                </c:pt>
                <c:pt idx="1318">
                  <c:v>38547.0</c:v>
                </c:pt>
                <c:pt idx="1319">
                  <c:v>38547.0</c:v>
                </c:pt>
                <c:pt idx="1320">
                  <c:v>38547.0</c:v>
                </c:pt>
                <c:pt idx="1321">
                  <c:v>38547.0</c:v>
                </c:pt>
                <c:pt idx="1322">
                  <c:v>38547.0</c:v>
                </c:pt>
                <c:pt idx="1323">
                  <c:v>38547.0</c:v>
                </c:pt>
                <c:pt idx="1324">
                  <c:v>38547.0</c:v>
                </c:pt>
                <c:pt idx="1325">
                  <c:v>38547.0</c:v>
                </c:pt>
                <c:pt idx="1326">
                  <c:v>38547.0</c:v>
                </c:pt>
                <c:pt idx="1327">
                  <c:v>38547.0</c:v>
                </c:pt>
                <c:pt idx="1328">
                  <c:v>38547.0</c:v>
                </c:pt>
                <c:pt idx="1329">
                  <c:v>38547.0</c:v>
                </c:pt>
                <c:pt idx="1330">
                  <c:v>38547.0</c:v>
                </c:pt>
                <c:pt idx="1331">
                  <c:v>38547.0</c:v>
                </c:pt>
                <c:pt idx="1332">
                  <c:v>38547.0</c:v>
                </c:pt>
                <c:pt idx="1333">
                  <c:v>38551.0</c:v>
                </c:pt>
                <c:pt idx="1334">
                  <c:v>38551.0</c:v>
                </c:pt>
                <c:pt idx="1335">
                  <c:v>38551.0</c:v>
                </c:pt>
                <c:pt idx="1336">
                  <c:v>38553.0</c:v>
                </c:pt>
                <c:pt idx="1337">
                  <c:v>38553.0</c:v>
                </c:pt>
                <c:pt idx="1338">
                  <c:v>38553.0</c:v>
                </c:pt>
                <c:pt idx="1339">
                  <c:v>38553.0</c:v>
                </c:pt>
                <c:pt idx="1340">
                  <c:v>38553.0</c:v>
                </c:pt>
                <c:pt idx="1341">
                  <c:v>38553.0</c:v>
                </c:pt>
                <c:pt idx="1342">
                  <c:v>38553.0</c:v>
                </c:pt>
                <c:pt idx="1343">
                  <c:v>38553.0</c:v>
                </c:pt>
                <c:pt idx="1344">
                  <c:v>38553.0</c:v>
                </c:pt>
                <c:pt idx="1345">
                  <c:v>38553.0</c:v>
                </c:pt>
                <c:pt idx="1346">
                  <c:v>38554.0</c:v>
                </c:pt>
                <c:pt idx="1347">
                  <c:v>38554.0</c:v>
                </c:pt>
                <c:pt idx="1348">
                  <c:v>38554.0</c:v>
                </c:pt>
                <c:pt idx="1349">
                  <c:v>38554.0</c:v>
                </c:pt>
                <c:pt idx="1350">
                  <c:v>38555.0</c:v>
                </c:pt>
                <c:pt idx="1351">
                  <c:v>38555.0</c:v>
                </c:pt>
                <c:pt idx="1352">
                  <c:v>38555.0</c:v>
                </c:pt>
                <c:pt idx="1353">
                  <c:v>38555.0</c:v>
                </c:pt>
                <c:pt idx="1354">
                  <c:v>38558.0</c:v>
                </c:pt>
                <c:pt idx="1355">
                  <c:v>38558.0</c:v>
                </c:pt>
                <c:pt idx="1356">
                  <c:v>38558.0</c:v>
                </c:pt>
                <c:pt idx="1357">
                  <c:v>38558.0</c:v>
                </c:pt>
                <c:pt idx="1358">
                  <c:v>38558.0</c:v>
                </c:pt>
                <c:pt idx="1359">
                  <c:v>38558.0</c:v>
                </c:pt>
                <c:pt idx="1360">
                  <c:v>38558.0</c:v>
                </c:pt>
                <c:pt idx="1361">
                  <c:v>38558.0</c:v>
                </c:pt>
                <c:pt idx="1362">
                  <c:v>38558.0</c:v>
                </c:pt>
                <c:pt idx="1363">
                  <c:v>38558.0</c:v>
                </c:pt>
                <c:pt idx="1364">
                  <c:v>38559.0</c:v>
                </c:pt>
                <c:pt idx="1365">
                  <c:v>38559.0</c:v>
                </c:pt>
                <c:pt idx="1366">
                  <c:v>38559.0</c:v>
                </c:pt>
                <c:pt idx="1367">
                  <c:v>38559.0</c:v>
                </c:pt>
                <c:pt idx="1368">
                  <c:v>38560.0</c:v>
                </c:pt>
                <c:pt idx="1369">
                  <c:v>38562.0</c:v>
                </c:pt>
                <c:pt idx="1370">
                  <c:v>38562.0</c:v>
                </c:pt>
                <c:pt idx="1371">
                  <c:v>38562.0</c:v>
                </c:pt>
                <c:pt idx="1372">
                  <c:v>38562.0</c:v>
                </c:pt>
                <c:pt idx="1373">
                  <c:v>38562.0</c:v>
                </c:pt>
                <c:pt idx="1374">
                  <c:v>38566.0</c:v>
                </c:pt>
                <c:pt idx="1375">
                  <c:v>38566.0</c:v>
                </c:pt>
                <c:pt idx="1376">
                  <c:v>38566.0</c:v>
                </c:pt>
                <c:pt idx="1377">
                  <c:v>38566.0</c:v>
                </c:pt>
                <c:pt idx="1378">
                  <c:v>38566.0</c:v>
                </c:pt>
                <c:pt idx="1379">
                  <c:v>38566.0</c:v>
                </c:pt>
                <c:pt idx="1380">
                  <c:v>38566.0</c:v>
                </c:pt>
                <c:pt idx="1381">
                  <c:v>38566.0</c:v>
                </c:pt>
                <c:pt idx="1382">
                  <c:v>38568.0</c:v>
                </c:pt>
                <c:pt idx="1383">
                  <c:v>38568.0</c:v>
                </c:pt>
                <c:pt idx="1384">
                  <c:v>38568.0</c:v>
                </c:pt>
                <c:pt idx="1385">
                  <c:v>38568.0</c:v>
                </c:pt>
                <c:pt idx="1386">
                  <c:v>38568.0</c:v>
                </c:pt>
                <c:pt idx="1387">
                  <c:v>38568.0</c:v>
                </c:pt>
                <c:pt idx="1388">
                  <c:v>38573.0</c:v>
                </c:pt>
                <c:pt idx="1389">
                  <c:v>38573.0</c:v>
                </c:pt>
                <c:pt idx="1390">
                  <c:v>38574.0</c:v>
                </c:pt>
                <c:pt idx="1391">
                  <c:v>38574.0</c:v>
                </c:pt>
                <c:pt idx="1392">
                  <c:v>38580.0</c:v>
                </c:pt>
                <c:pt idx="1393">
                  <c:v>38580.0</c:v>
                </c:pt>
                <c:pt idx="1394">
                  <c:v>38580.0</c:v>
                </c:pt>
                <c:pt idx="1395">
                  <c:v>38580.0</c:v>
                </c:pt>
                <c:pt idx="1396">
                  <c:v>38580.0</c:v>
                </c:pt>
                <c:pt idx="1397">
                  <c:v>38580.0</c:v>
                </c:pt>
                <c:pt idx="1398">
                  <c:v>38580.0</c:v>
                </c:pt>
                <c:pt idx="1399">
                  <c:v>38580.0</c:v>
                </c:pt>
                <c:pt idx="1400">
                  <c:v>38582.0</c:v>
                </c:pt>
                <c:pt idx="1401">
                  <c:v>38582.0</c:v>
                </c:pt>
                <c:pt idx="1402">
                  <c:v>38582.0</c:v>
                </c:pt>
                <c:pt idx="1403">
                  <c:v>38582.0</c:v>
                </c:pt>
                <c:pt idx="1404">
                  <c:v>38582.0</c:v>
                </c:pt>
                <c:pt idx="1405">
                  <c:v>38582.0</c:v>
                </c:pt>
                <c:pt idx="1406">
                  <c:v>38582.0</c:v>
                </c:pt>
                <c:pt idx="1407">
                  <c:v>38582.0</c:v>
                </c:pt>
                <c:pt idx="1408">
                  <c:v>38582.0</c:v>
                </c:pt>
                <c:pt idx="1409">
                  <c:v>38583.0</c:v>
                </c:pt>
                <c:pt idx="1410">
                  <c:v>38583.0</c:v>
                </c:pt>
                <c:pt idx="1411">
                  <c:v>38583.0</c:v>
                </c:pt>
                <c:pt idx="1412">
                  <c:v>38583.0</c:v>
                </c:pt>
                <c:pt idx="1413">
                  <c:v>38583.0</c:v>
                </c:pt>
                <c:pt idx="1414">
                  <c:v>38583.0</c:v>
                </c:pt>
                <c:pt idx="1415">
                  <c:v>38583.0</c:v>
                </c:pt>
                <c:pt idx="1416">
                  <c:v>38586.0</c:v>
                </c:pt>
                <c:pt idx="1417">
                  <c:v>38588.0</c:v>
                </c:pt>
                <c:pt idx="1418">
                  <c:v>38588.0</c:v>
                </c:pt>
                <c:pt idx="1419">
                  <c:v>38588.0</c:v>
                </c:pt>
                <c:pt idx="1420">
                  <c:v>38589.0</c:v>
                </c:pt>
                <c:pt idx="1421">
                  <c:v>38589.0</c:v>
                </c:pt>
                <c:pt idx="1422">
                  <c:v>38590.0</c:v>
                </c:pt>
                <c:pt idx="1423">
                  <c:v>38595.0</c:v>
                </c:pt>
                <c:pt idx="1424">
                  <c:v>38595.0</c:v>
                </c:pt>
                <c:pt idx="1425">
                  <c:v>38595.0</c:v>
                </c:pt>
                <c:pt idx="1426">
                  <c:v>38595.0</c:v>
                </c:pt>
                <c:pt idx="1427">
                  <c:v>38595.0</c:v>
                </c:pt>
                <c:pt idx="1428">
                  <c:v>38595.0</c:v>
                </c:pt>
                <c:pt idx="1429">
                  <c:v>38595.0</c:v>
                </c:pt>
                <c:pt idx="1430">
                  <c:v>38595.0</c:v>
                </c:pt>
                <c:pt idx="1431">
                  <c:v>38595.0</c:v>
                </c:pt>
                <c:pt idx="1432">
                  <c:v>38595.0</c:v>
                </c:pt>
                <c:pt idx="1433">
                  <c:v>38595.0</c:v>
                </c:pt>
                <c:pt idx="1434">
                  <c:v>38595.0</c:v>
                </c:pt>
                <c:pt idx="1435">
                  <c:v>38595.0</c:v>
                </c:pt>
                <c:pt idx="1436">
                  <c:v>38595.0</c:v>
                </c:pt>
                <c:pt idx="1437">
                  <c:v>38595.0</c:v>
                </c:pt>
                <c:pt idx="1438">
                  <c:v>38595.0</c:v>
                </c:pt>
                <c:pt idx="1439">
                  <c:v>38595.0</c:v>
                </c:pt>
                <c:pt idx="1440">
                  <c:v>38596.0</c:v>
                </c:pt>
                <c:pt idx="1441">
                  <c:v>38597.0</c:v>
                </c:pt>
                <c:pt idx="1442">
                  <c:v>38597.0</c:v>
                </c:pt>
                <c:pt idx="1443">
                  <c:v>38600.0</c:v>
                </c:pt>
                <c:pt idx="1444">
                  <c:v>38600.0</c:v>
                </c:pt>
                <c:pt idx="1445">
                  <c:v>38600.0</c:v>
                </c:pt>
                <c:pt idx="1446">
                  <c:v>38603.0</c:v>
                </c:pt>
                <c:pt idx="1447">
                  <c:v>38603.0</c:v>
                </c:pt>
                <c:pt idx="1448">
                  <c:v>38603.0</c:v>
                </c:pt>
                <c:pt idx="1449">
                  <c:v>38603.0</c:v>
                </c:pt>
                <c:pt idx="1450">
                  <c:v>38603.0</c:v>
                </c:pt>
                <c:pt idx="1451">
                  <c:v>38603.0</c:v>
                </c:pt>
                <c:pt idx="1452">
                  <c:v>38604.0</c:v>
                </c:pt>
                <c:pt idx="1453">
                  <c:v>38604.0</c:v>
                </c:pt>
                <c:pt idx="1454">
                  <c:v>38604.0</c:v>
                </c:pt>
                <c:pt idx="1455">
                  <c:v>38604.0</c:v>
                </c:pt>
                <c:pt idx="1456">
                  <c:v>38607.0</c:v>
                </c:pt>
                <c:pt idx="1457">
                  <c:v>38607.0</c:v>
                </c:pt>
                <c:pt idx="1458">
                  <c:v>38607.0</c:v>
                </c:pt>
                <c:pt idx="1459">
                  <c:v>38607.0</c:v>
                </c:pt>
                <c:pt idx="1460">
                  <c:v>38607.0</c:v>
                </c:pt>
                <c:pt idx="1461">
                  <c:v>38607.0</c:v>
                </c:pt>
                <c:pt idx="1462">
                  <c:v>38609.0</c:v>
                </c:pt>
                <c:pt idx="1463">
                  <c:v>38609.0</c:v>
                </c:pt>
                <c:pt idx="1464">
                  <c:v>38609.0</c:v>
                </c:pt>
                <c:pt idx="1465">
                  <c:v>38609.0</c:v>
                </c:pt>
                <c:pt idx="1466">
                  <c:v>38609.0</c:v>
                </c:pt>
                <c:pt idx="1467">
                  <c:v>38609.0</c:v>
                </c:pt>
                <c:pt idx="1468">
                  <c:v>38611.0</c:v>
                </c:pt>
                <c:pt idx="1469">
                  <c:v>38611.0</c:v>
                </c:pt>
                <c:pt idx="1470">
                  <c:v>38611.0</c:v>
                </c:pt>
                <c:pt idx="1471">
                  <c:v>38611.0</c:v>
                </c:pt>
                <c:pt idx="1472">
                  <c:v>38611.0</c:v>
                </c:pt>
                <c:pt idx="1473">
                  <c:v>38611.0</c:v>
                </c:pt>
                <c:pt idx="1474">
                  <c:v>38614.0</c:v>
                </c:pt>
                <c:pt idx="1475">
                  <c:v>38615.0</c:v>
                </c:pt>
                <c:pt idx="1476">
                  <c:v>38615.0</c:v>
                </c:pt>
                <c:pt idx="1477">
                  <c:v>38615.0</c:v>
                </c:pt>
                <c:pt idx="1478">
                  <c:v>38615.0</c:v>
                </c:pt>
                <c:pt idx="1479">
                  <c:v>38615.0</c:v>
                </c:pt>
                <c:pt idx="1480">
                  <c:v>38615.0</c:v>
                </c:pt>
                <c:pt idx="1481">
                  <c:v>38615.0</c:v>
                </c:pt>
                <c:pt idx="1482">
                  <c:v>38615.0</c:v>
                </c:pt>
                <c:pt idx="1483">
                  <c:v>38615.0</c:v>
                </c:pt>
                <c:pt idx="1484">
                  <c:v>38617.0</c:v>
                </c:pt>
                <c:pt idx="1485">
                  <c:v>38617.0</c:v>
                </c:pt>
                <c:pt idx="1486">
                  <c:v>38617.0</c:v>
                </c:pt>
                <c:pt idx="1487">
                  <c:v>38617.0</c:v>
                </c:pt>
                <c:pt idx="1488">
                  <c:v>38617.0</c:v>
                </c:pt>
                <c:pt idx="1489">
                  <c:v>38617.0</c:v>
                </c:pt>
                <c:pt idx="1490">
                  <c:v>38617.0</c:v>
                </c:pt>
                <c:pt idx="1491">
                  <c:v>38617.0</c:v>
                </c:pt>
                <c:pt idx="1492">
                  <c:v>38617.0</c:v>
                </c:pt>
                <c:pt idx="1493">
                  <c:v>38617.0</c:v>
                </c:pt>
                <c:pt idx="1494">
                  <c:v>38618.0</c:v>
                </c:pt>
                <c:pt idx="1495">
                  <c:v>38618.0</c:v>
                </c:pt>
                <c:pt idx="1496">
                  <c:v>38618.0</c:v>
                </c:pt>
                <c:pt idx="1497">
                  <c:v>38618.0</c:v>
                </c:pt>
                <c:pt idx="1498">
                  <c:v>38618.0</c:v>
                </c:pt>
                <c:pt idx="1499">
                  <c:v>38618.0</c:v>
                </c:pt>
                <c:pt idx="1500">
                  <c:v>38618.0</c:v>
                </c:pt>
                <c:pt idx="1501">
                  <c:v>38618.0</c:v>
                </c:pt>
                <c:pt idx="1502">
                  <c:v>38618.0</c:v>
                </c:pt>
                <c:pt idx="1503">
                  <c:v>38621.0</c:v>
                </c:pt>
                <c:pt idx="1504">
                  <c:v>38621.0</c:v>
                </c:pt>
                <c:pt idx="1505">
                  <c:v>38622.0</c:v>
                </c:pt>
                <c:pt idx="1506">
                  <c:v>38622.0</c:v>
                </c:pt>
                <c:pt idx="1507">
                  <c:v>38622.0</c:v>
                </c:pt>
                <c:pt idx="1508">
                  <c:v>38622.0</c:v>
                </c:pt>
                <c:pt idx="1509">
                  <c:v>38623.0</c:v>
                </c:pt>
                <c:pt idx="1510">
                  <c:v>38623.0</c:v>
                </c:pt>
                <c:pt idx="1511">
                  <c:v>38623.0</c:v>
                </c:pt>
                <c:pt idx="1512">
                  <c:v>38623.0</c:v>
                </c:pt>
                <c:pt idx="1513">
                  <c:v>38625.0</c:v>
                </c:pt>
                <c:pt idx="1514">
                  <c:v>38625.0</c:v>
                </c:pt>
                <c:pt idx="1515">
                  <c:v>38629.0</c:v>
                </c:pt>
                <c:pt idx="1516">
                  <c:v>38629.0</c:v>
                </c:pt>
                <c:pt idx="1517">
                  <c:v>38629.0</c:v>
                </c:pt>
                <c:pt idx="1518">
                  <c:v>38630.0</c:v>
                </c:pt>
                <c:pt idx="1519">
                  <c:v>38630.0</c:v>
                </c:pt>
                <c:pt idx="1520">
                  <c:v>38630.0</c:v>
                </c:pt>
                <c:pt idx="1521">
                  <c:v>38630.0</c:v>
                </c:pt>
                <c:pt idx="1522">
                  <c:v>38630.0</c:v>
                </c:pt>
                <c:pt idx="1523">
                  <c:v>38630.0</c:v>
                </c:pt>
                <c:pt idx="1524">
                  <c:v>38630.0</c:v>
                </c:pt>
                <c:pt idx="1525">
                  <c:v>38630.0</c:v>
                </c:pt>
                <c:pt idx="1526">
                  <c:v>38630.0</c:v>
                </c:pt>
                <c:pt idx="1527">
                  <c:v>38630.0</c:v>
                </c:pt>
                <c:pt idx="1528">
                  <c:v>38630.0</c:v>
                </c:pt>
                <c:pt idx="1529">
                  <c:v>38630.0</c:v>
                </c:pt>
                <c:pt idx="1530">
                  <c:v>38630.0</c:v>
                </c:pt>
                <c:pt idx="1531">
                  <c:v>38630.0</c:v>
                </c:pt>
                <c:pt idx="1532">
                  <c:v>38630.0</c:v>
                </c:pt>
                <c:pt idx="1533">
                  <c:v>38630.0</c:v>
                </c:pt>
                <c:pt idx="1534">
                  <c:v>38630.0</c:v>
                </c:pt>
                <c:pt idx="1535">
                  <c:v>38631.0</c:v>
                </c:pt>
                <c:pt idx="1536">
                  <c:v>38631.0</c:v>
                </c:pt>
                <c:pt idx="1537">
                  <c:v>38631.0</c:v>
                </c:pt>
                <c:pt idx="1538">
                  <c:v>38631.0</c:v>
                </c:pt>
                <c:pt idx="1539">
                  <c:v>38631.0</c:v>
                </c:pt>
                <c:pt idx="1540">
                  <c:v>38631.0</c:v>
                </c:pt>
                <c:pt idx="1541">
                  <c:v>38631.0</c:v>
                </c:pt>
                <c:pt idx="1542">
                  <c:v>38631.0</c:v>
                </c:pt>
                <c:pt idx="1543">
                  <c:v>38631.0</c:v>
                </c:pt>
                <c:pt idx="1544">
                  <c:v>38631.0</c:v>
                </c:pt>
                <c:pt idx="1545">
                  <c:v>38631.0</c:v>
                </c:pt>
                <c:pt idx="1546">
                  <c:v>38631.0</c:v>
                </c:pt>
                <c:pt idx="1547">
                  <c:v>38631.0</c:v>
                </c:pt>
                <c:pt idx="1548">
                  <c:v>38631.0</c:v>
                </c:pt>
                <c:pt idx="1549">
                  <c:v>38631.0</c:v>
                </c:pt>
                <c:pt idx="1550">
                  <c:v>38631.0</c:v>
                </c:pt>
                <c:pt idx="1551">
                  <c:v>38631.0</c:v>
                </c:pt>
                <c:pt idx="1552">
                  <c:v>38631.0</c:v>
                </c:pt>
                <c:pt idx="1553">
                  <c:v>38631.0</c:v>
                </c:pt>
                <c:pt idx="1554">
                  <c:v>38632.0</c:v>
                </c:pt>
                <c:pt idx="1555">
                  <c:v>38632.0</c:v>
                </c:pt>
                <c:pt idx="1556">
                  <c:v>38632.0</c:v>
                </c:pt>
                <c:pt idx="1557">
                  <c:v>38632.0</c:v>
                </c:pt>
                <c:pt idx="1558">
                  <c:v>38632.0</c:v>
                </c:pt>
                <c:pt idx="1559">
                  <c:v>38635.0</c:v>
                </c:pt>
                <c:pt idx="1560">
                  <c:v>38635.0</c:v>
                </c:pt>
                <c:pt idx="1561">
                  <c:v>38635.0</c:v>
                </c:pt>
                <c:pt idx="1562">
                  <c:v>38635.0</c:v>
                </c:pt>
                <c:pt idx="1563">
                  <c:v>38635.0</c:v>
                </c:pt>
                <c:pt idx="1564">
                  <c:v>38635.0</c:v>
                </c:pt>
                <c:pt idx="1565">
                  <c:v>38635.0</c:v>
                </c:pt>
                <c:pt idx="1566">
                  <c:v>38635.0</c:v>
                </c:pt>
                <c:pt idx="1567">
                  <c:v>38635.0</c:v>
                </c:pt>
                <c:pt idx="1568">
                  <c:v>38635.0</c:v>
                </c:pt>
                <c:pt idx="1569">
                  <c:v>38635.0</c:v>
                </c:pt>
                <c:pt idx="1570">
                  <c:v>38635.0</c:v>
                </c:pt>
                <c:pt idx="1571">
                  <c:v>38635.0</c:v>
                </c:pt>
                <c:pt idx="1572">
                  <c:v>38635.0</c:v>
                </c:pt>
                <c:pt idx="1573">
                  <c:v>38636.0</c:v>
                </c:pt>
                <c:pt idx="1574">
                  <c:v>38636.0</c:v>
                </c:pt>
                <c:pt idx="1575">
                  <c:v>38636.0</c:v>
                </c:pt>
                <c:pt idx="1576">
                  <c:v>38636.0</c:v>
                </c:pt>
                <c:pt idx="1577">
                  <c:v>38636.0</c:v>
                </c:pt>
                <c:pt idx="1578">
                  <c:v>38636.0</c:v>
                </c:pt>
                <c:pt idx="1579">
                  <c:v>38636.0</c:v>
                </c:pt>
                <c:pt idx="1580">
                  <c:v>38636.0</c:v>
                </c:pt>
                <c:pt idx="1581">
                  <c:v>38636.0</c:v>
                </c:pt>
                <c:pt idx="1582">
                  <c:v>38636.0</c:v>
                </c:pt>
                <c:pt idx="1583">
                  <c:v>38636.0</c:v>
                </c:pt>
                <c:pt idx="1584">
                  <c:v>38636.0</c:v>
                </c:pt>
                <c:pt idx="1585">
                  <c:v>38636.0</c:v>
                </c:pt>
                <c:pt idx="1586">
                  <c:v>38636.0</c:v>
                </c:pt>
                <c:pt idx="1587">
                  <c:v>38636.0</c:v>
                </c:pt>
                <c:pt idx="1588">
                  <c:v>38636.0</c:v>
                </c:pt>
                <c:pt idx="1589">
                  <c:v>38636.0</c:v>
                </c:pt>
                <c:pt idx="1590">
                  <c:v>38636.0</c:v>
                </c:pt>
                <c:pt idx="1591">
                  <c:v>38636.0</c:v>
                </c:pt>
                <c:pt idx="1592">
                  <c:v>38636.0</c:v>
                </c:pt>
                <c:pt idx="1593">
                  <c:v>38636.0</c:v>
                </c:pt>
                <c:pt idx="1594">
                  <c:v>38636.0</c:v>
                </c:pt>
                <c:pt idx="1595">
                  <c:v>38636.0</c:v>
                </c:pt>
                <c:pt idx="1596">
                  <c:v>38636.0</c:v>
                </c:pt>
                <c:pt idx="1597">
                  <c:v>38636.0</c:v>
                </c:pt>
                <c:pt idx="1598">
                  <c:v>38636.0</c:v>
                </c:pt>
                <c:pt idx="1599">
                  <c:v>38636.0</c:v>
                </c:pt>
              </c:numCache>
            </c:numRef>
          </c:cat>
          <c:val>
            <c:numRef>
              <c:f>QUT!$D$2:$D$1601</c:f>
              <c:numCache>
                <c:formatCode>General</c:formatCode>
                <c:ptCount val="160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  <c:pt idx="256">
                  <c:v>257.0</c:v>
                </c:pt>
                <c:pt idx="257">
                  <c:v>258.0</c:v>
                </c:pt>
                <c:pt idx="258">
                  <c:v>259.0</c:v>
                </c:pt>
                <c:pt idx="259">
                  <c:v>260.0</c:v>
                </c:pt>
                <c:pt idx="260">
                  <c:v>261.0</c:v>
                </c:pt>
                <c:pt idx="261">
                  <c:v>262.0</c:v>
                </c:pt>
                <c:pt idx="262">
                  <c:v>263.0</c:v>
                </c:pt>
                <c:pt idx="263">
                  <c:v>264.0</c:v>
                </c:pt>
                <c:pt idx="264">
                  <c:v>265.0</c:v>
                </c:pt>
                <c:pt idx="265">
                  <c:v>266.0</c:v>
                </c:pt>
                <c:pt idx="266">
                  <c:v>267.0</c:v>
                </c:pt>
                <c:pt idx="267">
                  <c:v>268.0</c:v>
                </c:pt>
                <c:pt idx="268">
                  <c:v>269.0</c:v>
                </c:pt>
                <c:pt idx="269">
                  <c:v>270.0</c:v>
                </c:pt>
                <c:pt idx="270">
                  <c:v>271.0</c:v>
                </c:pt>
                <c:pt idx="271">
                  <c:v>272.0</c:v>
                </c:pt>
                <c:pt idx="272">
                  <c:v>273.0</c:v>
                </c:pt>
                <c:pt idx="273">
                  <c:v>274.0</c:v>
                </c:pt>
                <c:pt idx="274">
                  <c:v>275.0</c:v>
                </c:pt>
                <c:pt idx="275">
                  <c:v>276.0</c:v>
                </c:pt>
                <c:pt idx="276">
                  <c:v>277.0</c:v>
                </c:pt>
                <c:pt idx="277">
                  <c:v>278.0</c:v>
                </c:pt>
                <c:pt idx="278">
                  <c:v>279.0</c:v>
                </c:pt>
                <c:pt idx="279">
                  <c:v>280.0</c:v>
                </c:pt>
                <c:pt idx="280">
                  <c:v>281.0</c:v>
                </c:pt>
                <c:pt idx="281">
                  <c:v>282.0</c:v>
                </c:pt>
                <c:pt idx="282">
                  <c:v>283.0</c:v>
                </c:pt>
                <c:pt idx="283">
                  <c:v>284.0</c:v>
                </c:pt>
                <c:pt idx="284">
                  <c:v>285.0</c:v>
                </c:pt>
                <c:pt idx="285">
                  <c:v>286.0</c:v>
                </c:pt>
                <c:pt idx="286">
                  <c:v>287.0</c:v>
                </c:pt>
                <c:pt idx="287">
                  <c:v>288.0</c:v>
                </c:pt>
                <c:pt idx="288">
                  <c:v>289.0</c:v>
                </c:pt>
                <c:pt idx="289">
                  <c:v>290.0</c:v>
                </c:pt>
                <c:pt idx="290">
                  <c:v>291.0</c:v>
                </c:pt>
                <c:pt idx="291">
                  <c:v>292.0</c:v>
                </c:pt>
                <c:pt idx="292">
                  <c:v>293.0</c:v>
                </c:pt>
                <c:pt idx="293">
                  <c:v>294.0</c:v>
                </c:pt>
                <c:pt idx="294">
                  <c:v>295.0</c:v>
                </c:pt>
                <c:pt idx="295">
                  <c:v>296.0</c:v>
                </c:pt>
                <c:pt idx="296">
                  <c:v>297.0</c:v>
                </c:pt>
                <c:pt idx="297">
                  <c:v>298.0</c:v>
                </c:pt>
                <c:pt idx="298">
                  <c:v>299.0</c:v>
                </c:pt>
                <c:pt idx="299">
                  <c:v>300.0</c:v>
                </c:pt>
                <c:pt idx="300">
                  <c:v>301.0</c:v>
                </c:pt>
                <c:pt idx="301">
                  <c:v>302.0</c:v>
                </c:pt>
                <c:pt idx="302">
                  <c:v>303.0</c:v>
                </c:pt>
                <c:pt idx="303">
                  <c:v>304.0</c:v>
                </c:pt>
                <c:pt idx="304">
                  <c:v>305.0</c:v>
                </c:pt>
                <c:pt idx="305">
                  <c:v>306.0</c:v>
                </c:pt>
                <c:pt idx="306">
                  <c:v>307.0</c:v>
                </c:pt>
                <c:pt idx="307">
                  <c:v>308.0</c:v>
                </c:pt>
                <c:pt idx="308">
                  <c:v>309.0</c:v>
                </c:pt>
                <c:pt idx="309">
                  <c:v>310.0</c:v>
                </c:pt>
                <c:pt idx="310">
                  <c:v>311.0</c:v>
                </c:pt>
                <c:pt idx="311">
                  <c:v>312.0</c:v>
                </c:pt>
                <c:pt idx="312">
                  <c:v>313.0</c:v>
                </c:pt>
                <c:pt idx="313">
                  <c:v>314.0</c:v>
                </c:pt>
                <c:pt idx="314">
                  <c:v>315.0</c:v>
                </c:pt>
                <c:pt idx="315">
                  <c:v>316.0</c:v>
                </c:pt>
                <c:pt idx="316">
                  <c:v>317.0</c:v>
                </c:pt>
                <c:pt idx="317">
                  <c:v>318.0</c:v>
                </c:pt>
                <c:pt idx="318">
                  <c:v>319.0</c:v>
                </c:pt>
                <c:pt idx="319">
                  <c:v>320.0</c:v>
                </c:pt>
                <c:pt idx="320">
                  <c:v>321.0</c:v>
                </c:pt>
                <c:pt idx="321">
                  <c:v>322.0</c:v>
                </c:pt>
                <c:pt idx="322">
                  <c:v>323.0</c:v>
                </c:pt>
                <c:pt idx="323">
                  <c:v>324.0</c:v>
                </c:pt>
                <c:pt idx="324">
                  <c:v>325.0</c:v>
                </c:pt>
                <c:pt idx="325">
                  <c:v>326.0</c:v>
                </c:pt>
                <c:pt idx="326">
                  <c:v>327.0</c:v>
                </c:pt>
                <c:pt idx="327">
                  <c:v>328.0</c:v>
                </c:pt>
                <c:pt idx="328">
                  <c:v>329.0</c:v>
                </c:pt>
                <c:pt idx="329">
                  <c:v>330.0</c:v>
                </c:pt>
                <c:pt idx="330">
                  <c:v>331.0</c:v>
                </c:pt>
                <c:pt idx="331">
                  <c:v>332.0</c:v>
                </c:pt>
                <c:pt idx="332">
                  <c:v>333.0</c:v>
                </c:pt>
                <c:pt idx="333">
                  <c:v>334.0</c:v>
                </c:pt>
                <c:pt idx="334">
                  <c:v>335.0</c:v>
                </c:pt>
                <c:pt idx="335">
                  <c:v>336.0</c:v>
                </c:pt>
                <c:pt idx="336">
                  <c:v>337.0</c:v>
                </c:pt>
                <c:pt idx="337">
                  <c:v>338.0</c:v>
                </c:pt>
                <c:pt idx="338">
                  <c:v>339.0</c:v>
                </c:pt>
                <c:pt idx="339">
                  <c:v>340.0</c:v>
                </c:pt>
                <c:pt idx="340">
                  <c:v>341.0</c:v>
                </c:pt>
                <c:pt idx="341">
                  <c:v>342.0</c:v>
                </c:pt>
                <c:pt idx="342">
                  <c:v>343.0</c:v>
                </c:pt>
                <c:pt idx="343">
                  <c:v>344.0</c:v>
                </c:pt>
                <c:pt idx="344">
                  <c:v>345.0</c:v>
                </c:pt>
                <c:pt idx="345">
                  <c:v>346.0</c:v>
                </c:pt>
                <c:pt idx="346">
                  <c:v>347.0</c:v>
                </c:pt>
                <c:pt idx="347">
                  <c:v>348.0</c:v>
                </c:pt>
                <c:pt idx="348">
                  <c:v>349.0</c:v>
                </c:pt>
                <c:pt idx="349">
                  <c:v>350.0</c:v>
                </c:pt>
                <c:pt idx="350">
                  <c:v>351.0</c:v>
                </c:pt>
                <c:pt idx="351">
                  <c:v>352.0</c:v>
                </c:pt>
                <c:pt idx="352">
                  <c:v>353.0</c:v>
                </c:pt>
                <c:pt idx="353">
                  <c:v>354.0</c:v>
                </c:pt>
                <c:pt idx="354">
                  <c:v>355.0</c:v>
                </c:pt>
                <c:pt idx="355">
                  <c:v>356.0</c:v>
                </c:pt>
                <c:pt idx="356">
                  <c:v>357.0</c:v>
                </c:pt>
                <c:pt idx="357">
                  <c:v>358.0</c:v>
                </c:pt>
                <c:pt idx="358">
                  <c:v>359.0</c:v>
                </c:pt>
                <c:pt idx="359">
                  <c:v>360.0</c:v>
                </c:pt>
                <c:pt idx="360">
                  <c:v>361.0</c:v>
                </c:pt>
                <c:pt idx="361">
                  <c:v>362.0</c:v>
                </c:pt>
                <c:pt idx="362">
                  <c:v>363.0</c:v>
                </c:pt>
                <c:pt idx="363">
                  <c:v>364.0</c:v>
                </c:pt>
                <c:pt idx="364">
                  <c:v>365.0</c:v>
                </c:pt>
                <c:pt idx="365">
                  <c:v>366.0</c:v>
                </c:pt>
                <c:pt idx="366">
                  <c:v>367.0</c:v>
                </c:pt>
                <c:pt idx="367">
                  <c:v>368.0</c:v>
                </c:pt>
                <c:pt idx="368">
                  <c:v>369.0</c:v>
                </c:pt>
                <c:pt idx="369">
                  <c:v>370.0</c:v>
                </c:pt>
                <c:pt idx="370">
                  <c:v>371.0</c:v>
                </c:pt>
                <c:pt idx="371">
                  <c:v>372.0</c:v>
                </c:pt>
                <c:pt idx="372">
                  <c:v>373.0</c:v>
                </c:pt>
                <c:pt idx="373">
                  <c:v>374.0</c:v>
                </c:pt>
                <c:pt idx="374">
                  <c:v>375.0</c:v>
                </c:pt>
                <c:pt idx="375">
                  <c:v>376.0</c:v>
                </c:pt>
                <c:pt idx="376">
                  <c:v>377.0</c:v>
                </c:pt>
                <c:pt idx="377">
                  <c:v>378.0</c:v>
                </c:pt>
                <c:pt idx="378">
                  <c:v>379.0</c:v>
                </c:pt>
                <c:pt idx="379">
                  <c:v>380.0</c:v>
                </c:pt>
                <c:pt idx="380">
                  <c:v>381.0</c:v>
                </c:pt>
                <c:pt idx="381">
                  <c:v>382.0</c:v>
                </c:pt>
                <c:pt idx="382">
                  <c:v>383.0</c:v>
                </c:pt>
                <c:pt idx="383">
                  <c:v>384.0</c:v>
                </c:pt>
                <c:pt idx="384">
                  <c:v>385.0</c:v>
                </c:pt>
                <c:pt idx="385">
                  <c:v>386.0</c:v>
                </c:pt>
                <c:pt idx="386">
                  <c:v>387.0</c:v>
                </c:pt>
                <c:pt idx="387">
                  <c:v>388.0</c:v>
                </c:pt>
                <c:pt idx="388">
                  <c:v>389.0</c:v>
                </c:pt>
                <c:pt idx="389">
                  <c:v>390.0</c:v>
                </c:pt>
                <c:pt idx="390">
                  <c:v>391.0</c:v>
                </c:pt>
                <c:pt idx="391">
                  <c:v>392.0</c:v>
                </c:pt>
                <c:pt idx="392">
                  <c:v>393.0</c:v>
                </c:pt>
                <c:pt idx="393">
                  <c:v>394.0</c:v>
                </c:pt>
                <c:pt idx="394">
                  <c:v>395.0</c:v>
                </c:pt>
                <c:pt idx="395">
                  <c:v>396.0</c:v>
                </c:pt>
                <c:pt idx="396">
                  <c:v>397.0</c:v>
                </c:pt>
                <c:pt idx="397">
                  <c:v>398.0</c:v>
                </c:pt>
                <c:pt idx="398">
                  <c:v>399.0</c:v>
                </c:pt>
                <c:pt idx="399">
                  <c:v>400.0</c:v>
                </c:pt>
                <c:pt idx="400">
                  <c:v>401.0</c:v>
                </c:pt>
                <c:pt idx="401">
                  <c:v>402.0</c:v>
                </c:pt>
                <c:pt idx="402">
                  <c:v>403.0</c:v>
                </c:pt>
                <c:pt idx="403">
                  <c:v>404.0</c:v>
                </c:pt>
                <c:pt idx="404">
                  <c:v>405.0</c:v>
                </c:pt>
                <c:pt idx="405">
                  <c:v>406.0</c:v>
                </c:pt>
                <c:pt idx="406">
                  <c:v>407.0</c:v>
                </c:pt>
                <c:pt idx="407">
                  <c:v>408.0</c:v>
                </c:pt>
                <c:pt idx="408">
                  <c:v>409.0</c:v>
                </c:pt>
                <c:pt idx="409">
                  <c:v>410.0</c:v>
                </c:pt>
                <c:pt idx="410">
                  <c:v>411.0</c:v>
                </c:pt>
                <c:pt idx="411">
                  <c:v>412.0</c:v>
                </c:pt>
                <c:pt idx="412">
                  <c:v>413.0</c:v>
                </c:pt>
                <c:pt idx="413">
                  <c:v>414.0</c:v>
                </c:pt>
                <c:pt idx="414">
                  <c:v>415.0</c:v>
                </c:pt>
                <c:pt idx="415">
                  <c:v>416.0</c:v>
                </c:pt>
                <c:pt idx="416">
                  <c:v>417.0</c:v>
                </c:pt>
                <c:pt idx="417">
                  <c:v>418.0</c:v>
                </c:pt>
                <c:pt idx="418">
                  <c:v>419.0</c:v>
                </c:pt>
                <c:pt idx="419">
                  <c:v>420.0</c:v>
                </c:pt>
                <c:pt idx="420">
                  <c:v>421.0</c:v>
                </c:pt>
                <c:pt idx="421">
                  <c:v>422.0</c:v>
                </c:pt>
                <c:pt idx="422">
                  <c:v>423.0</c:v>
                </c:pt>
                <c:pt idx="423">
                  <c:v>424.0</c:v>
                </c:pt>
                <c:pt idx="424">
                  <c:v>425.0</c:v>
                </c:pt>
                <c:pt idx="425">
                  <c:v>426.0</c:v>
                </c:pt>
                <c:pt idx="426">
                  <c:v>427.0</c:v>
                </c:pt>
                <c:pt idx="427">
                  <c:v>428.0</c:v>
                </c:pt>
                <c:pt idx="428">
                  <c:v>429.0</c:v>
                </c:pt>
                <c:pt idx="429">
                  <c:v>430.0</c:v>
                </c:pt>
                <c:pt idx="430">
                  <c:v>431.0</c:v>
                </c:pt>
                <c:pt idx="431">
                  <c:v>432.0</c:v>
                </c:pt>
                <c:pt idx="432">
                  <c:v>433.0</c:v>
                </c:pt>
                <c:pt idx="433">
                  <c:v>434.0</c:v>
                </c:pt>
                <c:pt idx="434">
                  <c:v>435.0</c:v>
                </c:pt>
                <c:pt idx="435">
                  <c:v>436.0</c:v>
                </c:pt>
                <c:pt idx="436">
                  <c:v>437.0</c:v>
                </c:pt>
                <c:pt idx="437">
                  <c:v>438.0</c:v>
                </c:pt>
                <c:pt idx="438">
                  <c:v>439.0</c:v>
                </c:pt>
                <c:pt idx="439">
                  <c:v>440.0</c:v>
                </c:pt>
                <c:pt idx="440">
                  <c:v>441.0</c:v>
                </c:pt>
                <c:pt idx="441">
                  <c:v>442.0</c:v>
                </c:pt>
                <c:pt idx="442">
                  <c:v>443.0</c:v>
                </c:pt>
                <c:pt idx="443">
                  <c:v>444.0</c:v>
                </c:pt>
                <c:pt idx="444">
                  <c:v>445.0</c:v>
                </c:pt>
                <c:pt idx="445">
                  <c:v>446.0</c:v>
                </c:pt>
                <c:pt idx="446">
                  <c:v>447.0</c:v>
                </c:pt>
                <c:pt idx="447">
                  <c:v>448.0</c:v>
                </c:pt>
                <c:pt idx="448">
                  <c:v>449.0</c:v>
                </c:pt>
                <c:pt idx="449">
                  <c:v>450.0</c:v>
                </c:pt>
                <c:pt idx="450">
                  <c:v>451.0</c:v>
                </c:pt>
                <c:pt idx="451">
                  <c:v>452.0</c:v>
                </c:pt>
                <c:pt idx="452">
                  <c:v>453.0</c:v>
                </c:pt>
                <c:pt idx="453">
                  <c:v>454.0</c:v>
                </c:pt>
                <c:pt idx="454">
                  <c:v>455.0</c:v>
                </c:pt>
                <c:pt idx="455">
                  <c:v>456.0</c:v>
                </c:pt>
                <c:pt idx="456">
                  <c:v>457.0</c:v>
                </c:pt>
                <c:pt idx="457">
                  <c:v>458.0</c:v>
                </c:pt>
                <c:pt idx="458">
                  <c:v>459.0</c:v>
                </c:pt>
                <c:pt idx="459">
                  <c:v>460.0</c:v>
                </c:pt>
                <c:pt idx="460">
                  <c:v>461.0</c:v>
                </c:pt>
                <c:pt idx="461">
                  <c:v>462.0</c:v>
                </c:pt>
                <c:pt idx="462">
                  <c:v>463.0</c:v>
                </c:pt>
                <c:pt idx="463">
                  <c:v>464.0</c:v>
                </c:pt>
                <c:pt idx="464">
                  <c:v>465.0</c:v>
                </c:pt>
                <c:pt idx="465">
                  <c:v>466.0</c:v>
                </c:pt>
                <c:pt idx="466">
                  <c:v>467.0</c:v>
                </c:pt>
                <c:pt idx="467">
                  <c:v>468.0</c:v>
                </c:pt>
                <c:pt idx="468">
                  <c:v>469.0</c:v>
                </c:pt>
                <c:pt idx="469">
                  <c:v>470.0</c:v>
                </c:pt>
                <c:pt idx="470">
                  <c:v>471.0</c:v>
                </c:pt>
                <c:pt idx="471">
                  <c:v>472.0</c:v>
                </c:pt>
                <c:pt idx="472">
                  <c:v>473.0</c:v>
                </c:pt>
                <c:pt idx="473">
                  <c:v>474.0</c:v>
                </c:pt>
                <c:pt idx="474">
                  <c:v>475.0</c:v>
                </c:pt>
                <c:pt idx="475">
                  <c:v>476.0</c:v>
                </c:pt>
                <c:pt idx="476">
                  <c:v>477.0</c:v>
                </c:pt>
                <c:pt idx="477">
                  <c:v>478.0</c:v>
                </c:pt>
                <c:pt idx="478">
                  <c:v>479.0</c:v>
                </c:pt>
                <c:pt idx="479">
                  <c:v>480.0</c:v>
                </c:pt>
                <c:pt idx="480">
                  <c:v>481.0</c:v>
                </c:pt>
                <c:pt idx="481">
                  <c:v>482.0</c:v>
                </c:pt>
                <c:pt idx="482">
                  <c:v>483.0</c:v>
                </c:pt>
                <c:pt idx="483">
                  <c:v>484.0</c:v>
                </c:pt>
                <c:pt idx="484">
                  <c:v>485.0</c:v>
                </c:pt>
                <c:pt idx="485">
                  <c:v>486.0</c:v>
                </c:pt>
                <c:pt idx="486">
                  <c:v>487.0</c:v>
                </c:pt>
                <c:pt idx="487">
                  <c:v>488.0</c:v>
                </c:pt>
                <c:pt idx="488">
                  <c:v>489.0</c:v>
                </c:pt>
                <c:pt idx="489">
                  <c:v>490.0</c:v>
                </c:pt>
                <c:pt idx="490">
                  <c:v>491.0</c:v>
                </c:pt>
                <c:pt idx="491">
                  <c:v>492.0</c:v>
                </c:pt>
                <c:pt idx="492">
                  <c:v>493.0</c:v>
                </c:pt>
                <c:pt idx="493">
                  <c:v>494.0</c:v>
                </c:pt>
                <c:pt idx="494">
                  <c:v>495.0</c:v>
                </c:pt>
                <c:pt idx="495">
                  <c:v>496.0</c:v>
                </c:pt>
                <c:pt idx="496">
                  <c:v>497.0</c:v>
                </c:pt>
                <c:pt idx="497">
                  <c:v>498.0</c:v>
                </c:pt>
                <c:pt idx="498">
                  <c:v>499.0</c:v>
                </c:pt>
                <c:pt idx="499">
                  <c:v>500.0</c:v>
                </c:pt>
                <c:pt idx="500">
                  <c:v>501.0</c:v>
                </c:pt>
                <c:pt idx="501">
                  <c:v>502.0</c:v>
                </c:pt>
                <c:pt idx="502">
                  <c:v>503.0</c:v>
                </c:pt>
                <c:pt idx="503">
                  <c:v>504.0</c:v>
                </c:pt>
                <c:pt idx="504">
                  <c:v>505.0</c:v>
                </c:pt>
                <c:pt idx="505">
                  <c:v>506.0</c:v>
                </c:pt>
                <c:pt idx="506">
                  <c:v>507.0</c:v>
                </c:pt>
                <c:pt idx="507">
                  <c:v>508.0</c:v>
                </c:pt>
                <c:pt idx="508">
                  <c:v>509.0</c:v>
                </c:pt>
                <c:pt idx="509">
                  <c:v>510.0</c:v>
                </c:pt>
                <c:pt idx="510">
                  <c:v>511.0</c:v>
                </c:pt>
                <c:pt idx="511">
                  <c:v>512.0</c:v>
                </c:pt>
                <c:pt idx="512">
                  <c:v>513.0</c:v>
                </c:pt>
                <c:pt idx="513">
                  <c:v>514.0</c:v>
                </c:pt>
                <c:pt idx="514">
                  <c:v>515.0</c:v>
                </c:pt>
                <c:pt idx="515">
                  <c:v>516.0</c:v>
                </c:pt>
                <c:pt idx="516">
                  <c:v>517.0</c:v>
                </c:pt>
                <c:pt idx="517">
                  <c:v>518.0</c:v>
                </c:pt>
                <c:pt idx="518">
                  <c:v>519.0</c:v>
                </c:pt>
                <c:pt idx="519">
                  <c:v>520.0</c:v>
                </c:pt>
                <c:pt idx="520">
                  <c:v>521.0</c:v>
                </c:pt>
                <c:pt idx="521">
                  <c:v>522.0</c:v>
                </c:pt>
                <c:pt idx="522">
                  <c:v>523.0</c:v>
                </c:pt>
                <c:pt idx="523">
                  <c:v>524.0</c:v>
                </c:pt>
                <c:pt idx="524">
                  <c:v>525.0</c:v>
                </c:pt>
                <c:pt idx="525">
                  <c:v>526.0</c:v>
                </c:pt>
                <c:pt idx="526">
                  <c:v>527.0</c:v>
                </c:pt>
                <c:pt idx="527">
                  <c:v>528.0</c:v>
                </c:pt>
                <c:pt idx="528">
                  <c:v>529.0</c:v>
                </c:pt>
                <c:pt idx="529">
                  <c:v>530.0</c:v>
                </c:pt>
                <c:pt idx="530">
                  <c:v>531.0</c:v>
                </c:pt>
                <c:pt idx="531">
                  <c:v>532.0</c:v>
                </c:pt>
                <c:pt idx="532">
                  <c:v>533.0</c:v>
                </c:pt>
                <c:pt idx="533">
                  <c:v>534.0</c:v>
                </c:pt>
                <c:pt idx="534">
                  <c:v>535.0</c:v>
                </c:pt>
                <c:pt idx="535">
                  <c:v>536.0</c:v>
                </c:pt>
                <c:pt idx="536">
                  <c:v>537.0</c:v>
                </c:pt>
                <c:pt idx="537">
                  <c:v>538.0</c:v>
                </c:pt>
                <c:pt idx="538">
                  <c:v>539.0</c:v>
                </c:pt>
                <c:pt idx="539">
                  <c:v>540.0</c:v>
                </c:pt>
                <c:pt idx="540">
                  <c:v>541.0</c:v>
                </c:pt>
                <c:pt idx="541">
                  <c:v>542.0</c:v>
                </c:pt>
                <c:pt idx="542">
                  <c:v>543.0</c:v>
                </c:pt>
                <c:pt idx="543">
                  <c:v>544.0</c:v>
                </c:pt>
                <c:pt idx="544">
                  <c:v>545.0</c:v>
                </c:pt>
                <c:pt idx="545">
                  <c:v>546.0</c:v>
                </c:pt>
                <c:pt idx="546">
                  <c:v>547.0</c:v>
                </c:pt>
                <c:pt idx="547">
                  <c:v>548.0</c:v>
                </c:pt>
                <c:pt idx="548">
                  <c:v>549.0</c:v>
                </c:pt>
                <c:pt idx="549">
                  <c:v>550.0</c:v>
                </c:pt>
                <c:pt idx="550">
                  <c:v>551.0</c:v>
                </c:pt>
                <c:pt idx="551">
                  <c:v>552.0</c:v>
                </c:pt>
                <c:pt idx="552">
                  <c:v>553.0</c:v>
                </c:pt>
                <c:pt idx="553">
                  <c:v>554.0</c:v>
                </c:pt>
                <c:pt idx="554">
                  <c:v>555.0</c:v>
                </c:pt>
                <c:pt idx="555">
                  <c:v>556.0</c:v>
                </c:pt>
                <c:pt idx="556">
                  <c:v>557.0</c:v>
                </c:pt>
                <c:pt idx="557">
                  <c:v>558.0</c:v>
                </c:pt>
                <c:pt idx="558">
                  <c:v>559.0</c:v>
                </c:pt>
                <c:pt idx="559">
                  <c:v>560.0</c:v>
                </c:pt>
                <c:pt idx="560">
                  <c:v>561.0</c:v>
                </c:pt>
                <c:pt idx="561">
                  <c:v>562.0</c:v>
                </c:pt>
                <c:pt idx="562">
                  <c:v>563.0</c:v>
                </c:pt>
                <c:pt idx="563">
                  <c:v>564.0</c:v>
                </c:pt>
                <c:pt idx="564">
                  <c:v>565.0</c:v>
                </c:pt>
                <c:pt idx="565">
                  <c:v>566.0</c:v>
                </c:pt>
                <c:pt idx="566">
                  <c:v>567.0</c:v>
                </c:pt>
                <c:pt idx="567">
                  <c:v>568.0</c:v>
                </c:pt>
                <c:pt idx="568">
                  <c:v>569.0</c:v>
                </c:pt>
                <c:pt idx="569">
                  <c:v>570.0</c:v>
                </c:pt>
                <c:pt idx="570">
                  <c:v>571.0</c:v>
                </c:pt>
                <c:pt idx="571">
                  <c:v>572.0</c:v>
                </c:pt>
                <c:pt idx="572">
                  <c:v>573.0</c:v>
                </c:pt>
                <c:pt idx="573">
                  <c:v>574.0</c:v>
                </c:pt>
                <c:pt idx="574">
                  <c:v>575.0</c:v>
                </c:pt>
                <c:pt idx="575">
                  <c:v>576.0</c:v>
                </c:pt>
                <c:pt idx="576">
                  <c:v>577.0</c:v>
                </c:pt>
                <c:pt idx="577">
                  <c:v>578.0</c:v>
                </c:pt>
                <c:pt idx="578">
                  <c:v>579.0</c:v>
                </c:pt>
                <c:pt idx="579">
                  <c:v>580.0</c:v>
                </c:pt>
                <c:pt idx="580">
                  <c:v>581.0</c:v>
                </c:pt>
                <c:pt idx="581">
                  <c:v>582.0</c:v>
                </c:pt>
                <c:pt idx="582">
                  <c:v>583.0</c:v>
                </c:pt>
                <c:pt idx="583">
                  <c:v>584.0</c:v>
                </c:pt>
                <c:pt idx="584">
                  <c:v>585.0</c:v>
                </c:pt>
                <c:pt idx="585">
                  <c:v>586.0</c:v>
                </c:pt>
                <c:pt idx="586">
                  <c:v>587.0</c:v>
                </c:pt>
                <c:pt idx="587">
                  <c:v>588.0</c:v>
                </c:pt>
                <c:pt idx="588">
                  <c:v>589.0</c:v>
                </c:pt>
                <c:pt idx="589">
                  <c:v>590.0</c:v>
                </c:pt>
                <c:pt idx="590">
                  <c:v>591.0</c:v>
                </c:pt>
                <c:pt idx="591">
                  <c:v>592.0</c:v>
                </c:pt>
                <c:pt idx="592">
                  <c:v>593.0</c:v>
                </c:pt>
                <c:pt idx="593">
                  <c:v>594.0</c:v>
                </c:pt>
                <c:pt idx="594">
                  <c:v>595.0</c:v>
                </c:pt>
                <c:pt idx="595">
                  <c:v>596.0</c:v>
                </c:pt>
                <c:pt idx="596">
                  <c:v>597.0</c:v>
                </c:pt>
                <c:pt idx="597">
                  <c:v>598.0</c:v>
                </c:pt>
                <c:pt idx="598">
                  <c:v>599.0</c:v>
                </c:pt>
                <c:pt idx="599">
                  <c:v>600.0</c:v>
                </c:pt>
                <c:pt idx="600">
                  <c:v>601.0</c:v>
                </c:pt>
                <c:pt idx="601">
                  <c:v>602.0</c:v>
                </c:pt>
                <c:pt idx="602">
                  <c:v>603.0</c:v>
                </c:pt>
                <c:pt idx="603">
                  <c:v>604.0</c:v>
                </c:pt>
                <c:pt idx="604">
                  <c:v>605.0</c:v>
                </c:pt>
                <c:pt idx="605">
                  <c:v>606.0</c:v>
                </c:pt>
                <c:pt idx="606">
                  <c:v>607.0</c:v>
                </c:pt>
                <c:pt idx="607">
                  <c:v>608.0</c:v>
                </c:pt>
                <c:pt idx="608">
                  <c:v>609.0</c:v>
                </c:pt>
                <c:pt idx="609">
                  <c:v>610.0</c:v>
                </c:pt>
                <c:pt idx="610">
                  <c:v>611.0</c:v>
                </c:pt>
                <c:pt idx="611">
                  <c:v>612.0</c:v>
                </c:pt>
                <c:pt idx="612">
                  <c:v>613.0</c:v>
                </c:pt>
                <c:pt idx="613">
                  <c:v>614.0</c:v>
                </c:pt>
                <c:pt idx="614">
                  <c:v>615.0</c:v>
                </c:pt>
                <c:pt idx="615">
                  <c:v>616.0</c:v>
                </c:pt>
                <c:pt idx="616">
                  <c:v>617.0</c:v>
                </c:pt>
                <c:pt idx="617">
                  <c:v>618.0</c:v>
                </c:pt>
                <c:pt idx="618">
                  <c:v>619.0</c:v>
                </c:pt>
                <c:pt idx="619">
                  <c:v>620.0</c:v>
                </c:pt>
                <c:pt idx="620">
                  <c:v>621.0</c:v>
                </c:pt>
                <c:pt idx="621">
                  <c:v>622.0</c:v>
                </c:pt>
                <c:pt idx="622">
                  <c:v>623.0</c:v>
                </c:pt>
                <c:pt idx="623">
                  <c:v>624.0</c:v>
                </c:pt>
                <c:pt idx="624">
                  <c:v>625.0</c:v>
                </c:pt>
                <c:pt idx="625">
                  <c:v>626.0</c:v>
                </c:pt>
                <c:pt idx="626">
                  <c:v>627.0</c:v>
                </c:pt>
                <c:pt idx="627">
                  <c:v>628.0</c:v>
                </c:pt>
                <c:pt idx="628">
                  <c:v>629.0</c:v>
                </c:pt>
                <c:pt idx="629">
                  <c:v>630.0</c:v>
                </c:pt>
                <c:pt idx="630">
                  <c:v>631.0</c:v>
                </c:pt>
                <c:pt idx="631">
                  <c:v>632.0</c:v>
                </c:pt>
                <c:pt idx="632">
                  <c:v>633.0</c:v>
                </c:pt>
                <c:pt idx="633">
                  <c:v>634.0</c:v>
                </c:pt>
                <c:pt idx="634">
                  <c:v>635.0</c:v>
                </c:pt>
                <c:pt idx="635">
                  <c:v>636.0</c:v>
                </c:pt>
                <c:pt idx="636">
                  <c:v>637.0</c:v>
                </c:pt>
                <c:pt idx="637">
                  <c:v>638.0</c:v>
                </c:pt>
                <c:pt idx="638">
                  <c:v>639.0</c:v>
                </c:pt>
                <c:pt idx="639">
                  <c:v>640.0</c:v>
                </c:pt>
                <c:pt idx="640">
                  <c:v>641.0</c:v>
                </c:pt>
                <c:pt idx="641">
                  <c:v>642.0</c:v>
                </c:pt>
                <c:pt idx="642">
                  <c:v>643.0</c:v>
                </c:pt>
                <c:pt idx="643">
                  <c:v>644.0</c:v>
                </c:pt>
                <c:pt idx="644">
                  <c:v>645.0</c:v>
                </c:pt>
                <c:pt idx="645">
                  <c:v>646.0</c:v>
                </c:pt>
                <c:pt idx="646">
                  <c:v>647.0</c:v>
                </c:pt>
                <c:pt idx="647">
                  <c:v>648.0</c:v>
                </c:pt>
                <c:pt idx="648">
                  <c:v>649.0</c:v>
                </c:pt>
                <c:pt idx="649">
                  <c:v>650.0</c:v>
                </c:pt>
                <c:pt idx="650">
                  <c:v>651.0</c:v>
                </c:pt>
                <c:pt idx="651">
                  <c:v>652.0</c:v>
                </c:pt>
                <c:pt idx="652">
                  <c:v>653.0</c:v>
                </c:pt>
                <c:pt idx="653">
                  <c:v>654.0</c:v>
                </c:pt>
                <c:pt idx="654">
                  <c:v>655.0</c:v>
                </c:pt>
                <c:pt idx="655">
                  <c:v>656.0</c:v>
                </c:pt>
                <c:pt idx="656">
                  <c:v>657.0</c:v>
                </c:pt>
                <c:pt idx="657">
                  <c:v>658.0</c:v>
                </c:pt>
                <c:pt idx="658">
                  <c:v>659.0</c:v>
                </c:pt>
                <c:pt idx="659">
                  <c:v>660.0</c:v>
                </c:pt>
                <c:pt idx="660">
                  <c:v>661.0</c:v>
                </c:pt>
                <c:pt idx="661">
                  <c:v>662.0</c:v>
                </c:pt>
                <c:pt idx="662">
                  <c:v>663.0</c:v>
                </c:pt>
                <c:pt idx="663">
                  <c:v>664.0</c:v>
                </c:pt>
                <c:pt idx="664">
                  <c:v>665.0</c:v>
                </c:pt>
                <c:pt idx="665">
                  <c:v>666.0</c:v>
                </c:pt>
                <c:pt idx="666">
                  <c:v>667.0</c:v>
                </c:pt>
                <c:pt idx="667">
                  <c:v>668.0</c:v>
                </c:pt>
                <c:pt idx="668">
                  <c:v>669.0</c:v>
                </c:pt>
                <c:pt idx="669">
                  <c:v>670.0</c:v>
                </c:pt>
                <c:pt idx="670">
                  <c:v>671.0</c:v>
                </c:pt>
                <c:pt idx="671">
                  <c:v>672.0</c:v>
                </c:pt>
                <c:pt idx="672">
                  <c:v>673.0</c:v>
                </c:pt>
                <c:pt idx="673">
                  <c:v>674.0</c:v>
                </c:pt>
                <c:pt idx="674">
                  <c:v>675.0</c:v>
                </c:pt>
                <c:pt idx="675">
                  <c:v>676.0</c:v>
                </c:pt>
                <c:pt idx="676">
                  <c:v>677.0</c:v>
                </c:pt>
                <c:pt idx="677">
                  <c:v>678.0</c:v>
                </c:pt>
                <c:pt idx="678">
                  <c:v>679.0</c:v>
                </c:pt>
                <c:pt idx="679">
                  <c:v>680.0</c:v>
                </c:pt>
                <c:pt idx="680">
                  <c:v>681.0</c:v>
                </c:pt>
                <c:pt idx="681">
                  <c:v>682.0</c:v>
                </c:pt>
                <c:pt idx="682">
                  <c:v>683.0</c:v>
                </c:pt>
                <c:pt idx="683">
                  <c:v>684.0</c:v>
                </c:pt>
                <c:pt idx="684">
                  <c:v>685.0</c:v>
                </c:pt>
                <c:pt idx="685">
                  <c:v>686.0</c:v>
                </c:pt>
                <c:pt idx="686">
                  <c:v>687.0</c:v>
                </c:pt>
                <c:pt idx="687">
                  <c:v>688.0</c:v>
                </c:pt>
                <c:pt idx="688">
                  <c:v>689.0</c:v>
                </c:pt>
                <c:pt idx="689">
                  <c:v>690.0</c:v>
                </c:pt>
                <c:pt idx="690">
                  <c:v>691.0</c:v>
                </c:pt>
                <c:pt idx="691">
                  <c:v>692.0</c:v>
                </c:pt>
                <c:pt idx="692">
                  <c:v>693.0</c:v>
                </c:pt>
                <c:pt idx="693">
                  <c:v>694.0</c:v>
                </c:pt>
                <c:pt idx="694">
                  <c:v>695.0</c:v>
                </c:pt>
                <c:pt idx="695">
                  <c:v>696.0</c:v>
                </c:pt>
                <c:pt idx="696">
                  <c:v>697.0</c:v>
                </c:pt>
                <c:pt idx="697">
                  <c:v>698.0</c:v>
                </c:pt>
                <c:pt idx="698">
                  <c:v>699.0</c:v>
                </c:pt>
                <c:pt idx="699">
                  <c:v>700.0</c:v>
                </c:pt>
                <c:pt idx="700">
                  <c:v>701.0</c:v>
                </c:pt>
                <c:pt idx="701">
                  <c:v>702.0</c:v>
                </c:pt>
                <c:pt idx="702">
                  <c:v>703.0</c:v>
                </c:pt>
                <c:pt idx="703">
                  <c:v>704.0</c:v>
                </c:pt>
                <c:pt idx="704">
                  <c:v>705.0</c:v>
                </c:pt>
                <c:pt idx="705">
                  <c:v>706.0</c:v>
                </c:pt>
                <c:pt idx="706">
                  <c:v>707.0</c:v>
                </c:pt>
                <c:pt idx="707">
                  <c:v>708.0</c:v>
                </c:pt>
                <c:pt idx="708">
                  <c:v>709.0</c:v>
                </c:pt>
                <c:pt idx="709">
                  <c:v>710.0</c:v>
                </c:pt>
                <c:pt idx="710">
                  <c:v>711.0</c:v>
                </c:pt>
                <c:pt idx="711">
                  <c:v>712.0</c:v>
                </c:pt>
                <c:pt idx="712">
                  <c:v>713.0</c:v>
                </c:pt>
                <c:pt idx="713">
                  <c:v>714.0</c:v>
                </c:pt>
                <c:pt idx="714">
                  <c:v>715.0</c:v>
                </c:pt>
                <c:pt idx="715">
                  <c:v>716.0</c:v>
                </c:pt>
                <c:pt idx="716">
                  <c:v>717.0</c:v>
                </c:pt>
                <c:pt idx="717">
                  <c:v>718.0</c:v>
                </c:pt>
                <c:pt idx="718">
                  <c:v>719.0</c:v>
                </c:pt>
                <c:pt idx="719">
                  <c:v>720.0</c:v>
                </c:pt>
                <c:pt idx="720">
                  <c:v>721.0</c:v>
                </c:pt>
                <c:pt idx="721">
                  <c:v>722.0</c:v>
                </c:pt>
                <c:pt idx="722">
                  <c:v>723.0</c:v>
                </c:pt>
                <c:pt idx="723">
                  <c:v>724.0</c:v>
                </c:pt>
                <c:pt idx="724">
                  <c:v>725.0</c:v>
                </c:pt>
                <c:pt idx="725">
                  <c:v>726.0</c:v>
                </c:pt>
                <c:pt idx="726">
                  <c:v>727.0</c:v>
                </c:pt>
                <c:pt idx="727">
                  <c:v>728.0</c:v>
                </c:pt>
                <c:pt idx="728">
                  <c:v>729.0</c:v>
                </c:pt>
                <c:pt idx="729">
                  <c:v>730.0</c:v>
                </c:pt>
                <c:pt idx="730">
                  <c:v>731.0</c:v>
                </c:pt>
                <c:pt idx="731">
                  <c:v>732.0</c:v>
                </c:pt>
                <c:pt idx="732">
                  <c:v>733.0</c:v>
                </c:pt>
                <c:pt idx="733">
                  <c:v>734.0</c:v>
                </c:pt>
                <c:pt idx="734">
                  <c:v>735.0</c:v>
                </c:pt>
                <c:pt idx="735">
                  <c:v>736.0</c:v>
                </c:pt>
                <c:pt idx="736">
                  <c:v>737.0</c:v>
                </c:pt>
                <c:pt idx="737">
                  <c:v>738.0</c:v>
                </c:pt>
                <c:pt idx="738">
                  <c:v>739.0</c:v>
                </c:pt>
                <c:pt idx="739">
                  <c:v>740.0</c:v>
                </c:pt>
                <c:pt idx="740">
                  <c:v>741.0</c:v>
                </c:pt>
                <c:pt idx="741">
                  <c:v>742.0</c:v>
                </c:pt>
                <c:pt idx="742">
                  <c:v>743.0</c:v>
                </c:pt>
                <c:pt idx="743">
                  <c:v>744.0</c:v>
                </c:pt>
                <c:pt idx="744">
                  <c:v>745.0</c:v>
                </c:pt>
                <c:pt idx="745">
                  <c:v>746.0</c:v>
                </c:pt>
                <c:pt idx="746">
                  <c:v>747.0</c:v>
                </c:pt>
                <c:pt idx="747">
                  <c:v>748.0</c:v>
                </c:pt>
                <c:pt idx="748">
                  <c:v>749.0</c:v>
                </c:pt>
                <c:pt idx="749">
                  <c:v>750.0</c:v>
                </c:pt>
                <c:pt idx="750">
                  <c:v>751.0</c:v>
                </c:pt>
                <c:pt idx="751">
                  <c:v>752.0</c:v>
                </c:pt>
                <c:pt idx="752">
                  <c:v>753.0</c:v>
                </c:pt>
                <c:pt idx="753">
                  <c:v>754.0</c:v>
                </c:pt>
                <c:pt idx="754">
                  <c:v>755.0</c:v>
                </c:pt>
                <c:pt idx="755">
                  <c:v>756.0</c:v>
                </c:pt>
                <c:pt idx="756">
                  <c:v>757.0</c:v>
                </c:pt>
                <c:pt idx="757">
                  <c:v>758.0</c:v>
                </c:pt>
                <c:pt idx="758">
                  <c:v>759.0</c:v>
                </c:pt>
                <c:pt idx="759">
                  <c:v>760.0</c:v>
                </c:pt>
                <c:pt idx="760">
                  <c:v>761.0</c:v>
                </c:pt>
                <c:pt idx="761">
                  <c:v>762.0</c:v>
                </c:pt>
                <c:pt idx="762">
                  <c:v>763.0</c:v>
                </c:pt>
                <c:pt idx="763">
                  <c:v>764.0</c:v>
                </c:pt>
                <c:pt idx="764">
                  <c:v>765.0</c:v>
                </c:pt>
                <c:pt idx="765">
                  <c:v>766.0</c:v>
                </c:pt>
                <c:pt idx="766">
                  <c:v>767.0</c:v>
                </c:pt>
                <c:pt idx="767">
                  <c:v>768.0</c:v>
                </c:pt>
                <c:pt idx="768">
                  <c:v>769.0</c:v>
                </c:pt>
                <c:pt idx="769">
                  <c:v>770.0</c:v>
                </c:pt>
                <c:pt idx="770">
                  <c:v>771.0</c:v>
                </c:pt>
                <c:pt idx="771">
                  <c:v>772.0</c:v>
                </c:pt>
                <c:pt idx="772">
                  <c:v>773.0</c:v>
                </c:pt>
                <c:pt idx="773">
                  <c:v>774.0</c:v>
                </c:pt>
                <c:pt idx="774">
                  <c:v>775.0</c:v>
                </c:pt>
                <c:pt idx="775">
                  <c:v>776.0</c:v>
                </c:pt>
                <c:pt idx="776">
                  <c:v>777.0</c:v>
                </c:pt>
                <c:pt idx="777">
                  <c:v>778.0</c:v>
                </c:pt>
                <c:pt idx="778">
                  <c:v>779.0</c:v>
                </c:pt>
                <c:pt idx="779">
                  <c:v>780.0</c:v>
                </c:pt>
                <c:pt idx="780">
                  <c:v>781.0</c:v>
                </c:pt>
                <c:pt idx="781">
                  <c:v>782.0</c:v>
                </c:pt>
                <c:pt idx="782">
                  <c:v>783.0</c:v>
                </c:pt>
                <c:pt idx="783">
                  <c:v>784.0</c:v>
                </c:pt>
                <c:pt idx="784">
                  <c:v>785.0</c:v>
                </c:pt>
                <c:pt idx="785">
                  <c:v>786.0</c:v>
                </c:pt>
                <c:pt idx="786">
                  <c:v>787.0</c:v>
                </c:pt>
                <c:pt idx="787">
                  <c:v>788.0</c:v>
                </c:pt>
                <c:pt idx="788">
                  <c:v>789.0</c:v>
                </c:pt>
                <c:pt idx="789">
                  <c:v>790.0</c:v>
                </c:pt>
                <c:pt idx="790">
                  <c:v>791.0</c:v>
                </c:pt>
                <c:pt idx="791">
                  <c:v>792.0</c:v>
                </c:pt>
                <c:pt idx="792">
                  <c:v>793.0</c:v>
                </c:pt>
                <c:pt idx="793">
                  <c:v>794.0</c:v>
                </c:pt>
                <c:pt idx="794">
                  <c:v>795.0</c:v>
                </c:pt>
                <c:pt idx="795">
                  <c:v>796.0</c:v>
                </c:pt>
                <c:pt idx="796">
                  <c:v>797.0</c:v>
                </c:pt>
                <c:pt idx="797">
                  <c:v>798.0</c:v>
                </c:pt>
                <c:pt idx="798">
                  <c:v>799.0</c:v>
                </c:pt>
                <c:pt idx="799">
                  <c:v>800.0</c:v>
                </c:pt>
                <c:pt idx="800">
                  <c:v>801.0</c:v>
                </c:pt>
                <c:pt idx="801">
                  <c:v>802.0</c:v>
                </c:pt>
                <c:pt idx="802">
                  <c:v>803.0</c:v>
                </c:pt>
                <c:pt idx="803">
                  <c:v>804.0</c:v>
                </c:pt>
                <c:pt idx="804">
                  <c:v>805.0</c:v>
                </c:pt>
                <c:pt idx="805">
                  <c:v>806.0</c:v>
                </c:pt>
                <c:pt idx="806">
                  <c:v>807.0</c:v>
                </c:pt>
                <c:pt idx="807">
                  <c:v>808.0</c:v>
                </c:pt>
                <c:pt idx="808">
                  <c:v>809.0</c:v>
                </c:pt>
                <c:pt idx="809">
                  <c:v>810.0</c:v>
                </c:pt>
                <c:pt idx="810">
                  <c:v>811.0</c:v>
                </c:pt>
                <c:pt idx="811">
                  <c:v>812.0</c:v>
                </c:pt>
                <c:pt idx="812">
                  <c:v>813.0</c:v>
                </c:pt>
                <c:pt idx="813">
                  <c:v>814.0</c:v>
                </c:pt>
                <c:pt idx="814">
                  <c:v>815.0</c:v>
                </c:pt>
                <c:pt idx="815">
                  <c:v>816.0</c:v>
                </c:pt>
                <c:pt idx="816">
                  <c:v>817.0</c:v>
                </c:pt>
                <c:pt idx="817">
                  <c:v>818.0</c:v>
                </c:pt>
                <c:pt idx="818">
                  <c:v>819.0</c:v>
                </c:pt>
                <c:pt idx="819">
                  <c:v>820.0</c:v>
                </c:pt>
                <c:pt idx="820">
                  <c:v>821.0</c:v>
                </c:pt>
                <c:pt idx="821">
                  <c:v>822.0</c:v>
                </c:pt>
                <c:pt idx="822">
                  <c:v>823.0</c:v>
                </c:pt>
                <c:pt idx="823">
                  <c:v>824.0</c:v>
                </c:pt>
                <c:pt idx="824">
                  <c:v>825.0</c:v>
                </c:pt>
                <c:pt idx="825">
                  <c:v>826.0</c:v>
                </c:pt>
                <c:pt idx="826">
                  <c:v>827.0</c:v>
                </c:pt>
                <c:pt idx="827">
                  <c:v>828.0</c:v>
                </c:pt>
                <c:pt idx="828">
                  <c:v>829.0</c:v>
                </c:pt>
                <c:pt idx="829">
                  <c:v>830.0</c:v>
                </c:pt>
                <c:pt idx="830">
                  <c:v>831.0</c:v>
                </c:pt>
                <c:pt idx="831">
                  <c:v>832.0</c:v>
                </c:pt>
                <c:pt idx="832">
                  <c:v>833.0</c:v>
                </c:pt>
                <c:pt idx="833">
                  <c:v>834.0</c:v>
                </c:pt>
                <c:pt idx="834">
                  <c:v>835.0</c:v>
                </c:pt>
                <c:pt idx="835">
                  <c:v>836.0</c:v>
                </c:pt>
                <c:pt idx="836">
                  <c:v>837.0</c:v>
                </c:pt>
                <c:pt idx="837">
                  <c:v>838.0</c:v>
                </c:pt>
                <c:pt idx="838">
                  <c:v>839.0</c:v>
                </c:pt>
                <c:pt idx="839">
                  <c:v>840.0</c:v>
                </c:pt>
                <c:pt idx="840">
                  <c:v>841.0</c:v>
                </c:pt>
                <c:pt idx="841">
                  <c:v>842.0</c:v>
                </c:pt>
                <c:pt idx="842">
                  <c:v>843.0</c:v>
                </c:pt>
                <c:pt idx="843">
                  <c:v>844.0</c:v>
                </c:pt>
                <c:pt idx="844">
                  <c:v>845.0</c:v>
                </c:pt>
                <c:pt idx="845">
                  <c:v>846.0</c:v>
                </c:pt>
                <c:pt idx="846">
                  <c:v>847.0</c:v>
                </c:pt>
                <c:pt idx="847">
                  <c:v>848.0</c:v>
                </c:pt>
                <c:pt idx="848">
                  <c:v>849.0</c:v>
                </c:pt>
                <c:pt idx="849">
                  <c:v>850.0</c:v>
                </c:pt>
                <c:pt idx="850">
                  <c:v>851.0</c:v>
                </c:pt>
                <c:pt idx="851">
                  <c:v>852.0</c:v>
                </c:pt>
                <c:pt idx="852">
                  <c:v>853.0</c:v>
                </c:pt>
                <c:pt idx="853">
                  <c:v>854.0</c:v>
                </c:pt>
                <c:pt idx="854">
                  <c:v>855.0</c:v>
                </c:pt>
                <c:pt idx="855">
                  <c:v>856.0</c:v>
                </c:pt>
                <c:pt idx="856">
                  <c:v>857.0</c:v>
                </c:pt>
                <c:pt idx="857">
                  <c:v>858.0</c:v>
                </c:pt>
                <c:pt idx="858">
                  <c:v>859.0</c:v>
                </c:pt>
                <c:pt idx="859">
                  <c:v>860.0</c:v>
                </c:pt>
                <c:pt idx="860">
                  <c:v>861.0</c:v>
                </c:pt>
                <c:pt idx="861">
                  <c:v>862.0</c:v>
                </c:pt>
                <c:pt idx="862">
                  <c:v>863.0</c:v>
                </c:pt>
                <c:pt idx="863">
                  <c:v>864.0</c:v>
                </c:pt>
                <c:pt idx="864">
                  <c:v>865.0</c:v>
                </c:pt>
                <c:pt idx="865">
                  <c:v>866.0</c:v>
                </c:pt>
                <c:pt idx="866">
                  <c:v>867.0</c:v>
                </c:pt>
                <c:pt idx="867">
                  <c:v>868.0</c:v>
                </c:pt>
                <c:pt idx="868">
                  <c:v>869.0</c:v>
                </c:pt>
                <c:pt idx="869">
                  <c:v>870.0</c:v>
                </c:pt>
                <c:pt idx="870">
                  <c:v>871.0</c:v>
                </c:pt>
                <c:pt idx="871">
                  <c:v>872.0</c:v>
                </c:pt>
                <c:pt idx="872">
                  <c:v>873.0</c:v>
                </c:pt>
                <c:pt idx="873">
                  <c:v>874.0</c:v>
                </c:pt>
                <c:pt idx="874">
                  <c:v>875.0</c:v>
                </c:pt>
                <c:pt idx="875">
                  <c:v>876.0</c:v>
                </c:pt>
                <c:pt idx="876">
                  <c:v>877.0</c:v>
                </c:pt>
                <c:pt idx="877">
                  <c:v>878.0</c:v>
                </c:pt>
                <c:pt idx="878">
                  <c:v>879.0</c:v>
                </c:pt>
                <c:pt idx="879">
                  <c:v>880.0</c:v>
                </c:pt>
                <c:pt idx="880">
                  <c:v>881.0</c:v>
                </c:pt>
                <c:pt idx="881">
                  <c:v>882.0</c:v>
                </c:pt>
                <c:pt idx="882">
                  <c:v>883.0</c:v>
                </c:pt>
                <c:pt idx="883">
                  <c:v>884.0</c:v>
                </c:pt>
                <c:pt idx="884">
                  <c:v>885.0</c:v>
                </c:pt>
                <c:pt idx="885">
                  <c:v>886.0</c:v>
                </c:pt>
                <c:pt idx="886">
                  <c:v>887.0</c:v>
                </c:pt>
                <c:pt idx="887">
                  <c:v>888.0</c:v>
                </c:pt>
                <c:pt idx="888">
                  <c:v>889.0</c:v>
                </c:pt>
                <c:pt idx="889">
                  <c:v>890.0</c:v>
                </c:pt>
                <c:pt idx="890">
                  <c:v>891.0</c:v>
                </c:pt>
                <c:pt idx="891">
                  <c:v>892.0</c:v>
                </c:pt>
                <c:pt idx="892">
                  <c:v>893.0</c:v>
                </c:pt>
                <c:pt idx="893">
                  <c:v>894.0</c:v>
                </c:pt>
                <c:pt idx="894">
                  <c:v>895.0</c:v>
                </c:pt>
                <c:pt idx="895">
                  <c:v>896.0</c:v>
                </c:pt>
                <c:pt idx="896">
                  <c:v>897.0</c:v>
                </c:pt>
                <c:pt idx="897">
                  <c:v>898.0</c:v>
                </c:pt>
                <c:pt idx="898">
                  <c:v>899.0</c:v>
                </c:pt>
                <c:pt idx="899">
                  <c:v>900.0</c:v>
                </c:pt>
                <c:pt idx="900">
                  <c:v>901.0</c:v>
                </c:pt>
                <c:pt idx="901">
                  <c:v>902.0</c:v>
                </c:pt>
                <c:pt idx="902">
                  <c:v>903.0</c:v>
                </c:pt>
                <c:pt idx="903">
                  <c:v>904.0</c:v>
                </c:pt>
                <c:pt idx="904">
                  <c:v>905.0</c:v>
                </c:pt>
                <c:pt idx="905">
                  <c:v>906.0</c:v>
                </c:pt>
                <c:pt idx="906">
                  <c:v>907.0</c:v>
                </c:pt>
                <c:pt idx="907">
                  <c:v>908.0</c:v>
                </c:pt>
                <c:pt idx="908">
                  <c:v>909.0</c:v>
                </c:pt>
                <c:pt idx="909">
                  <c:v>910.0</c:v>
                </c:pt>
                <c:pt idx="910">
                  <c:v>911.0</c:v>
                </c:pt>
                <c:pt idx="911">
                  <c:v>912.0</c:v>
                </c:pt>
                <c:pt idx="912">
                  <c:v>913.0</c:v>
                </c:pt>
                <c:pt idx="913">
                  <c:v>914.0</c:v>
                </c:pt>
                <c:pt idx="914">
                  <c:v>915.0</c:v>
                </c:pt>
                <c:pt idx="915">
                  <c:v>916.0</c:v>
                </c:pt>
                <c:pt idx="916">
                  <c:v>917.0</c:v>
                </c:pt>
                <c:pt idx="917">
                  <c:v>918.0</c:v>
                </c:pt>
                <c:pt idx="918">
                  <c:v>919.0</c:v>
                </c:pt>
                <c:pt idx="919">
                  <c:v>920.0</c:v>
                </c:pt>
                <c:pt idx="920">
                  <c:v>921.0</c:v>
                </c:pt>
                <c:pt idx="921">
                  <c:v>922.0</c:v>
                </c:pt>
                <c:pt idx="922">
                  <c:v>923.0</c:v>
                </c:pt>
                <c:pt idx="923">
                  <c:v>924.0</c:v>
                </c:pt>
                <c:pt idx="924">
                  <c:v>925.0</c:v>
                </c:pt>
                <c:pt idx="925">
                  <c:v>926.0</c:v>
                </c:pt>
                <c:pt idx="926">
                  <c:v>927.0</c:v>
                </c:pt>
                <c:pt idx="927">
                  <c:v>928.0</c:v>
                </c:pt>
                <c:pt idx="928">
                  <c:v>929.0</c:v>
                </c:pt>
                <c:pt idx="929">
                  <c:v>930.0</c:v>
                </c:pt>
                <c:pt idx="930">
                  <c:v>931.0</c:v>
                </c:pt>
                <c:pt idx="931">
                  <c:v>932.0</c:v>
                </c:pt>
                <c:pt idx="932">
                  <c:v>933.0</c:v>
                </c:pt>
                <c:pt idx="933">
                  <c:v>934.0</c:v>
                </c:pt>
                <c:pt idx="934">
                  <c:v>935.0</c:v>
                </c:pt>
                <c:pt idx="935">
                  <c:v>936.0</c:v>
                </c:pt>
                <c:pt idx="936">
                  <c:v>937.0</c:v>
                </c:pt>
                <c:pt idx="937">
                  <c:v>938.0</c:v>
                </c:pt>
                <c:pt idx="938">
                  <c:v>939.0</c:v>
                </c:pt>
                <c:pt idx="939">
                  <c:v>940.0</c:v>
                </c:pt>
                <c:pt idx="940">
                  <c:v>941.0</c:v>
                </c:pt>
                <c:pt idx="941">
                  <c:v>942.0</c:v>
                </c:pt>
                <c:pt idx="942">
                  <c:v>943.0</c:v>
                </c:pt>
                <c:pt idx="943">
                  <c:v>944.0</c:v>
                </c:pt>
                <c:pt idx="944">
                  <c:v>945.0</c:v>
                </c:pt>
                <c:pt idx="945">
                  <c:v>946.0</c:v>
                </c:pt>
                <c:pt idx="946">
                  <c:v>947.0</c:v>
                </c:pt>
                <c:pt idx="947">
                  <c:v>948.0</c:v>
                </c:pt>
                <c:pt idx="948">
                  <c:v>949.0</c:v>
                </c:pt>
                <c:pt idx="949">
                  <c:v>950.0</c:v>
                </c:pt>
                <c:pt idx="950">
                  <c:v>951.0</c:v>
                </c:pt>
                <c:pt idx="951">
                  <c:v>952.0</c:v>
                </c:pt>
                <c:pt idx="952">
                  <c:v>953.0</c:v>
                </c:pt>
                <c:pt idx="953">
                  <c:v>954.0</c:v>
                </c:pt>
                <c:pt idx="954">
                  <c:v>955.0</c:v>
                </c:pt>
                <c:pt idx="955">
                  <c:v>956.0</c:v>
                </c:pt>
                <c:pt idx="956">
                  <c:v>957.0</c:v>
                </c:pt>
                <c:pt idx="957">
                  <c:v>958.0</c:v>
                </c:pt>
                <c:pt idx="958">
                  <c:v>959.0</c:v>
                </c:pt>
                <c:pt idx="959">
                  <c:v>960.0</c:v>
                </c:pt>
                <c:pt idx="960">
                  <c:v>961.0</c:v>
                </c:pt>
                <c:pt idx="961">
                  <c:v>962.0</c:v>
                </c:pt>
                <c:pt idx="962">
                  <c:v>963.0</c:v>
                </c:pt>
                <c:pt idx="963">
                  <c:v>964.0</c:v>
                </c:pt>
                <c:pt idx="964">
                  <c:v>965.0</c:v>
                </c:pt>
                <c:pt idx="965">
                  <c:v>966.0</c:v>
                </c:pt>
                <c:pt idx="966">
                  <c:v>967.0</c:v>
                </c:pt>
                <c:pt idx="967">
                  <c:v>968.0</c:v>
                </c:pt>
                <c:pt idx="968">
                  <c:v>969.0</c:v>
                </c:pt>
                <c:pt idx="969">
                  <c:v>970.0</c:v>
                </c:pt>
                <c:pt idx="970">
                  <c:v>971.0</c:v>
                </c:pt>
                <c:pt idx="971">
                  <c:v>972.0</c:v>
                </c:pt>
                <c:pt idx="972">
                  <c:v>973.0</c:v>
                </c:pt>
                <c:pt idx="973">
                  <c:v>974.0</c:v>
                </c:pt>
                <c:pt idx="974">
                  <c:v>975.0</c:v>
                </c:pt>
                <c:pt idx="975">
                  <c:v>976.0</c:v>
                </c:pt>
                <c:pt idx="976">
                  <c:v>977.0</c:v>
                </c:pt>
                <c:pt idx="977">
                  <c:v>978.0</c:v>
                </c:pt>
                <c:pt idx="978">
                  <c:v>979.0</c:v>
                </c:pt>
                <c:pt idx="979">
                  <c:v>980.0</c:v>
                </c:pt>
                <c:pt idx="980">
                  <c:v>981.0</c:v>
                </c:pt>
                <c:pt idx="981">
                  <c:v>982.0</c:v>
                </c:pt>
                <c:pt idx="982">
                  <c:v>983.0</c:v>
                </c:pt>
                <c:pt idx="983">
                  <c:v>984.0</c:v>
                </c:pt>
                <c:pt idx="984">
                  <c:v>985.0</c:v>
                </c:pt>
                <c:pt idx="985">
                  <c:v>986.0</c:v>
                </c:pt>
                <c:pt idx="986">
                  <c:v>987.0</c:v>
                </c:pt>
                <c:pt idx="987">
                  <c:v>988.0</c:v>
                </c:pt>
                <c:pt idx="988">
                  <c:v>989.0</c:v>
                </c:pt>
                <c:pt idx="989">
                  <c:v>990.0</c:v>
                </c:pt>
                <c:pt idx="990">
                  <c:v>991.0</c:v>
                </c:pt>
                <c:pt idx="991">
                  <c:v>992.0</c:v>
                </c:pt>
                <c:pt idx="992">
                  <c:v>993.0</c:v>
                </c:pt>
                <c:pt idx="993">
                  <c:v>994.0</c:v>
                </c:pt>
                <c:pt idx="994">
                  <c:v>995.0</c:v>
                </c:pt>
                <c:pt idx="995">
                  <c:v>996.0</c:v>
                </c:pt>
                <c:pt idx="996">
                  <c:v>997.0</c:v>
                </c:pt>
                <c:pt idx="997">
                  <c:v>998.0</c:v>
                </c:pt>
                <c:pt idx="998">
                  <c:v>999.0</c:v>
                </c:pt>
                <c:pt idx="999">
                  <c:v>1000.0</c:v>
                </c:pt>
                <c:pt idx="1000">
                  <c:v>1001.0</c:v>
                </c:pt>
                <c:pt idx="1001">
                  <c:v>1002.0</c:v>
                </c:pt>
                <c:pt idx="1002">
                  <c:v>1003.0</c:v>
                </c:pt>
                <c:pt idx="1003">
                  <c:v>1004.0</c:v>
                </c:pt>
                <c:pt idx="1004">
                  <c:v>1005.0</c:v>
                </c:pt>
                <c:pt idx="1005">
                  <c:v>1006.0</c:v>
                </c:pt>
                <c:pt idx="1006">
                  <c:v>1007.0</c:v>
                </c:pt>
                <c:pt idx="1007">
                  <c:v>1008.0</c:v>
                </c:pt>
                <c:pt idx="1008">
                  <c:v>1009.0</c:v>
                </c:pt>
                <c:pt idx="1009">
                  <c:v>1010.0</c:v>
                </c:pt>
                <c:pt idx="1010">
                  <c:v>1011.0</c:v>
                </c:pt>
                <c:pt idx="1011">
                  <c:v>1012.0</c:v>
                </c:pt>
                <c:pt idx="1012">
                  <c:v>1013.0</c:v>
                </c:pt>
                <c:pt idx="1013">
                  <c:v>1014.0</c:v>
                </c:pt>
                <c:pt idx="1014">
                  <c:v>1015.0</c:v>
                </c:pt>
                <c:pt idx="1015">
                  <c:v>1016.0</c:v>
                </c:pt>
                <c:pt idx="1016">
                  <c:v>1017.0</c:v>
                </c:pt>
                <c:pt idx="1017">
                  <c:v>1018.0</c:v>
                </c:pt>
                <c:pt idx="1018">
                  <c:v>1019.0</c:v>
                </c:pt>
                <c:pt idx="1019">
                  <c:v>1020.0</c:v>
                </c:pt>
                <c:pt idx="1020">
                  <c:v>1021.0</c:v>
                </c:pt>
                <c:pt idx="1021">
                  <c:v>1022.0</c:v>
                </c:pt>
                <c:pt idx="1022">
                  <c:v>1023.0</c:v>
                </c:pt>
                <c:pt idx="1023">
                  <c:v>1024.0</c:v>
                </c:pt>
                <c:pt idx="1024">
                  <c:v>1025.0</c:v>
                </c:pt>
                <c:pt idx="1025">
                  <c:v>1026.0</c:v>
                </c:pt>
                <c:pt idx="1026">
                  <c:v>1027.0</c:v>
                </c:pt>
                <c:pt idx="1027">
                  <c:v>1028.0</c:v>
                </c:pt>
                <c:pt idx="1028">
                  <c:v>1029.0</c:v>
                </c:pt>
                <c:pt idx="1029">
                  <c:v>1030.0</c:v>
                </c:pt>
                <c:pt idx="1030">
                  <c:v>1031.0</c:v>
                </c:pt>
                <c:pt idx="1031">
                  <c:v>1032.0</c:v>
                </c:pt>
                <c:pt idx="1032">
                  <c:v>1033.0</c:v>
                </c:pt>
                <c:pt idx="1033">
                  <c:v>1034.0</c:v>
                </c:pt>
                <c:pt idx="1034">
                  <c:v>1035.0</c:v>
                </c:pt>
                <c:pt idx="1035">
                  <c:v>1036.0</c:v>
                </c:pt>
                <c:pt idx="1036">
                  <c:v>1037.0</c:v>
                </c:pt>
                <c:pt idx="1037">
                  <c:v>1038.0</c:v>
                </c:pt>
                <c:pt idx="1038">
                  <c:v>1039.0</c:v>
                </c:pt>
                <c:pt idx="1039">
                  <c:v>1040.0</c:v>
                </c:pt>
                <c:pt idx="1040">
                  <c:v>1041.0</c:v>
                </c:pt>
                <c:pt idx="1041">
                  <c:v>1042.0</c:v>
                </c:pt>
                <c:pt idx="1042">
                  <c:v>1043.0</c:v>
                </c:pt>
                <c:pt idx="1043">
                  <c:v>1044.0</c:v>
                </c:pt>
                <c:pt idx="1044">
                  <c:v>1045.0</c:v>
                </c:pt>
                <c:pt idx="1045">
                  <c:v>1046.0</c:v>
                </c:pt>
                <c:pt idx="1046">
                  <c:v>1047.0</c:v>
                </c:pt>
                <c:pt idx="1047">
                  <c:v>1048.0</c:v>
                </c:pt>
                <c:pt idx="1048">
                  <c:v>1049.0</c:v>
                </c:pt>
                <c:pt idx="1049">
                  <c:v>1050.0</c:v>
                </c:pt>
                <c:pt idx="1050">
                  <c:v>1051.0</c:v>
                </c:pt>
                <c:pt idx="1051">
                  <c:v>1052.0</c:v>
                </c:pt>
                <c:pt idx="1052">
                  <c:v>1053.0</c:v>
                </c:pt>
                <c:pt idx="1053">
                  <c:v>1054.0</c:v>
                </c:pt>
                <c:pt idx="1054">
                  <c:v>1055.0</c:v>
                </c:pt>
                <c:pt idx="1055">
                  <c:v>1056.0</c:v>
                </c:pt>
                <c:pt idx="1056">
                  <c:v>1057.0</c:v>
                </c:pt>
                <c:pt idx="1057">
                  <c:v>1058.0</c:v>
                </c:pt>
                <c:pt idx="1058">
                  <c:v>1059.0</c:v>
                </c:pt>
                <c:pt idx="1059">
                  <c:v>1060.0</c:v>
                </c:pt>
                <c:pt idx="1060">
                  <c:v>1061.0</c:v>
                </c:pt>
                <c:pt idx="1061">
                  <c:v>1062.0</c:v>
                </c:pt>
                <c:pt idx="1062">
                  <c:v>1063.0</c:v>
                </c:pt>
                <c:pt idx="1063">
                  <c:v>1064.0</c:v>
                </c:pt>
                <c:pt idx="1064">
                  <c:v>1065.0</c:v>
                </c:pt>
                <c:pt idx="1065">
                  <c:v>1066.0</c:v>
                </c:pt>
                <c:pt idx="1066">
                  <c:v>1067.0</c:v>
                </c:pt>
                <c:pt idx="1067">
                  <c:v>1068.0</c:v>
                </c:pt>
                <c:pt idx="1068">
                  <c:v>1069.0</c:v>
                </c:pt>
                <c:pt idx="1069">
                  <c:v>1070.0</c:v>
                </c:pt>
                <c:pt idx="1070">
                  <c:v>1071.0</c:v>
                </c:pt>
                <c:pt idx="1071">
                  <c:v>1072.0</c:v>
                </c:pt>
                <c:pt idx="1072">
                  <c:v>1073.0</c:v>
                </c:pt>
                <c:pt idx="1073">
                  <c:v>1074.0</c:v>
                </c:pt>
                <c:pt idx="1074">
                  <c:v>1075.0</c:v>
                </c:pt>
                <c:pt idx="1075">
                  <c:v>1076.0</c:v>
                </c:pt>
                <c:pt idx="1076">
                  <c:v>1077.0</c:v>
                </c:pt>
                <c:pt idx="1077">
                  <c:v>1078.0</c:v>
                </c:pt>
                <c:pt idx="1078">
                  <c:v>1079.0</c:v>
                </c:pt>
                <c:pt idx="1079">
                  <c:v>1080.0</c:v>
                </c:pt>
                <c:pt idx="1080">
                  <c:v>1081.0</c:v>
                </c:pt>
                <c:pt idx="1081">
                  <c:v>1082.0</c:v>
                </c:pt>
                <c:pt idx="1082">
                  <c:v>1083.0</c:v>
                </c:pt>
                <c:pt idx="1083">
                  <c:v>1084.0</c:v>
                </c:pt>
                <c:pt idx="1084">
                  <c:v>1085.0</c:v>
                </c:pt>
                <c:pt idx="1085">
                  <c:v>1086.0</c:v>
                </c:pt>
                <c:pt idx="1086">
                  <c:v>1087.0</c:v>
                </c:pt>
                <c:pt idx="1087">
                  <c:v>1088.0</c:v>
                </c:pt>
                <c:pt idx="1088">
                  <c:v>1089.0</c:v>
                </c:pt>
                <c:pt idx="1089">
                  <c:v>1090.0</c:v>
                </c:pt>
                <c:pt idx="1090">
                  <c:v>1091.0</c:v>
                </c:pt>
                <c:pt idx="1091">
                  <c:v>1092.0</c:v>
                </c:pt>
                <c:pt idx="1092">
                  <c:v>1093.0</c:v>
                </c:pt>
                <c:pt idx="1093">
                  <c:v>1094.0</c:v>
                </c:pt>
                <c:pt idx="1094">
                  <c:v>1095.0</c:v>
                </c:pt>
                <c:pt idx="1095">
                  <c:v>1096.0</c:v>
                </c:pt>
                <c:pt idx="1096">
                  <c:v>1097.0</c:v>
                </c:pt>
                <c:pt idx="1097">
                  <c:v>1098.0</c:v>
                </c:pt>
                <c:pt idx="1098">
                  <c:v>1099.0</c:v>
                </c:pt>
                <c:pt idx="1099">
                  <c:v>1100.0</c:v>
                </c:pt>
                <c:pt idx="1100">
                  <c:v>1101.0</c:v>
                </c:pt>
                <c:pt idx="1101">
                  <c:v>1102.0</c:v>
                </c:pt>
                <c:pt idx="1102">
                  <c:v>1103.0</c:v>
                </c:pt>
                <c:pt idx="1103">
                  <c:v>1104.0</c:v>
                </c:pt>
                <c:pt idx="1104">
                  <c:v>1105.0</c:v>
                </c:pt>
                <c:pt idx="1105">
                  <c:v>1106.0</c:v>
                </c:pt>
                <c:pt idx="1106">
                  <c:v>1107.0</c:v>
                </c:pt>
                <c:pt idx="1107">
                  <c:v>1108.0</c:v>
                </c:pt>
                <c:pt idx="1108">
                  <c:v>1109.0</c:v>
                </c:pt>
                <c:pt idx="1109">
                  <c:v>1110.0</c:v>
                </c:pt>
                <c:pt idx="1110">
                  <c:v>1111.0</c:v>
                </c:pt>
                <c:pt idx="1111">
                  <c:v>1112.0</c:v>
                </c:pt>
                <c:pt idx="1112">
                  <c:v>1113.0</c:v>
                </c:pt>
                <c:pt idx="1113">
                  <c:v>1114.0</c:v>
                </c:pt>
                <c:pt idx="1114">
                  <c:v>1115.0</c:v>
                </c:pt>
                <c:pt idx="1115">
                  <c:v>1116.0</c:v>
                </c:pt>
                <c:pt idx="1116">
                  <c:v>1117.0</c:v>
                </c:pt>
                <c:pt idx="1117">
                  <c:v>1118.0</c:v>
                </c:pt>
                <c:pt idx="1118">
                  <c:v>1119.0</c:v>
                </c:pt>
                <c:pt idx="1119">
                  <c:v>1120.0</c:v>
                </c:pt>
                <c:pt idx="1120">
                  <c:v>1121.0</c:v>
                </c:pt>
                <c:pt idx="1121">
                  <c:v>1122.0</c:v>
                </c:pt>
                <c:pt idx="1122">
                  <c:v>1123.0</c:v>
                </c:pt>
                <c:pt idx="1123">
                  <c:v>1124.0</c:v>
                </c:pt>
                <c:pt idx="1124">
                  <c:v>1125.0</c:v>
                </c:pt>
                <c:pt idx="1125">
                  <c:v>1126.0</c:v>
                </c:pt>
                <c:pt idx="1126">
                  <c:v>1127.0</c:v>
                </c:pt>
                <c:pt idx="1127">
                  <c:v>1128.0</c:v>
                </c:pt>
                <c:pt idx="1128">
                  <c:v>1129.0</c:v>
                </c:pt>
                <c:pt idx="1129">
                  <c:v>1130.0</c:v>
                </c:pt>
                <c:pt idx="1130">
                  <c:v>1131.0</c:v>
                </c:pt>
                <c:pt idx="1131">
                  <c:v>1132.0</c:v>
                </c:pt>
                <c:pt idx="1132">
                  <c:v>1133.0</c:v>
                </c:pt>
                <c:pt idx="1133">
                  <c:v>1134.0</c:v>
                </c:pt>
                <c:pt idx="1134">
                  <c:v>1135.0</c:v>
                </c:pt>
                <c:pt idx="1135">
                  <c:v>1136.0</c:v>
                </c:pt>
                <c:pt idx="1136">
                  <c:v>1137.0</c:v>
                </c:pt>
                <c:pt idx="1137">
                  <c:v>1138.0</c:v>
                </c:pt>
                <c:pt idx="1138">
                  <c:v>1139.0</c:v>
                </c:pt>
                <c:pt idx="1139">
                  <c:v>1140.0</c:v>
                </c:pt>
                <c:pt idx="1140">
                  <c:v>1141.0</c:v>
                </c:pt>
                <c:pt idx="1141">
                  <c:v>1142.0</c:v>
                </c:pt>
                <c:pt idx="1142">
                  <c:v>1143.0</c:v>
                </c:pt>
                <c:pt idx="1143">
                  <c:v>1144.0</c:v>
                </c:pt>
                <c:pt idx="1144">
                  <c:v>1145.0</c:v>
                </c:pt>
                <c:pt idx="1145">
                  <c:v>1146.0</c:v>
                </c:pt>
                <c:pt idx="1146">
                  <c:v>1147.0</c:v>
                </c:pt>
                <c:pt idx="1147">
                  <c:v>1148.0</c:v>
                </c:pt>
                <c:pt idx="1148">
                  <c:v>1149.0</c:v>
                </c:pt>
                <c:pt idx="1149">
                  <c:v>1150.0</c:v>
                </c:pt>
                <c:pt idx="1150">
                  <c:v>1151.0</c:v>
                </c:pt>
                <c:pt idx="1151">
                  <c:v>1152.0</c:v>
                </c:pt>
                <c:pt idx="1152">
                  <c:v>1153.0</c:v>
                </c:pt>
                <c:pt idx="1153">
                  <c:v>1154.0</c:v>
                </c:pt>
                <c:pt idx="1154">
                  <c:v>1155.0</c:v>
                </c:pt>
                <c:pt idx="1155">
                  <c:v>1156.0</c:v>
                </c:pt>
                <c:pt idx="1156">
                  <c:v>1157.0</c:v>
                </c:pt>
                <c:pt idx="1157">
                  <c:v>1158.0</c:v>
                </c:pt>
                <c:pt idx="1158">
                  <c:v>1159.0</c:v>
                </c:pt>
                <c:pt idx="1159">
                  <c:v>1160.0</c:v>
                </c:pt>
                <c:pt idx="1160">
                  <c:v>1161.0</c:v>
                </c:pt>
                <c:pt idx="1161">
                  <c:v>1162.0</c:v>
                </c:pt>
                <c:pt idx="1162">
                  <c:v>1163.0</c:v>
                </c:pt>
                <c:pt idx="1163">
                  <c:v>1164.0</c:v>
                </c:pt>
                <c:pt idx="1164">
                  <c:v>1165.0</c:v>
                </c:pt>
                <c:pt idx="1165">
                  <c:v>1166.0</c:v>
                </c:pt>
                <c:pt idx="1166">
                  <c:v>1167.0</c:v>
                </c:pt>
                <c:pt idx="1167">
                  <c:v>1168.0</c:v>
                </c:pt>
                <c:pt idx="1168">
                  <c:v>1169.0</c:v>
                </c:pt>
                <c:pt idx="1169">
                  <c:v>1170.0</c:v>
                </c:pt>
                <c:pt idx="1170">
                  <c:v>1171.0</c:v>
                </c:pt>
                <c:pt idx="1171">
                  <c:v>1172.0</c:v>
                </c:pt>
                <c:pt idx="1172">
                  <c:v>1173.0</c:v>
                </c:pt>
                <c:pt idx="1173">
                  <c:v>1174.0</c:v>
                </c:pt>
                <c:pt idx="1174">
                  <c:v>1175.0</c:v>
                </c:pt>
                <c:pt idx="1175">
                  <c:v>1176.0</c:v>
                </c:pt>
                <c:pt idx="1176">
                  <c:v>1177.0</c:v>
                </c:pt>
                <c:pt idx="1177">
                  <c:v>1178.0</c:v>
                </c:pt>
                <c:pt idx="1178">
                  <c:v>1179.0</c:v>
                </c:pt>
                <c:pt idx="1179">
                  <c:v>1180.0</c:v>
                </c:pt>
                <c:pt idx="1180">
                  <c:v>1181.0</c:v>
                </c:pt>
                <c:pt idx="1181">
                  <c:v>1182.0</c:v>
                </c:pt>
                <c:pt idx="1182">
                  <c:v>1183.0</c:v>
                </c:pt>
                <c:pt idx="1183">
                  <c:v>1184.0</c:v>
                </c:pt>
                <c:pt idx="1184">
                  <c:v>1185.0</c:v>
                </c:pt>
                <c:pt idx="1185">
                  <c:v>1186.0</c:v>
                </c:pt>
                <c:pt idx="1186">
                  <c:v>1187.0</c:v>
                </c:pt>
                <c:pt idx="1187">
                  <c:v>1188.0</c:v>
                </c:pt>
                <c:pt idx="1188">
                  <c:v>1189.0</c:v>
                </c:pt>
                <c:pt idx="1189">
                  <c:v>1190.0</c:v>
                </c:pt>
                <c:pt idx="1190">
                  <c:v>1191.0</c:v>
                </c:pt>
                <c:pt idx="1191">
                  <c:v>1192.0</c:v>
                </c:pt>
                <c:pt idx="1192">
                  <c:v>1193.0</c:v>
                </c:pt>
                <c:pt idx="1193">
                  <c:v>1194.0</c:v>
                </c:pt>
                <c:pt idx="1194">
                  <c:v>1195.0</c:v>
                </c:pt>
                <c:pt idx="1195">
                  <c:v>1196.0</c:v>
                </c:pt>
                <c:pt idx="1196">
                  <c:v>1197.0</c:v>
                </c:pt>
                <c:pt idx="1197">
                  <c:v>1198.0</c:v>
                </c:pt>
                <c:pt idx="1198">
                  <c:v>1199.0</c:v>
                </c:pt>
                <c:pt idx="1199">
                  <c:v>1200.0</c:v>
                </c:pt>
                <c:pt idx="1200">
                  <c:v>1201.0</c:v>
                </c:pt>
                <c:pt idx="1201">
                  <c:v>1202.0</c:v>
                </c:pt>
                <c:pt idx="1202">
                  <c:v>1203.0</c:v>
                </c:pt>
                <c:pt idx="1203">
                  <c:v>1204.0</c:v>
                </c:pt>
                <c:pt idx="1204">
                  <c:v>1205.0</c:v>
                </c:pt>
                <c:pt idx="1205">
                  <c:v>1206.0</c:v>
                </c:pt>
                <c:pt idx="1206">
                  <c:v>1207.0</c:v>
                </c:pt>
                <c:pt idx="1207">
                  <c:v>1208.0</c:v>
                </c:pt>
                <c:pt idx="1208">
                  <c:v>1209.0</c:v>
                </c:pt>
                <c:pt idx="1209">
                  <c:v>1210.0</c:v>
                </c:pt>
                <c:pt idx="1210">
                  <c:v>1211.0</c:v>
                </c:pt>
                <c:pt idx="1211">
                  <c:v>1212.0</c:v>
                </c:pt>
                <c:pt idx="1212">
                  <c:v>1213.0</c:v>
                </c:pt>
                <c:pt idx="1213">
                  <c:v>1214.0</c:v>
                </c:pt>
                <c:pt idx="1214">
                  <c:v>1215.0</c:v>
                </c:pt>
                <c:pt idx="1215">
                  <c:v>1216.0</c:v>
                </c:pt>
                <c:pt idx="1216">
                  <c:v>1217.0</c:v>
                </c:pt>
                <c:pt idx="1217">
                  <c:v>1218.0</c:v>
                </c:pt>
                <c:pt idx="1218">
                  <c:v>1219.0</c:v>
                </c:pt>
                <c:pt idx="1219">
                  <c:v>1220.0</c:v>
                </c:pt>
                <c:pt idx="1220">
                  <c:v>1221.0</c:v>
                </c:pt>
                <c:pt idx="1221">
                  <c:v>1222.0</c:v>
                </c:pt>
                <c:pt idx="1222">
                  <c:v>1223.0</c:v>
                </c:pt>
                <c:pt idx="1223">
                  <c:v>1224.0</c:v>
                </c:pt>
                <c:pt idx="1224">
                  <c:v>1225.0</c:v>
                </c:pt>
                <c:pt idx="1225">
                  <c:v>1226.0</c:v>
                </c:pt>
                <c:pt idx="1226">
                  <c:v>1227.0</c:v>
                </c:pt>
                <c:pt idx="1227">
                  <c:v>1228.0</c:v>
                </c:pt>
                <c:pt idx="1228">
                  <c:v>1229.0</c:v>
                </c:pt>
                <c:pt idx="1229">
                  <c:v>1230.0</c:v>
                </c:pt>
                <c:pt idx="1230">
                  <c:v>1231.0</c:v>
                </c:pt>
                <c:pt idx="1231">
                  <c:v>1232.0</c:v>
                </c:pt>
                <c:pt idx="1232">
                  <c:v>1233.0</c:v>
                </c:pt>
                <c:pt idx="1233">
                  <c:v>1234.0</c:v>
                </c:pt>
                <c:pt idx="1234">
                  <c:v>1235.0</c:v>
                </c:pt>
                <c:pt idx="1235">
                  <c:v>1236.0</c:v>
                </c:pt>
                <c:pt idx="1236">
                  <c:v>1237.0</c:v>
                </c:pt>
                <c:pt idx="1237">
                  <c:v>1238.0</c:v>
                </c:pt>
                <c:pt idx="1238">
                  <c:v>1239.0</c:v>
                </c:pt>
                <c:pt idx="1239">
                  <c:v>1240.0</c:v>
                </c:pt>
                <c:pt idx="1240">
                  <c:v>1241.0</c:v>
                </c:pt>
                <c:pt idx="1241">
                  <c:v>1242.0</c:v>
                </c:pt>
                <c:pt idx="1242">
                  <c:v>1243.0</c:v>
                </c:pt>
                <c:pt idx="1243">
                  <c:v>1244.0</c:v>
                </c:pt>
                <c:pt idx="1244">
                  <c:v>1245.0</c:v>
                </c:pt>
                <c:pt idx="1245">
                  <c:v>1246.0</c:v>
                </c:pt>
                <c:pt idx="1246">
                  <c:v>1247.0</c:v>
                </c:pt>
                <c:pt idx="1247">
                  <c:v>1248.0</c:v>
                </c:pt>
                <c:pt idx="1248">
                  <c:v>1249.0</c:v>
                </c:pt>
                <c:pt idx="1249">
                  <c:v>1250.0</c:v>
                </c:pt>
                <c:pt idx="1250">
                  <c:v>1251.0</c:v>
                </c:pt>
                <c:pt idx="1251">
                  <c:v>1252.0</c:v>
                </c:pt>
                <c:pt idx="1252">
                  <c:v>1253.0</c:v>
                </c:pt>
                <c:pt idx="1253">
                  <c:v>1254.0</c:v>
                </c:pt>
                <c:pt idx="1254">
                  <c:v>1255.0</c:v>
                </c:pt>
                <c:pt idx="1255">
                  <c:v>1256.0</c:v>
                </c:pt>
                <c:pt idx="1256">
                  <c:v>1257.0</c:v>
                </c:pt>
                <c:pt idx="1257">
                  <c:v>1258.0</c:v>
                </c:pt>
                <c:pt idx="1258">
                  <c:v>1259.0</c:v>
                </c:pt>
                <c:pt idx="1259">
                  <c:v>1260.0</c:v>
                </c:pt>
                <c:pt idx="1260">
                  <c:v>1261.0</c:v>
                </c:pt>
                <c:pt idx="1261">
                  <c:v>1262.0</c:v>
                </c:pt>
                <c:pt idx="1262">
                  <c:v>1263.0</c:v>
                </c:pt>
                <c:pt idx="1263">
                  <c:v>1264.0</c:v>
                </c:pt>
                <c:pt idx="1264">
                  <c:v>1265.0</c:v>
                </c:pt>
                <c:pt idx="1265">
                  <c:v>1266.0</c:v>
                </c:pt>
                <c:pt idx="1266">
                  <c:v>1267.0</c:v>
                </c:pt>
                <c:pt idx="1267">
                  <c:v>1268.0</c:v>
                </c:pt>
                <c:pt idx="1268">
                  <c:v>1269.0</c:v>
                </c:pt>
                <c:pt idx="1269">
                  <c:v>1270.0</c:v>
                </c:pt>
                <c:pt idx="1270">
                  <c:v>1271.0</c:v>
                </c:pt>
                <c:pt idx="1271">
                  <c:v>1272.0</c:v>
                </c:pt>
                <c:pt idx="1272">
                  <c:v>1273.0</c:v>
                </c:pt>
                <c:pt idx="1273">
                  <c:v>1274.0</c:v>
                </c:pt>
                <c:pt idx="1274">
                  <c:v>1275.0</c:v>
                </c:pt>
                <c:pt idx="1275">
                  <c:v>1276.0</c:v>
                </c:pt>
                <c:pt idx="1276">
                  <c:v>1277.0</c:v>
                </c:pt>
                <c:pt idx="1277">
                  <c:v>1278.0</c:v>
                </c:pt>
                <c:pt idx="1278">
                  <c:v>1279.0</c:v>
                </c:pt>
                <c:pt idx="1279">
                  <c:v>1280.0</c:v>
                </c:pt>
                <c:pt idx="1280">
                  <c:v>1281.0</c:v>
                </c:pt>
                <c:pt idx="1281">
                  <c:v>1282.0</c:v>
                </c:pt>
                <c:pt idx="1282">
                  <c:v>1283.0</c:v>
                </c:pt>
                <c:pt idx="1283">
                  <c:v>1284.0</c:v>
                </c:pt>
                <c:pt idx="1284">
                  <c:v>1285.0</c:v>
                </c:pt>
                <c:pt idx="1285">
                  <c:v>1286.0</c:v>
                </c:pt>
                <c:pt idx="1286">
                  <c:v>1287.0</c:v>
                </c:pt>
                <c:pt idx="1287">
                  <c:v>1288.0</c:v>
                </c:pt>
                <c:pt idx="1288">
                  <c:v>1289.0</c:v>
                </c:pt>
                <c:pt idx="1289">
                  <c:v>1290.0</c:v>
                </c:pt>
                <c:pt idx="1290">
                  <c:v>1291.0</c:v>
                </c:pt>
                <c:pt idx="1291">
                  <c:v>1292.0</c:v>
                </c:pt>
                <c:pt idx="1292">
                  <c:v>1293.0</c:v>
                </c:pt>
                <c:pt idx="1293">
                  <c:v>1294.0</c:v>
                </c:pt>
                <c:pt idx="1294">
                  <c:v>1295.0</c:v>
                </c:pt>
                <c:pt idx="1295">
                  <c:v>1296.0</c:v>
                </c:pt>
                <c:pt idx="1296">
                  <c:v>1297.0</c:v>
                </c:pt>
                <c:pt idx="1297">
                  <c:v>1298.0</c:v>
                </c:pt>
                <c:pt idx="1298">
                  <c:v>1299.0</c:v>
                </c:pt>
                <c:pt idx="1299">
                  <c:v>1300.0</c:v>
                </c:pt>
                <c:pt idx="1300">
                  <c:v>1301.0</c:v>
                </c:pt>
                <c:pt idx="1301">
                  <c:v>1302.0</c:v>
                </c:pt>
                <c:pt idx="1302">
                  <c:v>1303.0</c:v>
                </c:pt>
                <c:pt idx="1303">
                  <c:v>1304.0</c:v>
                </c:pt>
                <c:pt idx="1304">
                  <c:v>1305.0</c:v>
                </c:pt>
                <c:pt idx="1305">
                  <c:v>1306.0</c:v>
                </c:pt>
                <c:pt idx="1306">
                  <c:v>1307.0</c:v>
                </c:pt>
                <c:pt idx="1307">
                  <c:v>1308.0</c:v>
                </c:pt>
                <c:pt idx="1308">
                  <c:v>1309.0</c:v>
                </c:pt>
                <c:pt idx="1309">
                  <c:v>1310.0</c:v>
                </c:pt>
                <c:pt idx="1310">
                  <c:v>1311.0</c:v>
                </c:pt>
                <c:pt idx="1311">
                  <c:v>1312.0</c:v>
                </c:pt>
                <c:pt idx="1312">
                  <c:v>1313.0</c:v>
                </c:pt>
                <c:pt idx="1313">
                  <c:v>1314.0</c:v>
                </c:pt>
                <c:pt idx="1314">
                  <c:v>1315.0</c:v>
                </c:pt>
                <c:pt idx="1315">
                  <c:v>1316.0</c:v>
                </c:pt>
                <c:pt idx="1316">
                  <c:v>1317.0</c:v>
                </c:pt>
                <c:pt idx="1317">
                  <c:v>1318.0</c:v>
                </c:pt>
                <c:pt idx="1318">
                  <c:v>1319.0</c:v>
                </c:pt>
                <c:pt idx="1319">
                  <c:v>1320.0</c:v>
                </c:pt>
                <c:pt idx="1320">
                  <c:v>1321.0</c:v>
                </c:pt>
                <c:pt idx="1321">
                  <c:v>1322.0</c:v>
                </c:pt>
                <c:pt idx="1322">
                  <c:v>1323.0</c:v>
                </c:pt>
                <c:pt idx="1323">
                  <c:v>1324.0</c:v>
                </c:pt>
                <c:pt idx="1324">
                  <c:v>1325.0</c:v>
                </c:pt>
                <c:pt idx="1325">
                  <c:v>1326.0</c:v>
                </c:pt>
                <c:pt idx="1326">
                  <c:v>1327.0</c:v>
                </c:pt>
                <c:pt idx="1327">
                  <c:v>1328.0</c:v>
                </c:pt>
                <c:pt idx="1328">
                  <c:v>1329.0</c:v>
                </c:pt>
                <c:pt idx="1329">
                  <c:v>1330.0</c:v>
                </c:pt>
                <c:pt idx="1330">
                  <c:v>1331.0</c:v>
                </c:pt>
                <c:pt idx="1331">
                  <c:v>1332.0</c:v>
                </c:pt>
                <c:pt idx="1332">
                  <c:v>1333.0</c:v>
                </c:pt>
                <c:pt idx="1333">
                  <c:v>1334.0</c:v>
                </c:pt>
                <c:pt idx="1334">
                  <c:v>1335.0</c:v>
                </c:pt>
                <c:pt idx="1335">
                  <c:v>1336.0</c:v>
                </c:pt>
                <c:pt idx="1336">
                  <c:v>1337.0</c:v>
                </c:pt>
                <c:pt idx="1337">
                  <c:v>1338.0</c:v>
                </c:pt>
                <c:pt idx="1338">
                  <c:v>1339.0</c:v>
                </c:pt>
                <c:pt idx="1339">
                  <c:v>1340.0</c:v>
                </c:pt>
                <c:pt idx="1340">
                  <c:v>1341.0</c:v>
                </c:pt>
                <c:pt idx="1341">
                  <c:v>1342.0</c:v>
                </c:pt>
                <c:pt idx="1342">
                  <c:v>1343.0</c:v>
                </c:pt>
                <c:pt idx="1343">
                  <c:v>1344.0</c:v>
                </c:pt>
                <c:pt idx="1344">
                  <c:v>1345.0</c:v>
                </c:pt>
                <c:pt idx="1345">
                  <c:v>1346.0</c:v>
                </c:pt>
                <c:pt idx="1346">
                  <c:v>1347.0</c:v>
                </c:pt>
                <c:pt idx="1347">
                  <c:v>1348.0</c:v>
                </c:pt>
                <c:pt idx="1348">
                  <c:v>1349.0</c:v>
                </c:pt>
                <c:pt idx="1349">
                  <c:v>1350.0</c:v>
                </c:pt>
                <c:pt idx="1350">
                  <c:v>1351.0</c:v>
                </c:pt>
                <c:pt idx="1351">
                  <c:v>1352.0</c:v>
                </c:pt>
                <c:pt idx="1352">
                  <c:v>1353.0</c:v>
                </c:pt>
                <c:pt idx="1353">
                  <c:v>1354.0</c:v>
                </c:pt>
                <c:pt idx="1354">
                  <c:v>1355.0</c:v>
                </c:pt>
                <c:pt idx="1355">
                  <c:v>1356.0</c:v>
                </c:pt>
                <c:pt idx="1356">
                  <c:v>1357.0</c:v>
                </c:pt>
                <c:pt idx="1357">
                  <c:v>1358.0</c:v>
                </c:pt>
                <c:pt idx="1358">
                  <c:v>1359.0</c:v>
                </c:pt>
                <c:pt idx="1359">
                  <c:v>1360.0</c:v>
                </c:pt>
                <c:pt idx="1360">
                  <c:v>1361.0</c:v>
                </c:pt>
                <c:pt idx="1361">
                  <c:v>1362.0</c:v>
                </c:pt>
                <c:pt idx="1362">
                  <c:v>1363.0</c:v>
                </c:pt>
                <c:pt idx="1363">
                  <c:v>1364.0</c:v>
                </c:pt>
                <c:pt idx="1364">
                  <c:v>1365.0</c:v>
                </c:pt>
                <c:pt idx="1365">
                  <c:v>1366.0</c:v>
                </c:pt>
                <c:pt idx="1366">
                  <c:v>1367.0</c:v>
                </c:pt>
                <c:pt idx="1367">
                  <c:v>1368.0</c:v>
                </c:pt>
                <c:pt idx="1368">
                  <c:v>1369.0</c:v>
                </c:pt>
                <c:pt idx="1369">
                  <c:v>1370.0</c:v>
                </c:pt>
                <c:pt idx="1370">
                  <c:v>1371.0</c:v>
                </c:pt>
                <c:pt idx="1371">
                  <c:v>1372.0</c:v>
                </c:pt>
                <c:pt idx="1372">
                  <c:v>1373.0</c:v>
                </c:pt>
                <c:pt idx="1373">
                  <c:v>1374.0</c:v>
                </c:pt>
                <c:pt idx="1374">
                  <c:v>1375.0</c:v>
                </c:pt>
                <c:pt idx="1375">
                  <c:v>1376.0</c:v>
                </c:pt>
                <c:pt idx="1376">
                  <c:v>1377.0</c:v>
                </c:pt>
                <c:pt idx="1377">
                  <c:v>1378.0</c:v>
                </c:pt>
                <c:pt idx="1378">
                  <c:v>1379.0</c:v>
                </c:pt>
                <c:pt idx="1379">
                  <c:v>1380.0</c:v>
                </c:pt>
                <c:pt idx="1380">
                  <c:v>1381.0</c:v>
                </c:pt>
                <c:pt idx="1381">
                  <c:v>1382.0</c:v>
                </c:pt>
                <c:pt idx="1382">
                  <c:v>1383.0</c:v>
                </c:pt>
                <c:pt idx="1383">
                  <c:v>1384.0</c:v>
                </c:pt>
                <c:pt idx="1384">
                  <c:v>1385.0</c:v>
                </c:pt>
                <c:pt idx="1385">
                  <c:v>1386.0</c:v>
                </c:pt>
                <c:pt idx="1386">
                  <c:v>1387.0</c:v>
                </c:pt>
                <c:pt idx="1387">
                  <c:v>1388.0</c:v>
                </c:pt>
                <c:pt idx="1388">
                  <c:v>1389.0</c:v>
                </c:pt>
                <c:pt idx="1389">
                  <c:v>1390.0</c:v>
                </c:pt>
                <c:pt idx="1390">
                  <c:v>1391.0</c:v>
                </c:pt>
                <c:pt idx="1391">
                  <c:v>1392.0</c:v>
                </c:pt>
                <c:pt idx="1392">
                  <c:v>1393.0</c:v>
                </c:pt>
                <c:pt idx="1393">
                  <c:v>1394.0</c:v>
                </c:pt>
                <c:pt idx="1394">
                  <c:v>1395.0</c:v>
                </c:pt>
                <c:pt idx="1395">
                  <c:v>1396.0</c:v>
                </c:pt>
                <c:pt idx="1396">
                  <c:v>1397.0</c:v>
                </c:pt>
                <c:pt idx="1397">
                  <c:v>1398.0</c:v>
                </c:pt>
                <c:pt idx="1398">
                  <c:v>1399.0</c:v>
                </c:pt>
                <c:pt idx="1399">
                  <c:v>1400.0</c:v>
                </c:pt>
                <c:pt idx="1400">
                  <c:v>1401.0</c:v>
                </c:pt>
                <c:pt idx="1401">
                  <c:v>1402.0</c:v>
                </c:pt>
                <c:pt idx="1402">
                  <c:v>1403.0</c:v>
                </c:pt>
                <c:pt idx="1403">
                  <c:v>1404.0</c:v>
                </c:pt>
                <c:pt idx="1404">
                  <c:v>1405.0</c:v>
                </c:pt>
                <c:pt idx="1405">
                  <c:v>1406.0</c:v>
                </c:pt>
                <c:pt idx="1406">
                  <c:v>1407.0</c:v>
                </c:pt>
                <c:pt idx="1407">
                  <c:v>1408.0</c:v>
                </c:pt>
                <c:pt idx="1408">
                  <c:v>1409.0</c:v>
                </c:pt>
                <c:pt idx="1409">
                  <c:v>1410.0</c:v>
                </c:pt>
                <c:pt idx="1410">
                  <c:v>1411.0</c:v>
                </c:pt>
                <c:pt idx="1411">
                  <c:v>1412.0</c:v>
                </c:pt>
                <c:pt idx="1412">
                  <c:v>1413.0</c:v>
                </c:pt>
                <c:pt idx="1413">
                  <c:v>1414.0</c:v>
                </c:pt>
                <c:pt idx="1414">
                  <c:v>1415.0</c:v>
                </c:pt>
                <c:pt idx="1415">
                  <c:v>1416.0</c:v>
                </c:pt>
                <c:pt idx="1416">
                  <c:v>1417.0</c:v>
                </c:pt>
                <c:pt idx="1417">
                  <c:v>1418.0</c:v>
                </c:pt>
                <c:pt idx="1418">
                  <c:v>1419.0</c:v>
                </c:pt>
                <c:pt idx="1419">
                  <c:v>1420.0</c:v>
                </c:pt>
                <c:pt idx="1420">
                  <c:v>1421.0</c:v>
                </c:pt>
                <c:pt idx="1421">
                  <c:v>1422.0</c:v>
                </c:pt>
                <c:pt idx="1422">
                  <c:v>1423.0</c:v>
                </c:pt>
                <c:pt idx="1423">
                  <c:v>1424.0</c:v>
                </c:pt>
                <c:pt idx="1424">
                  <c:v>1425.0</c:v>
                </c:pt>
                <c:pt idx="1425">
                  <c:v>1426.0</c:v>
                </c:pt>
                <c:pt idx="1426">
                  <c:v>1427.0</c:v>
                </c:pt>
                <c:pt idx="1427">
                  <c:v>1428.0</c:v>
                </c:pt>
                <c:pt idx="1428">
                  <c:v>1429.0</c:v>
                </c:pt>
                <c:pt idx="1429">
                  <c:v>1430.0</c:v>
                </c:pt>
                <c:pt idx="1430">
                  <c:v>1431.0</c:v>
                </c:pt>
                <c:pt idx="1431">
                  <c:v>1432.0</c:v>
                </c:pt>
                <c:pt idx="1432">
                  <c:v>1433.0</c:v>
                </c:pt>
                <c:pt idx="1433">
                  <c:v>1434.0</c:v>
                </c:pt>
                <c:pt idx="1434">
                  <c:v>1435.0</c:v>
                </c:pt>
                <c:pt idx="1435">
                  <c:v>1436.0</c:v>
                </c:pt>
                <c:pt idx="1436">
                  <c:v>1437.0</c:v>
                </c:pt>
                <c:pt idx="1437">
                  <c:v>1438.0</c:v>
                </c:pt>
                <c:pt idx="1438">
                  <c:v>1439.0</c:v>
                </c:pt>
                <c:pt idx="1439">
                  <c:v>1440.0</c:v>
                </c:pt>
                <c:pt idx="1440">
                  <c:v>1441.0</c:v>
                </c:pt>
                <c:pt idx="1441">
                  <c:v>1442.0</c:v>
                </c:pt>
                <c:pt idx="1442">
                  <c:v>1443.0</c:v>
                </c:pt>
                <c:pt idx="1443">
                  <c:v>1444.0</c:v>
                </c:pt>
                <c:pt idx="1444">
                  <c:v>1445.0</c:v>
                </c:pt>
                <c:pt idx="1445">
                  <c:v>1446.0</c:v>
                </c:pt>
                <c:pt idx="1446">
                  <c:v>1447.0</c:v>
                </c:pt>
                <c:pt idx="1447">
                  <c:v>1448.0</c:v>
                </c:pt>
                <c:pt idx="1448">
                  <c:v>1449.0</c:v>
                </c:pt>
                <c:pt idx="1449">
                  <c:v>1450.0</c:v>
                </c:pt>
                <c:pt idx="1450">
                  <c:v>1451.0</c:v>
                </c:pt>
                <c:pt idx="1451">
                  <c:v>1452.0</c:v>
                </c:pt>
                <c:pt idx="1452">
                  <c:v>1453.0</c:v>
                </c:pt>
                <c:pt idx="1453">
                  <c:v>1454.0</c:v>
                </c:pt>
                <c:pt idx="1454">
                  <c:v>1455.0</c:v>
                </c:pt>
                <c:pt idx="1455">
                  <c:v>1456.0</c:v>
                </c:pt>
                <c:pt idx="1456">
                  <c:v>1457.0</c:v>
                </c:pt>
                <c:pt idx="1457">
                  <c:v>1458.0</c:v>
                </c:pt>
                <c:pt idx="1458">
                  <c:v>1459.0</c:v>
                </c:pt>
                <c:pt idx="1459">
                  <c:v>1460.0</c:v>
                </c:pt>
                <c:pt idx="1460">
                  <c:v>1461.0</c:v>
                </c:pt>
                <c:pt idx="1461">
                  <c:v>1462.0</c:v>
                </c:pt>
                <c:pt idx="1462">
                  <c:v>1463.0</c:v>
                </c:pt>
                <c:pt idx="1463">
                  <c:v>1464.0</c:v>
                </c:pt>
                <c:pt idx="1464">
                  <c:v>1465.0</c:v>
                </c:pt>
                <c:pt idx="1465">
                  <c:v>1466.0</c:v>
                </c:pt>
                <c:pt idx="1466">
                  <c:v>1467.0</c:v>
                </c:pt>
                <c:pt idx="1467">
                  <c:v>1468.0</c:v>
                </c:pt>
                <c:pt idx="1468">
                  <c:v>1469.0</c:v>
                </c:pt>
                <c:pt idx="1469">
                  <c:v>1470.0</c:v>
                </c:pt>
                <c:pt idx="1470">
                  <c:v>1471.0</c:v>
                </c:pt>
                <c:pt idx="1471">
                  <c:v>1472.0</c:v>
                </c:pt>
                <c:pt idx="1472">
                  <c:v>1473.0</c:v>
                </c:pt>
                <c:pt idx="1473">
                  <c:v>1474.0</c:v>
                </c:pt>
                <c:pt idx="1474">
                  <c:v>1475.0</c:v>
                </c:pt>
                <c:pt idx="1475">
                  <c:v>1476.0</c:v>
                </c:pt>
                <c:pt idx="1476">
                  <c:v>1477.0</c:v>
                </c:pt>
                <c:pt idx="1477">
                  <c:v>1478.0</c:v>
                </c:pt>
                <c:pt idx="1478">
                  <c:v>1479.0</c:v>
                </c:pt>
                <c:pt idx="1479">
                  <c:v>1480.0</c:v>
                </c:pt>
                <c:pt idx="1480">
                  <c:v>1481.0</c:v>
                </c:pt>
                <c:pt idx="1481">
                  <c:v>1482.0</c:v>
                </c:pt>
                <c:pt idx="1482">
                  <c:v>1483.0</c:v>
                </c:pt>
                <c:pt idx="1483">
                  <c:v>1484.0</c:v>
                </c:pt>
                <c:pt idx="1484">
                  <c:v>1485.0</c:v>
                </c:pt>
                <c:pt idx="1485">
                  <c:v>1486.0</c:v>
                </c:pt>
                <c:pt idx="1486">
                  <c:v>1487.0</c:v>
                </c:pt>
                <c:pt idx="1487">
                  <c:v>1488.0</c:v>
                </c:pt>
                <c:pt idx="1488">
                  <c:v>1489.0</c:v>
                </c:pt>
                <c:pt idx="1489">
                  <c:v>1490.0</c:v>
                </c:pt>
                <c:pt idx="1490">
                  <c:v>1491.0</c:v>
                </c:pt>
                <c:pt idx="1491">
                  <c:v>1492.0</c:v>
                </c:pt>
                <c:pt idx="1492">
                  <c:v>1493.0</c:v>
                </c:pt>
                <c:pt idx="1493">
                  <c:v>1494.0</c:v>
                </c:pt>
                <c:pt idx="1494">
                  <c:v>1495.0</c:v>
                </c:pt>
                <c:pt idx="1495">
                  <c:v>1496.0</c:v>
                </c:pt>
                <c:pt idx="1496">
                  <c:v>1497.0</c:v>
                </c:pt>
                <c:pt idx="1497">
                  <c:v>1498.0</c:v>
                </c:pt>
                <c:pt idx="1498">
                  <c:v>1499.0</c:v>
                </c:pt>
                <c:pt idx="1499">
                  <c:v>1500.0</c:v>
                </c:pt>
                <c:pt idx="1500">
                  <c:v>1501.0</c:v>
                </c:pt>
                <c:pt idx="1501">
                  <c:v>1502.0</c:v>
                </c:pt>
                <c:pt idx="1502">
                  <c:v>1503.0</c:v>
                </c:pt>
                <c:pt idx="1503">
                  <c:v>1504.0</c:v>
                </c:pt>
                <c:pt idx="1504">
                  <c:v>1505.0</c:v>
                </c:pt>
                <c:pt idx="1505">
                  <c:v>1506.0</c:v>
                </c:pt>
                <c:pt idx="1506">
                  <c:v>1507.0</c:v>
                </c:pt>
                <c:pt idx="1507">
                  <c:v>1508.0</c:v>
                </c:pt>
                <c:pt idx="1508">
                  <c:v>1509.0</c:v>
                </c:pt>
                <c:pt idx="1509">
                  <c:v>1510.0</c:v>
                </c:pt>
                <c:pt idx="1510">
                  <c:v>1511.0</c:v>
                </c:pt>
                <c:pt idx="1511">
                  <c:v>1512.0</c:v>
                </c:pt>
                <c:pt idx="1512">
                  <c:v>1513.0</c:v>
                </c:pt>
                <c:pt idx="1513">
                  <c:v>1514.0</c:v>
                </c:pt>
                <c:pt idx="1514">
                  <c:v>1515.0</c:v>
                </c:pt>
                <c:pt idx="1515">
                  <c:v>1516.0</c:v>
                </c:pt>
                <c:pt idx="1516">
                  <c:v>1517.0</c:v>
                </c:pt>
                <c:pt idx="1517">
                  <c:v>1518.0</c:v>
                </c:pt>
                <c:pt idx="1518">
                  <c:v>1519.0</c:v>
                </c:pt>
                <c:pt idx="1519">
                  <c:v>1520.0</c:v>
                </c:pt>
                <c:pt idx="1520">
                  <c:v>1521.0</c:v>
                </c:pt>
                <c:pt idx="1521">
                  <c:v>1522.0</c:v>
                </c:pt>
                <c:pt idx="1522">
                  <c:v>1523.0</c:v>
                </c:pt>
                <c:pt idx="1523">
                  <c:v>1524.0</c:v>
                </c:pt>
                <c:pt idx="1524">
                  <c:v>1525.0</c:v>
                </c:pt>
                <c:pt idx="1525">
                  <c:v>1526.0</c:v>
                </c:pt>
                <c:pt idx="1526">
                  <c:v>1527.0</c:v>
                </c:pt>
                <c:pt idx="1527">
                  <c:v>1528.0</c:v>
                </c:pt>
                <c:pt idx="1528">
                  <c:v>1529.0</c:v>
                </c:pt>
                <c:pt idx="1529">
                  <c:v>1530.0</c:v>
                </c:pt>
                <c:pt idx="1530">
                  <c:v>1531.0</c:v>
                </c:pt>
                <c:pt idx="1531">
                  <c:v>1532.0</c:v>
                </c:pt>
                <c:pt idx="1532">
                  <c:v>1533.0</c:v>
                </c:pt>
                <c:pt idx="1533">
                  <c:v>1534.0</c:v>
                </c:pt>
                <c:pt idx="1534">
                  <c:v>1535.0</c:v>
                </c:pt>
                <c:pt idx="1535">
                  <c:v>1536.0</c:v>
                </c:pt>
                <c:pt idx="1536">
                  <c:v>1537.0</c:v>
                </c:pt>
                <c:pt idx="1537">
                  <c:v>1538.0</c:v>
                </c:pt>
                <c:pt idx="1538">
                  <c:v>1539.0</c:v>
                </c:pt>
                <c:pt idx="1539">
                  <c:v>1540.0</c:v>
                </c:pt>
                <c:pt idx="1540">
                  <c:v>1541.0</c:v>
                </c:pt>
                <c:pt idx="1541">
                  <c:v>1542.0</c:v>
                </c:pt>
                <c:pt idx="1542">
                  <c:v>1543.0</c:v>
                </c:pt>
                <c:pt idx="1543">
                  <c:v>1544.0</c:v>
                </c:pt>
                <c:pt idx="1544">
                  <c:v>1545.0</c:v>
                </c:pt>
                <c:pt idx="1545">
                  <c:v>1546.0</c:v>
                </c:pt>
                <c:pt idx="1546">
                  <c:v>1547.0</c:v>
                </c:pt>
                <c:pt idx="1547">
                  <c:v>1548.0</c:v>
                </c:pt>
                <c:pt idx="1548">
                  <c:v>1549.0</c:v>
                </c:pt>
                <c:pt idx="1549">
                  <c:v>1550.0</c:v>
                </c:pt>
                <c:pt idx="1550">
                  <c:v>1551.0</c:v>
                </c:pt>
                <c:pt idx="1551">
                  <c:v>1552.0</c:v>
                </c:pt>
                <c:pt idx="1552">
                  <c:v>1553.0</c:v>
                </c:pt>
                <c:pt idx="1553">
                  <c:v>1554.0</c:v>
                </c:pt>
                <c:pt idx="1554">
                  <c:v>1555.0</c:v>
                </c:pt>
                <c:pt idx="1555">
                  <c:v>1556.0</c:v>
                </c:pt>
                <c:pt idx="1556">
                  <c:v>1557.0</c:v>
                </c:pt>
                <c:pt idx="1557">
                  <c:v>1558.0</c:v>
                </c:pt>
                <c:pt idx="1558">
                  <c:v>1559.0</c:v>
                </c:pt>
                <c:pt idx="1559">
                  <c:v>1560.0</c:v>
                </c:pt>
                <c:pt idx="1560">
                  <c:v>1561.0</c:v>
                </c:pt>
                <c:pt idx="1561">
                  <c:v>1562.0</c:v>
                </c:pt>
                <c:pt idx="1562">
                  <c:v>1563.0</c:v>
                </c:pt>
                <c:pt idx="1563">
                  <c:v>1564.0</c:v>
                </c:pt>
                <c:pt idx="1564">
                  <c:v>1565.0</c:v>
                </c:pt>
                <c:pt idx="1565">
                  <c:v>1566.0</c:v>
                </c:pt>
                <c:pt idx="1566">
                  <c:v>1567.0</c:v>
                </c:pt>
                <c:pt idx="1567">
                  <c:v>1568.0</c:v>
                </c:pt>
                <c:pt idx="1568">
                  <c:v>1569.0</c:v>
                </c:pt>
                <c:pt idx="1569">
                  <c:v>1570.0</c:v>
                </c:pt>
                <c:pt idx="1570">
                  <c:v>1571.0</c:v>
                </c:pt>
                <c:pt idx="1571">
                  <c:v>1572.0</c:v>
                </c:pt>
                <c:pt idx="1572">
                  <c:v>1573.0</c:v>
                </c:pt>
                <c:pt idx="1573">
                  <c:v>1574.0</c:v>
                </c:pt>
                <c:pt idx="1574">
                  <c:v>1575.0</c:v>
                </c:pt>
                <c:pt idx="1575">
                  <c:v>1576.0</c:v>
                </c:pt>
                <c:pt idx="1576">
                  <c:v>1577.0</c:v>
                </c:pt>
                <c:pt idx="1577">
                  <c:v>1578.0</c:v>
                </c:pt>
                <c:pt idx="1578">
                  <c:v>1579.0</c:v>
                </c:pt>
                <c:pt idx="1579">
                  <c:v>1580.0</c:v>
                </c:pt>
                <c:pt idx="1580">
                  <c:v>1581.0</c:v>
                </c:pt>
                <c:pt idx="1581">
                  <c:v>1582.0</c:v>
                </c:pt>
                <c:pt idx="1582">
                  <c:v>1583.0</c:v>
                </c:pt>
                <c:pt idx="1583">
                  <c:v>1584.0</c:v>
                </c:pt>
                <c:pt idx="1584">
                  <c:v>1585.0</c:v>
                </c:pt>
                <c:pt idx="1585">
                  <c:v>1586.0</c:v>
                </c:pt>
                <c:pt idx="1586">
                  <c:v>1587.0</c:v>
                </c:pt>
                <c:pt idx="1587">
                  <c:v>1588.0</c:v>
                </c:pt>
                <c:pt idx="1588">
                  <c:v>1589.0</c:v>
                </c:pt>
                <c:pt idx="1589">
                  <c:v>1590.0</c:v>
                </c:pt>
                <c:pt idx="1590">
                  <c:v>1591.0</c:v>
                </c:pt>
                <c:pt idx="1591">
                  <c:v>1592.0</c:v>
                </c:pt>
                <c:pt idx="1592">
                  <c:v>1593.0</c:v>
                </c:pt>
                <c:pt idx="1593">
                  <c:v>1594.0</c:v>
                </c:pt>
                <c:pt idx="1594">
                  <c:v>1595.0</c:v>
                </c:pt>
                <c:pt idx="1595">
                  <c:v>1596.0</c:v>
                </c:pt>
                <c:pt idx="1596">
                  <c:v>1597.0</c:v>
                </c:pt>
                <c:pt idx="1597">
                  <c:v>1598.0</c:v>
                </c:pt>
                <c:pt idx="1598">
                  <c:v>1599.0</c:v>
                </c:pt>
                <c:pt idx="1599">
                  <c:v>1600.0</c:v>
                </c:pt>
              </c:numCache>
            </c:numRef>
          </c:val>
        </c:ser>
        <c:ser>
          <c:idx val="1"/>
          <c:order val="1"/>
          <c:tx>
            <c:v>DEST-reportable</c:v>
          </c:tx>
          <c:spPr>
            <a:ln w="58706">
              <a:solidFill>
                <a:schemeClr val="accent1">
                  <a:lumMod val="50000"/>
                </a:schemeClr>
              </a:solidFill>
              <a:prstDash val="solid"/>
            </a:ln>
          </c:spPr>
          <c:marker>
            <c:symbol val="none"/>
          </c:marker>
          <c:val>
            <c:numRef>
              <c:f>QUT!$E$2:$E$1601</c:f>
              <c:numCache>
                <c:formatCode>General</c:formatCode>
                <c:ptCount val="1600"/>
                <c:pt idx="250" formatCode="0.0">
                  <c:v>251.0</c:v>
                </c:pt>
                <c:pt idx="251" formatCode="0.0">
                  <c:v>251.0</c:v>
                </c:pt>
                <c:pt idx="252" formatCode="0.0">
                  <c:v>251.0</c:v>
                </c:pt>
                <c:pt idx="253" formatCode="0.0">
                  <c:v>251.0</c:v>
                </c:pt>
                <c:pt idx="254" formatCode="0.0">
                  <c:v>256.7095890410959</c:v>
                </c:pt>
                <c:pt idx="255" formatCode="0.0">
                  <c:v>256.7095890410959</c:v>
                </c:pt>
                <c:pt idx="256" formatCode="0.0">
                  <c:v>256.7095890410959</c:v>
                </c:pt>
                <c:pt idx="257" formatCode="0.0">
                  <c:v>256.7095890410959</c:v>
                </c:pt>
                <c:pt idx="258" formatCode="0.0">
                  <c:v>259.5643835616438</c:v>
                </c:pt>
                <c:pt idx="259" formatCode="0.0">
                  <c:v>259.5643835616438</c:v>
                </c:pt>
                <c:pt idx="260" formatCode="0.0">
                  <c:v>262.4191780821907</c:v>
                </c:pt>
                <c:pt idx="261" formatCode="0.0">
                  <c:v>262.4191780821907</c:v>
                </c:pt>
                <c:pt idx="262" formatCode="0.0">
                  <c:v>262.4191780821907</c:v>
                </c:pt>
                <c:pt idx="263" formatCode="0.0">
                  <c:v>262.4191780821907</c:v>
                </c:pt>
                <c:pt idx="264" formatCode="0.0">
                  <c:v>262.4191780821907</c:v>
                </c:pt>
                <c:pt idx="265" formatCode="0.0">
                  <c:v>270.9835616438356</c:v>
                </c:pt>
                <c:pt idx="266" formatCode="0.0">
                  <c:v>273.8383561643836</c:v>
                </c:pt>
                <c:pt idx="267" formatCode="0.0">
                  <c:v>276.6931506849315</c:v>
                </c:pt>
                <c:pt idx="268" formatCode="0.0">
                  <c:v>282.4027397260272</c:v>
                </c:pt>
                <c:pt idx="269" formatCode="0.0">
                  <c:v>282.4027397260272</c:v>
                </c:pt>
                <c:pt idx="270" formatCode="0.0">
                  <c:v>282.4027397260272</c:v>
                </c:pt>
                <c:pt idx="271" formatCode="0.0">
                  <c:v>290.9671232876702</c:v>
                </c:pt>
                <c:pt idx="272" formatCode="0.0">
                  <c:v>290.9671232876702</c:v>
                </c:pt>
                <c:pt idx="273" formatCode="0.0">
                  <c:v>290.9671232876702</c:v>
                </c:pt>
                <c:pt idx="274" formatCode="0.0">
                  <c:v>290.9671232876702</c:v>
                </c:pt>
                <c:pt idx="275" formatCode="0.0">
                  <c:v>293.8219178082181</c:v>
                </c:pt>
                <c:pt idx="276" formatCode="0.0">
                  <c:v>293.8219178082181</c:v>
                </c:pt>
                <c:pt idx="277" formatCode="0.0">
                  <c:v>293.8219178082181</c:v>
                </c:pt>
                <c:pt idx="278" formatCode="0.0">
                  <c:v>293.8219178082181</c:v>
                </c:pt>
                <c:pt idx="279" formatCode="0.0">
                  <c:v>293.8219178082181</c:v>
                </c:pt>
                <c:pt idx="280" formatCode="0.0">
                  <c:v>293.8219178082181</c:v>
                </c:pt>
                <c:pt idx="281" formatCode="0.0">
                  <c:v>299.5315068493151</c:v>
                </c:pt>
                <c:pt idx="282" formatCode="0.0">
                  <c:v>299.5315068493151</c:v>
                </c:pt>
                <c:pt idx="283" formatCode="0.0">
                  <c:v>299.5315068493151</c:v>
                </c:pt>
                <c:pt idx="284" formatCode="0.0">
                  <c:v>299.5315068493151</c:v>
                </c:pt>
                <c:pt idx="285" formatCode="0.0">
                  <c:v>299.5315068493151</c:v>
                </c:pt>
                <c:pt idx="286" formatCode="0.0">
                  <c:v>299.5315068493151</c:v>
                </c:pt>
                <c:pt idx="287" formatCode="0.0">
                  <c:v>302.386301369863</c:v>
                </c:pt>
                <c:pt idx="288" formatCode="0.0">
                  <c:v>302.386301369863</c:v>
                </c:pt>
                <c:pt idx="289" formatCode="0.0">
                  <c:v>313.8054794520546</c:v>
                </c:pt>
                <c:pt idx="290" formatCode="0.0">
                  <c:v>316.6602739726026</c:v>
                </c:pt>
                <c:pt idx="291" formatCode="0.0">
                  <c:v>316.6602739726026</c:v>
                </c:pt>
                <c:pt idx="292" formatCode="0.0">
                  <c:v>316.6602739726026</c:v>
                </c:pt>
                <c:pt idx="293" formatCode="0.0">
                  <c:v>316.6602739726026</c:v>
                </c:pt>
                <c:pt idx="294" formatCode="0.0">
                  <c:v>316.6602739726026</c:v>
                </c:pt>
                <c:pt idx="295" formatCode="0.0">
                  <c:v>316.6602739726026</c:v>
                </c:pt>
                <c:pt idx="296" formatCode="0.0">
                  <c:v>316.6602739726026</c:v>
                </c:pt>
                <c:pt idx="297" formatCode="0.0">
                  <c:v>316.6602739726026</c:v>
                </c:pt>
                <c:pt idx="298" formatCode="0.0">
                  <c:v>316.6602739726026</c:v>
                </c:pt>
                <c:pt idx="299" formatCode="0.0">
                  <c:v>319.5150684931507</c:v>
                </c:pt>
                <c:pt idx="300" formatCode="0.0">
                  <c:v>322.3698630136987</c:v>
                </c:pt>
                <c:pt idx="301" formatCode="0.0">
                  <c:v>330.9342465753425</c:v>
                </c:pt>
                <c:pt idx="302" formatCode="0.0">
                  <c:v>330.9342465753425</c:v>
                </c:pt>
                <c:pt idx="303" formatCode="0.0">
                  <c:v>330.9342465753425</c:v>
                </c:pt>
                <c:pt idx="304" formatCode="0.0">
                  <c:v>330.9342465753425</c:v>
                </c:pt>
                <c:pt idx="305" formatCode="0.0">
                  <c:v>330.9342465753425</c:v>
                </c:pt>
                <c:pt idx="306" formatCode="0.0">
                  <c:v>330.9342465753425</c:v>
                </c:pt>
                <c:pt idx="307" formatCode="0.0">
                  <c:v>330.9342465753425</c:v>
                </c:pt>
                <c:pt idx="308" formatCode="0.0">
                  <c:v>330.9342465753425</c:v>
                </c:pt>
                <c:pt idx="309" formatCode="0.0">
                  <c:v>330.9342465753425</c:v>
                </c:pt>
                <c:pt idx="310" formatCode="0.0">
                  <c:v>330.9342465753425</c:v>
                </c:pt>
                <c:pt idx="311" formatCode="0.0">
                  <c:v>333.7890410958904</c:v>
                </c:pt>
                <c:pt idx="312" formatCode="0.0">
                  <c:v>333.7890410958904</c:v>
                </c:pt>
                <c:pt idx="313" formatCode="0.0">
                  <c:v>333.7890410958904</c:v>
                </c:pt>
                <c:pt idx="314" formatCode="0.0">
                  <c:v>333.7890410958904</c:v>
                </c:pt>
                <c:pt idx="315" formatCode="0.0">
                  <c:v>333.7890410958904</c:v>
                </c:pt>
                <c:pt idx="316" formatCode="0.0">
                  <c:v>333.7890410958904</c:v>
                </c:pt>
                <c:pt idx="317" formatCode="0.0">
                  <c:v>333.7890410958904</c:v>
                </c:pt>
                <c:pt idx="318" formatCode="0.0">
                  <c:v>333.7890410958904</c:v>
                </c:pt>
                <c:pt idx="319" formatCode="0.0">
                  <c:v>333.7890410958904</c:v>
                </c:pt>
                <c:pt idx="320" formatCode="0.0">
                  <c:v>333.7890410958904</c:v>
                </c:pt>
                <c:pt idx="321" formatCode="0.0">
                  <c:v>333.7890410958904</c:v>
                </c:pt>
                <c:pt idx="322" formatCode="0.0">
                  <c:v>333.7890410958904</c:v>
                </c:pt>
                <c:pt idx="323" formatCode="0.0">
                  <c:v>333.7890410958904</c:v>
                </c:pt>
                <c:pt idx="324" formatCode="0.0">
                  <c:v>333.7890410958904</c:v>
                </c:pt>
                <c:pt idx="325" formatCode="0.0">
                  <c:v>333.7890410958904</c:v>
                </c:pt>
                <c:pt idx="326" formatCode="0.0">
                  <c:v>333.7890410958904</c:v>
                </c:pt>
                <c:pt idx="327" formatCode="0.0">
                  <c:v>333.7890410958904</c:v>
                </c:pt>
                <c:pt idx="328" formatCode="0.0">
                  <c:v>333.7890410958904</c:v>
                </c:pt>
                <c:pt idx="329" formatCode="0.0">
                  <c:v>333.7890410958904</c:v>
                </c:pt>
                <c:pt idx="330" formatCode="0.0">
                  <c:v>339.4986301369863</c:v>
                </c:pt>
                <c:pt idx="331" formatCode="0.0">
                  <c:v>339.4986301369863</c:v>
                </c:pt>
                <c:pt idx="332" formatCode="0.0">
                  <c:v>339.4986301369863</c:v>
                </c:pt>
                <c:pt idx="333" formatCode="0.0">
                  <c:v>339.4986301369863</c:v>
                </c:pt>
                <c:pt idx="334" formatCode="0.0">
                  <c:v>339.4986301369863</c:v>
                </c:pt>
                <c:pt idx="335" formatCode="0.0">
                  <c:v>339.4986301369863</c:v>
                </c:pt>
                <c:pt idx="336" formatCode="0.0">
                  <c:v>339.4986301369863</c:v>
                </c:pt>
                <c:pt idx="337" formatCode="0.0">
                  <c:v>339.4986301369863</c:v>
                </c:pt>
                <c:pt idx="338" formatCode="0.0">
                  <c:v>339.4986301369863</c:v>
                </c:pt>
                <c:pt idx="339" formatCode="0.0">
                  <c:v>339.4986301369863</c:v>
                </c:pt>
                <c:pt idx="340" formatCode="0.0">
                  <c:v>339.4986301369863</c:v>
                </c:pt>
                <c:pt idx="341" formatCode="0.0">
                  <c:v>339.4986301369863</c:v>
                </c:pt>
                <c:pt idx="342" formatCode="0.0">
                  <c:v>339.4986301369863</c:v>
                </c:pt>
                <c:pt idx="343" formatCode="0.0">
                  <c:v>339.4986301369863</c:v>
                </c:pt>
                <c:pt idx="344" formatCode="0.0">
                  <c:v>339.4986301369863</c:v>
                </c:pt>
                <c:pt idx="345" formatCode="0.0">
                  <c:v>339.4986301369863</c:v>
                </c:pt>
                <c:pt idx="346" formatCode="0.0">
                  <c:v>339.4986301369863</c:v>
                </c:pt>
                <c:pt idx="347" formatCode="0.0">
                  <c:v>342.3534246575342</c:v>
                </c:pt>
                <c:pt idx="348" formatCode="0.0">
                  <c:v>393.7397260273972</c:v>
                </c:pt>
                <c:pt idx="349" formatCode="0.0">
                  <c:v>393.7397260273972</c:v>
                </c:pt>
                <c:pt idx="350" formatCode="0.0">
                  <c:v>393.7397260273972</c:v>
                </c:pt>
                <c:pt idx="351" formatCode="0.0">
                  <c:v>393.7397260273972</c:v>
                </c:pt>
                <c:pt idx="352" formatCode="0.0">
                  <c:v>396.5945205479452</c:v>
                </c:pt>
                <c:pt idx="353" formatCode="0.0">
                  <c:v>396.5945205479452</c:v>
                </c:pt>
                <c:pt idx="354" formatCode="0.0">
                  <c:v>396.5945205479452</c:v>
                </c:pt>
                <c:pt idx="355" formatCode="0.0">
                  <c:v>396.5945205479452</c:v>
                </c:pt>
                <c:pt idx="356" formatCode="0.0">
                  <c:v>410.8684931506849</c:v>
                </c:pt>
                <c:pt idx="357" formatCode="0.0">
                  <c:v>410.8684931506849</c:v>
                </c:pt>
                <c:pt idx="358" formatCode="0.0">
                  <c:v>410.8684931506849</c:v>
                </c:pt>
                <c:pt idx="359" formatCode="0.0">
                  <c:v>413.7232876712329</c:v>
                </c:pt>
                <c:pt idx="360" formatCode="0.0">
                  <c:v>413.7232876712329</c:v>
                </c:pt>
                <c:pt idx="361" formatCode="0.0">
                  <c:v>419.4328767123288</c:v>
                </c:pt>
                <c:pt idx="362" formatCode="0.0">
                  <c:v>419.4328767123288</c:v>
                </c:pt>
                <c:pt idx="363" formatCode="0.0">
                  <c:v>419.4328767123288</c:v>
                </c:pt>
                <c:pt idx="364" formatCode="0.0">
                  <c:v>419.4328767123288</c:v>
                </c:pt>
                <c:pt idx="365" formatCode="0.0">
                  <c:v>419.4328767123288</c:v>
                </c:pt>
                <c:pt idx="366" formatCode="0.0">
                  <c:v>419.4328767123288</c:v>
                </c:pt>
                <c:pt idx="367" formatCode="0.0">
                  <c:v>419.4328767123288</c:v>
                </c:pt>
                <c:pt idx="368" formatCode="0.0">
                  <c:v>430.8520547945205</c:v>
                </c:pt>
                <c:pt idx="369" formatCode="0.0">
                  <c:v>430.8520547945205</c:v>
                </c:pt>
                <c:pt idx="370" formatCode="0.0">
                  <c:v>430.8520547945205</c:v>
                </c:pt>
                <c:pt idx="371" formatCode="0.0">
                  <c:v>433.7068493150685</c:v>
                </c:pt>
                <c:pt idx="372" formatCode="0.0">
                  <c:v>433.7068493150685</c:v>
                </c:pt>
                <c:pt idx="373" formatCode="0.0">
                  <c:v>433.7068493150685</c:v>
                </c:pt>
                <c:pt idx="374" formatCode="0.0">
                  <c:v>433.7068493150685</c:v>
                </c:pt>
                <c:pt idx="375" formatCode="0.0">
                  <c:v>433.7068493150685</c:v>
                </c:pt>
                <c:pt idx="376" formatCode="0.0">
                  <c:v>433.7068493150685</c:v>
                </c:pt>
                <c:pt idx="377" formatCode="0.0">
                  <c:v>439.4164383561636</c:v>
                </c:pt>
                <c:pt idx="378" formatCode="0.0">
                  <c:v>439.4164383561636</c:v>
                </c:pt>
                <c:pt idx="379" formatCode="0.0">
                  <c:v>439.4164383561636</c:v>
                </c:pt>
                <c:pt idx="380" formatCode="0.0">
                  <c:v>439.4164383561636</c:v>
                </c:pt>
                <c:pt idx="381" formatCode="0.0">
                  <c:v>439.4164383561636</c:v>
                </c:pt>
                <c:pt idx="382" formatCode="0.0">
                  <c:v>439.4164383561636</c:v>
                </c:pt>
                <c:pt idx="383" formatCode="0.0">
                  <c:v>450.8356164383562</c:v>
                </c:pt>
                <c:pt idx="384" formatCode="0.0">
                  <c:v>453.6904109589036</c:v>
                </c:pt>
                <c:pt idx="385" formatCode="0.0">
                  <c:v>453.6904109589036</c:v>
                </c:pt>
                <c:pt idx="386" formatCode="0.0">
                  <c:v>453.6904109589036</c:v>
                </c:pt>
                <c:pt idx="387" formatCode="0.0">
                  <c:v>453.6904109589036</c:v>
                </c:pt>
                <c:pt idx="388" formatCode="0.0">
                  <c:v>453.6904109589036</c:v>
                </c:pt>
                <c:pt idx="389" formatCode="0.0">
                  <c:v>453.6904109589036</c:v>
                </c:pt>
                <c:pt idx="390" formatCode="0.0">
                  <c:v>453.6904109589036</c:v>
                </c:pt>
                <c:pt idx="391" formatCode="0.0">
                  <c:v>453.6904109589036</c:v>
                </c:pt>
                <c:pt idx="392" formatCode="0.0">
                  <c:v>453.6904109589036</c:v>
                </c:pt>
                <c:pt idx="393" formatCode="0.0">
                  <c:v>453.6904109589036</c:v>
                </c:pt>
                <c:pt idx="394" formatCode="0.0">
                  <c:v>453.6904109589036</c:v>
                </c:pt>
                <c:pt idx="395" formatCode="0.0">
                  <c:v>453.6904109589036</c:v>
                </c:pt>
                <c:pt idx="396" formatCode="0.0">
                  <c:v>453.6904109589036</c:v>
                </c:pt>
                <c:pt idx="397" formatCode="0.0">
                  <c:v>453.6904109589036</c:v>
                </c:pt>
                <c:pt idx="398" formatCode="0.0">
                  <c:v>453.6904109589036</c:v>
                </c:pt>
                <c:pt idx="399" formatCode="0.0">
                  <c:v>453.6904109589036</c:v>
                </c:pt>
                <c:pt idx="400" formatCode="0.0">
                  <c:v>453.6904109589036</c:v>
                </c:pt>
                <c:pt idx="401" formatCode="0.0">
                  <c:v>453.6904109589036</c:v>
                </c:pt>
                <c:pt idx="402" formatCode="0.0">
                  <c:v>453.6904109589036</c:v>
                </c:pt>
                <c:pt idx="403" formatCode="0.0">
                  <c:v>453.6904109589036</c:v>
                </c:pt>
                <c:pt idx="404" formatCode="0.0">
                  <c:v>453.6904109589036</c:v>
                </c:pt>
                <c:pt idx="405" formatCode="0.0">
                  <c:v>453.6904109589036</c:v>
                </c:pt>
                <c:pt idx="406" formatCode="0.0">
                  <c:v>453.6904109589036</c:v>
                </c:pt>
                <c:pt idx="407" formatCode="0.0">
                  <c:v>453.6904109589036</c:v>
                </c:pt>
                <c:pt idx="408" formatCode="0.0">
                  <c:v>453.6904109589036</c:v>
                </c:pt>
                <c:pt idx="409" formatCode="0.0">
                  <c:v>453.6904109589036</c:v>
                </c:pt>
                <c:pt idx="410" formatCode="0.0">
                  <c:v>453.6904109589036</c:v>
                </c:pt>
                <c:pt idx="411" formatCode="0.0">
                  <c:v>453.6904109589036</c:v>
                </c:pt>
                <c:pt idx="412" formatCode="0.0">
                  <c:v>453.6904109589036</c:v>
                </c:pt>
                <c:pt idx="413" formatCode="0.0">
                  <c:v>496.5123287671232</c:v>
                </c:pt>
                <c:pt idx="414" formatCode="0.0">
                  <c:v>496.5123287671232</c:v>
                </c:pt>
                <c:pt idx="415" formatCode="0.0">
                  <c:v>496.5123287671232</c:v>
                </c:pt>
                <c:pt idx="416" formatCode="0.0">
                  <c:v>496.5123287671232</c:v>
                </c:pt>
                <c:pt idx="417" formatCode="0.0">
                  <c:v>496.5123287671232</c:v>
                </c:pt>
                <c:pt idx="418" formatCode="0.0">
                  <c:v>496.5123287671232</c:v>
                </c:pt>
                <c:pt idx="419" formatCode="0.0">
                  <c:v>496.5123287671232</c:v>
                </c:pt>
                <c:pt idx="420" formatCode="0.0">
                  <c:v>496.5123287671232</c:v>
                </c:pt>
                <c:pt idx="421" formatCode="0.0">
                  <c:v>496.5123287671232</c:v>
                </c:pt>
                <c:pt idx="422" formatCode="0.0">
                  <c:v>496.5123287671232</c:v>
                </c:pt>
                <c:pt idx="423" formatCode="0.0">
                  <c:v>496.5123287671232</c:v>
                </c:pt>
                <c:pt idx="424" formatCode="0.0">
                  <c:v>496.5123287671232</c:v>
                </c:pt>
                <c:pt idx="425" formatCode="0.0">
                  <c:v>496.5123287671232</c:v>
                </c:pt>
                <c:pt idx="426" formatCode="0.0">
                  <c:v>522.2054794520547</c:v>
                </c:pt>
                <c:pt idx="427" formatCode="0.0">
                  <c:v>522.2054794520547</c:v>
                </c:pt>
                <c:pt idx="428" formatCode="0.0">
                  <c:v>522.2054794520547</c:v>
                </c:pt>
                <c:pt idx="429" formatCode="0.0">
                  <c:v>530.7698630136986</c:v>
                </c:pt>
                <c:pt idx="430" formatCode="0.0">
                  <c:v>530.7698630136986</c:v>
                </c:pt>
                <c:pt idx="431" formatCode="0.0">
                  <c:v>530.7698630136986</c:v>
                </c:pt>
                <c:pt idx="432" formatCode="0.0">
                  <c:v>530.7698630136986</c:v>
                </c:pt>
                <c:pt idx="433" formatCode="0.0">
                  <c:v>533.6246575342466</c:v>
                </c:pt>
                <c:pt idx="434" formatCode="0.0">
                  <c:v>539.3342465753424</c:v>
                </c:pt>
                <c:pt idx="435" formatCode="0.0">
                  <c:v>539.3342465753424</c:v>
                </c:pt>
                <c:pt idx="436" formatCode="0.0">
                  <c:v>542.1890410958903</c:v>
                </c:pt>
                <c:pt idx="437" formatCode="0.0">
                  <c:v>542.1890410958903</c:v>
                </c:pt>
                <c:pt idx="438" formatCode="0.0">
                  <c:v>550.7534246575341</c:v>
                </c:pt>
                <c:pt idx="439" formatCode="0.0">
                  <c:v>553.6082191780825</c:v>
                </c:pt>
                <c:pt idx="440" formatCode="0.0">
                  <c:v>553.6082191780825</c:v>
                </c:pt>
                <c:pt idx="441" formatCode="0.0">
                  <c:v>553.6082191780825</c:v>
                </c:pt>
                <c:pt idx="442" formatCode="0.0">
                  <c:v>553.6082191780825</c:v>
                </c:pt>
                <c:pt idx="443" formatCode="0.0">
                  <c:v>553.6082191780825</c:v>
                </c:pt>
                <c:pt idx="444" formatCode="0.0">
                  <c:v>559.317808219178</c:v>
                </c:pt>
                <c:pt idx="445" formatCode="0.0">
                  <c:v>559.317808219178</c:v>
                </c:pt>
                <c:pt idx="446" formatCode="0.0">
                  <c:v>559.317808219178</c:v>
                </c:pt>
                <c:pt idx="447" formatCode="0.0">
                  <c:v>559.317808219178</c:v>
                </c:pt>
                <c:pt idx="448" formatCode="0.0">
                  <c:v>570.7369863013698</c:v>
                </c:pt>
                <c:pt idx="449" formatCode="0.0">
                  <c:v>570.7369863013698</c:v>
                </c:pt>
                <c:pt idx="450" formatCode="0.0">
                  <c:v>573.5917808219178</c:v>
                </c:pt>
                <c:pt idx="451" formatCode="0.0">
                  <c:v>573.5917808219178</c:v>
                </c:pt>
                <c:pt idx="452" formatCode="0.0">
                  <c:v>573.5917808219178</c:v>
                </c:pt>
                <c:pt idx="453" formatCode="0.0">
                  <c:v>573.5917808219178</c:v>
                </c:pt>
                <c:pt idx="454" formatCode="0.0">
                  <c:v>573.5917808219178</c:v>
                </c:pt>
                <c:pt idx="455" formatCode="0.0">
                  <c:v>576.4465753424654</c:v>
                </c:pt>
                <c:pt idx="456" formatCode="0.0">
                  <c:v>576.4465753424654</c:v>
                </c:pt>
                <c:pt idx="457" formatCode="0.0">
                  <c:v>576.4465753424654</c:v>
                </c:pt>
                <c:pt idx="458" formatCode="0.0">
                  <c:v>576.4465753424654</c:v>
                </c:pt>
                <c:pt idx="459" formatCode="0.0">
                  <c:v>576.4465753424654</c:v>
                </c:pt>
                <c:pt idx="460" formatCode="0.0">
                  <c:v>576.4465753424654</c:v>
                </c:pt>
                <c:pt idx="461" formatCode="0.0">
                  <c:v>579.3013698630124</c:v>
                </c:pt>
                <c:pt idx="462" formatCode="0.0">
                  <c:v>579.3013698630124</c:v>
                </c:pt>
                <c:pt idx="463" formatCode="0.0">
                  <c:v>579.3013698630124</c:v>
                </c:pt>
                <c:pt idx="464" formatCode="0.0">
                  <c:v>579.3013698630124</c:v>
                </c:pt>
                <c:pt idx="465" formatCode="0.0">
                  <c:v>579.3013698630124</c:v>
                </c:pt>
                <c:pt idx="466" formatCode="0.0">
                  <c:v>579.3013698630124</c:v>
                </c:pt>
                <c:pt idx="467" formatCode="0.0">
                  <c:v>579.3013698630124</c:v>
                </c:pt>
                <c:pt idx="468" formatCode="0.0">
                  <c:v>582.1561643835601</c:v>
                </c:pt>
                <c:pt idx="469" formatCode="0.0">
                  <c:v>593.5753424657534</c:v>
                </c:pt>
                <c:pt idx="470" formatCode="0.0">
                  <c:v>593.5753424657534</c:v>
                </c:pt>
                <c:pt idx="471" formatCode="0.0">
                  <c:v>599.284931506849</c:v>
                </c:pt>
                <c:pt idx="472" formatCode="0.0">
                  <c:v>599.284931506849</c:v>
                </c:pt>
                <c:pt idx="473" formatCode="0.0">
                  <c:v>624.9780821917808</c:v>
                </c:pt>
                <c:pt idx="474" formatCode="0.0">
                  <c:v>624.9780821917808</c:v>
                </c:pt>
                <c:pt idx="475" formatCode="0.0">
                  <c:v>633.5424657534227</c:v>
                </c:pt>
                <c:pt idx="476" formatCode="0.0">
                  <c:v>650.6712328767125</c:v>
                </c:pt>
                <c:pt idx="477" formatCode="0.0">
                  <c:v>650.6712328767125</c:v>
                </c:pt>
                <c:pt idx="478" formatCode="0.0">
                  <c:v>650.6712328767125</c:v>
                </c:pt>
                <c:pt idx="479" formatCode="0.0">
                  <c:v>650.6712328767125</c:v>
                </c:pt>
                <c:pt idx="480" formatCode="0.0">
                  <c:v>653.5260273972591</c:v>
                </c:pt>
                <c:pt idx="481" formatCode="0.0">
                  <c:v>653.5260273972591</c:v>
                </c:pt>
                <c:pt idx="482" formatCode="0.0">
                  <c:v>653.5260273972591</c:v>
                </c:pt>
                <c:pt idx="483" formatCode="0.0">
                  <c:v>653.5260273972591</c:v>
                </c:pt>
                <c:pt idx="484" formatCode="0.0">
                  <c:v>653.5260273972591</c:v>
                </c:pt>
                <c:pt idx="485" formatCode="0.0">
                  <c:v>656.3808219178081</c:v>
                </c:pt>
                <c:pt idx="486" formatCode="0.0">
                  <c:v>656.3808219178081</c:v>
                </c:pt>
                <c:pt idx="487" formatCode="0.0">
                  <c:v>656.3808219178081</c:v>
                </c:pt>
                <c:pt idx="488" formatCode="0.0">
                  <c:v>656.3808219178081</c:v>
                </c:pt>
                <c:pt idx="489" formatCode="0.0">
                  <c:v>656.3808219178081</c:v>
                </c:pt>
                <c:pt idx="490" formatCode="0.0">
                  <c:v>656.3808219178081</c:v>
                </c:pt>
                <c:pt idx="491" formatCode="0.0">
                  <c:v>656.3808219178081</c:v>
                </c:pt>
                <c:pt idx="492" formatCode="0.0">
                  <c:v>656.3808219178081</c:v>
                </c:pt>
                <c:pt idx="493" formatCode="0.0">
                  <c:v>656.3808219178081</c:v>
                </c:pt>
                <c:pt idx="494" formatCode="0.0">
                  <c:v>656.3808219178081</c:v>
                </c:pt>
                <c:pt idx="495" formatCode="0.0">
                  <c:v>656.3808219178081</c:v>
                </c:pt>
                <c:pt idx="496" formatCode="0.0">
                  <c:v>656.3808219178081</c:v>
                </c:pt>
                <c:pt idx="497" formatCode="0.0">
                  <c:v>656.3808219178081</c:v>
                </c:pt>
                <c:pt idx="498" formatCode="0.0">
                  <c:v>656.3808219178081</c:v>
                </c:pt>
                <c:pt idx="499" formatCode="0.0">
                  <c:v>656.3808219178081</c:v>
                </c:pt>
                <c:pt idx="500" formatCode="0.0">
                  <c:v>656.3808219178081</c:v>
                </c:pt>
                <c:pt idx="501" formatCode="0.0">
                  <c:v>659.2356164383561</c:v>
                </c:pt>
                <c:pt idx="502" formatCode="0.0">
                  <c:v>659.2356164383561</c:v>
                </c:pt>
                <c:pt idx="503" formatCode="0.0">
                  <c:v>659.2356164383561</c:v>
                </c:pt>
                <c:pt idx="504" formatCode="0.0">
                  <c:v>659.2356164383561</c:v>
                </c:pt>
                <c:pt idx="505" formatCode="0.0">
                  <c:v>659.2356164383561</c:v>
                </c:pt>
                <c:pt idx="506" formatCode="0.0">
                  <c:v>659.2356164383561</c:v>
                </c:pt>
                <c:pt idx="507" formatCode="0.0">
                  <c:v>659.2356164383561</c:v>
                </c:pt>
                <c:pt idx="508" formatCode="0.0">
                  <c:v>659.2356164383561</c:v>
                </c:pt>
                <c:pt idx="509" formatCode="0.0">
                  <c:v>659.2356164383561</c:v>
                </c:pt>
                <c:pt idx="510" formatCode="0.0">
                  <c:v>659.2356164383561</c:v>
                </c:pt>
                <c:pt idx="511" formatCode="0.0">
                  <c:v>662.0904109589041</c:v>
                </c:pt>
                <c:pt idx="512" formatCode="0.0">
                  <c:v>662.0904109589041</c:v>
                </c:pt>
                <c:pt idx="513" formatCode="0.0">
                  <c:v>662.0904109589041</c:v>
                </c:pt>
                <c:pt idx="514" formatCode="0.0">
                  <c:v>662.0904109589041</c:v>
                </c:pt>
                <c:pt idx="515" formatCode="0.0">
                  <c:v>670.654794520548</c:v>
                </c:pt>
                <c:pt idx="516" formatCode="0.0">
                  <c:v>670.654794520548</c:v>
                </c:pt>
                <c:pt idx="517" formatCode="0.0">
                  <c:v>673.5095890410958</c:v>
                </c:pt>
                <c:pt idx="518" formatCode="0.0">
                  <c:v>673.5095890410958</c:v>
                </c:pt>
                <c:pt idx="519" formatCode="0.0">
                  <c:v>673.5095890410958</c:v>
                </c:pt>
                <c:pt idx="520" formatCode="0.0">
                  <c:v>673.5095890410958</c:v>
                </c:pt>
                <c:pt idx="521" formatCode="0.0">
                  <c:v>676.3643835616437</c:v>
                </c:pt>
                <c:pt idx="522" formatCode="0.0">
                  <c:v>676.3643835616437</c:v>
                </c:pt>
                <c:pt idx="523" formatCode="0.0">
                  <c:v>676.3643835616437</c:v>
                </c:pt>
                <c:pt idx="524" formatCode="0.0">
                  <c:v>676.3643835616437</c:v>
                </c:pt>
                <c:pt idx="525" formatCode="0.0">
                  <c:v>676.3643835616437</c:v>
                </c:pt>
                <c:pt idx="526" formatCode="0.0">
                  <c:v>676.3643835616437</c:v>
                </c:pt>
                <c:pt idx="527" formatCode="0.0">
                  <c:v>679.2191780821917</c:v>
                </c:pt>
                <c:pt idx="528" formatCode="0.0">
                  <c:v>679.2191780821917</c:v>
                </c:pt>
                <c:pt idx="529" formatCode="0.0">
                  <c:v>679.2191780821917</c:v>
                </c:pt>
                <c:pt idx="530" formatCode="0.0">
                  <c:v>679.2191780821917</c:v>
                </c:pt>
                <c:pt idx="531" formatCode="0.0">
                  <c:v>679.2191780821917</c:v>
                </c:pt>
                <c:pt idx="532" formatCode="0.0">
                  <c:v>679.2191780821917</c:v>
                </c:pt>
                <c:pt idx="533" formatCode="0.0">
                  <c:v>679.2191780821917</c:v>
                </c:pt>
                <c:pt idx="534" formatCode="0.0">
                  <c:v>679.2191780821917</c:v>
                </c:pt>
                <c:pt idx="535" formatCode="0.0">
                  <c:v>679.2191780821917</c:v>
                </c:pt>
                <c:pt idx="536" formatCode="0.0">
                  <c:v>679.2191780821917</c:v>
                </c:pt>
                <c:pt idx="537" formatCode="0.0">
                  <c:v>679.2191780821917</c:v>
                </c:pt>
                <c:pt idx="538" formatCode="0.0">
                  <c:v>679.2191780821917</c:v>
                </c:pt>
                <c:pt idx="539" formatCode="0.0">
                  <c:v>682.0739726027397</c:v>
                </c:pt>
                <c:pt idx="540" formatCode="0.0">
                  <c:v>682.0739726027397</c:v>
                </c:pt>
                <c:pt idx="541" formatCode="0.0">
                  <c:v>682.0739726027397</c:v>
                </c:pt>
                <c:pt idx="542" formatCode="0.0">
                  <c:v>682.0739726027397</c:v>
                </c:pt>
                <c:pt idx="543" formatCode="0.0">
                  <c:v>682.0739726027397</c:v>
                </c:pt>
                <c:pt idx="544" formatCode="0.0">
                  <c:v>690.6383561643836</c:v>
                </c:pt>
                <c:pt idx="545" formatCode="0.0">
                  <c:v>690.6383561643836</c:v>
                </c:pt>
                <c:pt idx="546" formatCode="0.0">
                  <c:v>690.6383561643836</c:v>
                </c:pt>
                <c:pt idx="547" formatCode="0.0">
                  <c:v>690.6383561643836</c:v>
                </c:pt>
                <c:pt idx="548" formatCode="0.0">
                  <c:v>690.6383561643836</c:v>
                </c:pt>
                <c:pt idx="549" formatCode="0.0">
                  <c:v>690.6383561643836</c:v>
                </c:pt>
                <c:pt idx="550" formatCode="0.0">
                  <c:v>690.6383561643836</c:v>
                </c:pt>
                <c:pt idx="551" formatCode="0.0">
                  <c:v>690.6383561643836</c:v>
                </c:pt>
                <c:pt idx="552" formatCode="0.0">
                  <c:v>690.6383561643836</c:v>
                </c:pt>
                <c:pt idx="553" formatCode="0.0">
                  <c:v>690.6383561643836</c:v>
                </c:pt>
                <c:pt idx="554" formatCode="0.0">
                  <c:v>690.6383561643836</c:v>
                </c:pt>
                <c:pt idx="555" formatCode="0.0">
                  <c:v>690.6383561643836</c:v>
                </c:pt>
                <c:pt idx="556" formatCode="0.0">
                  <c:v>690.6383561643836</c:v>
                </c:pt>
                <c:pt idx="557" formatCode="0.0">
                  <c:v>690.6383561643836</c:v>
                </c:pt>
                <c:pt idx="558" formatCode="0.0">
                  <c:v>690.6383561643836</c:v>
                </c:pt>
                <c:pt idx="559" formatCode="0.0">
                  <c:v>690.6383561643836</c:v>
                </c:pt>
                <c:pt idx="560" formatCode="0.0">
                  <c:v>690.6383561643836</c:v>
                </c:pt>
                <c:pt idx="561" formatCode="0.0">
                  <c:v>690.6383561643836</c:v>
                </c:pt>
                <c:pt idx="562" formatCode="0.0">
                  <c:v>690.6383561643836</c:v>
                </c:pt>
                <c:pt idx="563" formatCode="0.0">
                  <c:v>690.6383561643836</c:v>
                </c:pt>
                <c:pt idx="564" formatCode="0.0">
                  <c:v>690.6383561643836</c:v>
                </c:pt>
                <c:pt idx="565" formatCode="0.0">
                  <c:v>690.6383561643836</c:v>
                </c:pt>
                <c:pt idx="566" formatCode="0.0">
                  <c:v>690.6383561643836</c:v>
                </c:pt>
                <c:pt idx="567" formatCode="0.0">
                  <c:v>690.6383561643836</c:v>
                </c:pt>
                <c:pt idx="568" formatCode="0.0">
                  <c:v>690.6383561643836</c:v>
                </c:pt>
                <c:pt idx="569" formatCode="0.0">
                  <c:v>690.6383561643836</c:v>
                </c:pt>
                <c:pt idx="570" formatCode="0.0">
                  <c:v>690.6383561643836</c:v>
                </c:pt>
                <c:pt idx="571" formatCode="0.0">
                  <c:v>690.6383561643836</c:v>
                </c:pt>
                <c:pt idx="572" formatCode="0.0">
                  <c:v>690.6383561643836</c:v>
                </c:pt>
                <c:pt idx="573" formatCode="0.0">
                  <c:v>690.6383561643836</c:v>
                </c:pt>
                <c:pt idx="574" formatCode="0.0">
                  <c:v>693.4931506849314</c:v>
                </c:pt>
                <c:pt idx="575" formatCode="0.0">
                  <c:v>693.4931506849314</c:v>
                </c:pt>
                <c:pt idx="576" formatCode="0.0">
                  <c:v>693.4931506849314</c:v>
                </c:pt>
                <c:pt idx="577" formatCode="0.0">
                  <c:v>693.4931506849314</c:v>
                </c:pt>
                <c:pt idx="578" formatCode="0.0">
                  <c:v>693.4931506849314</c:v>
                </c:pt>
                <c:pt idx="579" formatCode="0.0">
                  <c:v>693.4931506849314</c:v>
                </c:pt>
                <c:pt idx="580" formatCode="0.0">
                  <c:v>693.4931506849314</c:v>
                </c:pt>
                <c:pt idx="581" formatCode="0.0">
                  <c:v>696.3479452054777</c:v>
                </c:pt>
                <c:pt idx="582" formatCode="0.0">
                  <c:v>696.3479452054777</c:v>
                </c:pt>
                <c:pt idx="583" formatCode="0.0">
                  <c:v>696.3479452054777</c:v>
                </c:pt>
                <c:pt idx="584" formatCode="0.0">
                  <c:v>699.202739726028</c:v>
                </c:pt>
                <c:pt idx="585" formatCode="0.0">
                  <c:v>699.202739726028</c:v>
                </c:pt>
                <c:pt idx="586" formatCode="0.0">
                  <c:v>699.202739726028</c:v>
                </c:pt>
                <c:pt idx="587" formatCode="0.0">
                  <c:v>699.202739726028</c:v>
                </c:pt>
                <c:pt idx="588" formatCode="0.0">
                  <c:v>702.0575342465755</c:v>
                </c:pt>
                <c:pt idx="589" formatCode="0.0">
                  <c:v>702.0575342465755</c:v>
                </c:pt>
                <c:pt idx="590" formatCode="0.0">
                  <c:v>710.6219178082179</c:v>
                </c:pt>
                <c:pt idx="591" formatCode="0.0">
                  <c:v>710.6219178082179</c:v>
                </c:pt>
                <c:pt idx="592" formatCode="0.0">
                  <c:v>710.6219178082179</c:v>
                </c:pt>
                <c:pt idx="593" formatCode="0.0">
                  <c:v>710.6219178082179</c:v>
                </c:pt>
                <c:pt idx="594" formatCode="0.0">
                  <c:v>710.6219178082179</c:v>
                </c:pt>
                <c:pt idx="595" formatCode="0.0">
                  <c:v>710.6219178082179</c:v>
                </c:pt>
                <c:pt idx="596" formatCode="0.0">
                  <c:v>710.6219178082179</c:v>
                </c:pt>
                <c:pt idx="597" formatCode="0.0">
                  <c:v>710.6219178082179</c:v>
                </c:pt>
                <c:pt idx="598" formatCode="0.0">
                  <c:v>710.6219178082179</c:v>
                </c:pt>
                <c:pt idx="599" formatCode="0.0">
                  <c:v>710.6219178082179</c:v>
                </c:pt>
                <c:pt idx="600" formatCode="0.0">
                  <c:v>710.6219178082179</c:v>
                </c:pt>
                <c:pt idx="601" formatCode="0.0">
                  <c:v>710.6219178082179</c:v>
                </c:pt>
                <c:pt idx="602" formatCode="0.0">
                  <c:v>710.6219178082179</c:v>
                </c:pt>
                <c:pt idx="603" formatCode="0.0">
                  <c:v>710.6219178082179</c:v>
                </c:pt>
                <c:pt idx="604" formatCode="0.0">
                  <c:v>710.6219178082179</c:v>
                </c:pt>
                <c:pt idx="605" formatCode="0.0">
                  <c:v>710.6219178082179</c:v>
                </c:pt>
                <c:pt idx="606" formatCode="0.0">
                  <c:v>710.6219178082179</c:v>
                </c:pt>
                <c:pt idx="607" formatCode="0.0">
                  <c:v>716.3315068493138</c:v>
                </c:pt>
                <c:pt idx="608" formatCode="0.0">
                  <c:v>716.3315068493138</c:v>
                </c:pt>
                <c:pt idx="609" formatCode="0.0">
                  <c:v>716.3315068493138</c:v>
                </c:pt>
                <c:pt idx="610" formatCode="0.0">
                  <c:v>716.3315068493138</c:v>
                </c:pt>
                <c:pt idx="611" formatCode="0.0">
                  <c:v>719.186301369863</c:v>
                </c:pt>
                <c:pt idx="612" formatCode="0.0">
                  <c:v>719.186301369863</c:v>
                </c:pt>
                <c:pt idx="613" formatCode="0.0">
                  <c:v>719.186301369863</c:v>
                </c:pt>
                <c:pt idx="614" formatCode="0.0">
                  <c:v>719.186301369863</c:v>
                </c:pt>
                <c:pt idx="615" formatCode="0.0">
                  <c:v>719.186301369863</c:v>
                </c:pt>
                <c:pt idx="616" formatCode="0.0">
                  <c:v>719.186301369863</c:v>
                </c:pt>
                <c:pt idx="617" formatCode="0.0">
                  <c:v>719.186301369863</c:v>
                </c:pt>
                <c:pt idx="618" formatCode="0.0">
                  <c:v>719.186301369863</c:v>
                </c:pt>
                <c:pt idx="619" formatCode="0.0">
                  <c:v>719.186301369863</c:v>
                </c:pt>
                <c:pt idx="620" formatCode="0.0">
                  <c:v>719.186301369863</c:v>
                </c:pt>
                <c:pt idx="621" formatCode="0.0">
                  <c:v>719.186301369863</c:v>
                </c:pt>
                <c:pt idx="622" formatCode="0.0">
                  <c:v>719.186301369863</c:v>
                </c:pt>
                <c:pt idx="623" formatCode="0.0">
                  <c:v>719.186301369863</c:v>
                </c:pt>
                <c:pt idx="624" formatCode="0.0">
                  <c:v>719.186301369863</c:v>
                </c:pt>
                <c:pt idx="625" formatCode="0.0">
                  <c:v>719.186301369863</c:v>
                </c:pt>
                <c:pt idx="626" formatCode="0.0">
                  <c:v>719.186301369863</c:v>
                </c:pt>
                <c:pt idx="627" formatCode="0.0">
                  <c:v>719.186301369863</c:v>
                </c:pt>
                <c:pt idx="628" formatCode="0.0">
                  <c:v>719.186301369863</c:v>
                </c:pt>
                <c:pt idx="629" formatCode="0.0">
                  <c:v>719.186301369863</c:v>
                </c:pt>
                <c:pt idx="630" formatCode="0.0">
                  <c:v>719.186301369863</c:v>
                </c:pt>
                <c:pt idx="631" formatCode="0.0">
                  <c:v>733.4602739726027</c:v>
                </c:pt>
                <c:pt idx="632" formatCode="0.0">
                  <c:v>733.4602739726027</c:v>
                </c:pt>
                <c:pt idx="633" formatCode="0.0">
                  <c:v>739.1698630136987</c:v>
                </c:pt>
                <c:pt idx="634" formatCode="0.0">
                  <c:v>739.1698630136987</c:v>
                </c:pt>
                <c:pt idx="635" formatCode="0.0">
                  <c:v>739.1698630136987</c:v>
                </c:pt>
                <c:pt idx="636" formatCode="0.0">
                  <c:v>739.1698630136987</c:v>
                </c:pt>
                <c:pt idx="637" formatCode="0.0">
                  <c:v>739.1698630136987</c:v>
                </c:pt>
                <c:pt idx="638" formatCode="0.0">
                  <c:v>739.1698630136987</c:v>
                </c:pt>
                <c:pt idx="639" formatCode="0.0">
                  <c:v>739.1698630136987</c:v>
                </c:pt>
                <c:pt idx="640" formatCode="0.0">
                  <c:v>739.1698630136987</c:v>
                </c:pt>
                <c:pt idx="641" formatCode="0.0">
                  <c:v>739.1698630136987</c:v>
                </c:pt>
                <c:pt idx="642" formatCode="0.0">
                  <c:v>742.0246575342466</c:v>
                </c:pt>
                <c:pt idx="643" formatCode="0.0">
                  <c:v>742.0246575342466</c:v>
                </c:pt>
                <c:pt idx="644" formatCode="0.0">
                  <c:v>742.0246575342466</c:v>
                </c:pt>
                <c:pt idx="645" formatCode="0.0">
                  <c:v>742.0246575342466</c:v>
                </c:pt>
                <c:pt idx="646" formatCode="0.0">
                  <c:v>742.0246575342466</c:v>
                </c:pt>
                <c:pt idx="647" formatCode="0.0">
                  <c:v>742.0246575342466</c:v>
                </c:pt>
                <c:pt idx="648" formatCode="0.0">
                  <c:v>753.4438356164383</c:v>
                </c:pt>
                <c:pt idx="649" formatCode="0.0">
                  <c:v>753.4438356164383</c:v>
                </c:pt>
                <c:pt idx="650" formatCode="0.0">
                  <c:v>753.4438356164383</c:v>
                </c:pt>
                <c:pt idx="651" formatCode="0.0">
                  <c:v>753.4438356164383</c:v>
                </c:pt>
                <c:pt idx="652" formatCode="0.0">
                  <c:v>753.4438356164383</c:v>
                </c:pt>
                <c:pt idx="653" formatCode="0.0">
                  <c:v>753.4438356164383</c:v>
                </c:pt>
                <c:pt idx="654" formatCode="0.0">
                  <c:v>753.4438356164383</c:v>
                </c:pt>
                <c:pt idx="655" formatCode="0.0">
                  <c:v>753.4438356164383</c:v>
                </c:pt>
                <c:pt idx="656" formatCode="0.0">
                  <c:v>759.1534246575342</c:v>
                </c:pt>
                <c:pt idx="657" formatCode="0.0">
                  <c:v>759.1534246575342</c:v>
                </c:pt>
                <c:pt idx="658" formatCode="0.0">
                  <c:v>759.1534246575342</c:v>
                </c:pt>
                <c:pt idx="659" formatCode="0.0">
                  <c:v>759.1534246575342</c:v>
                </c:pt>
                <c:pt idx="660" formatCode="0.0">
                  <c:v>759.1534246575342</c:v>
                </c:pt>
                <c:pt idx="661" formatCode="0.0">
                  <c:v>759.1534246575342</c:v>
                </c:pt>
                <c:pt idx="662" formatCode="0.0">
                  <c:v>759.1534246575342</c:v>
                </c:pt>
                <c:pt idx="663" formatCode="0.0">
                  <c:v>759.1534246575342</c:v>
                </c:pt>
                <c:pt idx="664" formatCode="0.0">
                  <c:v>759.1534246575342</c:v>
                </c:pt>
                <c:pt idx="665" formatCode="0.0">
                  <c:v>759.1534246575342</c:v>
                </c:pt>
                <c:pt idx="666" formatCode="0.0">
                  <c:v>759.1534246575342</c:v>
                </c:pt>
                <c:pt idx="667" formatCode="0.0">
                  <c:v>759.1534246575342</c:v>
                </c:pt>
                <c:pt idx="668" formatCode="0.0">
                  <c:v>759.1534246575342</c:v>
                </c:pt>
                <c:pt idx="669" formatCode="0.0">
                  <c:v>759.1534246575342</c:v>
                </c:pt>
                <c:pt idx="670" formatCode="0.0">
                  <c:v>759.1534246575342</c:v>
                </c:pt>
                <c:pt idx="671" formatCode="0.0">
                  <c:v>759.1534246575342</c:v>
                </c:pt>
                <c:pt idx="672" formatCode="0.0">
                  <c:v>759.1534246575342</c:v>
                </c:pt>
                <c:pt idx="673" formatCode="0.0">
                  <c:v>759.1534246575342</c:v>
                </c:pt>
                <c:pt idx="674" formatCode="0.0">
                  <c:v>759.1534246575342</c:v>
                </c:pt>
                <c:pt idx="675" formatCode="0.0">
                  <c:v>759.1534246575342</c:v>
                </c:pt>
                <c:pt idx="676" formatCode="0.0">
                  <c:v>759.1534246575342</c:v>
                </c:pt>
                <c:pt idx="677" formatCode="0.0">
                  <c:v>759.1534246575342</c:v>
                </c:pt>
                <c:pt idx="678" formatCode="0.0">
                  <c:v>759.1534246575342</c:v>
                </c:pt>
                <c:pt idx="679" formatCode="0.0">
                  <c:v>759.1534246575342</c:v>
                </c:pt>
                <c:pt idx="680" formatCode="0.0">
                  <c:v>759.1534246575342</c:v>
                </c:pt>
                <c:pt idx="681" formatCode="0.0">
                  <c:v>759.1534246575342</c:v>
                </c:pt>
                <c:pt idx="682" formatCode="0.0">
                  <c:v>759.1534246575342</c:v>
                </c:pt>
                <c:pt idx="683" formatCode="0.0">
                  <c:v>759.1534246575342</c:v>
                </c:pt>
                <c:pt idx="684" formatCode="0.0">
                  <c:v>762.0082191780821</c:v>
                </c:pt>
                <c:pt idx="685" formatCode="0.0">
                  <c:v>762.0082191780821</c:v>
                </c:pt>
                <c:pt idx="686" formatCode="0.0">
                  <c:v>762.0082191780821</c:v>
                </c:pt>
                <c:pt idx="687" formatCode="0.0">
                  <c:v>762.0082191780821</c:v>
                </c:pt>
                <c:pt idx="688" formatCode="0.0">
                  <c:v>762.0082191780821</c:v>
                </c:pt>
                <c:pt idx="689" formatCode="0.0">
                  <c:v>762.0082191780821</c:v>
                </c:pt>
                <c:pt idx="690" formatCode="0.0">
                  <c:v>762.0082191780821</c:v>
                </c:pt>
                <c:pt idx="691" formatCode="0.0">
                  <c:v>762.0082191780821</c:v>
                </c:pt>
                <c:pt idx="692" formatCode="0.0">
                  <c:v>762.0082191780821</c:v>
                </c:pt>
                <c:pt idx="693" formatCode="0.0">
                  <c:v>762.0082191780821</c:v>
                </c:pt>
                <c:pt idx="694" formatCode="0.0">
                  <c:v>762.0082191780821</c:v>
                </c:pt>
                <c:pt idx="695" formatCode="0.0">
                  <c:v>762.0082191780821</c:v>
                </c:pt>
                <c:pt idx="696" formatCode="0.0">
                  <c:v>770.572602739726</c:v>
                </c:pt>
                <c:pt idx="697" formatCode="0.0">
                  <c:v>770.572602739726</c:v>
                </c:pt>
                <c:pt idx="698" formatCode="0.0">
                  <c:v>770.572602739726</c:v>
                </c:pt>
                <c:pt idx="699" formatCode="0.0">
                  <c:v>770.572602739726</c:v>
                </c:pt>
                <c:pt idx="700" formatCode="0.0">
                  <c:v>770.572602739726</c:v>
                </c:pt>
                <c:pt idx="701" formatCode="0.0">
                  <c:v>770.572602739726</c:v>
                </c:pt>
                <c:pt idx="702" formatCode="0.0">
                  <c:v>770.572602739726</c:v>
                </c:pt>
                <c:pt idx="703" formatCode="0.0">
                  <c:v>770.572602739726</c:v>
                </c:pt>
                <c:pt idx="704" formatCode="0.0">
                  <c:v>770.572602739726</c:v>
                </c:pt>
                <c:pt idx="705" formatCode="0.0">
                  <c:v>770.572602739726</c:v>
                </c:pt>
                <c:pt idx="706" formatCode="0.0">
                  <c:v>770.572602739726</c:v>
                </c:pt>
                <c:pt idx="707" formatCode="0.0">
                  <c:v>770.572602739726</c:v>
                </c:pt>
                <c:pt idx="708" formatCode="0.0">
                  <c:v>770.572602739726</c:v>
                </c:pt>
                <c:pt idx="709" formatCode="0.0">
                  <c:v>773.427397260274</c:v>
                </c:pt>
                <c:pt idx="710" formatCode="0.0">
                  <c:v>773.427397260274</c:v>
                </c:pt>
                <c:pt idx="711" formatCode="0.0">
                  <c:v>773.427397260274</c:v>
                </c:pt>
                <c:pt idx="712" formatCode="0.0">
                  <c:v>773.427397260274</c:v>
                </c:pt>
                <c:pt idx="713" formatCode="0.0">
                  <c:v>773.427397260274</c:v>
                </c:pt>
                <c:pt idx="714" formatCode="0.0">
                  <c:v>773.427397260274</c:v>
                </c:pt>
                <c:pt idx="715" formatCode="0.0">
                  <c:v>773.427397260274</c:v>
                </c:pt>
                <c:pt idx="716" formatCode="0.0">
                  <c:v>773.427397260274</c:v>
                </c:pt>
                <c:pt idx="717" formatCode="0.0">
                  <c:v>776.282191780822</c:v>
                </c:pt>
                <c:pt idx="718" formatCode="0.0">
                  <c:v>776.282191780822</c:v>
                </c:pt>
                <c:pt idx="719" formatCode="0.0">
                  <c:v>776.282191780822</c:v>
                </c:pt>
                <c:pt idx="720" formatCode="0.0">
                  <c:v>776.282191780822</c:v>
                </c:pt>
                <c:pt idx="721" formatCode="0.0">
                  <c:v>776.282191780822</c:v>
                </c:pt>
                <c:pt idx="722" formatCode="0.0">
                  <c:v>776.282191780822</c:v>
                </c:pt>
                <c:pt idx="723" formatCode="0.0">
                  <c:v>776.282191780822</c:v>
                </c:pt>
                <c:pt idx="724" formatCode="0.0">
                  <c:v>776.282191780822</c:v>
                </c:pt>
                <c:pt idx="725" formatCode="0.0">
                  <c:v>776.282191780822</c:v>
                </c:pt>
                <c:pt idx="726" formatCode="0.0">
                  <c:v>776.282191780822</c:v>
                </c:pt>
                <c:pt idx="727" formatCode="0.0">
                  <c:v>781.9917808219178</c:v>
                </c:pt>
                <c:pt idx="728" formatCode="0.0">
                  <c:v>781.9917808219178</c:v>
                </c:pt>
                <c:pt idx="729" formatCode="0.0">
                  <c:v>781.9917808219178</c:v>
                </c:pt>
                <c:pt idx="730" formatCode="0.0">
                  <c:v>781.9917808219178</c:v>
                </c:pt>
                <c:pt idx="731" formatCode="0.0">
                  <c:v>781.9917808219178</c:v>
                </c:pt>
                <c:pt idx="732" formatCode="0.0">
                  <c:v>781.9917808219178</c:v>
                </c:pt>
                <c:pt idx="733" formatCode="0.0">
                  <c:v>781.9917808219178</c:v>
                </c:pt>
                <c:pt idx="734" formatCode="0.0">
                  <c:v>781.9917808219178</c:v>
                </c:pt>
                <c:pt idx="735" formatCode="0.0">
                  <c:v>790.5561643835597</c:v>
                </c:pt>
                <c:pt idx="736" formatCode="0.0">
                  <c:v>790.5561643835597</c:v>
                </c:pt>
                <c:pt idx="737" formatCode="0.0">
                  <c:v>793.4109589041094</c:v>
                </c:pt>
                <c:pt idx="738" formatCode="0.0">
                  <c:v>793.4109589041094</c:v>
                </c:pt>
                <c:pt idx="739" formatCode="0.0">
                  <c:v>796.2657534246575</c:v>
                </c:pt>
                <c:pt idx="740" formatCode="0.0">
                  <c:v>796.2657534246575</c:v>
                </c:pt>
                <c:pt idx="741" formatCode="0.0">
                  <c:v>796.2657534246575</c:v>
                </c:pt>
                <c:pt idx="742" formatCode="0.0">
                  <c:v>799.1205479452054</c:v>
                </c:pt>
                <c:pt idx="743" formatCode="0.0">
                  <c:v>799.1205479452054</c:v>
                </c:pt>
                <c:pt idx="744" formatCode="0.0">
                  <c:v>799.1205479452054</c:v>
                </c:pt>
                <c:pt idx="745" formatCode="0.0">
                  <c:v>799.1205479452054</c:v>
                </c:pt>
                <c:pt idx="746" formatCode="0.0">
                  <c:v>799.1205479452054</c:v>
                </c:pt>
                <c:pt idx="747" formatCode="0.0">
                  <c:v>799.1205479452054</c:v>
                </c:pt>
                <c:pt idx="748" formatCode="0.0">
                  <c:v>799.1205479452054</c:v>
                </c:pt>
                <c:pt idx="749" formatCode="0.0">
                  <c:v>799.1205479452054</c:v>
                </c:pt>
                <c:pt idx="750" formatCode="0.0">
                  <c:v>801.9753424657534</c:v>
                </c:pt>
                <c:pt idx="751" formatCode="0.0">
                  <c:v>801.9753424657534</c:v>
                </c:pt>
                <c:pt idx="752" formatCode="0.0">
                  <c:v>801.9753424657534</c:v>
                </c:pt>
                <c:pt idx="753" formatCode="0.0">
                  <c:v>801.9753424657534</c:v>
                </c:pt>
                <c:pt idx="754" formatCode="0.0">
                  <c:v>801.9753424657534</c:v>
                </c:pt>
                <c:pt idx="755" formatCode="0.0">
                  <c:v>801.9753424657534</c:v>
                </c:pt>
                <c:pt idx="756" formatCode="0.0">
                  <c:v>801.9753424657534</c:v>
                </c:pt>
                <c:pt idx="757" formatCode="0.0">
                  <c:v>801.9753424657534</c:v>
                </c:pt>
                <c:pt idx="758" formatCode="0.0">
                  <c:v>801.9753424657534</c:v>
                </c:pt>
                <c:pt idx="759" formatCode="0.0">
                  <c:v>801.9753424657534</c:v>
                </c:pt>
                <c:pt idx="760" formatCode="0.0">
                  <c:v>801.9753424657534</c:v>
                </c:pt>
                <c:pt idx="761" formatCode="0.0">
                  <c:v>801.9753424657534</c:v>
                </c:pt>
                <c:pt idx="762" formatCode="0.0">
                  <c:v>801.9753424657534</c:v>
                </c:pt>
                <c:pt idx="763" formatCode="0.0">
                  <c:v>813.3945205479451</c:v>
                </c:pt>
                <c:pt idx="764" formatCode="0.0">
                  <c:v>813.3945205479451</c:v>
                </c:pt>
                <c:pt idx="765" formatCode="0.0">
                  <c:v>813.3945205479451</c:v>
                </c:pt>
                <c:pt idx="766" formatCode="0.0">
                  <c:v>816.2493150684931</c:v>
                </c:pt>
                <c:pt idx="767" formatCode="0.0">
                  <c:v>816.2493150684931</c:v>
                </c:pt>
                <c:pt idx="768" formatCode="0.0">
                  <c:v>816.2493150684931</c:v>
                </c:pt>
                <c:pt idx="769" formatCode="0.0">
                  <c:v>816.2493150684931</c:v>
                </c:pt>
                <c:pt idx="770" formatCode="0.0">
                  <c:v>819.104109589041</c:v>
                </c:pt>
                <c:pt idx="771" formatCode="0.0">
                  <c:v>819.104109589041</c:v>
                </c:pt>
                <c:pt idx="772" formatCode="0.0">
                  <c:v>819.104109589041</c:v>
                </c:pt>
                <c:pt idx="773" formatCode="0.0">
                  <c:v>819.104109589041</c:v>
                </c:pt>
                <c:pt idx="774" formatCode="0.0">
                  <c:v>819.104109589041</c:v>
                </c:pt>
                <c:pt idx="775" formatCode="0.0">
                  <c:v>819.104109589041</c:v>
                </c:pt>
                <c:pt idx="776" formatCode="0.0">
                  <c:v>819.104109589041</c:v>
                </c:pt>
                <c:pt idx="777" formatCode="0.0">
                  <c:v>819.104109589041</c:v>
                </c:pt>
                <c:pt idx="778" formatCode="0.0">
                  <c:v>819.104109589041</c:v>
                </c:pt>
                <c:pt idx="779" formatCode="0.0">
                  <c:v>819.104109589041</c:v>
                </c:pt>
                <c:pt idx="780" formatCode="0.0">
                  <c:v>821.9589041095891</c:v>
                </c:pt>
                <c:pt idx="781" formatCode="0.0">
                  <c:v>821.9589041095891</c:v>
                </c:pt>
                <c:pt idx="782" formatCode="0.0">
                  <c:v>821.9589041095891</c:v>
                </c:pt>
                <c:pt idx="783" formatCode="0.0">
                  <c:v>821.9589041095891</c:v>
                </c:pt>
                <c:pt idx="784" formatCode="0.0">
                  <c:v>821.9589041095891</c:v>
                </c:pt>
                <c:pt idx="785" formatCode="0.0">
                  <c:v>821.9589041095891</c:v>
                </c:pt>
                <c:pt idx="786" formatCode="0.0">
                  <c:v>821.9589041095891</c:v>
                </c:pt>
                <c:pt idx="787" formatCode="0.0">
                  <c:v>821.9589041095891</c:v>
                </c:pt>
                <c:pt idx="788" formatCode="0.0">
                  <c:v>821.9589041095891</c:v>
                </c:pt>
                <c:pt idx="789" formatCode="0.0">
                  <c:v>821.9589041095891</c:v>
                </c:pt>
                <c:pt idx="790" formatCode="0.0">
                  <c:v>833.3780821917808</c:v>
                </c:pt>
                <c:pt idx="791" formatCode="0.0">
                  <c:v>833.3780821917808</c:v>
                </c:pt>
                <c:pt idx="792" formatCode="0.0">
                  <c:v>833.3780821917808</c:v>
                </c:pt>
                <c:pt idx="793" formatCode="0.0">
                  <c:v>833.3780821917808</c:v>
                </c:pt>
                <c:pt idx="794" formatCode="0.0">
                  <c:v>833.3780821917808</c:v>
                </c:pt>
                <c:pt idx="795" formatCode="0.0">
                  <c:v>836.2328767123288</c:v>
                </c:pt>
                <c:pt idx="796" formatCode="0.0">
                  <c:v>836.2328767123288</c:v>
                </c:pt>
                <c:pt idx="797" formatCode="0.0">
                  <c:v>836.2328767123288</c:v>
                </c:pt>
                <c:pt idx="798" formatCode="0.0">
                  <c:v>836.2328767123288</c:v>
                </c:pt>
                <c:pt idx="799" formatCode="0.0">
                  <c:v>836.2328767123288</c:v>
                </c:pt>
                <c:pt idx="800" formatCode="0.0">
                  <c:v>836.2328767123288</c:v>
                </c:pt>
                <c:pt idx="801" formatCode="0.0">
                  <c:v>836.2328767123288</c:v>
                </c:pt>
                <c:pt idx="802" formatCode="0.0">
                  <c:v>836.2328767123288</c:v>
                </c:pt>
                <c:pt idx="803" formatCode="0.0">
                  <c:v>836.2328767123288</c:v>
                </c:pt>
                <c:pt idx="804" formatCode="0.0">
                  <c:v>836.2328767123288</c:v>
                </c:pt>
                <c:pt idx="805" formatCode="0.0">
                  <c:v>836.2328767123288</c:v>
                </c:pt>
                <c:pt idx="806" formatCode="0.0">
                  <c:v>836.2328767123288</c:v>
                </c:pt>
                <c:pt idx="807" formatCode="0.0">
                  <c:v>836.2328767123288</c:v>
                </c:pt>
                <c:pt idx="808" formatCode="0.0">
                  <c:v>836.2328767123288</c:v>
                </c:pt>
                <c:pt idx="809" formatCode="0.0">
                  <c:v>836.2328767123288</c:v>
                </c:pt>
                <c:pt idx="810" formatCode="0.0">
                  <c:v>836.2328767123288</c:v>
                </c:pt>
                <c:pt idx="811" formatCode="0.0">
                  <c:v>836.2328767123288</c:v>
                </c:pt>
                <c:pt idx="812" formatCode="0.0">
                  <c:v>836.2328767123288</c:v>
                </c:pt>
                <c:pt idx="813" formatCode="0.0">
                  <c:v>836.2328767123288</c:v>
                </c:pt>
                <c:pt idx="814" formatCode="0.0">
                  <c:v>836.2328767123288</c:v>
                </c:pt>
                <c:pt idx="815" formatCode="0.0">
                  <c:v>836.2328767123288</c:v>
                </c:pt>
                <c:pt idx="816" formatCode="0.0">
                  <c:v>836.2328767123288</c:v>
                </c:pt>
                <c:pt idx="817" formatCode="0.0">
                  <c:v>836.2328767123288</c:v>
                </c:pt>
                <c:pt idx="818" formatCode="0.0">
                  <c:v>836.2328767123288</c:v>
                </c:pt>
                <c:pt idx="819" formatCode="0.0">
                  <c:v>836.2328767123288</c:v>
                </c:pt>
                <c:pt idx="820" formatCode="0.0">
                  <c:v>836.2328767123288</c:v>
                </c:pt>
                <c:pt idx="821" formatCode="0.0">
                  <c:v>839.0876712328766</c:v>
                </c:pt>
                <c:pt idx="822" formatCode="0.0">
                  <c:v>839.0876712328766</c:v>
                </c:pt>
                <c:pt idx="823" formatCode="0.0">
                  <c:v>839.0876712328766</c:v>
                </c:pt>
                <c:pt idx="824" formatCode="0.0">
                  <c:v>839.0876712328766</c:v>
                </c:pt>
                <c:pt idx="825" formatCode="0.0">
                  <c:v>839.0876712328766</c:v>
                </c:pt>
                <c:pt idx="826" formatCode="0.0">
                  <c:v>839.0876712328766</c:v>
                </c:pt>
                <c:pt idx="827" formatCode="0.0">
                  <c:v>839.0876712328766</c:v>
                </c:pt>
                <c:pt idx="828" formatCode="0.0">
                  <c:v>839.0876712328766</c:v>
                </c:pt>
                <c:pt idx="829" formatCode="0.0">
                  <c:v>839.0876712328766</c:v>
                </c:pt>
                <c:pt idx="830" formatCode="0.0">
                  <c:v>839.0876712328766</c:v>
                </c:pt>
                <c:pt idx="831" formatCode="0.0">
                  <c:v>839.0876712328766</c:v>
                </c:pt>
                <c:pt idx="832" formatCode="0.0">
                  <c:v>839.0876712328766</c:v>
                </c:pt>
                <c:pt idx="833" formatCode="0.0">
                  <c:v>839.0876712328766</c:v>
                </c:pt>
                <c:pt idx="834" formatCode="0.0">
                  <c:v>839.0876712328766</c:v>
                </c:pt>
                <c:pt idx="835" formatCode="0.0">
                  <c:v>839.0876712328766</c:v>
                </c:pt>
                <c:pt idx="836" formatCode="0.0">
                  <c:v>841.9424657534225</c:v>
                </c:pt>
                <c:pt idx="837" formatCode="0.0">
                  <c:v>841.9424657534225</c:v>
                </c:pt>
                <c:pt idx="838" formatCode="0.0">
                  <c:v>841.9424657534225</c:v>
                </c:pt>
                <c:pt idx="839" formatCode="0.0">
                  <c:v>841.9424657534225</c:v>
                </c:pt>
                <c:pt idx="840" formatCode="0.0">
                  <c:v>841.9424657534225</c:v>
                </c:pt>
                <c:pt idx="841" formatCode="0.0">
                  <c:v>841.9424657534225</c:v>
                </c:pt>
                <c:pt idx="842" formatCode="0.0">
                  <c:v>841.9424657534225</c:v>
                </c:pt>
                <c:pt idx="843" formatCode="0.0">
                  <c:v>841.9424657534225</c:v>
                </c:pt>
                <c:pt idx="844" formatCode="0.0">
                  <c:v>841.9424657534225</c:v>
                </c:pt>
                <c:pt idx="845" formatCode="0.0">
                  <c:v>841.9424657534225</c:v>
                </c:pt>
                <c:pt idx="846" formatCode="0.0">
                  <c:v>841.9424657534225</c:v>
                </c:pt>
                <c:pt idx="847" formatCode="0.0">
                  <c:v>841.9424657534225</c:v>
                </c:pt>
                <c:pt idx="848" formatCode="0.0">
                  <c:v>841.9424657534225</c:v>
                </c:pt>
                <c:pt idx="849" formatCode="0.0">
                  <c:v>841.9424657534225</c:v>
                </c:pt>
                <c:pt idx="850" formatCode="0.0">
                  <c:v>841.9424657534225</c:v>
                </c:pt>
                <c:pt idx="851" formatCode="0.0">
                  <c:v>850.5068493150684</c:v>
                </c:pt>
                <c:pt idx="852" formatCode="0.0">
                  <c:v>850.5068493150684</c:v>
                </c:pt>
                <c:pt idx="853" formatCode="0.0">
                  <c:v>853.3616438356148</c:v>
                </c:pt>
                <c:pt idx="854" formatCode="0.0">
                  <c:v>853.3616438356148</c:v>
                </c:pt>
                <c:pt idx="855" formatCode="0.0">
                  <c:v>856.216438356165</c:v>
                </c:pt>
                <c:pt idx="856" formatCode="0.0">
                  <c:v>856.216438356165</c:v>
                </c:pt>
                <c:pt idx="857" formatCode="0.0">
                  <c:v>856.216438356165</c:v>
                </c:pt>
                <c:pt idx="858" formatCode="0.0">
                  <c:v>856.216438356165</c:v>
                </c:pt>
                <c:pt idx="859" formatCode="0.0">
                  <c:v>859.0712328767125</c:v>
                </c:pt>
                <c:pt idx="860" formatCode="0.0">
                  <c:v>859.0712328767125</c:v>
                </c:pt>
                <c:pt idx="861" formatCode="0.0">
                  <c:v>859.0712328767125</c:v>
                </c:pt>
                <c:pt idx="862" formatCode="0.0">
                  <c:v>859.0712328767125</c:v>
                </c:pt>
                <c:pt idx="863" formatCode="0.0">
                  <c:v>859.0712328767125</c:v>
                </c:pt>
                <c:pt idx="864" formatCode="0.0">
                  <c:v>859.0712328767125</c:v>
                </c:pt>
                <c:pt idx="865" formatCode="0.0">
                  <c:v>859.0712328767125</c:v>
                </c:pt>
                <c:pt idx="866" formatCode="0.0">
                  <c:v>859.0712328767125</c:v>
                </c:pt>
                <c:pt idx="867" formatCode="0.0">
                  <c:v>859.0712328767125</c:v>
                </c:pt>
                <c:pt idx="868" formatCode="0.0">
                  <c:v>859.0712328767125</c:v>
                </c:pt>
                <c:pt idx="869" formatCode="0.0">
                  <c:v>870.4904109589041</c:v>
                </c:pt>
                <c:pt idx="870" formatCode="0.0">
                  <c:v>870.4904109589041</c:v>
                </c:pt>
                <c:pt idx="871" formatCode="0.0">
                  <c:v>870.4904109589041</c:v>
                </c:pt>
                <c:pt idx="872" formatCode="0.0">
                  <c:v>870.4904109589041</c:v>
                </c:pt>
                <c:pt idx="873" formatCode="0.0">
                  <c:v>870.4904109589041</c:v>
                </c:pt>
                <c:pt idx="874" formatCode="0.0">
                  <c:v>870.4904109589041</c:v>
                </c:pt>
                <c:pt idx="875" formatCode="0.0">
                  <c:v>870.4904109589041</c:v>
                </c:pt>
                <c:pt idx="876" formatCode="0.0">
                  <c:v>870.4904109589041</c:v>
                </c:pt>
                <c:pt idx="877" formatCode="0.0">
                  <c:v>870.4904109589041</c:v>
                </c:pt>
                <c:pt idx="878" formatCode="0.0">
                  <c:v>870.4904109589041</c:v>
                </c:pt>
                <c:pt idx="879" formatCode="0.0">
                  <c:v>870.4904109589041</c:v>
                </c:pt>
                <c:pt idx="880" formatCode="0.0">
                  <c:v>870.4904109589041</c:v>
                </c:pt>
                <c:pt idx="881" formatCode="0.0">
                  <c:v>870.4904109589041</c:v>
                </c:pt>
                <c:pt idx="882" formatCode="0.0">
                  <c:v>870.4904109589041</c:v>
                </c:pt>
                <c:pt idx="883" formatCode="0.0">
                  <c:v>873.3452054794514</c:v>
                </c:pt>
                <c:pt idx="884" formatCode="0.0">
                  <c:v>873.3452054794514</c:v>
                </c:pt>
                <c:pt idx="885" formatCode="0.0">
                  <c:v>873.3452054794514</c:v>
                </c:pt>
                <c:pt idx="886" formatCode="0.0">
                  <c:v>873.3452054794514</c:v>
                </c:pt>
                <c:pt idx="887" formatCode="0.0">
                  <c:v>873.3452054794514</c:v>
                </c:pt>
                <c:pt idx="888" formatCode="0.0">
                  <c:v>873.3452054794514</c:v>
                </c:pt>
                <c:pt idx="889" formatCode="0.0">
                  <c:v>876.2</c:v>
                </c:pt>
                <c:pt idx="890" formatCode="0.0">
                  <c:v>876.2</c:v>
                </c:pt>
                <c:pt idx="891" formatCode="0.0">
                  <c:v>876.2</c:v>
                </c:pt>
                <c:pt idx="892" formatCode="0.0">
                  <c:v>876.2</c:v>
                </c:pt>
                <c:pt idx="893" formatCode="0.0">
                  <c:v>876.2</c:v>
                </c:pt>
                <c:pt idx="894" formatCode="0.0">
                  <c:v>876.2</c:v>
                </c:pt>
                <c:pt idx="895" formatCode="0.0">
                  <c:v>876.2</c:v>
                </c:pt>
                <c:pt idx="896" formatCode="0.0">
                  <c:v>876.2</c:v>
                </c:pt>
                <c:pt idx="897" formatCode="0.0">
                  <c:v>876.2</c:v>
                </c:pt>
                <c:pt idx="898" formatCode="0.0">
                  <c:v>876.2</c:v>
                </c:pt>
                <c:pt idx="899" formatCode="0.0">
                  <c:v>876.2</c:v>
                </c:pt>
                <c:pt idx="900" formatCode="0.0">
                  <c:v>876.2</c:v>
                </c:pt>
                <c:pt idx="901" formatCode="0.0">
                  <c:v>876.2</c:v>
                </c:pt>
                <c:pt idx="902" formatCode="0.0">
                  <c:v>876.2</c:v>
                </c:pt>
                <c:pt idx="903" formatCode="0.0">
                  <c:v>876.2</c:v>
                </c:pt>
                <c:pt idx="904" formatCode="0.0">
                  <c:v>876.2</c:v>
                </c:pt>
                <c:pt idx="905" formatCode="0.0">
                  <c:v>876.2</c:v>
                </c:pt>
                <c:pt idx="906" formatCode="0.0">
                  <c:v>876.2</c:v>
                </c:pt>
                <c:pt idx="907" formatCode="0.0">
                  <c:v>876.2</c:v>
                </c:pt>
                <c:pt idx="908" formatCode="0.0">
                  <c:v>876.2</c:v>
                </c:pt>
                <c:pt idx="909" formatCode="0.0">
                  <c:v>876.2</c:v>
                </c:pt>
                <c:pt idx="910" formatCode="0.0">
                  <c:v>876.2</c:v>
                </c:pt>
                <c:pt idx="911" formatCode="0.0">
                  <c:v>876.2</c:v>
                </c:pt>
                <c:pt idx="912" formatCode="0.0">
                  <c:v>876.2</c:v>
                </c:pt>
                <c:pt idx="913" formatCode="0.0">
                  <c:v>879.054794520548</c:v>
                </c:pt>
                <c:pt idx="914" formatCode="0.0">
                  <c:v>879.054794520548</c:v>
                </c:pt>
                <c:pt idx="915" formatCode="0.0">
                  <c:v>879.054794520548</c:v>
                </c:pt>
                <c:pt idx="916" formatCode="0.0">
                  <c:v>879.054794520548</c:v>
                </c:pt>
                <c:pt idx="917" formatCode="0.0">
                  <c:v>879.054794520548</c:v>
                </c:pt>
                <c:pt idx="918" formatCode="0.0">
                  <c:v>879.054794520548</c:v>
                </c:pt>
                <c:pt idx="919" formatCode="0.0">
                  <c:v>879.054794520548</c:v>
                </c:pt>
                <c:pt idx="920" formatCode="0.0">
                  <c:v>879.054794520548</c:v>
                </c:pt>
                <c:pt idx="921" formatCode="0.0">
                  <c:v>879.054794520548</c:v>
                </c:pt>
                <c:pt idx="922" formatCode="0.0">
                  <c:v>879.054794520548</c:v>
                </c:pt>
                <c:pt idx="923" formatCode="0.0">
                  <c:v>879.054794520548</c:v>
                </c:pt>
                <c:pt idx="924" formatCode="0.0">
                  <c:v>879.054794520548</c:v>
                </c:pt>
                <c:pt idx="925" formatCode="0.0">
                  <c:v>879.054794520548</c:v>
                </c:pt>
                <c:pt idx="926" formatCode="0.0">
                  <c:v>879.054794520548</c:v>
                </c:pt>
                <c:pt idx="927" formatCode="0.0">
                  <c:v>879.054794520548</c:v>
                </c:pt>
                <c:pt idx="928" formatCode="0.0">
                  <c:v>881.9095890410958</c:v>
                </c:pt>
                <c:pt idx="929" formatCode="0.0">
                  <c:v>881.9095890410958</c:v>
                </c:pt>
                <c:pt idx="930" formatCode="0.0">
                  <c:v>881.9095890410958</c:v>
                </c:pt>
                <c:pt idx="931" formatCode="0.0">
                  <c:v>890.4739726027397</c:v>
                </c:pt>
                <c:pt idx="932" formatCode="0.0">
                  <c:v>890.4739726027397</c:v>
                </c:pt>
                <c:pt idx="933" formatCode="0.0">
                  <c:v>890.4739726027397</c:v>
                </c:pt>
                <c:pt idx="934" formatCode="0.0">
                  <c:v>890.4739726027397</c:v>
                </c:pt>
                <c:pt idx="935" formatCode="0.0">
                  <c:v>890.4739726027397</c:v>
                </c:pt>
                <c:pt idx="936" formatCode="0.0">
                  <c:v>890.4739726027397</c:v>
                </c:pt>
                <c:pt idx="937" formatCode="0.0">
                  <c:v>890.4739726027397</c:v>
                </c:pt>
                <c:pt idx="938" formatCode="0.0">
                  <c:v>890.4739726027397</c:v>
                </c:pt>
                <c:pt idx="939" formatCode="0.0">
                  <c:v>893.3287671232877</c:v>
                </c:pt>
                <c:pt idx="940" formatCode="0.0">
                  <c:v>893.3287671232877</c:v>
                </c:pt>
                <c:pt idx="941" formatCode="0.0">
                  <c:v>893.3287671232877</c:v>
                </c:pt>
                <c:pt idx="942" formatCode="0.0">
                  <c:v>893.3287671232877</c:v>
                </c:pt>
                <c:pt idx="943" formatCode="0.0">
                  <c:v>893.3287671232877</c:v>
                </c:pt>
                <c:pt idx="944" formatCode="0.0">
                  <c:v>899.0383561643836</c:v>
                </c:pt>
                <c:pt idx="945" formatCode="0.0">
                  <c:v>899.0383561643836</c:v>
                </c:pt>
                <c:pt idx="946" formatCode="0.0">
                  <c:v>899.0383561643836</c:v>
                </c:pt>
                <c:pt idx="947" formatCode="0.0">
                  <c:v>899.0383561643836</c:v>
                </c:pt>
                <c:pt idx="948" formatCode="0.0">
                  <c:v>899.0383561643836</c:v>
                </c:pt>
                <c:pt idx="949" formatCode="0.0">
                  <c:v>899.0383561643836</c:v>
                </c:pt>
                <c:pt idx="950" formatCode="0.0">
                  <c:v>899.0383561643836</c:v>
                </c:pt>
                <c:pt idx="951" formatCode="0.0">
                  <c:v>899.0383561643836</c:v>
                </c:pt>
                <c:pt idx="952" formatCode="0.0">
                  <c:v>899.0383561643836</c:v>
                </c:pt>
                <c:pt idx="953" formatCode="0.0">
                  <c:v>899.0383561643836</c:v>
                </c:pt>
                <c:pt idx="954" formatCode="0.0">
                  <c:v>899.0383561643836</c:v>
                </c:pt>
                <c:pt idx="955" formatCode="0.0">
                  <c:v>901.8931506849314</c:v>
                </c:pt>
                <c:pt idx="956" formatCode="0.0">
                  <c:v>901.8931506849314</c:v>
                </c:pt>
                <c:pt idx="957" formatCode="0.0">
                  <c:v>901.8931506849314</c:v>
                </c:pt>
                <c:pt idx="958" formatCode="0.0">
                  <c:v>901.8931506849314</c:v>
                </c:pt>
                <c:pt idx="959" formatCode="0.0">
                  <c:v>901.8931506849314</c:v>
                </c:pt>
                <c:pt idx="960" formatCode="0.0">
                  <c:v>901.8931506849314</c:v>
                </c:pt>
                <c:pt idx="961" formatCode="0.0">
                  <c:v>901.8931506849314</c:v>
                </c:pt>
                <c:pt idx="962" formatCode="0.0">
                  <c:v>901.8931506849314</c:v>
                </c:pt>
                <c:pt idx="963" formatCode="0.0">
                  <c:v>901.8931506849314</c:v>
                </c:pt>
                <c:pt idx="964" formatCode="0.0">
                  <c:v>901.8931506849314</c:v>
                </c:pt>
                <c:pt idx="965" formatCode="0.0">
                  <c:v>901.8931506849314</c:v>
                </c:pt>
                <c:pt idx="966" formatCode="0.0">
                  <c:v>901.8931506849314</c:v>
                </c:pt>
                <c:pt idx="967" formatCode="0.0">
                  <c:v>901.8931506849314</c:v>
                </c:pt>
                <c:pt idx="968" formatCode="0.0">
                  <c:v>901.8931506849314</c:v>
                </c:pt>
                <c:pt idx="969" formatCode="0.0">
                  <c:v>901.8931506849314</c:v>
                </c:pt>
                <c:pt idx="970" formatCode="0.0">
                  <c:v>901.8931506849314</c:v>
                </c:pt>
                <c:pt idx="971" formatCode="0.0">
                  <c:v>901.8931506849314</c:v>
                </c:pt>
                <c:pt idx="972" formatCode="0.0">
                  <c:v>901.8931506849314</c:v>
                </c:pt>
                <c:pt idx="973" formatCode="0.0">
                  <c:v>910.4575342465753</c:v>
                </c:pt>
                <c:pt idx="974" formatCode="0.0">
                  <c:v>910.4575342465753</c:v>
                </c:pt>
                <c:pt idx="975" formatCode="0.0">
                  <c:v>910.4575342465753</c:v>
                </c:pt>
                <c:pt idx="976" formatCode="0.0">
                  <c:v>910.4575342465753</c:v>
                </c:pt>
                <c:pt idx="977" formatCode="0.0">
                  <c:v>910.4575342465753</c:v>
                </c:pt>
                <c:pt idx="978" formatCode="0.0">
                  <c:v>919.0219178082177</c:v>
                </c:pt>
                <c:pt idx="979" formatCode="0.0">
                  <c:v>919.0219178082177</c:v>
                </c:pt>
                <c:pt idx="980" formatCode="0.0">
                  <c:v>919.0219178082177</c:v>
                </c:pt>
                <c:pt idx="981" formatCode="0.0">
                  <c:v>919.0219178082177</c:v>
                </c:pt>
                <c:pt idx="982" formatCode="0.0">
                  <c:v>919.0219178082177</c:v>
                </c:pt>
                <c:pt idx="983" formatCode="0.0">
                  <c:v>919.0219178082177</c:v>
                </c:pt>
                <c:pt idx="984" formatCode="0.0">
                  <c:v>919.0219178082177</c:v>
                </c:pt>
                <c:pt idx="985" formatCode="0.0">
                  <c:v>919.0219178082177</c:v>
                </c:pt>
                <c:pt idx="986" formatCode="0.0">
                  <c:v>921.876712328767</c:v>
                </c:pt>
                <c:pt idx="987" formatCode="0.0">
                  <c:v>930.4410958904082</c:v>
                </c:pt>
                <c:pt idx="988" formatCode="0.0">
                  <c:v>930.4410958904082</c:v>
                </c:pt>
                <c:pt idx="989" formatCode="0.0">
                  <c:v>930.4410958904082</c:v>
                </c:pt>
                <c:pt idx="990" formatCode="0.0">
                  <c:v>930.4410958904082</c:v>
                </c:pt>
                <c:pt idx="991" formatCode="0.0">
                  <c:v>930.4410958904082</c:v>
                </c:pt>
                <c:pt idx="992" formatCode="0.0">
                  <c:v>930.4410958904082</c:v>
                </c:pt>
                <c:pt idx="993" formatCode="0.0">
                  <c:v>930.4410958904082</c:v>
                </c:pt>
                <c:pt idx="994" formatCode="0.0">
                  <c:v>930.4410958904082</c:v>
                </c:pt>
                <c:pt idx="995" formatCode="0.0">
                  <c:v>930.4410958904082</c:v>
                </c:pt>
                <c:pt idx="996" formatCode="0.0">
                  <c:v>930.4410958904082</c:v>
                </c:pt>
                <c:pt idx="997" formatCode="0.0">
                  <c:v>930.4410958904082</c:v>
                </c:pt>
                <c:pt idx="998" formatCode="0.0">
                  <c:v>930.4410958904082</c:v>
                </c:pt>
                <c:pt idx="999" formatCode="0.0">
                  <c:v>930.4410958904082</c:v>
                </c:pt>
                <c:pt idx="1000" formatCode="0.0">
                  <c:v>930.4410958904082</c:v>
                </c:pt>
                <c:pt idx="1001" formatCode="0.0">
                  <c:v>930.4410958904082</c:v>
                </c:pt>
                <c:pt idx="1002" formatCode="0.0">
                  <c:v>930.4410958904082</c:v>
                </c:pt>
                <c:pt idx="1003" formatCode="0.0">
                  <c:v>930.4410958904082</c:v>
                </c:pt>
                <c:pt idx="1004" formatCode="0.0">
                  <c:v>930.4410958904082</c:v>
                </c:pt>
                <c:pt idx="1005" formatCode="0.0">
                  <c:v>930.4410958904082</c:v>
                </c:pt>
                <c:pt idx="1006" formatCode="0.0">
                  <c:v>930.4410958904082</c:v>
                </c:pt>
                <c:pt idx="1007" formatCode="0.0">
                  <c:v>930.4410958904082</c:v>
                </c:pt>
                <c:pt idx="1008" formatCode="0.0">
                  <c:v>930.4410958904082</c:v>
                </c:pt>
                <c:pt idx="1009" formatCode="0.0">
                  <c:v>930.4410958904082</c:v>
                </c:pt>
                <c:pt idx="1010" formatCode="0.0">
                  <c:v>930.4410958904082</c:v>
                </c:pt>
                <c:pt idx="1011" formatCode="0.0">
                  <c:v>930.4410958904082</c:v>
                </c:pt>
                <c:pt idx="1012" formatCode="0.0">
                  <c:v>930.4410958904082</c:v>
                </c:pt>
                <c:pt idx="1013" formatCode="0.0">
                  <c:v>933.295890410959</c:v>
                </c:pt>
                <c:pt idx="1014" formatCode="0.0">
                  <c:v>933.295890410959</c:v>
                </c:pt>
                <c:pt idx="1015" formatCode="0.0">
                  <c:v>933.295890410959</c:v>
                </c:pt>
                <c:pt idx="1016" formatCode="0.0">
                  <c:v>933.295890410959</c:v>
                </c:pt>
                <c:pt idx="1017" formatCode="0.0">
                  <c:v>933.295890410959</c:v>
                </c:pt>
                <c:pt idx="1018" formatCode="0.0">
                  <c:v>933.295890410959</c:v>
                </c:pt>
                <c:pt idx="1019" formatCode="0.0">
                  <c:v>933.295890410959</c:v>
                </c:pt>
                <c:pt idx="1020" formatCode="0.0">
                  <c:v>933.295890410959</c:v>
                </c:pt>
                <c:pt idx="1021" formatCode="0.0">
                  <c:v>933.295890410959</c:v>
                </c:pt>
                <c:pt idx="1022" formatCode="0.0">
                  <c:v>933.295890410959</c:v>
                </c:pt>
                <c:pt idx="1023" formatCode="0.0">
                  <c:v>933.295890410959</c:v>
                </c:pt>
                <c:pt idx="1024" formatCode="0.0">
                  <c:v>936.1506849315068</c:v>
                </c:pt>
                <c:pt idx="1025" formatCode="0.0">
                  <c:v>936.1506849315068</c:v>
                </c:pt>
                <c:pt idx="1026" formatCode="0.0">
                  <c:v>936.1506849315068</c:v>
                </c:pt>
                <c:pt idx="1027" formatCode="0.0">
                  <c:v>936.1506849315068</c:v>
                </c:pt>
                <c:pt idx="1028" formatCode="0.0">
                  <c:v>936.1506849315068</c:v>
                </c:pt>
                <c:pt idx="1029" formatCode="0.0">
                  <c:v>936.1506849315068</c:v>
                </c:pt>
                <c:pt idx="1030" formatCode="0.0">
                  <c:v>936.1506849315068</c:v>
                </c:pt>
                <c:pt idx="1031" formatCode="0.0">
                  <c:v>936.1506849315068</c:v>
                </c:pt>
                <c:pt idx="1032" formatCode="0.0">
                  <c:v>936.1506849315068</c:v>
                </c:pt>
                <c:pt idx="1033" formatCode="0.0">
                  <c:v>936.1506849315068</c:v>
                </c:pt>
                <c:pt idx="1034" formatCode="0.0">
                  <c:v>936.1506849315068</c:v>
                </c:pt>
                <c:pt idx="1035" formatCode="0.0">
                  <c:v>936.1506849315068</c:v>
                </c:pt>
                <c:pt idx="1036" formatCode="0.0">
                  <c:v>936.1506849315068</c:v>
                </c:pt>
                <c:pt idx="1037" formatCode="0.0">
                  <c:v>936.1506849315068</c:v>
                </c:pt>
                <c:pt idx="1038" formatCode="0.0">
                  <c:v>936.1506849315068</c:v>
                </c:pt>
                <c:pt idx="1039" formatCode="0.0">
                  <c:v>936.1506849315068</c:v>
                </c:pt>
                <c:pt idx="1040" formatCode="0.0">
                  <c:v>936.1506849315068</c:v>
                </c:pt>
                <c:pt idx="1041" formatCode="0.0">
                  <c:v>936.1506849315068</c:v>
                </c:pt>
                <c:pt idx="1042" formatCode="0.0">
                  <c:v>936.1506849315068</c:v>
                </c:pt>
                <c:pt idx="1043" formatCode="0.0">
                  <c:v>936.1506849315068</c:v>
                </c:pt>
                <c:pt idx="1044" formatCode="0.0">
                  <c:v>936.1506849315068</c:v>
                </c:pt>
                <c:pt idx="1045" formatCode="0.0">
                  <c:v>939.0054794520548</c:v>
                </c:pt>
                <c:pt idx="1046" formatCode="0.0">
                  <c:v>939.0054794520548</c:v>
                </c:pt>
                <c:pt idx="1047" formatCode="0.0">
                  <c:v>939.0054794520548</c:v>
                </c:pt>
                <c:pt idx="1048" formatCode="0.0">
                  <c:v>939.0054794520548</c:v>
                </c:pt>
                <c:pt idx="1049" formatCode="0.0">
                  <c:v>939.0054794520548</c:v>
                </c:pt>
                <c:pt idx="1050" formatCode="0.0">
                  <c:v>939.0054794520548</c:v>
                </c:pt>
                <c:pt idx="1051" formatCode="0.0">
                  <c:v>939.0054794520548</c:v>
                </c:pt>
                <c:pt idx="1052" formatCode="0.0">
                  <c:v>939.0054794520548</c:v>
                </c:pt>
                <c:pt idx="1053" formatCode="0.0">
                  <c:v>939.0054794520548</c:v>
                </c:pt>
                <c:pt idx="1054" formatCode="0.0">
                  <c:v>939.0054794520548</c:v>
                </c:pt>
                <c:pt idx="1055" formatCode="0.0">
                  <c:v>939.0054794520548</c:v>
                </c:pt>
                <c:pt idx="1056" formatCode="0.0">
                  <c:v>941.8602739726027</c:v>
                </c:pt>
                <c:pt idx="1057" formatCode="0.0">
                  <c:v>941.8602739726027</c:v>
                </c:pt>
                <c:pt idx="1058" formatCode="0.0">
                  <c:v>941.8602739726027</c:v>
                </c:pt>
                <c:pt idx="1059" formatCode="0.0">
                  <c:v>941.8602739726027</c:v>
                </c:pt>
                <c:pt idx="1060" formatCode="0.0">
                  <c:v>941.8602739726027</c:v>
                </c:pt>
                <c:pt idx="1061" formatCode="0.0">
                  <c:v>941.8602739726027</c:v>
                </c:pt>
                <c:pt idx="1062" formatCode="0.0">
                  <c:v>941.8602739726027</c:v>
                </c:pt>
                <c:pt idx="1063" formatCode="0.0">
                  <c:v>941.8602739726027</c:v>
                </c:pt>
                <c:pt idx="1064" formatCode="0.0">
                  <c:v>941.8602739726027</c:v>
                </c:pt>
                <c:pt idx="1065" formatCode="0.0">
                  <c:v>941.8602739726027</c:v>
                </c:pt>
                <c:pt idx="1066" formatCode="0.0">
                  <c:v>941.8602739726027</c:v>
                </c:pt>
                <c:pt idx="1067" formatCode="0.0">
                  <c:v>953.2794520547945</c:v>
                </c:pt>
                <c:pt idx="1068" formatCode="0.0">
                  <c:v>953.2794520547945</c:v>
                </c:pt>
                <c:pt idx="1069" formatCode="0.0">
                  <c:v>956.1342465753425</c:v>
                </c:pt>
                <c:pt idx="1070" formatCode="0.0">
                  <c:v>956.1342465753425</c:v>
                </c:pt>
                <c:pt idx="1071" formatCode="0.0">
                  <c:v>956.1342465753425</c:v>
                </c:pt>
                <c:pt idx="1072" formatCode="0.0">
                  <c:v>958.9890410958904</c:v>
                </c:pt>
                <c:pt idx="1073" formatCode="0.0">
                  <c:v>958.9890410958904</c:v>
                </c:pt>
                <c:pt idx="1074" formatCode="0.0">
                  <c:v>958.9890410958904</c:v>
                </c:pt>
                <c:pt idx="1075" formatCode="0.0">
                  <c:v>958.9890410958904</c:v>
                </c:pt>
                <c:pt idx="1076" formatCode="0.0">
                  <c:v>958.9890410958904</c:v>
                </c:pt>
                <c:pt idx="1077" formatCode="0.0">
                  <c:v>958.9890410958904</c:v>
                </c:pt>
                <c:pt idx="1078" formatCode="0.0">
                  <c:v>958.9890410958904</c:v>
                </c:pt>
                <c:pt idx="1079" formatCode="0.0">
                  <c:v>958.9890410958904</c:v>
                </c:pt>
                <c:pt idx="1080" formatCode="0.0">
                  <c:v>958.9890410958904</c:v>
                </c:pt>
                <c:pt idx="1081" formatCode="0.0">
                  <c:v>958.9890410958904</c:v>
                </c:pt>
                <c:pt idx="1082" formatCode="0.0">
                  <c:v>958.9890410958904</c:v>
                </c:pt>
                <c:pt idx="1083" formatCode="0.0">
                  <c:v>958.9890410958904</c:v>
                </c:pt>
                <c:pt idx="1084" formatCode="0.0">
                  <c:v>958.9890410958904</c:v>
                </c:pt>
                <c:pt idx="1085" formatCode="0.0">
                  <c:v>958.9890410958904</c:v>
                </c:pt>
                <c:pt idx="1086" formatCode="0.0">
                  <c:v>961.8438356164383</c:v>
                </c:pt>
                <c:pt idx="1087" formatCode="0.0">
                  <c:v>961.8438356164383</c:v>
                </c:pt>
                <c:pt idx="1088" formatCode="0.0">
                  <c:v>961.8438356164383</c:v>
                </c:pt>
                <c:pt idx="1089" formatCode="0.0">
                  <c:v>961.8438356164383</c:v>
                </c:pt>
                <c:pt idx="1090" formatCode="0.0">
                  <c:v>961.8438356164383</c:v>
                </c:pt>
                <c:pt idx="1091" formatCode="0.0">
                  <c:v>961.8438356164383</c:v>
                </c:pt>
                <c:pt idx="1092" formatCode="0.0">
                  <c:v>961.8438356164383</c:v>
                </c:pt>
                <c:pt idx="1093" formatCode="0.0">
                  <c:v>961.8438356164383</c:v>
                </c:pt>
                <c:pt idx="1094" formatCode="0.0">
                  <c:v>961.8438356164383</c:v>
                </c:pt>
                <c:pt idx="1095" formatCode="0.0">
                  <c:v>961.8438356164383</c:v>
                </c:pt>
                <c:pt idx="1096" formatCode="0.0">
                  <c:v>961.8438356164383</c:v>
                </c:pt>
                <c:pt idx="1097" formatCode="0.0">
                  <c:v>961.8438356164383</c:v>
                </c:pt>
                <c:pt idx="1098" formatCode="0.0">
                  <c:v>961.8438356164383</c:v>
                </c:pt>
                <c:pt idx="1099" formatCode="0.0">
                  <c:v>961.8438356164383</c:v>
                </c:pt>
                <c:pt idx="1100" formatCode="0.0">
                  <c:v>961.8438356164383</c:v>
                </c:pt>
                <c:pt idx="1101" formatCode="0.0">
                  <c:v>961.8438356164383</c:v>
                </c:pt>
                <c:pt idx="1102" formatCode="0.0">
                  <c:v>961.8438356164383</c:v>
                </c:pt>
                <c:pt idx="1103" formatCode="0.0">
                  <c:v>961.8438356164383</c:v>
                </c:pt>
                <c:pt idx="1104" formatCode="0.0">
                  <c:v>961.8438356164383</c:v>
                </c:pt>
                <c:pt idx="1105" formatCode="0.0">
                  <c:v>961.8438356164383</c:v>
                </c:pt>
                <c:pt idx="1106" formatCode="0.0">
                  <c:v>961.8438356164383</c:v>
                </c:pt>
                <c:pt idx="1107" formatCode="0.0">
                  <c:v>961.8438356164383</c:v>
                </c:pt>
                <c:pt idx="1108" formatCode="0.0">
                  <c:v>970.4082191780821</c:v>
                </c:pt>
                <c:pt idx="1109" formatCode="0.0">
                  <c:v>970.4082191780821</c:v>
                </c:pt>
                <c:pt idx="1110" formatCode="0.0">
                  <c:v>970.4082191780821</c:v>
                </c:pt>
                <c:pt idx="1111" formatCode="0.0">
                  <c:v>970.4082191780821</c:v>
                </c:pt>
                <c:pt idx="1112" formatCode="0.0">
                  <c:v>970.4082191780821</c:v>
                </c:pt>
                <c:pt idx="1113" formatCode="0.0">
                  <c:v>970.4082191780821</c:v>
                </c:pt>
                <c:pt idx="1114" formatCode="0.0">
                  <c:v>970.4082191780821</c:v>
                </c:pt>
                <c:pt idx="1115" formatCode="0.0">
                  <c:v>970.4082191780821</c:v>
                </c:pt>
                <c:pt idx="1116" formatCode="0.0">
                  <c:v>970.4082191780821</c:v>
                </c:pt>
                <c:pt idx="1117" formatCode="0.0">
                  <c:v>970.4082191780821</c:v>
                </c:pt>
                <c:pt idx="1118" formatCode="0.0">
                  <c:v>970.4082191780821</c:v>
                </c:pt>
                <c:pt idx="1119" formatCode="0.0">
                  <c:v>970.4082191780821</c:v>
                </c:pt>
                <c:pt idx="1120" formatCode="0.0">
                  <c:v>970.4082191780821</c:v>
                </c:pt>
                <c:pt idx="1121" formatCode="0.0">
                  <c:v>970.4082191780821</c:v>
                </c:pt>
                <c:pt idx="1122" formatCode="0.0">
                  <c:v>970.4082191780821</c:v>
                </c:pt>
                <c:pt idx="1123" formatCode="0.0">
                  <c:v>970.4082191780821</c:v>
                </c:pt>
                <c:pt idx="1124" formatCode="0.0">
                  <c:v>970.4082191780821</c:v>
                </c:pt>
                <c:pt idx="1125" formatCode="0.0">
                  <c:v>973.2630136986301</c:v>
                </c:pt>
                <c:pt idx="1126" formatCode="0.0">
                  <c:v>973.2630136986301</c:v>
                </c:pt>
                <c:pt idx="1127" formatCode="0.0">
                  <c:v>973.2630136986301</c:v>
                </c:pt>
                <c:pt idx="1128" formatCode="0.0">
                  <c:v>973.2630136986301</c:v>
                </c:pt>
                <c:pt idx="1129" formatCode="0.0">
                  <c:v>973.2630136986301</c:v>
                </c:pt>
                <c:pt idx="1130" formatCode="0.0">
                  <c:v>973.2630136986301</c:v>
                </c:pt>
                <c:pt idx="1131" formatCode="0.0">
                  <c:v>973.2630136986301</c:v>
                </c:pt>
                <c:pt idx="1132" formatCode="0.0">
                  <c:v>978.972602739726</c:v>
                </c:pt>
                <c:pt idx="1133" formatCode="0.0">
                  <c:v>978.972602739726</c:v>
                </c:pt>
                <c:pt idx="1134" formatCode="0.0">
                  <c:v>978.972602739726</c:v>
                </c:pt>
                <c:pt idx="1135" formatCode="0.0">
                  <c:v>978.972602739726</c:v>
                </c:pt>
                <c:pt idx="1136" formatCode="0.0">
                  <c:v>978.972602739726</c:v>
                </c:pt>
                <c:pt idx="1137" formatCode="0.0">
                  <c:v>978.972602739726</c:v>
                </c:pt>
                <c:pt idx="1138" formatCode="0.0">
                  <c:v>978.972602739726</c:v>
                </c:pt>
                <c:pt idx="1139" formatCode="0.0">
                  <c:v>978.972602739726</c:v>
                </c:pt>
                <c:pt idx="1140" formatCode="0.0">
                  <c:v>978.972602739726</c:v>
                </c:pt>
                <c:pt idx="1141" formatCode="0.0">
                  <c:v>978.972602739726</c:v>
                </c:pt>
                <c:pt idx="1142" formatCode="0.0">
                  <c:v>978.972602739726</c:v>
                </c:pt>
                <c:pt idx="1143" formatCode="0.0">
                  <c:v>978.972602739726</c:v>
                </c:pt>
                <c:pt idx="1144" formatCode="0.0">
                  <c:v>978.972602739726</c:v>
                </c:pt>
                <c:pt idx="1145" formatCode="0.0">
                  <c:v>978.972602739726</c:v>
                </c:pt>
                <c:pt idx="1146" formatCode="0.0">
                  <c:v>978.972602739726</c:v>
                </c:pt>
                <c:pt idx="1147" formatCode="0.0">
                  <c:v>978.972602739726</c:v>
                </c:pt>
                <c:pt idx="1148" formatCode="0.0">
                  <c:v>978.972602739726</c:v>
                </c:pt>
                <c:pt idx="1149" formatCode="0.0">
                  <c:v>978.972602739726</c:v>
                </c:pt>
                <c:pt idx="1150" formatCode="0.0">
                  <c:v>978.972602739726</c:v>
                </c:pt>
                <c:pt idx="1151" formatCode="0.0">
                  <c:v>978.972602739726</c:v>
                </c:pt>
                <c:pt idx="1152" formatCode="0.0">
                  <c:v>978.972602739726</c:v>
                </c:pt>
                <c:pt idx="1153" formatCode="0.0">
                  <c:v>978.972602739726</c:v>
                </c:pt>
                <c:pt idx="1154" formatCode="0.0">
                  <c:v>978.972602739726</c:v>
                </c:pt>
                <c:pt idx="1155" formatCode="0.0">
                  <c:v>978.972602739726</c:v>
                </c:pt>
                <c:pt idx="1156" formatCode="0.0">
                  <c:v>978.972602739726</c:v>
                </c:pt>
                <c:pt idx="1157" formatCode="0.0">
                  <c:v>981.827397260274</c:v>
                </c:pt>
                <c:pt idx="1158" formatCode="0.0">
                  <c:v>981.827397260274</c:v>
                </c:pt>
                <c:pt idx="1159" formatCode="0.0">
                  <c:v>981.827397260274</c:v>
                </c:pt>
                <c:pt idx="1160" formatCode="0.0">
                  <c:v>981.827397260274</c:v>
                </c:pt>
                <c:pt idx="1161" formatCode="0.0">
                  <c:v>981.827397260274</c:v>
                </c:pt>
                <c:pt idx="1162" formatCode="0.0">
                  <c:v>981.827397260274</c:v>
                </c:pt>
                <c:pt idx="1163" formatCode="0.0">
                  <c:v>981.827397260274</c:v>
                </c:pt>
                <c:pt idx="1164" formatCode="0.0">
                  <c:v>990.3917808219178</c:v>
                </c:pt>
                <c:pt idx="1165" formatCode="0.0">
                  <c:v>990.3917808219178</c:v>
                </c:pt>
                <c:pt idx="1166" formatCode="0.0">
                  <c:v>993.2465753424658</c:v>
                </c:pt>
                <c:pt idx="1167" formatCode="0.0">
                  <c:v>993.2465753424658</c:v>
                </c:pt>
                <c:pt idx="1168" formatCode="0.0">
                  <c:v>993.2465753424658</c:v>
                </c:pt>
                <c:pt idx="1169" formatCode="0.0">
                  <c:v>993.2465753424658</c:v>
                </c:pt>
                <c:pt idx="1170" formatCode="0.0">
                  <c:v>993.2465753424658</c:v>
                </c:pt>
                <c:pt idx="1171" formatCode="0.0">
                  <c:v>993.2465753424658</c:v>
                </c:pt>
                <c:pt idx="1172" formatCode="0.0">
                  <c:v>993.2465753424658</c:v>
                </c:pt>
                <c:pt idx="1173" formatCode="0.0">
                  <c:v>993.2465753424658</c:v>
                </c:pt>
                <c:pt idx="1174" formatCode="0.0">
                  <c:v>993.2465753424658</c:v>
                </c:pt>
                <c:pt idx="1175" formatCode="0.0">
                  <c:v>993.2465753424658</c:v>
                </c:pt>
                <c:pt idx="1176" formatCode="0.0">
                  <c:v>993.2465753424658</c:v>
                </c:pt>
                <c:pt idx="1177" formatCode="0.0">
                  <c:v>993.2465753424658</c:v>
                </c:pt>
                <c:pt idx="1178" formatCode="0.0">
                  <c:v>996.1013698630134</c:v>
                </c:pt>
                <c:pt idx="1179" formatCode="0.0">
                  <c:v>996.1013698630134</c:v>
                </c:pt>
                <c:pt idx="1180" formatCode="0.0">
                  <c:v>996.1013698630134</c:v>
                </c:pt>
                <c:pt idx="1181" formatCode="0.0">
                  <c:v>996.1013698630134</c:v>
                </c:pt>
                <c:pt idx="1182" formatCode="0.0">
                  <c:v>996.1013698630134</c:v>
                </c:pt>
                <c:pt idx="1183" formatCode="0.0">
                  <c:v>996.1013698630134</c:v>
                </c:pt>
                <c:pt idx="1184" formatCode="0.0">
                  <c:v>996.1013698630134</c:v>
                </c:pt>
                <c:pt idx="1185" formatCode="0.0">
                  <c:v>996.1013698630134</c:v>
                </c:pt>
                <c:pt idx="1186" formatCode="0.0">
                  <c:v>996.1013698630134</c:v>
                </c:pt>
                <c:pt idx="1187" formatCode="0.0">
                  <c:v>996.1013698630134</c:v>
                </c:pt>
                <c:pt idx="1188" formatCode="0.0">
                  <c:v>996.1013698630134</c:v>
                </c:pt>
                <c:pt idx="1189" formatCode="0.0">
                  <c:v>996.1013698630134</c:v>
                </c:pt>
                <c:pt idx="1190" formatCode="0.0">
                  <c:v>996.1013698630134</c:v>
                </c:pt>
                <c:pt idx="1191" formatCode="0.0">
                  <c:v>996.1013698630134</c:v>
                </c:pt>
                <c:pt idx="1192" formatCode="0.0">
                  <c:v>996.1013698630134</c:v>
                </c:pt>
                <c:pt idx="1193" formatCode="0.0">
                  <c:v>996.1013698630134</c:v>
                </c:pt>
                <c:pt idx="1194" formatCode="0.0">
                  <c:v>996.1013698630134</c:v>
                </c:pt>
                <c:pt idx="1195" formatCode="0.0">
                  <c:v>996.1013698630134</c:v>
                </c:pt>
                <c:pt idx="1196" formatCode="0.0">
                  <c:v>998.9561643835593</c:v>
                </c:pt>
                <c:pt idx="1197" formatCode="0.0">
                  <c:v>998.9561643835593</c:v>
                </c:pt>
                <c:pt idx="1198" formatCode="0.0">
                  <c:v>998.9561643835593</c:v>
                </c:pt>
                <c:pt idx="1199" formatCode="0.0">
                  <c:v>998.9561643835593</c:v>
                </c:pt>
                <c:pt idx="1200" formatCode="0.0">
                  <c:v>998.9561643835593</c:v>
                </c:pt>
                <c:pt idx="1201" formatCode="0.0">
                  <c:v>998.9561643835593</c:v>
                </c:pt>
                <c:pt idx="1202" formatCode="0.0">
                  <c:v>998.9561643835593</c:v>
                </c:pt>
                <c:pt idx="1203" formatCode="0.0">
                  <c:v>998.9561643835593</c:v>
                </c:pt>
                <c:pt idx="1204" formatCode="0.0">
                  <c:v>998.9561643835593</c:v>
                </c:pt>
                <c:pt idx="1205" formatCode="0.0">
                  <c:v>998.9561643835593</c:v>
                </c:pt>
                <c:pt idx="1206" formatCode="0.0">
                  <c:v>998.9561643835593</c:v>
                </c:pt>
                <c:pt idx="1207" formatCode="0.0">
                  <c:v>1001.81095890411</c:v>
                </c:pt>
                <c:pt idx="1208" formatCode="0.0">
                  <c:v>1001.81095890411</c:v>
                </c:pt>
                <c:pt idx="1209" formatCode="0.0">
                  <c:v>1001.81095890411</c:v>
                </c:pt>
                <c:pt idx="1210" formatCode="0.0">
                  <c:v>1001.81095890411</c:v>
                </c:pt>
                <c:pt idx="1211" formatCode="0.0">
                  <c:v>1001.81095890411</c:v>
                </c:pt>
                <c:pt idx="1212" formatCode="0.0">
                  <c:v>1001.81095890411</c:v>
                </c:pt>
                <c:pt idx="1213" formatCode="0.0">
                  <c:v>1001.81095890411</c:v>
                </c:pt>
                <c:pt idx="1214" formatCode="0.0">
                  <c:v>1001.81095890411</c:v>
                </c:pt>
                <c:pt idx="1215" formatCode="0.0">
                  <c:v>1001.81095890411</c:v>
                </c:pt>
                <c:pt idx="1216" formatCode="0.0">
                  <c:v>1001.81095890411</c:v>
                </c:pt>
                <c:pt idx="1217" formatCode="0.0">
                  <c:v>1001.81095890411</c:v>
                </c:pt>
                <c:pt idx="1218" formatCode="0.0">
                  <c:v>1001.81095890411</c:v>
                </c:pt>
                <c:pt idx="1219" formatCode="0.0">
                  <c:v>1001.81095890411</c:v>
                </c:pt>
                <c:pt idx="1220" formatCode="0.0">
                  <c:v>1001.81095890411</c:v>
                </c:pt>
                <c:pt idx="1221" formatCode="0.0">
                  <c:v>1001.81095890411</c:v>
                </c:pt>
                <c:pt idx="1222" formatCode="0.0">
                  <c:v>1001.81095890411</c:v>
                </c:pt>
                <c:pt idx="1223" formatCode="0.0">
                  <c:v>1001.81095890411</c:v>
                </c:pt>
                <c:pt idx="1224" formatCode="0.0">
                  <c:v>1001.81095890411</c:v>
                </c:pt>
                <c:pt idx="1225" formatCode="0.0">
                  <c:v>1001.81095890411</c:v>
                </c:pt>
                <c:pt idx="1226" formatCode="0.0">
                  <c:v>1001.81095890411</c:v>
                </c:pt>
                <c:pt idx="1227" formatCode="0.0">
                  <c:v>1001.81095890411</c:v>
                </c:pt>
                <c:pt idx="1228" formatCode="0.0">
                  <c:v>1001.81095890411</c:v>
                </c:pt>
                <c:pt idx="1229" formatCode="0.0">
                  <c:v>1001.81095890411</c:v>
                </c:pt>
                <c:pt idx="1230" formatCode="0.0">
                  <c:v>1001.81095890411</c:v>
                </c:pt>
                <c:pt idx="1231" formatCode="0.0">
                  <c:v>1001.81095890411</c:v>
                </c:pt>
                <c:pt idx="1232" formatCode="0.0">
                  <c:v>1001.81095890411</c:v>
                </c:pt>
                <c:pt idx="1233" formatCode="0.0">
                  <c:v>1001.81095890411</c:v>
                </c:pt>
                <c:pt idx="1234" formatCode="0.0">
                  <c:v>1001.81095890411</c:v>
                </c:pt>
                <c:pt idx="1235" formatCode="0.0">
                  <c:v>1001.81095890411</c:v>
                </c:pt>
                <c:pt idx="1236" formatCode="0.0">
                  <c:v>1001.81095890411</c:v>
                </c:pt>
                <c:pt idx="1237" formatCode="0.0">
                  <c:v>1001.81095890411</c:v>
                </c:pt>
                <c:pt idx="1238" formatCode="0.0">
                  <c:v>1001.81095890411</c:v>
                </c:pt>
                <c:pt idx="1239" formatCode="0.0">
                  <c:v>1001.81095890411</c:v>
                </c:pt>
                <c:pt idx="1240" formatCode="0.0">
                  <c:v>1001.81095890411</c:v>
                </c:pt>
                <c:pt idx="1241" formatCode="0.0">
                  <c:v>1001.81095890411</c:v>
                </c:pt>
                <c:pt idx="1242" formatCode="0.0">
                  <c:v>1010.375342465753</c:v>
                </c:pt>
                <c:pt idx="1243" formatCode="0.0">
                  <c:v>1010.375342465753</c:v>
                </c:pt>
                <c:pt idx="1244" formatCode="0.0">
                  <c:v>1010.375342465753</c:v>
                </c:pt>
                <c:pt idx="1245" formatCode="0.0">
                  <c:v>1010.375342465753</c:v>
                </c:pt>
                <c:pt idx="1246" formatCode="0.0">
                  <c:v>1010.375342465753</c:v>
                </c:pt>
                <c:pt idx="1247" formatCode="0.0">
                  <c:v>1010.375342465753</c:v>
                </c:pt>
                <c:pt idx="1248" formatCode="0.0">
                  <c:v>1010.375342465753</c:v>
                </c:pt>
                <c:pt idx="1249" formatCode="0.0">
                  <c:v>1010.375342465753</c:v>
                </c:pt>
                <c:pt idx="1250" formatCode="0.0">
                  <c:v>1010.375342465753</c:v>
                </c:pt>
                <c:pt idx="1251" formatCode="0.0">
                  <c:v>1010.375342465753</c:v>
                </c:pt>
                <c:pt idx="1252" formatCode="0.0">
                  <c:v>1010.375342465753</c:v>
                </c:pt>
                <c:pt idx="1253" formatCode="0.0">
                  <c:v>1010.375342465753</c:v>
                </c:pt>
                <c:pt idx="1254" formatCode="0.0">
                  <c:v>1013.230136986301</c:v>
                </c:pt>
                <c:pt idx="1255" formatCode="0.0">
                  <c:v>1013.230136986301</c:v>
                </c:pt>
                <c:pt idx="1256" formatCode="0.0">
                  <c:v>1013.230136986301</c:v>
                </c:pt>
                <c:pt idx="1257" formatCode="0.0">
                  <c:v>1013.230136986301</c:v>
                </c:pt>
                <c:pt idx="1258" formatCode="0.0">
                  <c:v>1013.230136986301</c:v>
                </c:pt>
                <c:pt idx="1259" formatCode="0.0">
                  <c:v>1013.230136986301</c:v>
                </c:pt>
                <c:pt idx="1260" formatCode="0.0">
                  <c:v>1013.230136986301</c:v>
                </c:pt>
                <c:pt idx="1261" formatCode="0.0">
                  <c:v>1013.230136986301</c:v>
                </c:pt>
                <c:pt idx="1262" formatCode="0.0">
                  <c:v>1013.230136986301</c:v>
                </c:pt>
                <c:pt idx="1263" formatCode="0.0">
                  <c:v>1013.230136986301</c:v>
                </c:pt>
                <c:pt idx="1264" formatCode="0.0">
                  <c:v>1013.230136986301</c:v>
                </c:pt>
                <c:pt idx="1265" formatCode="0.0">
                  <c:v>1013.230136986301</c:v>
                </c:pt>
                <c:pt idx="1266" formatCode="0.0">
                  <c:v>1013.230136986301</c:v>
                </c:pt>
                <c:pt idx="1267" formatCode="0.0">
                  <c:v>1013.230136986301</c:v>
                </c:pt>
                <c:pt idx="1268" formatCode="0.0">
                  <c:v>1016.08493150685</c:v>
                </c:pt>
                <c:pt idx="1269" formatCode="0.0">
                  <c:v>1016.08493150685</c:v>
                </c:pt>
                <c:pt idx="1270" formatCode="0.0">
                  <c:v>1016.08493150685</c:v>
                </c:pt>
                <c:pt idx="1271" formatCode="0.0">
                  <c:v>1016.08493150685</c:v>
                </c:pt>
                <c:pt idx="1272" formatCode="0.0">
                  <c:v>1016.08493150685</c:v>
                </c:pt>
                <c:pt idx="1273" formatCode="0.0">
                  <c:v>1016.08493150685</c:v>
                </c:pt>
                <c:pt idx="1274" formatCode="0.0">
                  <c:v>1016.08493150685</c:v>
                </c:pt>
                <c:pt idx="1275" formatCode="0.0">
                  <c:v>1016.08493150685</c:v>
                </c:pt>
                <c:pt idx="1276" formatCode="0.0">
                  <c:v>1016.08493150685</c:v>
                </c:pt>
                <c:pt idx="1277" formatCode="0.0">
                  <c:v>1016.08493150685</c:v>
                </c:pt>
                <c:pt idx="1278" formatCode="0.0">
                  <c:v>1016.08493150685</c:v>
                </c:pt>
                <c:pt idx="1279" formatCode="0.0">
                  <c:v>1016.08493150685</c:v>
                </c:pt>
                <c:pt idx="1280" formatCode="0.0">
                  <c:v>1016.08493150685</c:v>
                </c:pt>
                <c:pt idx="1281" formatCode="0.0">
                  <c:v>1016.08493150685</c:v>
                </c:pt>
                <c:pt idx="1282" formatCode="0.0">
                  <c:v>1016.08493150685</c:v>
                </c:pt>
                <c:pt idx="1283" formatCode="0.0">
                  <c:v>1016.08493150685</c:v>
                </c:pt>
                <c:pt idx="1284" formatCode="0.0">
                  <c:v>1016.08493150685</c:v>
                </c:pt>
                <c:pt idx="1285" formatCode="0.0">
                  <c:v>1018.939726027397</c:v>
                </c:pt>
                <c:pt idx="1286" formatCode="0.0">
                  <c:v>1018.939726027397</c:v>
                </c:pt>
                <c:pt idx="1287" formatCode="0.0">
                  <c:v>1018.939726027397</c:v>
                </c:pt>
                <c:pt idx="1288" formatCode="0.0">
                  <c:v>1018.939726027397</c:v>
                </c:pt>
                <c:pt idx="1289" formatCode="0.0">
                  <c:v>1021.794520547945</c:v>
                </c:pt>
                <c:pt idx="1290" formatCode="0.0">
                  <c:v>1021.794520547945</c:v>
                </c:pt>
                <c:pt idx="1291" formatCode="0.0">
                  <c:v>1021.794520547945</c:v>
                </c:pt>
                <c:pt idx="1292" formatCode="0.0">
                  <c:v>1021.794520547945</c:v>
                </c:pt>
                <c:pt idx="1293" formatCode="0.0">
                  <c:v>1021.794520547945</c:v>
                </c:pt>
                <c:pt idx="1294" formatCode="0.0">
                  <c:v>1021.794520547945</c:v>
                </c:pt>
                <c:pt idx="1295" formatCode="0.0">
                  <c:v>1021.794520547945</c:v>
                </c:pt>
                <c:pt idx="1296" formatCode="0.0">
                  <c:v>1033.213698630137</c:v>
                </c:pt>
                <c:pt idx="1297" formatCode="0.0">
                  <c:v>1033.213698630137</c:v>
                </c:pt>
                <c:pt idx="1298" formatCode="0.0">
                  <c:v>1033.213698630137</c:v>
                </c:pt>
                <c:pt idx="1299" formatCode="0.0">
                  <c:v>1033.213698630137</c:v>
                </c:pt>
                <c:pt idx="1300" formatCode="0.0">
                  <c:v>1033.213698630137</c:v>
                </c:pt>
                <c:pt idx="1301" formatCode="0.0">
                  <c:v>1033.213698630137</c:v>
                </c:pt>
                <c:pt idx="1302" formatCode="0.0">
                  <c:v>1036.068493150685</c:v>
                </c:pt>
                <c:pt idx="1303" formatCode="0.0">
                  <c:v>1036.068493150685</c:v>
                </c:pt>
                <c:pt idx="1304" formatCode="0.0">
                  <c:v>1036.068493150685</c:v>
                </c:pt>
                <c:pt idx="1305" formatCode="0.0">
                  <c:v>1036.068493150685</c:v>
                </c:pt>
                <c:pt idx="1306" formatCode="0.0">
                  <c:v>1036.068493150685</c:v>
                </c:pt>
                <c:pt idx="1307" formatCode="0.0">
                  <c:v>1036.068493150685</c:v>
                </c:pt>
                <c:pt idx="1308" formatCode="0.0">
                  <c:v>1036.068493150685</c:v>
                </c:pt>
                <c:pt idx="1309" formatCode="0.0">
                  <c:v>1036.068493150685</c:v>
                </c:pt>
                <c:pt idx="1310" formatCode="0.0">
                  <c:v>1036.068493150685</c:v>
                </c:pt>
                <c:pt idx="1311" formatCode="0.0">
                  <c:v>1036.068493150685</c:v>
                </c:pt>
                <c:pt idx="1312" formatCode="0.0">
                  <c:v>1036.068493150685</c:v>
                </c:pt>
                <c:pt idx="1313" formatCode="0.0">
                  <c:v>1036.068493150685</c:v>
                </c:pt>
                <c:pt idx="1314" formatCode="0.0">
                  <c:v>1038.923287671233</c:v>
                </c:pt>
                <c:pt idx="1315" formatCode="0.0">
                  <c:v>1038.923287671233</c:v>
                </c:pt>
                <c:pt idx="1316" formatCode="0.0">
                  <c:v>1038.923287671233</c:v>
                </c:pt>
                <c:pt idx="1317" formatCode="0.0">
                  <c:v>1038.923287671233</c:v>
                </c:pt>
                <c:pt idx="1318" formatCode="0.0">
                  <c:v>1038.923287671233</c:v>
                </c:pt>
                <c:pt idx="1319" formatCode="0.0">
                  <c:v>1038.923287671233</c:v>
                </c:pt>
                <c:pt idx="1320" formatCode="0.0">
                  <c:v>1038.923287671233</c:v>
                </c:pt>
                <c:pt idx="1321" formatCode="0.0">
                  <c:v>1038.923287671233</c:v>
                </c:pt>
                <c:pt idx="1322" formatCode="0.0">
                  <c:v>1038.923287671233</c:v>
                </c:pt>
                <c:pt idx="1323" formatCode="0.0">
                  <c:v>1038.923287671233</c:v>
                </c:pt>
                <c:pt idx="1324" formatCode="0.0">
                  <c:v>1038.923287671233</c:v>
                </c:pt>
                <c:pt idx="1325" formatCode="0.0">
                  <c:v>1038.923287671233</c:v>
                </c:pt>
                <c:pt idx="1326" formatCode="0.0">
                  <c:v>1038.923287671233</c:v>
                </c:pt>
                <c:pt idx="1327" formatCode="0.0">
                  <c:v>1038.923287671233</c:v>
                </c:pt>
                <c:pt idx="1328" formatCode="0.0">
                  <c:v>1038.923287671233</c:v>
                </c:pt>
                <c:pt idx="1329" formatCode="0.0">
                  <c:v>1038.923287671233</c:v>
                </c:pt>
                <c:pt idx="1330" formatCode="0.0">
                  <c:v>1038.923287671233</c:v>
                </c:pt>
                <c:pt idx="1331" formatCode="0.0">
                  <c:v>1038.923287671233</c:v>
                </c:pt>
                <c:pt idx="1332" formatCode="0.0">
                  <c:v>1038.923287671233</c:v>
                </c:pt>
                <c:pt idx="1333" formatCode="0.0">
                  <c:v>1050.342465753425</c:v>
                </c:pt>
                <c:pt idx="1334" formatCode="0.0">
                  <c:v>1050.342465753425</c:v>
                </c:pt>
                <c:pt idx="1335" formatCode="0.0">
                  <c:v>1050.342465753425</c:v>
                </c:pt>
                <c:pt idx="1336" formatCode="0.0">
                  <c:v>1056.052054794521</c:v>
                </c:pt>
                <c:pt idx="1337" formatCode="0.0">
                  <c:v>1056.052054794521</c:v>
                </c:pt>
                <c:pt idx="1338" formatCode="0.0">
                  <c:v>1056.052054794521</c:v>
                </c:pt>
                <c:pt idx="1339" formatCode="0.0">
                  <c:v>1056.052054794521</c:v>
                </c:pt>
                <c:pt idx="1340" formatCode="0.0">
                  <c:v>1056.052054794521</c:v>
                </c:pt>
                <c:pt idx="1341" formatCode="0.0">
                  <c:v>1056.052054794521</c:v>
                </c:pt>
                <c:pt idx="1342" formatCode="0.0">
                  <c:v>1056.052054794521</c:v>
                </c:pt>
                <c:pt idx="1343" formatCode="0.0">
                  <c:v>1056.052054794521</c:v>
                </c:pt>
                <c:pt idx="1344" formatCode="0.0">
                  <c:v>1056.052054794521</c:v>
                </c:pt>
                <c:pt idx="1345" formatCode="0.0">
                  <c:v>1056.052054794521</c:v>
                </c:pt>
                <c:pt idx="1346" formatCode="0.0">
                  <c:v>1058.906849315068</c:v>
                </c:pt>
                <c:pt idx="1347" formatCode="0.0">
                  <c:v>1058.906849315068</c:v>
                </c:pt>
                <c:pt idx="1348" formatCode="0.0">
                  <c:v>1058.906849315068</c:v>
                </c:pt>
                <c:pt idx="1349" formatCode="0.0">
                  <c:v>1058.906849315068</c:v>
                </c:pt>
                <c:pt idx="1350" formatCode="0.0">
                  <c:v>1061.761643835616</c:v>
                </c:pt>
                <c:pt idx="1351" formatCode="0.0">
                  <c:v>1061.761643835616</c:v>
                </c:pt>
                <c:pt idx="1352" formatCode="0.0">
                  <c:v>1061.761643835616</c:v>
                </c:pt>
                <c:pt idx="1353" formatCode="0.0">
                  <c:v>1061.761643835616</c:v>
                </c:pt>
                <c:pt idx="1354" formatCode="0.0">
                  <c:v>1070.32602739726</c:v>
                </c:pt>
                <c:pt idx="1355" formatCode="0.0">
                  <c:v>1070.32602739726</c:v>
                </c:pt>
                <c:pt idx="1356" formatCode="0.0">
                  <c:v>1070.32602739726</c:v>
                </c:pt>
                <c:pt idx="1357" formatCode="0.0">
                  <c:v>1070.32602739726</c:v>
                </c:pt>
                <c:pt idx="1358" formatCode="0.0">
                  <c:v>1070.32602739726</c:v>
                </c:pt>
                <c:pt idx="1359" formatCode="0.0">
                  <c:v>1070.32602739726</c:v>
                </c:pt>
                <c:pt idx="1360" formatCode="0.0">
                  <c:v>1070.32602739726</c:v>
                </c:pt>
                <c:pt idx="1361" formatCode="0.0">
                  <c:v>1070.32602739726</c:v>
                </c:pt>
                <c:pt idx="1362" formatCode="0.0">
                  <c:v>1070.32602739726</c:v>
                </c:pt>
                <c:pt idx="1363" formatCode="0.0">
                  <c:v>1070.32602739726</c:v>
                </c:pt>
                <c:pt idx="1364" formatCode="0.0">
                  <c:v>1073.180821917808</c:v>
                </c:pt>
                <c:pt idx="1365" formatCode="0.0">
                  <c:v>1073.180821917808</c:v>
                </c:pt>
                <c:pt idx="1366" formatCode="0.0">
                  <c:v>1073.180821917808</c:v>
                </c:pt>
                <c:pt idx="1367" formatCode="0.0">
                  <c:v>1073.180821917808</c:v>
                </c:pt>
                <c:pt idx="1368" formatCode="0.0">
                  <c:v>1076.035616438356</c:v>
                </c:pt>
                <c:pt idx="1369" formatCode="0.0">
                  <c:v>1081.745205479452</c:v>
                </c:pt>
                <c:pt idx="1370" formatCode="0.0">
                  <c:v>1081.745205479452</c:v>
                </c:pt>
                <c:pt idx="1371" formatCode="0.0">
                  <c:v>1081.745205479452</c:v>
                </c:pt>
                <c:pt idx="1372" formatCode="0.0">
                  <c:v>1081.745205479452</c:v>
                </c:pt>
                <c:pt idx="1373" formatCode="0.0">
                  <c:v>1081.745205479452</c:v>
                </c:pt>
                <c:pt idx="1374" formatCode="0.0">
                  <c:v>1093.164383561644</c:v>
                </c:pt>
                <c:pt idx="1375" formatCode="0.0">
                  <c:v>1093.164383561644</c:v>
                </c:pt>
                <c:pt idx="1376" formatCode="0.0">
                  <c:v>1093.164383561644</c:v>
                </c:pt>
                <c:pt idx="1377" formatCode="0.0">
                  <c:v>1093.164383561644</c:v>
                </c:pt>
                <c:pt idx="1378" formatCode="0.0">
                  <c:v>1093.164383561644</c:v>
                </c:pt>
                <c:pt idx="1379" formatCode="0.0">
                  <c:v>1093.164383561644</c:v>
                </c:pt>
                <c:pt idx="1380" formatCode="0.0">
                  <c:v>1093.164383561644</c:v>
                </c:pt>
                <c:pt idx="1381" formatCode="0.0">
                  <c:v>1093.164383561644</c:v>
                </c:pt>
                <c:pt idx="1382" formatCode="0.0">
                  <c:v>1098.87397260274</c:v>
                </c:pt>
                <c:pt idx="1383" formatCode="0.0">
                  <c:v>1098.87397260274</c:v>
                </c:pt>
                <c:pt idx="1384" formatCode="0.0">
                  <c:v>1098.87397260274</c:v>
                </c:pt>
                <c:pt idx="1385" formatCode="0.0">
                  <c:v>1098.87397260274</c:v>
                </c:pt>
                <c:pt idx="1386" formatCode="0.0">
                  <c:v>1098.87397260274</c:v>
                </c:pt>
                <c:pt idx="1387" formatCode="0.0">
                  <c:v>1098.87397260274</c:v>
                </c:pt>
                <c:pt idx="1388" formatCode="0.0">
                  <c:v>1113.14794520548</c:v>
                </c:pt>
                <c:pt idx="1389" formatCode="0.0">
                  <c:v>1113.14794520548</c:v>
                </c:pt>
                <c:pt idx="1390" formatCode="0.0">
                  <c:v>1116.002739726027</c:v>
                </c:pt>
                <c:pt idx="1391" formatCode="0.0">
                  <c:v>1116.002739726027</c:v>
                </c:pt>
                <c:pt idx="1392" formatCode="0.0">
                  <c:v>1133.131506849315</c:v>
                </c:pt>
                <c:pt idx="1393" formatCode="0.0">
                  <c:v>1133.131506849315</c:v>
                </c:pt>
                <c:pt idx="1394" formatCode="0.0">
                  <c:v>1133.131506849315</c:v>
                </c:pt>
                <c:pt idx="1395" formatCode="0.0">
                  <c:v>1133.131506849315</c:v>
                </c:pt>
                <c:pt idx="1396" formatCode="0.0">
                  <c:v>1133.131506849315</c:v>
                </c:pt>
                <c:pt idx="1397" formatCode="0.0">
                  <c:v>1133.131506849315</c:v>
                </c:pt>
                <c:pt idx="1398" formatCode="0.0">
                  <c:v>1133.131506849315</c:v>
                </c:pt>
                <c:pt idx="1399" formatCode="0.0">
                  <c:v>1133.131506849315</c:v>
                </c:pt>
                <c:pt idx="1400" formatCode="0.0">
                  <c:v>1138.841095890411</c:v>
                </c:pt>
                <c:pt idx="1401" formatCode="0.0">
                  <c:v>1138.841095890411</c:v>
                </c:pt>
                <c:pt idx="1402" formatCode="0.0">
                  <c:v>1138.841095890411</c:v>
                </c:pt>
                <c:pt idx="1403" formatCode="0.0">
                  <c:v>1138.841095890411</c:v>
                </c:pt>
                <c:pt idx="1404" formatCode="0.0">
                  <c:v>1138.841095890411</c:v>
                </c:pt>
                <c:pt idx="1405" formatCode="0.0">
                  <c:v>1138.841095890411</c:v>
                </c:pt>
                <c:pt idx="1406" formatCode="0.0">
                  <c:v>1138.841095890411</c:v>
                </c:pt>
                <c:pt idx="1407" formatCode="0.0">
                  <c:v>1138.841095890411</c:v>
                </c:pt>
                <c:pt idx="1408" formatCode="0.0">
                  <c:v>1138.841095890411</c:v>
                </c:pt>
                <c:pt idx="1409" formatCode="0.0">
                  <c:v>1141.69589041096</c:v>
                </c:pt>
                <c:pt idx="1410" formatCode="0.0">
                  <c:v>1141.69589041096</c:v>
                </c:pt>
                <c:pt idx="1411" formatCode="0.0">
                  <c:v>1141.69589041096</c:v>
                </c:pt>
                <c:pt idx="1412" formatCode="0.0">
                  <c:v>1141.69589041096</c:v>
                </c:pt>
                <c:pt idx="1413" formatCode="0.0">
                  <c:v>1141.69589041096</c:v>
                </c:pt>
                <c:pt idx="1414" formatCode="0.0">
                  <c:v>1141.69589041096</c:v>
                </c:pt>
                <c:pt idx="1415" formatCode="0.0">
                  <c:v>1141.69589041096</c:v>
                </c:pt>
                <c:pt idx="1416" formatCode="0.0">
                  <c:v>1150.260273972603</c:v>
                </c:pt>
                <c:pt idx="1417" formatCode="0.0">
                  <c:v>1155.9698630137</c:v>
                </c:pt>
                <c:pt idx="1418" formatCode="0.0">
                  <c:v>1155.9698630137</c:v>
                </c:pt>
                <c:pt idx="1419" formatCode="0.0">
                  <c:v>1155.9698630137</c:v>
                </c:pt>
                <c:pt idx="1420" formatCode="0.0">
                  <c:v>1158.824657534247</c:v>
                </c:pt>
                <c:pt idx="1421" formatCode="0.0">
                  <c:v>1158.824657534247</c:v>
                </c:pt>
                <c:pt idx="1422" formatCode="0.0">
                  <c:v>1161.679452054795</c:v>
                </c:pt>
                <c:pt idx="1423" formatCode="0.0">
                  <c:v>1175.953424657534</c:v>
                </c:pt>
                <c:pt idx="1424" formatCode="0.0">
                  <c:v>1175.953424657534</c:v>
                </c:pt>
                <c:pt idx="1425" formatCode="0.0">
                  <c:v>1175.953424657534</c:v>
                </c:pt>
                <c:pt idx="1426" formatCode="0.0">
                  <c:v>1175.953424657534</c:v>
                </c:pt>
                <c:pt idx="1427" formatCode="0.0">
                  <c:v>1175.953424657534</c:v>
                </c:pt>
                <c:pt idx="1428" formatCode="0.0">
                  <c:v>1175.953424657534</c:v>
                </c:pt>
                <c:pt idx="1429" formatCode="0.0">
                  <c:v>1175.953424657534</c:v>
                </c:pt>
                <c:pt idx="1430" formatCode="0.0">
                  <c:v>1175.953424657534</c:v>
                </c:pt>
                <c:pt idx="1431" formatCode="0.0">
                  <c:v>1175.953424657534</c:v>
                </c:pt>
                <c:pt idx="1432" formatCode="0.0">
                  <c:v>1175.953424657534</c:v>
                </c:pt>
                <c:pt idx="1433" formatCode="0.0">
                  <c:v>1175.953424657534</c:v>
                </c:pt>
                <c:pt idx="1434" formatCode="0.0">
                  <c:v>1175.953424657534</c:v>
                </c:pt>
                <c:pt idx="1435" formatCode="0.0">
                  <c:v>1175.953424657534</c:v>
                </c:pt>
                <c:pt idx="1436" formatCode="0.0">
                  <c:v>1175.953424657534</c:v>
                </c:pt>
                <c:pt idx="1437" formatCode="0.0">
                  <c:v>1175.953424657534</c:v>
                </c:pt>
                <c:pt idx="1438" formatCode="0.0">
                  <c:v>1175.953424657534</c:v>
                </c:pt>
                <c:pt idx="1439" formatCode="0.0">
                  <c:v>1175.953424657534</c:v>
                </c:pt>
                <c:pt idx="1440" formatCode="0.0">
                  <c:v>1178.808219178082</c:v>
                </c:pt>
                <c:pt idx="1441" formatCode="0.0">
                  <c:v>1181.66301369863</c:v>
                </c:pt>
                <c:pt idx="1442" formatCode="0.0">
                  <c:v>1181.66301369863</c:v>
                </c:pt>
                <c:pt idx="1443" formatCode="0.0">
                  <c:v>1190.227397260274</c:v>
                </c:pt>
                <c:pt idx="1444" formatCode="0.0">
                  <c:v>1190.227397260274</c:v>
                </c:pt>
                <c:pt idx="1445" formatCode="0.0">
                  <c:v>1190.227397260274</c:v>
                </c:pt>
                <c:pt idx="1446" formatCode="0.0">
                  <c:v>1198.791780821918</c:v>
                </c:pt>
                <c:pt idx="1447" formatCode="0.0">
                  <c:v>1198.791780821918</c:v>
                </c:pt>
                <c:pt idx="1448" formatCode="0.0">
                  <c:v>1198.791780821918</c:v>
                </c:pt>
                <c:pt idx="1449" formatCode="0.0">
                  <c:v>1198.791780821918</c:v>
                </c:pt>
                <c:pt idx="1450" formatCode="0.0">
                  <c:v>1198.791780821918</c:v>
                </c:pt>
                <c:pt idx="1451" formatCode="0.0">
                  <c:v>1198.791780821918</c:v>
                </c:pt>
                <c:pt idx="1452" formatCode="0.0">
                  <c:v>1201.646575342466</c:v>
                </c:pt>
                <c:pt idx="1453" formatCode="0.0">
                  <c:v>1201.646575342466</c:v>
                </c:pt>
                <c:pt idx="1454" formatCode="0.0">
                  <c:v>1201.646575342466</c:v>
                </c:pt>
                <c:pt idx="1455" formatCode="0.0">
                  <c:v>1201.646575342466</c:v>
                </c:pt>
                <c:pt idx="1456" formatCode="0.0">
                  <c:v>1210.21095890411</c:v>
                </c:pt>
                <c:pt idx="1457" formatCode="0.0">
                  <c:v>1210.21095890411</c:v>
                </c:pt>
                <c:pt idx="1458" formatCode="0.0">
                  <c:v>1210.21095890411</c:v>
                </c:pt>
                <c:pt idx="1459" formatCode="0.0">
                  <c:v>1210.21095890411</c:v>
                </c:pt>
                <c:pt idx="1460" formatCode="0.0">
                  <c:v>1210.21095890411</c:v>
                </c:pt>
                <c:pt idx="1461" formatCode="0.0">
                  <c:v>1210.21095890411</c:v>
                </c:pt>
                <c:pt idx="1462" formatCode="0.0">
                  <c:v>1215.920547945205</c:v>
                </c:pt>
                <c:pt idx="1463" formatCode="0.0">
                  <c:v>1215.920547945205</c:v>
                </c:pt>
                <c:pt idx="1464" formatCode="0.0">
                  <c:v>1215.920547945205</c:v>
                </c:pt>
                <c:pt idx="1465" formatCode="0.0">
                  <c:v>1215.920547945205</c:v>
                </c:pt>
                <c:pt idx="1466" formatCode="0.0">
                  <c:v>1215.920547945205</c:v>
                </c:pt>
                <c:pt idx="1467" formatCode="0.0">
                  <c:v>1215.920547945205</c:v>
                </c:pt>
                <c:pt idx="1468" formatCode="0.0">
                  <c:v>1221.630136986301</c:v>
                </c:pt>
                <c:pt idx="1469" formatCode="0.0">
                  <c:v>1221.630136986301</c:v>
                </c:pt>
                <c:pt idx="1470" formatCode="0.0">
                  <c:v>1221.630136986301</c:v>
                </c:pt>
                <c:pt idx="1471" formatCode="0.0">
                  <c:v>1221.630136986301</c:v>
                </c:pt>
                <c:pt idx="1472" formatCode="0.0">
                  <c:v>1221.630136986301</c:v>
                </c:pt>
                <c:pt idx="1473" formatCode="0.0">
                  <c:v>1221.630136986301</c:v>
                </c:pt>
                <c:pt idx="1474" formatCode="0.0">
                  <c:v>1230.194520547945</c:v>
                </c:pt>
                <c:pt idx="1475" formatCode="0.0">
                  <c:v>1233.049315068493</c:v>
                </c:pt>
                <c:pt idx="1476" formatCode="0.0">
                  <c:v>1233.049315068493</c:v>
                </c:pt>
                <c:pt idx="1477" formatCode="0.0">
                  <c:v>1233.049315068493</c:v>
                </c:pt>
                <c:pt idx="1478" formatCode="0.0">
                  <c:v>1233.049315068493</c:v>
                </c:pt>
                <c:pt idx="1479" formatCode="0.0">
                  <c:v>1233.049315068493</c:v>
                </c:pt>
                <c:pt idx="1480" formatCode="0.0">
                  <c:v>1233.049315068493</c:v>
                </c:pt>
                <c:pt idx="1481" formatCode="0.0">
                  <c:v>1233.049315068493</c:v>
                </c:pt>
                <c:pt idx="1482" formatCode="0.0">
                  <c:v>1233.049315068493</c:v>
                </c:pt>
                <c:pt idx="1483" formatCode="0.0">
                  <c:v>1233.049315068493</c:v>
                </c:pt>
                <c:pt idx="1484" formatCode="0.0">
                  <c:v>1238.75890410959</c:v>
                </c:pt>
                <c:pt idx="1485" formatCode="0.0">
                  <c:v>1238.75890410959</c:v>
                </c:pt>
                <c:pt idx="1486" formatCode="0.0">
                  <c:v>1238.75890410959</c:v>
                </c:pt>
                <c:pt idx="1487" formatCode="0.0">
                  <c:v>1238.75890410959</c:v>
                </c:pt>
                <c:pt idx="1488" formatCode="0.0">
                  <c:v>1238.75890410959</c:v>
                </c:pt>
                <c:pt idx="1489" formatCode="0.0">
                  <c:v>1238.75890410959</c:v>
                </c:pt>
                <c:pt idx="1490" formatCode="0.0">
                  <c:v>1238.75890410959</c:v>
                </c:pt>
                <c:pt idx="1491" formatCode="0.0">
                  <c:v>1238.75890410959</c:v>
                </c:pt>
                <c:pt idx="1492" formatCode="0.0">
                  <c:v>1238.75890410959</c:v>
                </c:pt>
                <c:pt idx="1493" formatCode="0.0">
                  <c:v>1238.75890410959</c:v>
                </c:pt>
                <c:pt idx="1494" formatCode="0.0">
                  <c:v>1241.613698630137</c:v>
                </c:pt>
                <c:pt idx="1495" formatCode="0.0">
                  <c:v>1241.613698630137</c:v>
                </c:pt>
                <c:pt idx="1496" formatCode="0.0">
                  <c:v>1241.613698630137</c:v>
                </c:pt>
                <c:pt idx="1497" formatCode="0.0">
                  <c:v>1241.613698630137</c:v>
                </c:pt>
                <c:pt idx="1498" formatCode="0.0">
                  <c:v>1241.613698630137</c:v>
                </c:pt>
                <c:pt idx="1499" formatCode="0.0">
                  <c:v>1241.613698630137</c:v>
                </c:pt>
                <c:pt idx="1500" formatCode="0.0">
                  <c:v>1241.613698630137</c:v>
                </c:pt>
                <c:pt idx="1501" formatCode="0.0">
                  <c:v>1241.613698630137</c:v>
                </c:pt>
                <c:pt idx="1502" formatCode="0.0">
                  <c:v>1241.613698630137</c:v>
                </c:pt>
                <c:pt idx="1503" formatCode="0.0">
                  <c:v>1250.178082191781</c:v>
                </c:pt>
                <c:pt idx="1504" formatCode="0.0">
                  <c:v>1250.178082191781</c:v>
                </c:pt>
                <c:pt idx="1505" formatCode="0.0">
                  <c:v>1253.032876712329</c:v>
                </c:pt>
                <c:pt idx="1506" formatCode="0.0">
                  <c:v>1253.032876712329</c:v>
                </c:pt>
                <c:pt idx="1507" formatCode="0.0">
                  <c:v>1253.032876712329</c:v>
                </c:pt>
                <c:pt idx="1508" formatCode="0.0">
                  <c:v>1253.032876712329</c:v>
                </c:pt>
                <c:pt idx="1509" formatCode="0.0">
                  <c:v>1255.887671232877</c:v>
                </c:pt>
                <c:pt idx="1510" formatCode="0.0">
                  <c:v>1255.887671232877</c:v>
                </c:pt>
                <c:pt idx="1511" formatCode="0.0">
                  <c:v>1255.887671232877</c:v>
                </c:pt>
                <c:pt idx="1512" formatCode="0.0">
                  <c:v>1255.887671232877</c:v>
                </c:pt>
                <c:pt idx="1513" formatCode="0.0">
                  <c:v>1261.597260273973</c:v>
                </c:pt>
                <c:pt idx="1514" formatCode="0.0">
                  <c:v>1261.597260273973</c:v>
                </c:pt>
                <c:pt idx="1515" formatCode="0.0">
                  <c:v>1273.016438356164</c:v>
                </c:pt>
                <c:pt idx="1516" formatCode="0.0">
                  <c:v>1273.016438356164</c:v>
                </c:pt>
                <c:pt idx="1517" formatCode="0.0">
                  <c:v>1273.016438356164</c:v>
                </c:pt>
                <c:pt idx="1518" formatCode="0.0">
                  <c:v>1275.871232876712</c:v>
                </c:pt>
                <c:pt idx="1519" formatCode="0.0">
                  <c:v>1275.871232876712</c:v>
                </c:pt>
                <c:pt idx="1520" formatCode="0.0">
                  <c:v>1275.871232876712</c:v>
                </c:pt>
                <c:pt idx="1521" formatCode="0.0">
                  <c:v>1275.871232876712</c:v>
                </c:pt>
                <c:pt idx="1522" formatCode="0.0">
                  <c:v>1275.871232876712</c:v>
                </c:pt>
                <c:pt idx="1523" formatCode="0.0">
                  <c:v>1275.871232876712</c:v>
                </c:pt>
                <c:pt idx="1524" formatCode="0.0">
                  <c:v>1275.871232876712</c:v>
                </c:pt>
                <c:pt idx="1525" formatCode="0.0">
                  <c:v>1275.871232876712</c:v>
                </c:pt>
                <c:pt idx="1526" formatCode="0.0">
                  <c:v>1275.871232876712</c:v>
                </c:pt>
                <c:pt idx="1527" formatCode="0.0">
                  <c:v>1275.871232876712</c:v>
                </c:pt>
                <c:pt idx="1528" formatCode="0.0">
                  <c:v>1275.871232876712</c:v>
                </c:pt>
                <c:pt idx="1529" formatCode="0.0">
                  <c:v>1275.871232876712</c:v>
                </c:pt>
                <c:pt idx="1530" formatCode="0.0">
                  <c:v>1275.871232876712</c:v>
                </c:pt>
                <c:pt idx="1531" formatCode="0.0">
                  <c:v>1275.871232876712</c:v>
                </c:pt>
                <c:pt idx="1532" formatCode="0.0">
                  <c:v>1275.871232876712</c:v>
                </c:pt>
                <c:pt idx="1533" formatCode="0.0">
                  <c:v>1275.871232876712</c:v>
                </c:pt>
                <c:pt idx="1534" formatCode="0.0">
                  <c:v>1275.871232876712</c:v>
                </c:pt>
                <c:pt idx="1535" formatCode="0.0">
                  <c:v>1278.72602739726</c:v>
                </c:pt>
                <c:pt idx="1536" formatCode="0.0">
                  <c:v>1278.72602739726</c:v>
                </c:pt>
                <c:pt idx="1537" formatCode="0.0">
                  <c:v>1278.72602739726</c:v>
                </c:pt>
                <c:pt idx="1538" formatCode="0.0">
                  <c:v>1278.72602739726</c:v>
                </c:pt>
                <c:pt idx="1539" formatCode="0.0">
                  <c:v>1278.72602739726</c:v>
                </c:pt>
                <c:pt idx="1540" formatCode="0.0">
                  <c:v>1278.72602739726</c:v>
                </c:pt>
                <c:pt idx="1541" formatCode="0.0">
                  <c:v>1278.72602739726</c:v>
                </c:pt>
                <c:pt idx="1542" formatCode="0.0">
                  <c:v>1278.72602739726</c:v>
                </c:pt>
                <c:pt idx="1543" formatCode="0.0">
                  <c:v>1278.72602739726</c:v>
                </c:pt>
                <c:pt idx="1544" formatCode="0.0">
                  <c:v>1278.72602739726</c:v>
                </c:pt>
                <c:pt idx="1545" formatCode="0.0">
                  <c:v>1278.72602739726</c:v>
                </c:pt>
                <c:pt idx="1546" formatCode="0.0">
                  <c:v>1278.72602739726</c:v>
                </c:pt>
                <c:pt idx="1547" formatCode="0.0">
                  <c:v>1278.72602739726</c:v>
                </c:pt>
                <c:pt idx="1548" formatCode="0.0">
                  <c:v>1278.72602739726</c:v>
                </c:pt>
                <c:pt idx="1549" formatCode="0.0">
                  <c:v>1278.72602739726</c:v>
                </c:pt>
                <c:pt idx="1550" formatCode="0.0">
                  <c:v>1278.72602739726</c:v>
                </c:pt>
                <c:pt idx="1551" formatCode="0.0">
                  <c:v>1278.72602739726</c:v>
                </c:pt>
                <c:pt idx="1552" formatCode="0.0">
                  <c:v>1278.72602739726</c:v>
                </c:pt>
                <c:pt idx="1553" formatCode="0.0">
                  <c:v>1278.72602739726</c:v>
                </c:pt>
                <c:pt idx="1554" formatCode="0.0">
                  <c:v>1281.580821917808</c:v>
                </c:pt>
                <c:pt idx="1555" formatCode="0.0">
                  <c:v>1281.580821917808</c:v>
                </c:pt>
                <c:pt idx="1556" formatCode="0.0">
                  <c:v>1281.580821917808</c:v>
                </c:pt>
                <c:pt idx="1557" formatCode="0.0">
                  <c:v>1281.580821917808</c:v>
                </c:pt>
                <c:pt idx="1558" formatCode="0.0">
                  <c:v>1281.580821917808</c:v>
                </c:pt>
                <c:pt idx="1559" formatCode="0.0">
                  <c:v>1290.145205479452</c:v>
                </c:pt>
                <c:pt idx="1560" formatCode="0.0">
                  <c:v>1290.145205479452</c:v>
                </c:pt>
                <c:pt idx="1561" formatCode="0.0">
                  <c:v>1290.145205479452</c:v>
                </c:pt>
                <c:pt idx="1562" formatCode="0.0">
                  <c:v>1290.145205479452</c:v>
                </c:pt>
                <c:pt idx="1563" formatCode="0.0">
                  <c:v>1290.145205479452</c:v>
                </c:pt>
                <c:pt idx="1564" formatCode="0.0">
                  <c:v>1290.145205479452</c:v>
                </c:pt>
                <c:pt idx="1565" formatCode="0.0">
                  <c:v>1290.145205479452</c:v>
                </c:pt>
                <c:pt idx="1566" formatCode="0.0">
                  <c:v>1290.145205479452</c:v>
                </c:pt>
                <c:pt idx="1567" formatCode="0.0">
                  <c:v>1290.145205479452</c:v>
                </c:pt>
                <c:pt idx="1568" formatCode="0.0">
                  <c:v>1290.145205479452</c:v>
                </c:pt>
                <c:pt idx="1569" formatCode="0.0">
                  <c:v>1290.145205479452</c:v>
                </c:pt>
                <c:pt idx="1570" formatCode="0.0">
                  <c:v>1290.145205479452</c:v>
                </c:pt>
                <c:pt idx="1571" formatCode="0.0">
                  <c:v>1290.145205479452</c:v>
                </c:pt>
                <c:pt idx="1572" formatCode="0.0">
                  <c:v>1290.145205479452</c:v>
                </c:pt>
                <c:pt idx="1573" formatCode="0.0">
                  <c:v>1293.0</c:v>
                </c:pt>
                <c:pt idx="1574" formatCode="0.0">
                  <c:v>1293.0</c:v>
                </c:pt>
                <c:pt idx="1575" formatCode="0.0">
                  <c:v>1293.0</c:v>
                </c:pt>
                <c:pt idx="1576" formatCode="0.0">
                  <c:v>1293.0</c:v>
                </c:pt>
                <c:pt idx="1577" formatCode="0.0">
                  <c:v>1293.0</c:v>
                </c:pt>
                <c:pt idx="1578" formatCode="0.0">
                  <c:v>1293.0</c:v>
                </c:pt>
                <c:pt idx="1579" formatCode="0.0">
                  <c:v>1293.0</c:v>
                </c:pt>
                <c:pt idx="1580" formatCode="0.0">
                  <c:v>1293.0</c:v>
                </c:pt>
                <c:pt idx="1581" formatCode="0.0">
                  <c:v>1293.0</c:v>
                </c:pt>
                <c:pt idx="1582" formatCode="0.0">
                  <c:v>1293.0</c:v>
                </c:pt>
                <c:pt idx="1583" formatCode="0.0">
                  <c:v>1293.0</c:v>
                </c:pt>
                <c:pt idx="1584" formatCode="0.0">
                  <c:v>1293.0</c:v>
                </c:pt>
                <c:pt idx="1585" formatCode="0.0">
                  <c:v>1293.0</c:v>
                </c:pt>
                <c:pt idx="1586" formatCode="0.0">
                  <c:v>1293.0</c:v>
                </c:pt>
                <c:pt idx="1587" formatCode="0.0">
                  <c:v>1293.0</c:v>
                </c:pt>
                <c:pt idx="1588" formatCode="0.0">
                  <c:v>1293.0</c:v>
                </c:pt>
                <c:pt idx="1589" formatCode="0.0">
                  <c:v>1293.0</c:v>
                </c:pt>
                <c:pt idx="1590" formatCode="0.0">
                  <c:v>1293.0</c:v>
                </c:pt>
                <c:pt idx="1591" formatCode="0.0">
                  <c:v>1293.0</c:v>
                </c:pt>
                <c:pt idx="1592" formatCode="0.0">
                  <c:v>1293.0</c:v>
                </c:pt>
                <c:pt idx="1593" formatCode="0.0">
                  <c:v>1293.0</c:v>
                </c:pt>
                <c:pt idx="1594" formatCode="0.0">
                  <c:v>1293.0</c:v>
                </c:pt>
                <c:pt idx="1595" formatCode="0.0">
                  <c:v>1293.0</c:v>
                </c:pt>
                <c:pt idx="1596" formatCode="0.0">
                  <c:v>1293.0</c:v>
                </c:pt>
                <c:pt idx="1597" formatCode="0.0">
                  <c:v>1293.0</c:v>
                </c:pt>
                <c:pt idx="1598" formatCode="0.0">
                  <c:v>1293.0</c:v>
                </c:pt>
                <c:pt idx="1599" formatCode="0.0">
                  <c:v>1293.0</c:v>
                </c:pt>
              </c:numCache>
            </c:numRef>
          </c:val>
        </c:ser>
        <c:marker val="1"/>
        <c:axId val="462286904"/>
        <c:axId val="67756360"/>
      </c:lineChart>
      <c:dateAx>
        <c:axId val="462286904"/>
        <c:scaling>
          <c:orientation val="minMax"/>
        </c:scaling>
        <c:axPos val="b"/>
        <c:majorGridlines>
          <c:spPr>
            <a:ln w="1835">
              <a:solidFill>
                <a:srgbClr val="000000"/>
              </a:solidFill>
              <a:prstDash val="solid"/>
            </a:ln>
          </c:spPr>
        </c:majorGridlines>
        <c:numFmt formatCode="dd/mm/yyyy" sourceLinked="0"/>
        <c:tickLblPos val="nextTo"/>
        <c:spPr>
          <a:ln w="1835">
            <a:solidFill>
              <a:srgbClr val="FFFFFF"/>
            </a:solidFill>
            <a:prstDash val="solid"/>
          </a:ln>
        </c:spPr>
        <c:txPr>
          <a:bodyPr rot="-5400000" vert="horz"/>
          <a:lstStyle/>
          <a:p>
            <a:pPr>
              <a:defRPr sz="578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7756360"/>
        <c:crosses val="autoZero"/>
        <c:auto val="1"/>
        <c:lblOffset val="100"/>
        <c:baseTimeUnit val="days"/>
        <c:majorUnit val="14.0"/>
        <c:majorTimeUnit val="days"/>
        <c:minorUnit val="7.0"/>
        <c:minorTimeUnit val="days"/>
      </c:dateAx>
      <c:valAx>
        <c:axId val="67756360"/>
        <c:scaling>
          <c:orientation val="minMax"/>
        </c:scaling>
        <c:axPos val="l"/>
        <c:majorGridlines>
          <c:spPr>
            <a:ln w="183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183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26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2286904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 w="7338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44"/>
      <c:depthPercent val="100"/>
      <c:rAngAx val="1"/>
    </c:view3D>
    <c:floor>
      <c:spPr>
        <a:solidFill>
          <a:schemeClr val="tx1">
            <a:lumMod val="85000"/>
          </a:schemeClr>
        </a:solidFill>
        <a:ln w="12700">
          <a:solidFill>
            <a:srgbClr val="FFF58C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560747663551402"/>
          <c:y val="0.032258064516129"/>
          <c:w val="0.669158878504673"/>
          <c:h val="0.79569892473118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Dec-04</c:v>
                </c:pt>
              </c:strCache>
            </c:strRef>
          </c:tx>
          <c:spPr>
            <a:solidFill>
              <a:srgbClr val="63AAFE"/>
            </a:solidFill>
            <a:ln w="12729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1"/>
                <c:pt idx="0">
                  <c:v>626.0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Dec-05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2729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1"/>
                <c:pt idx="0">
                  <c:v>3105.0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Jun-06</c:v>
                </c:pt>
              </c:strCache>
            </c:strRef>
          </c:tx>
          <c:spPr>
            <a:solidFill>
              <a:schemeClr val="tx1"/>
            </a:solidFill>
            <a:ln w="12729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1"/>
                <c:pt idx="0">
                  <c:v>4328.0</c:v>
                </c:pt>
              </c:numCache>
            </c:numRef>
          </c:val>
        </c:ser>
        <c:gapDepth val="0"/>
        <c:shape val="box"/>
        <c:axId val="446341448"/>
        <c:axId val="464859784"/>
        <c:axId val="0"/>
      </c:bar3DChart>
      <c:catAx>
        <c:axId val="446341448"/>
        <c:scaling>
          <c:orientation val="minMax"/>
        </c:scaling>
        <c:axPos val="b"/>
        <c:numFmt formatCode="mmm\-yy" sourceLinked="1"/>
        <c:tickLblPos val="low"/>
        <c:spPr>
          <a:ln w="318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2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4859784"/>
        <c:crosses val="autoZero"/>
        <c:auto val="1"/>
        <c:lblAlgn val="ctr"/>
        <c:lblOffset val="100"/>
        <c:tickLblSkip val="1"/>
        <c:tickMarkSkip val="1"/>
      </c:catAx>
      <c:valAx>
        <c:axId val="464859784"/>
        <c:scaling>
          <c:orientation val="minMax"/>
        </c:scaling>
        <c:axPos val="l"/>
        <c:majorGridlines>
          <c:spPr>
            <a:ln w="12729">
              <a:solidFill>
                <a:srgbClr val="FFF58C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7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6341448"/>
        <c:crosses val="autoZero"/>
        <c:crossBetween val="between"/>
      </c:valAx>
      <c:spPr>
        <a:noFill/>
        <a:ln w="25459">
          <a:noFill/>
        </a:ln>
      </c:spPr>
    </c:plotArea>
    <c:legend>
      <c:legendPos val="r"/>
      <c:layout>
        <c:manualLayout>
          <c:xMode val="edge"/>
          <c:yMode val="edge"/>
          <c:x val="0.74392523364486"/>
          <c:y val="0.053763440860215"/>
          <c:w val="0.254205607476635"/>
          <c:h val="0.908602150537634"/>
        </c:manualLayout>
      </c:layout>
      <c:spPr>
        <a:noFill/>
        <a:ln w="25459">
          <a:noFill/>
        </a:ln>
      </c:spPr>
      <c:txPr>
        <a:bodyPr/>
        <a:lstStyle/>
        <a:p>
          <a:pPr>
            <a:defRPr sz="24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7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C8462-5CF1-AC40-8438-81F222E5B8EB}" type="datetimeFigureOut">
              <a:rPr lang="en-US" smtClean="0"/>
              <a:pPr/>
              <a:t>12/16/08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79296-119E-6B4D-BCC6-2C923F5E8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5A9BE9-5317-6447-892D-581C20FE24F7}" type="slidenum">
              <a:rPr lang="en-GB"/>
              <a:pPr/>
              <a:t>4</a:t>
            </a:fld>
            <a:endParaRPr lang="en-GB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F0FB56-F8CA-3346-A6B9-A4A313B03212}" type="slidenum">
              <a:rPr lang="en-GB"/>
              <a:pPr/>
              <a:t>5</a:t>
            </a:fld>
            <a:endParaRPr lang="en-GB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A245C1-F12E-2040-9943-3CEC41245C03}" type="slidenum">
              <a:rPr lang="en-GB"/>
              <a:pPr/>
              <a:t>6</a:t>
            </a:fld>
            <a:endParaRPr lang="en-GB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CD45DE-5207-1244-BA66-298540F5B858}" type="slidenum">
              <a:rPr lang="en-GB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2153-0510-BD4E-AA4D-3186AA37F72C}" type="datetimeFigureOut">
              <a:rPr lang="en-US" smtClean="0"/>
              <a:pPr/>
              <a:t>12/16/08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F89A-4C04-9E45-AD74-0FDA4454C3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2153-0510-BD4E-AA4D-3186AA37F72C}" type="datetimeFigureOut">
              <a:rPr lang="en-US" smtClean="0"/>
              <a:pPr/>
              <a:t>12/16/08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F89A-4C04-9E45-AD74-0FDA4454C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2153-0510-BD4E-AA4D-3186AA37F72C}" type="datetimeFigureOut">
              <a:rPr lang="en-US" smtClean="0"/>
              <a:pPr/>
              <a:t>12/16/08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F89A-4C04-9E45-AD74-0FDA4454C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28613" y="1941513"/>
            <a:ext cx="8208962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33763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087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361113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473BA2B5-D318-EE4B-AE5B-D7C3FE0EA3D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2153-0510-BD4E-AA4D-3186AA37F72C}" type="datetimeFigureOut">
              <a:rPr lang="en-US" smtClean="0"/>
              <a:pPr/>
              <a:t>12/16/08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F89A-4C04-9E45-AD74-0FDA4454C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2153-0510-BD4E-AA4D-3186AA37F72C}" type="datetimeFigureOut">
              <a:rPr lang="en-US" smtClean="0"/>
              <a:pPr/>
              <a:t>12/16/08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87F89A-4C04-9E45-AD74-0FDA4454C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2153-0510-BD4E-AA4D-3186AA37F72C}" type="datetimeFigureOut">
              <a:rPr lang="en-US" smtClean="0"/>
              <a:pPr/>
              <a:t>12/16/08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F89A-4C04-9E45-AD74-0FDA4454C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2153-0510-BD4E-AA4D-3186AA37F72C}" type="datetimeFigureOut">
              <a:rPr lang="en-US" smtClean="0"/>
              <a:pPr/>
              <a:t>12/16/08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F89A-4C04-9E45-AD74-0FDA4454C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2153-0510-BD4E-AA4D-3186AA37F72C}" type="datetimeFigureOut">
              <a:rPr lang="en-US" smtClean="0"/>
              <a:pPr/>
              <a:t>12/16/08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F89A-4C04-9E45-AD74-0FDA4454C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2153-0510-BD4E-AA4D-3186AA37F72C}" type="datetimeFigureOut">
              <a:rPr lang="en-US" smtClean="0"/>
              <a:pPr/>
              <a:t>12/16/08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F89A-4C04-9E45-AD74-0FDA4454C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2153-0510-BD4E-AA4D-3186AA37F72C}" type="datetimeFigureOut">
              <a:rPr lang="en-US" smtClean="0"/>
              <a:pPr/>
              <a:t>12/16/08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F89A-4C04-9E45-AD74-0FDA4454C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GB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2153-0510-BD4E-AA4D-3186AA37F72C}" type="datetimeFigureOut">
              <a:rPr lang="en-US" smtClean="0"/>
              <a:pPr/>
              <a:t>12/16/08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F89A-4C04-9E45-AD74-0FDA4454C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4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4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502153-0510-BD4E-AA4D-3186AA37F72C}" type="datetimeFigureOut">
              <a:rPr lang="en-US" smtClean="0"/>
              <a:pPr/>
              <a:t>12/16/08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87F89A-4C04-9E45-AD74-0FDA4454C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xcel_97_-_2004_Worksheet1.xls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hyperlink" Target="http://www.keypersepctives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wan@keyperspectives.co.uk" TargetMode="External"/><Relationship Id="rId3" Type="http://schemas.openxmlformats.org/officeDocument/2006/relationships/hyperlink" Target="http://www.keyperspectives.co.u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OA policy developments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Alma Swan</a:t>
            </a:r>
          </a:p>
          <a:p>
            <a:r>
              <a:rPr lang="en-US" dirty="0" smtClean="0"/>
              <a:t>Key Perspectives Ltd</a:t>
            </a:r>
          </a:p>
          <a:p>
            <a:r>
              <a:rPr lang="en-US" dirty="0" smtClean="0"/>
              <a:t>Truro, UK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2030" y="5943600"/>
            <a:ext cx="552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5B3D7"/>
                </a:solidFill>
              </a:rPr>
              <a:t>3</a:t>
            </a:r>
            <a:r>
              <a:rPr lang="en-US" baseline="30000" dirty="0" smtClean="0">
                <a:solidFill>
                  <a:srgbClr val="95B3D7"/>
                </a:solidFill>
              </a:rPr>
              <a:t>rd</a:t>
            </a:r>
            <a:r>
              <a:rPr lang="en-US" dirty="0" smtClean="0">
                <a:solidFill>
                  <a:srgbClr val="95B3D7"/>
                </a:solidFill>
              </a:rPr>
              <a:t> Open Access Conference, University of Minho, Braga, Portugal, 15-16 December 2008</a:t>
            </a:r>
            <a:endParaRPr lang="en-US" dirty="0">
              <a:solidFill>
                <a:srgbClr val="95B3D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066800"/>
          <a:ext cx="8610600" cy="5185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069"/>
                <a:gridCol w="1394097"/>
                <a:gridCol w="3717834"/>
                <a:gridCol w="2514600"/>
              </a:tblGrid>
              <a:tr h="6858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Require or request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Features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Examples</a:t>
                      </a:r>
                      <a:endParaRPr lang="en-US" sz="1600" dirty="0"/>
                    </a:p>
                  </a:txBody>
                  <a:tcPr/>
                </a:tc>
              </a:tr>
              <a:tr h="5827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Require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Publish in OA journals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Australian</a:t>
                      </a:r>
                      <a:r>
                        <a:rPr lang="en-US" sz="1600" baseline="0" dirty="0" smtClean="0"/>
                        <a:t> Productivity Commission</a:t>
                      </a:r>
                      <a:endParaRPr lang="en-US" sz="1600" dirty="0"/>
                    </a:p>
                  </a:txBody>
                  <a:tcPr/>
                </a:tc>
              </a:tr>
              <a:tr h="6878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Request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OA via IR (except</a:t>
                      </a:r>
                      <a:r>
                        <a:rPr lang="en-US" sz="1600" baseline="0" dirty="0" smtClean="0"/>
                        <a:t> where publishers do not allow)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Athabasca </a:t>
                      </a:r>
                      <a:r>
                        <a:rPr lang="en-US" sz="1600" dirty="0" err="1" smtClean="0"/>
                        <a:t>Univ</a:t>
                      </a:r>
                      <a:r>
                        <a:rPr lang="en-US" sz="1600" dirty="0" smtClean="0"/>
                        <a:t>, Swedish </a:t>
                      </a:r>
                      <a:r>
                        <a:rPr lang="en-US" sz="1600" dirty="0" err="1" smtClean="0"/>
                        <a:t>Univ</a:t>
                      </a:r>
                      <a:r>
                        <a:rPr lang="en-US" sz="1600" dirty="0" smtClean="0"/>
                        <a:t> Agric Sciences</a:t>
                      </a:r>
                      <a:endParaRPr lang="en-US" sz="1600" dirty="0"/>
                    </a:p>
                  </a:txBody>
                  <a:tcPr/>
                </a:tc>
              </a:tr>
              <a:tr h="6878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Require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OA via IR (except</a:t>
                      </a:r>
                      <a:r>
                        <a:rPr lang="en-US" sz="1600" baseline="0" dirty="0" smtClean="0"/>
                        <a:t> where publishers do not allow)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ESRC</a:t>
                      </a:r>
                      <a:r>
                        <a:rPr lang="en-US" sz="1600" smtClean="0"/>
                        <a:t>, </a:t>
                      </a:r>
                      <a:r>
                        <a:rPr lang="en-US" sz="1600" smtClean="0"/>
                        <a:t>CIHR</a:t>
                      </a:r>
                      <a:endParaRPr lang="en-US" sz="1600" dirty="0"/>
                    </a:p>
                  </a:txBody>
                  <a:tcPr/>
                </a:tc>
              </a:tr>
              <a:tr h="6878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Require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OA via IR and require authors to</a:t>
                      </a:r>
                      <a:r>
                        <a:rPr lang="en-US" sz="1600" baseline="0" dirty="0" smtClean="0"/>
                        <a:t> avoid non-allowing publishers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Wellcome</a:t>
                      </a:r>
                      <a:r>
                        <a:rPr lang="en-US" sz="1600" dirty="0" smtClean="0"/>
                        <a:t> Trust, MRC, NIH</a:t>
                      </a:r>
                      <a:endParaRPr lang="en-US" sz="1600" dirty="0"/>
                    </a:p>
                  </a:txBody>
                  <a:tcPr/>
                </a:tc>
              </a:tr>
              <a:tr h="5827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Require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OA via IR, permitting opt-outs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Harvard FAS, </a:t>
                      </a:r>
                      <a:r>
                        <a:rPr lang="en-US" sz="1600" dirty="0" err="1" smtClean="0"/>
                        <a:t>U.California</a:t>
                      </a:r>
                      <a:r>
                        <a:rPr lang="en-US" sz="1600" dirty="0" smtClean="0"/>
                        <a:t> draft policy</a:t>
                      </a:r>
                      <a:endParaRPr lang="en-US" sz="1600" dirty="0"/>
                    </a:p>
                  </a:txBody>
                  <a:tcPr/>
                </a:tc>
              </a:tr>
              <a:tr h="6878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Require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Deposit in IR (no opt-outs) but OA only with publisher</a:t>
                      </a:r>
                      <a:r>
                        <a:rPr lang="en-US" sz="1600" baseline="0" dirty="0" smtClean="0"/>
                        <a:t> permission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EURAB, IRCSET</a:t>
                      </a:r>
                      <a:endParaRPr lang="en-US" sz="1600" dirty="0"/>
                    </a:p>
                  </a:txBody>
                  <a:tcPr/>
                </a:tc>
              </a:tr>
              <a:tr h="5827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Require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Deposit in IR but allow opt-out on OA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U.Liege</a:t>
                      </a:r>
                      <a:r>
                        <a:rPr lang="en-US" sz="1600" dirty="0" smtClean="0"/>
                        <a:t>, ISS</a:t>
                      </a:r>
                      <a:r>
                        <a:rPr lang="en-US" sz="1600" baseline="0" dirty="0" smtClean="0"/>
                        <a:t> (Roma)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95B3D7"/>
                </a:solidFill>
                <a:ea typeface="+mj-ea"/>
                <a:cs typeface="+mj-cs"/>
              </a:rPr>
              <a:t>Publisher permissions </a:t>
            </a:r>
            <a:r>
              <a:rPr lang="en-GB" sz="3600" dirty="0">
                <a:solidFill>
                  <a:srgbClr val="95B3D7"/>
                </a:solidFill>
                <a:ea typeface="+mj-ea"/>
                <a:cs typeface="+mj-cs"/>
              </a:rPr>
              <a:t>(by journal)</a:t>
            </a:r>
          </a:p>
        </p:txBody>
      </p:sp>
      <p:graphicFrame>
        <p:nvGraphicFramePr>
          <p:cNvPr id="77827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90500" y="1965325"/>
          <a:ext cx="8777288" cy="4070350"/>
        </p:xfrm>
        <a:graphic>
          <a:graphicData uri="http://schemas.openxmlformats.org/presentationml/2006/ole">
            <p:oleObj spid="_x0000_s45058" name="Chart" r:id="rId4" imgW="8777514" imgH="4071791" progId="Excel.Sheet.8">
              <p:embed/>
            </p:oleObj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452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Led by the </a:t>
            </a:r>
            <a:r>
              <a:rPr lang="en-US" dirty="0" err="1" smtClean="0"/>
              <a:t>Wellcome</a:t>
            </a:r>
            <a:r>
              <a:rPr lang="en-US" dirty="0" smtClean="0"/>
              <a:t> Trust</a:t>
            </a:r>
          </a:p>
          <a:p>
            <a:r>
              <a:rPr lang="en-US" dirty="0" smtClean="0"/>
              <a:t>Especially strong in the health sciences (NIH, CIHR, MRC, BBSRC…)</a:t>
            </a:r>
          </a:p>
          <a:p>
            <a:r>
              <a:rPr lang="en-US" dirty="0" smtClean="0"/>
              <a:t>&gt; 90% of UK biomedical research is now covered by a funder mandate</a:t>
            </a:r>
          </a:p>
          <a:p>
            <a:r>
              <a:rPr lang="en-US" dirty="0" smtClean="0"/>
              <a:t>% US biomedical research covered by NIH?</a:t>
            </a:r>
          </a:p>
          <a:p>
            <a:r>
              <a:rPr lang="en-US" dirty="0" smtClean="0"/>
              <a:t>Recent big ones:</a:t>
            </a:r>
          </a:p>
          <a:p>
            <a:pPr lvl="1"/>
            <a:r>
              <a:rPr lang="en-US" dirty="0" smtClean="0"/>
              <a:t>European Research Council</a:t>
            </a:r>
          </a:p>
          <a:p>
            <a:pPr lvl="1"/>
            <a:r>
              <a:rPr lang="en-US" dirty="0" smtClean="0"/>
              <a:t>European Commission (20% of FP7 funded research)</a:t>
            </a:r>
          </a:p>
          <a:p>
            <a:pPr lvl="1"/>
            <a:r>
              <a:rPr lang="en-US" dirty="0" smtClean="0"/>
              <a:t>France: </a:t>
            </a:r>
            <a:r>
              <a:rPr lang="en-US" dirty="0" err="1" smtClean="0"/>
              <a:t>Agence</a:t>
            </a:r>
            <a:r>
              <a:rPr lang="en-US" dirty="0" smtClean="0"/>
              <a:t> </a:t>
            </a:r>
            <a:r>
              <a:rPr lang="en-US" dirty="0" err="1" smtClean="0"/>
              <a:t>Nationale</a:t>
            </a:r>
            <a:r>
              <a:rPr lang="en-US" dirty="0" smtClean="0"/>
              <a:t> de </a:t>
            </a:r>
            <a:r>
              <a:rPr lang="en-US" dirty="0" err="1" smtClean="0"/>
              <a:t>Recherche</a:t>
            </a:r>
            <a:r>
              <a:rPr lang="en-US" dirty="0" smtClean="0"/>
              <a:t> (Humanities &amp; Social Sciences)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72200" y="6309360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The universities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Daniel </a:t>
            </a:r>
            <a:r>
              <a:rPr lang="en-US" sz="4800" dirty="0" err="1" smtClean="0"/>
              <a:t>Coit</a:t>
            </a:r>
            <a:r>
              <a:rPr lang="en-US" sz="4800" dirty="0" smtClean="0"/>
              <a:t> Gilman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First President, Johns Hopkins University</a:t>
            </a:r>
            <a:endParaRPr lang="en-US" sz="2800" dirty="0"/>
          </a:p>
        </p:txBody>
      </p:sp>
      <p:pic>
        <p:nvPicPr>
          <p:cNvPr id="4" name="Content Placeholder 3" descr="Gilman cropp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263" r="-7263"/>
          <a:stretch>
            <a:fillRect/>
          </a:stretch>
        </p:blipFill>
        <p:spPr/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72200" y="6309360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33" dirty="0" smtClean="0"/>
              <a:t>University of Edinburgh</a:t>
            </a:r>
            <a:br>
              <a:rPr lang="en-US" sz="5333" dirty="0" smtClean="0"/>
            </a:br>
            <a:r>
              <a:rPr lang="en-US" sz="5333" dirty="0" smtClean="0"/>
              <a:t>Strategic Plan 2008-12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266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“The mission of our University is the creation, dissemination and </a:t>
            </a:r>
            <a:r>
              <a:rPr lang="en-US" sz="4000" dirty="0" err="1" smtClean="0"/>
              <a:t>curation</a:t>
            </a:r>
            <a:r>
              <a:rPr lang="en-US" sz="4000" dirty="0" smtClean="0"/>
              <a:t> of knowledge.”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to grow</a:t>
            </a:r>
          </a:p>
          <a:p>
            <a:r>
              <a:rPr lang="en-US" dirty="0" smtClean="0"/>
              <a:t>Mostly mandatory</a:t>
            </a:r>
          </a:p>
          <a:p>
            <a:r>
              <a:rPr lang="en-US" dirty="0" smtClean="0"/>
              <a:t>The simplicity of the immediate deposit / later OA formula means more are adopting this</a:t>
            </a:r>
          </a:p>
          <a:p>
            <a:r>
              <a:rPr lang="en-US" dirty="0" smtClean="0"/>
              <a:t>Where have the mandates been happening?</a:t>
            </a:r>
          </a:p>
          <a:p>
            <a:r>
              <a:rPr lang="en-US" dirty="0" smtClean="0"/>
              <a:t>UK, Australia, Finland, France, Spain, Brazil, India ….</a:t>
            </a:r>
          </a:p>
          <a:p>
            <a:r>
              <a:rPr lang="en-US" dirty="0" smtClean="0"/>
              <a:t>US: Harvard and Stanford: significant because these are REAL ‘bottom-up’ policies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we do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the effort to persuade:</a:t>
            </a:r>
          </a:p>
          <a:p>
            <a:r>
              <a:rPr lang="en-US" dirty="0" smtClean="0"/>
              <a:t>At government level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(New) Governments that have explicitly acknowledged OA in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Russia</a:t>
            </a:r>
          </a:p>
          <a:p>
            <a:r>
              <a:rPr lang="en-US" dirty="0" smtClean="0"/>
              <a:t>India</a:t>
            </a:r>
          </a:p>
          <a:p>
            <a:r>
              <a:rPr lang="en-US" dirty="0" smtClean="0"/>
              <a:t>Botswana</a:t>
            </a:r>
          </a:p>
          <a:p>
            <a:r>
              <a:rPr lang="en-US" dirty="0" smtClean="0"/>
              <a:t>South Africa</a:t>
            </a:r>
          </a:p>
          <a:p>
            <a:r>
              <a:rPr lang="en-US" dirty="0" smtClean="0"/>
              <a:t>Brazil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Australia’s lead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459" dirty="0" smtClean="0"/>
              <a:t>“The arguments for stepping out first on open access are the same as the arguments for stepping out first on emissions trading – the more willing we are to show leadership on this, we more chance we have of persuading other countries to reciprocate.”</a:t>
            </a:r>
          </a:p>
          <a:p>
            <a:pPr>
              <a:buNone/>
            </a:pPr>
            <a:endParaRPr lang="en-US" sz="1730" dirty="0" smtClean="0">
              <a:solidFill>
                <a:srgbClr val="95B3D7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95B3D7"/>
                </a:solidFill>
              </a:rPr>
              <a:t>Kim Carr </a:t>
            </a:r>
          </a:p>
          <a:p>
            <a:pPr marL="180975" indent="-44450">
              <a:buNone/>
            </a:pPr>
            <a:r>
              <a:rPr lang="en-US" sz="2400" dirty="0" smtClean="0">
                <a:solidFill>
                  <a:srgbClr val="95B3D7"/>
                </a:solidFill>
              </a:rPr>
              <a:t>Minister for Industry, Innovation, Science and Research, Australia</a:t>
            </a:r>
            <a:endParaRPr lang="en-US" sz="2400" dirty="0">
              <a:solidFill>
                <a:srgbClr val="95B3D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>
            <a:noAutofit/>
          </a:bodyPr>
          <a:lstStyle/>
          <a:p>
            <a:r>
              <a:rPr lang="en-US" sz="4800" dirty="0" smtClean="0"/>
              <a:t>2008: A good news year on OA policies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505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More funders with policies</a:t>
            </a:r>
          </a:p>
          <a:p>
            <a:r>
              <a:rPr lang="en-US" sz="3600" dirty="0" smtClean="0"/>
              <a:t>More universities with policies</a:t>
            </a:r>
          </a:p>
          <a:p>
            <a:r>
              <a:rPr lang="en-US" sz="3600" dirty="0" smtClean="0"/>
              <a:t>Significantly, more governments willing to acknowledge OA and sign up to the principles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we do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/>
          <a:lstStyle/>
          <a:p>
            <a:r>
              <a:rPr lang="en-US" dirty="0" smtClean="0"/>
              <a:t>Continue the efforts to persuade:</a:t>
            </a:r>
          </a:p>
          <a:p>
            <a:r>
              <a:rPr lang="en-US" dirty="0" smtClean="0"/>
              <a:t>At government level (e.g. Brazil)</a:t>
            </a:r>
          </a:p>
          <a:p>
            <a:r>
              <a:rPr lang="en-US" dirty="0" smtClean="0"/>
              <a:t>At funder level (e.g. research councils, national funding agencies)</a:t>
            </a:r>
          </a:p>
          <a:p>
            <a:r>
              <a:rPr lang="en-US" dirty="0" smtClean="0"/>
              <a:t>At institutional level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EurOpenScholar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Group of universities that wish to further Open Access and improve scholarly communication</a:t>
            </a:r>
          </a:p>
          <a:p>
            <a:r>
              <a:rPr lang="en-US" dirty="0" smtClean="0"/>
              <a:t>Share the original university core values of dissemination and </a:t>
            </a:r>
            <a:r>
              <a:rPr lang="en-US" dirty="0" err="1" smtClean="0"/>
              <a:t>maximising</a:t>
            </a:r>
            <a:r>
              <a:rPr lang="en-US" dirty="0" smtClean="0"/>
              <a:t> the public good</a:t>
            </a:r>
          </a:p>
          <a:p>
            <a:r>
              <a:rPr lang="en-US" dirty="0" smtClean="0"/>
              <a:t>Chair: Professor Bernard </a:t>
            </a:r>
            <a:r>
              <a:rPr lang="en-US" dirty="0" err="1" smtClean="0"/>
              <a:t>Rentier</a:t>
            </a:r>
            <a:r>
              <a:rPr lang="en-US" dirty="0" smtClean="0"/>
              <a:t>, rector of the University of </a:t>
            </a:r>
            <a:r>
              <a:rPr lang="en-US" dirty="0" err="1" smtClean="0"/>
              <a:t>Li</a:t>
            </a:r>
            <a:r>
              <a:rPr lang="en-US" i="1" dirty="0" err="1" smtClean="0"/>
              <a:t>è</a:t>
            </a:r>
            <a:r>
              <a:rPr lang="en-US" dirty="0" err="1" smtClean="0"/>
              <a:t>ge</a:t>
            </a:r>
            <a:endParaRPr lang="en-US" dirty="0" smtClean="0"/>
          </a:p>
          <a:p>
            <a:r>
              <a:rPr lang="en-US" dirty="0" smtClean="0"/>
              <a:t>Open to all institutions who subscribe to its values and aims</a:t>
            </a:r>
          </a:p>
          <a:p>
            <a:r>
              <a:rPr lang="en-US" dirty="0" smtClean="0"/>
              <a:t>No longer just Europe (we need a new name!)</a:t>
            </a:r>
          </a:p>
          <a:p>
            <a:r>
              <a:rPr lang="en-US" dirty="0" smtClean="0"/>
              <a:t>Membership is at senior management level</a:t>
            </a:r>
          </a:p>
          <a:p>
            <a:r>
              <a:rPr lang="en-US" dirty="0" smtClean="0"/>
              <a:t>Contact: Alma Swan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706562"/>
          </a:xfrm>
        </p:spPr>
        <p:txBody>
          <a:bodyPr>
            <a:noAutofit/>
          </a:bodyPr>
          <a:lstStyle/>
          <a:p>
            <a:r>
              <a:rPr lang="en-US" sz="6000" dirty="0" err="1" smtClean="0"/>
              <a:t>Até</a:t>
            </a:r>
            <a:r>
              <a:rPr lang="en-US" sz="6000" dirty="0" smtClean="0"/>
              <a:t> </a:t>
            </a:r>
            <a:r>
              <a:rPr lang="en-US" sz="6000" dirty="0" err="1" smtClean="0"/>
              <a:t>amanhã</a:t>
            </a:r>
            <a:r>
              <a:rPr lang="en-US" sz="6000" dirty="0" smtClean="0"/>
              <a:t>!</a:t>
            </a:r>
            <a:br>
              <a:rPr lang="en-US" sz="6000" dirty="0" smtClean="0"/>
            </a:br>
            <a:r>
              <a:rPr lang="en-US" sz="6000" dirty="0" smtClean="0"/>
              <a:t>¡</a:t>
            </a:r>
            <a:r>
              <a:rPr lang="en-US" sz="6000" dirty="0" err="1" smtClean="0"/>
              <a:t>hasta</a:t>
            </a:r>
            <a:r>
              <a:rPr lang="en-US" sz="6000" dirty="0" smtClean="0"/>
              <a:t> </a:t>
            </a:r>
            <a:r>
              <a:rPr lang="en-US" sz="6000" dirty="0" err="1" smtClean="0"/>
              <a:t>mañana</a:t>
            </a:r>
            <a:r>
              <a:rPr lang="en-US" sz="6000" dirty="0" smtClean="0"/>
              <a:t>!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423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>
                <a:hlinkClick r:id="rId2"/>
              </a:rPr>
              <a:t>a</a:t>
            </a:r>
            <a:r>
              <a:rPr lang="en-US" sz="3600" dirty="0" smtClean="0">
                <a:hlinkClick r:id="rId2"/>
              </a:rPr>
              <a:t>swan@keyperspectives.co.uk</a:t>
            </a:r>
            <a:endParaRPr lang="en-US" sz="36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3600" dirty="0" smtClean="0">
                <a:hlinkClick r:id="rId3"/>
              </a:rPr>
              <a:t>www.keyperspectives.co.uk</a:t>
            </a:r>
            <a:r>
              <a:rPr lang="en-US" sz="3600" dirty="0" smtClean="0"/>
              <a:t> </a:t>
            </a:r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3600" dirty="0" smtClean="0">
                <a:hlinkClick r:id="rId4"/>
              </a:rPr>
              <a:t>www.keyperspectives.com</a:t>
            </a:r>
            <a:endParaRPr lang="en-US" sz="36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Open Access policies</a:t>
            </a:r>
            <a:endParaRPr lang="en-US" sz="4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534400" cy="3566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8711"/>
                <a:gridCol w="1738489"/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Policies</a:t>
                      </a:r>
                      <a:endParaRPr 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Mandates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Current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Proposed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558E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Institutional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26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Departmental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Multi-institutional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Funder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Totals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28600" y="457200"/>
          <a:ext cx="8654053" cy="557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57200" y="63246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(Australian data courtesy of Arthur Sale)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52400" y="457200"/>
          <a:ext cx="8759386" cy="516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457200" y="63246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(Australian data courtesy of Arthur Sale)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04800" y="609600"/>
          <a:ext cx="8534400" cy="5038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39750" y="6165850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Arial" pitchFamily="-112" charset="0"/>
              </a:rPr>
              <a:t>Data courtesy of Arthur Sale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722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dirty="0">
                <a:solidFill>
                  <a:srgbClr val="8EB4E3"/>
                </a:solidFill>
                <a:latin typeface="Lucida Handwriting" pitchFamily="-109" charset="0"/>
                <a:ea typeface="Times New Roman" pitchFamily="-109" charset="0"/>
                <a:cs typeface="Times New Roman" pitchFamily="-109" charset="0"/>
              </a:rPr>
              <a:t>Key Perspectives Ltd</a:t>
            </a:r>
            <a:endParaRPr lang="en-US" dirty="0">
              <a:solidFill>
                <a:srgbClr val="8EB4E3"/>
              </a:solidFill>
              <a:latin typeface="Lucida Handwriting" pitchFamily="-109" charset="0"/>
              <a:ea typeface="Times New Roman" pitchFamily="-109" charset="0"/>
              <a:cs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</a:t>
            </a:r>
            <a:r>
              <a:rPr lang="en-GB" dirty="0" smtClean="0"/>
              <a:t>study:  </a:t>
            </a:r>
            <a:r>
              <a:rPr lang="en-GB" dirty="0"/>
              <a:t>Minho University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773238"/>
            <a:ext cx="5538787" cy="4751387"/>
          </a:xfrm>
        </p:spPr>
        <p:txBody>
          <a:bodyPr/>
          <a:lstStyle/>
          <a:p>
            <a:pPr marL="352425" indent="-352425"/>
            <a:r>
              <a:rPr lang="en-GB" sz="3000"/>
              <a:t>Minho University, Braga, Portugal</a:t>
            </a:r>
          </a:p>
          <a:p>
            <a:pPr marL="352425" indent="-352425"/>
            <a:r>
              <a:rPr lang="en-GB" sz="3000"/>
              <a:t>Repository established 2003</a:t>
            </a:r>
          </a:p>
          <a:p>
            <a:pPr marL="352425" indent="-352425"/>
            <a:r>
              <a:rPr lang="en-GB" sz="3000"/>
              <a:t>Mandate introduced 2005 when self-archiving rate dropped off</a:t>
            </a:r>
          </a:p>
          <a:p>
            <a:pPr marL="352425" indent="-352425"/>
            <a:r>
              <a:rPr lang="en-GB" sz="3000"/>
              <a:t>Mandate backed by financial incentives paid to departments</a:t>
            </a:r>
          </a:p>
        </p:txBody>
      </p:sp>
      <p:pic>
        <p:nvPicPr>
          <p:cNvPr id="26628" name="Picture 4" descr="Elo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5200" y="1989138"/>
            <a:ext cx="2922588" cy="3240087"/>
          </a:xfrm>
          <a:prstGeom prst="rect">
            <a:avLst/>
          </a:prstGeom>
          <a:noFill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940425" y="63087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>
                <a:solidFill>
                  <a:srgbClr val="95B3D7"/>
                </a:solidFill>
                <a:latin typeface="Lucida Handwriting" pitchFamily="-65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Minho University repository</a:t>
            </a:r>
          </a:p>
        </p:txBody>
      </p:sp>
      <p:graphicFrame>
        <p:nvGraphicFramePr>
          <p:cNvPr id="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17500" y="1990725"/>
          <a:ext cx="8675687" cy="407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200400" y="5576888"/>
            <a:ext cx="3529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95B3D7"/>
                </a:solidFill>
                <a:latin typeface="Arial" pitchFamily="-65" charset="0"/>
              </a:rPr>
              <a:t>Mandate introduced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68313" y="6165850"/>
            <a:ext cx="511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pitchFamily="-65" charset="0"/>
              </a:rPr>
              <a:t>(Data courtesy of Eloy Rodrigues)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6172199" y="6308725"/>
            <a:ext cx="2720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rgbClr val="95B3D7"/>
                </a:solidFill>
                <a:latin typeface="Lucida Handwriting" pitchFamily="-65" charset="0"/>
              </a:rPr>
              <a:t>Key Perspectives Ltd</a:t>
            </a:r>
          </a:p>
        </p:txBody>
      </p:sp>
      <p:sp>
        <p:nvSpPr>
          <p:cNvPr id="9" name="Up Arrow 8"/>
          <p:cNvSpPr/>
          <p:nvPr/>
        </p:nvSpPr>
        <p:spPr>
          <a:xfrm>
            <a:off x="2773681" y="5244455"/>
            <a:ext cx="426719" cy="66486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What can policies say?*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63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595" dirty="0" smtClean="0"/>
              <a:t>1.  Require publication in OA journals</a:t>
            </a:r>
          </a:p>
          <a:p>
            <a:pPr>
              <a:buNone/>
            </a:pPr>
            <a:r>
              <a:rPr lang="en-US" sz="2595" dirty="0" smtClean="0"/>
              <a:t>2.  Request (and encourage) OA via an IR (except where publishers do not allow)</a:t>
            </a:r>
          </a:p>
          <a:p>
            <a:pPr>
              <a:buNone/>
            </a:pPr>
            <a:r>
              <a:rPr lang="en-US" sz="2595" dirty="0" smtClean="0"/>
              <a:t>3.  Require OA via an IR (except where publishers do not allow)</a:t>
            </a:r>
          </a:p>
          <a:p>
            <a:pPr>
              <a:buNone/>
            </a:pPr>
            <a:r>
              <a:rPr lang="en-US" sz="2595" dirty="0" smtClean="0"/>
              <a:t>4.  Require OA via an IR and require authors to avoid non-allowing publishers</a:t>
            </a:r>
          </a:p>
          <a:p>
            <a:pPr>
              <a:buNone/>
            </a:pPr>
            <a:r>
              <a:rPr lang="en-US" sz="2595" dirty="0" smtClean="0"/>
              <a:t>5.  Require OA via an IR and permit opt-outs where publishers do not allow</a:t>
            </a:r>
          </a:p>
          <a:p>
            <a:pPr>
              <a:buNone/>
            </a:pPr>
            <a:r>
              <a:rPr lang="en-US" sz="2595" dirty="0" smtClean="0"/>
              <a:t>6.  Require deposit in the IR, no opt-out, but only make items OA if author or institution can get permission</a:t>
            </a:r>
          </a:p>
          <a:p>
            <a:pPr>
              <a:buNone/>
            </a:pPr>
            <a:r>
              <a:rPr lang="en-US" sz="2595" dirty="0" smtClean="0"/>
              <a:t>7.  Require deposit in the IR (no opt-out) but allow an opt-out on OA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96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Adapted from Peter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Suber’s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list, SPARC OA Newsletter, April 2008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72200" y="6309360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EFFFC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1212</TotalTime>
  <Words>912</Words>
  <Application>Microsoft Macintosh PowerPoint</Application>
  <PresentationFormat>On-screen Show (4:3)</PresentationFormat>
  <Paragraphs>166</Paragraphs>
  <Slides>22</Slides>
  <Notes>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Apex</vt:lpstr>
      <vt:lpstr>Chart</vt:lpstr>
      <vt:lpstr>OA policy developments </vt:lpstr>
      <vt:lpstr>2008: A good news year on OA policies</vt:lpstr>
      <vt:lpstr>Open Access policies</vt:lpstr>
      <vt:lpstr>Slide 4</vt:lpstr>
      <vt:lpstr>Slide 5</vt:lpstr>
      <vt:lpstr>Slide 6</vt:lpstr>
      <vt:lpstr>Case study:  Minho University</vt:lpstr>
      <vt:lpstr>Minho University repository</vt:lpstr>
      <vt:lpstr>What can policies say?*</vt:lpstr>
      <vt:lpstr>Examples</vt:lpstr>
      <vt:lpstr>Publisher permissions (by journal)</vt:lpstr>
      <vt:lpstr>The funders</vt:lpstr>
      <vt:lpstr>The universities</vt:lpstr>
      <vt:lpstr>Daniel Coit Gilman  First President, Johns Hopkins University</vt:lpstr>
      <vt:lpstr> University of Edinburgh Strategic Plan 2008-12 </vt:lpstr>
      <vt:lpstr>University policies</vt:lpstr>
      <vt:lpstr>What should we do next?</vt:lpstr>
      <vt:lpstr>(New) Governments that have explicitly acknowledged OA in 2008</vt:lpstr>
      <vt:lpstr>Australia’s lead</vt:lpstr>
      <vt:lpstr>What should we do next?</vt:lpstr>
      <vt:lpstr>EurOpenScholar</vt:lpstr>
      <vt:lpstr>Até amanhã! ¡hasta mañana!</vt:lpstr>
    </vt:vector>
  </TitlesOfParts>
  <Company>KEY PERSPECTIVES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 policy developments </dc:title>
  <dc:creator>ALMA SWAN</dc:creator>
  <cp:lastModifiedBy>ALMA SWAN</cp:lastModifiedBy>
  <cp:revision>9</cp:revision>
  <dcterms:created xsi:type="dcterms:W3CDTF">2008-12-16T13:51:30Z</dcterms:created>
  <dcterms:modified xsi:type="dcterms:W3CDTF">2008-12-16T13:52:01Z</dcterms:modified>
</cp:coreProperties>
</file>