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tags/tag3.xml" ContentType="application/vnd.openxmlformats-officedocument.presentationml.tags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23"/>
  </p:notesMasterIdLst>
  <p:sldIdLst>
    <p:sldId id="256" r:id="rId2"/>
    <p:sldId id="298" r:id="rId3"/>
    <p:sldId id="299" r:id="rId4"/>
    <p:sldId id="297" r:id="rId5"/>
    <p:sldId id="300" r:id="rId6"/>
    <p:sldId id="280" r:id="rId7"/>
    <p:sldId id="304" r:id="rId8"/>
    <p:sldId id="281" r:id="rId9"/>
    <p:sldId id="279" r:id="rId10"/>
    <p:sldId id="282" r:id="rId11"/>
    <p:sldId id="286" r:id="rId12"/>
    <p:sldId id="294" r:id="rId13"/>
    <p:sldId id="295" r:id="rId14"/>
    <p:sldId id="292" r:id="rId15"/>
    <p:sldId id="296" r:id="rId16"/>
    <p:sldId id="287" r:id="rId17"/>
    <p:sldId id="289" r:id="rId18"/>
    <p:sldId id="290" r:id="rId19"/>
    <p:sldId id="301" r:id="rId20"/>
    <p:sldId id="302" r:id="rId21"/>
    <p:sldId id="303" r:id="rId22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8D5CA"/>
    <a:srgbClr val="FCEECC"/>
    <a:srgbClr val="000000"/>
    <a:srgbClr val="EAEBEC"/>
    <a:srgbClr val="BFC4C5"/>
    <a:srgbClr val="F2F1ED"/>
    <a:srgbClr val="E5E3DB"/>
    <a:srgbClr val="337D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38" autoAdjust="0"/>
    <p:restoredTop sz="94660"/>
  </p:normalViewPr>
  <p:slideViewPr>
    <p:cSldViewPr>
      <p:cViewPr varScale="1">
        <p:scale>
          <a:sx n="87" d="100"/>
          <a:sy n="87" d="100"/>
        </p:scale>
        <p:origin x="-960" y="-112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2D9C3E6-D822-4122-ABFB-DA28EFC8864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29351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29352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/>
              <a:ahLst/>
              <a:cxnLst>
                <a:cxn ang="0">
                  <a:pos x="142" y="179"/>
                </a:cxn>
                <a:cxn ang="0">
                  <a:pos x="210" y="216"/>
                </a:cxn>
                <a:cxn ang="0">
                  <a:pos x="247" y="253"/>
                </a:cxn>
                <a:cxn ang="0">
                  <a:pos x="256" y="267"/>
                </a:cxn>
                <a:cxn ang="0">
                  <a:pos x="264" y="298"/>
                </a:cxn>
                <a:cxn ang="0">
                  <a:pos x="264" y="318"/>
                </a:cxn>
                <a:cxn ang="0">
                  <a:pos x="253" y="369"/>
                </a:cxn>
                <a:cxn ang="0">
                  <a:pos x="222" y="412"/>
                </a:cxn>
                <a:cxn ang="0">
                  <a:pos x="199" y="429"/>
                </a:cxn>
                <a:cxn ang="0">
                  <a:pos x="148" y="446"/>
                </a:cxn>
                <a:cxn ang="0">
                  <a:pos x="122" y="449"/>
                </a:cxn>
                <a:cxn ang="0">
                  <a:pos x="60" y="440"/>
                </a:cxn>
                <a:cxn ang="0">
                  <a:pos x="34" y="429"/>
                </a:cxn>
                <a:cxn ang="0">
                  <a:pos x="0" y="318"/>
                </a:cxn>
                <a:cxn ang="0">
                  <a:pos x="9" y="338"/>
                </a:cxn>
                <a:cxn ang="0">
                  <a:pos x="28" y="375"/>
                </a:cxn>
                <a:cxn ang="0">
                  <a:pos x="43" y="392"/>
                </a:cxn>
                <a:cxn ang="0">
                  <a:pos x="74" y="415"/>
                </a:cxn>
                <a:cxn ang="0">
                  <a:pos x="116" y="423"/>
                </a:cxn>
                <a:cxn ang="0">
                  <a:pos x="139" y="421"/>
                </a:cxn>
                <a:cxn ang="0">
                  <a:pos x="173" y="406"/>
                </a:cxn>
                <a:cxn ang="0">
                  <a:pos x="185" y="395"/>
                </a:cxn>
                <a:cxn ang="0">
                  <a:pos x="199" y="367"/>
                </a:cxn>
                <a:cxn ang="0">
                  <a:pos x="205" y="335"/>
                </a:cxn>
                <a:cxn ang="0">
                  <a:pos x="205" y="318"/>
                </a:cxn>
                <a:cxn ang="0">
                  <a:pos x="193" y="290"/>
                </a:cxn>
                <a:cxn ang="0">
                  <a:pos x="185" y="278"/>
                </a:cxn>
                <a:cxn ang="0">
                  <a:pos x="97" y="230"/>
                </a:cxn>
                <a:cxn ang="0">
                  <a:pos x="74" y="219"/>
                </a:cxn>
                <a:cxn ang="0">
                  <a:pos x="37" y="193"/>
                </a:cxn>
                <a:cxn ang="0">
                  <a:pos x="26" y="179"/>
                </a:cxn>
                <a:cxn ang="0">
                  <a:pos x="9" y="148"/>
                </a:cxn>
                <a:cxn ang="0">
                  <a:pos x="3" y="114"/>
                </a:cxn>
                <a:cxn ang="0">
                  <a:pos x="6" y="88"/>
                </a:cxn>
                <a:cxn ang="0">
                  <a:pos x="26" y="45"/>
                </a:cxn>
                <a:cxn ang="0">
                  <a:pos x="43" y="28"/>
                </a:cxn>
                <a:cxn ang="0">
                  <a:pos x="85" y="6"/>
                </a:cxn>
                <a:cxn ang="0">
                  <a:pos x="136" y="0"/>
                </a:cxn>
                <a:cxn ang="0">
                  <a:pos x="162" y="0"/>
                </a:cxn>
                <a:cxn ang="0">
                  <a:pos x="207" y="14"/>
                </a:cxn>
                <a:cxn ang="0">
                  <a:pos x="230" y="108"/>
                </a:cxn>
                <a:cxn ang="0">
                  <a:pos x="227" y="94"/>
                </a:cxn>
                <a:cxn ang="0">
                  <a:pos x="207" y="65"/>
                </a:cxn>
                <a:cxn ang="0">
                  <a:pos x="196" y="51"/>
                </a:cxn>
                <a:cxn ang="0">
                  <a:pos x="165" y="31"/>
                </a:cxn>
                <a:cxn ang="0">
                  <a:pos x="128" y="26"/>
                </a:cxn>
                <a:cxn ang="0">
                  <a:pos x="108" y="26"/>
                </a:cxn>
                <a:cxn ang="0">
                  <a:pos x="82" y="37"/>
                </a:cxn>
                <a:cxn ang="0">
                  <a:pos x="71" y="48"/>
                </a:cxn>
                <a:cxn ang="0">
                  <a:pos x="60" y="68"/>
                </a:cxn>
                <a:cxn ang="0">
                  <a:pos x="54" y="94"/>
                </a:cxn>
                <a:cxn ang="0">
                  <a:pos x="57" y="108"/>
                </a:cxn>
                <a:cxn ang="0">
                  <a:pos x="65" y="128"/>
                </a:cxn>
                <a:cxn ang="0">
                  <a:pos x="71" y="139"/>
                </a:cxn>
                <a:cxn ang="0">
                  <a:pos x="142" y="17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53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84" y="6"/>
                </a:cxn>
                <a:cxn ang="0">
                  <a:pos x="218" y="23"/>
                </a:cxn>
                <a:cxn ang="0">
                  <a:pos x="235" y="34"/>
                </a:cxn>
                <a:cxn ang="0">
                  <a:pos x="258" y="63"/>
                </a:cxn>
                <a:cxn ang="0">
                  <a:pos x="267" y="80"/>
                </a:cxn>
                <a:cxn ang="0">
                  <a:pos x="278" y="117"/>
                </a:cxn>
                <a:cxn ang="0">
                  <a:pos x="281" y="156"/>
                </a:cxn>
                <a:cxn ang="0">
                  <a:pos x="281" y="174"/>
                </a:cxn>
                <a:cxn ang="0">
                  <a:pos x="272" y="210"/>
                </a:cxn>
                <a:cxn ang="0">
                  <a:pos x="264" y="230"/>
                </a:cxn>
                <a:cxn ang="0">
                  <a:pos x="241" y="262"/>
                </a:cxn>
                <a:cxn ang="0">
                  <a:pos x="213" y="290"/>
                </a:cxn>
                <a:cxn ang="0">
                  <a:pos x="196" y="299"/>
                </a:cxn>
                <a:cxn ang="0">
                  <a:pos x="159" y="310"/>
                </a:cxn>
                <a:cxn ang="0">
                  <a:pos x="139" y="310"/>
                </a:cxn>
                <a:cxn ang="0">
                  <a:pos x="93" y="304"/>
                </a:cxn>
                <a:cxn ang="0">
                  <a:pos x="65" y="293"/>
                </a:cxn>
                <a:cxn ang="0">
                  <a:pos x="45" y="273"/>
                </a:cxn>
                <a:cxn ang="0">
                  <a:pos x="34" y="264"/>
                </a:cxn>
                <a:cxn ang="0">
                  <a:pos x="8" y="213"/>
                </a:cxn>
                <a:cxn ang="0">
                  <a:pos x="0" y="156"/>
                </a:cxn>
                <a:cxn ang="0">
                  <a:pos x="0" y="137"/>
                </a:cxn>
                <a:cxn ang="0">
                  <a:pos x="8" y="100"/>
                </a:cxn>
                <a:cxn ang="0">
                  <a:pos x="17" y="80"/>
                </a:cxn>
                <a:cxn ang="0">
                  <a:pos x="37" y="49"/>
                </a:cxn>
                <a:cxn ang="0">
                  <a:pos x="68" y="23"/>
                </a:cxn>
                <a:cxn ang="0">
                  <a:pos x="82" y="12"/>
                </a:cxn>
                <a:cxn ang="0">
                  <a:pos x="122" y="0"/>
                </a:cxn>
                <a:cxn ang="0">
                  <a:pos x="142" y="0"/>
                </a:cxn>
                <a:cxn ang="0">
                  <a:pos x="136" y="23"/>
                </a:cxn>
                <a:cxn ang="0">
                  <a:pos x="99" y="34"/>
                </a:cxn>
                <a:cxn ang="0">
                  <a:pos x="76" y="66"/>
                </a:cxn>
                <a:cxn ang="0">
                  <a:pos x="68" y="85"/>
                </a:cxn>
                <a:cxn ang="0">
                  <a:pos x="57" y="131"/>
                </a:cxn>
                <a:cxn ang="0">
                  <a:pos x="57" y="159"/>
                </a:cxn>
                <a:cxn ang="0">
                  <a:pos x="65" y="210"/>
                </a:cxn>
                <a:cxn ang="0">
                  <a:pos x="82" y="250"/>
                </a:cxn>
                <a:cxn ang="0">
                  <a:pos x="96" y="267"/>
                </a:cxn>
                <a:cxn ang="0">
                  <a:pos x="128" y="284"/>
                </a:cxn>
                <a:cxn ang="0">
                  <a:pos x="145" y="284"/>
                </a:cxn>
                <a:cxn ang="0">
                  <a:pos x="179" y="273"/>
                </a:cxn>
                <a:cxn ang="0">
                  <a:pos x="204" y="245"/>
                </a:cxn>
                <a:cxn ang="0">
                  <a:pos x="213" y="225"/>
                </a:cxn>
                <a:cxn ang="0">
                  <a:pos x="224" y="179"/>
                </a:cxn>
                <a:cxn ang="0">
                  <a:pos x="224" y="151"/>
                </a:cxn>
                <a:cxn ang="0">
                  <a:pos x="210" y="85"/>
                </a:cxn>
                <a:cxn ang="0">
                  <a:pos x="199" y="60"/>
                </a:cxn>
                <a:cxn ang="0">
                  <a:pos x="182" y="40"/>
                </a:cxn>
                <a:cxn ang="0">
                  <a:pos x="162" y="29"/>
                </a:cxn>
                <a:cxn ang="0">
                  <a:pos x="136" y="23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54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60"/>
                </a:cxn>
                <a:cxn ang="0">
                  <a:pos x="174" y="60"/>
                </a:cxn>
                <a:cxn ang="0">
                  <a:pos x="151" y="85"/>
                </a:cxn>
                <a:cxn ang="0">
                  <a:pos x="83" y="85"/>
                </a:cxn>
                <a:cxn ang="0">
                  <a:pos x="83" y="267"/>
                </a:cxn>
                <a:cxn ang="0">
                  <a:pos x="83" y="267"/>
                </a:cxn>
                <a:cxn ang="0">
                  <a:pos x="83" y="284"/>
                </a:cxn>
                <a:cxn ang="0">
                  <a:pos x="86" y="296"/>
                </a:cxn>
                <a:cxn ang="0">
                  <a:pos x="91" y="307"/>
                </a:cxn>
                <a:cxn ang="0">
                  <a:pos x="97" y="318"/>
                </a:cxn>
                <a:cxn ang="0">
                  <a:pos x="105" y="324"/>
                </a:cxn>
                <a:cxn ang="0">
                  <a:pos x="117" y="330"/>
                </a:cxn>
                <a:cxn ang="0">
                  <a:pos x="128" y="333"/>
                </a:cxn>
                <a:cxn ang="0">
                  <a:pos x="142" y="335"/>
                </a:cxn>
                <a:cxn ang="0">
                  <a:pos x="142" y="335"/>
                </a:cxn>
                <a:cxn ang="0">
                  <a:pos x="157" y="333"/>
                </a:cxn>
                <a:cxn ang="0">
                  <a:pos x="165" y="330"/>
                </a:cxn>
                <a:cxn ang="0">
                  <a:pos x="165" y="330"/>
                </a:cxn>
                <a:cxn ang="0">
                  <a:pos x="182" y="318"/>
                </a:cxn>
                <a:cxn ang="0">
                  <a:pos x="182" y="318"/>
                </a:cxn>
                <a:cxn ang="0">
                  <a:pos x="182" y="324"/>
                </a:cxn>
                <a:cxn ang="0">
                  <a:pos x="179" y="333"/>
                </a:cxn>
                <a:cxn ang="0">
                  <a:pos x="162" y="347"/>
                </a:cxn>
                <a:cxn ang="0">
                  <a:pos x="162" y="347"/>
                </a:cxn>
                <a:cxn ang="0">
                  <a:pos x="154" y="352"/>
                </a:cxn>
                <a:cxn ang="0">
                  <a:pos x="142" y="358"/>
                </a:cxn>
                <a:cxn ang="0">
                  <a:pos x="131" y="361"/>
                </a:cxn>
                <a:cxn ang="0">
                  <a:pos x="117" y="361"/>
                </a:cxn>
                <a:cxn ang="0">
                  <a:pos x="117" y="361"/>
                </a:cxn>
                <a:cxn ang="0">
                  <a:pos x="100" y="361"/>
                </a:cxn>
                <a:cxn ang="0">
                  <a:pos x="83" y="355"/>
                </a:cxn>
                <a:cxn ang="0">
                  <a:pos x="66" y="347"/>
                </a:cxn>
                <a:cxn ang="0">
                  <a:pos x="54" y="335"/>
                </a:cxn>
                <a:cxn ang="0">
                  <a:pos x="54" y="335"/>
                </a:cxn>
                <a:cxn ang="0">
                  <a:pos x="43" y="324"/>
                </a:cxn>
                <a:cxn ang="0">
                  <a:pos x="34" y="307"/>
                </a:cxn>
                <a:cxn ang="0">
                  <a:pos x="29" y="290"/>
                </a:cxn>
                <a:cxn ang="0">
                  <a:pos x="29" y="267"/>
                </a:cxn>
                <a:cxn ang="0">
                  <a:pos x="29" y="85"/>
                </a:cxn>
                <a:cxn ang="0">
                  <a:pos x="0" y="85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55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/>
              <a:ahLst/>
              <a:cxnLst>
                <a:cxn ang="0">
                  <a:pos x="176" y="139"/>
                </a:cxn>
                <a:cxn ang="0">
                  <a:pos x="213" y="145"/>
                </a:cxn>
                <a:cxn ang="0">
                  <a:pos x="244" y="162"/>
                </a:cxn>
                <a:cxn ang="0">
                  <a:pos x="256" y="176"/>
                </a:cxn>
                <a:cxn ang="0">
                  <a:pos x="270" y="207"/>
                </a:cxn>
                <a:cxn ang="0">
                  <a:pos x="273" y="421"/>
                </a:cxn>
                <a:cxn ang="0">
                  <a:pos x="273" y="429"/>
                </a:cxn>
                <a:cxn ang="0">
                  <a:pos x="276" y="435"/>
                </a:cxn>
                <a:cxn ang="0">
                  <a:pos x="199" y="443"/>
                </a:cxn>
                <a:cxn ang="0">
                  <a:pos x="207" y="438"/>
                </a:cxn>
                <a:cxn ang="0">
                  <a:pos x="216" y="426"/>
                </a:cxn>
                <a:cxn ang="0">
                  <a:pos x="216" y="250"/>
                </a:cxn>
                <a:cxn ang="0">
                  <a:pos x="216" y="233"/>
                </a:cxn>
                <a:cxn ang="0">
                  <a:pos x="207" y="207"/>
                </a:cxn>
                <a:cxn ang="0">
                  <a:pos x="202" y="196"/>
                </a:cxn>
                <a:cxn ang="0">
                  <a:pos x="179" y="182"/>
                </a:cxn>
                <a:cxn ang="0">
                  <a:pos x="148" y="176"/>
                </a:cxn>
                <a:cxn ang="0">
                  <a:pos x="128" y="179"/>
                </a:cxn>
                <a:cxn ang="0">
                  <a:pos x="108" y="188"/>
                </a:cxn>
                <a:cxn ang="0">
                  <a:pos x="77" y="210"/>
                </a:cxn>
                <a:cxn ang="0">
                  <a:pos x="77" y="421"/>
                </a:cxn>
                <a:cxn ang="0">
                  <a:pos x="82" y="432"/>
                </a:cxn>
                <a:cxn ang="0">
                  <a:pos x="88" y="438"/>
                </a:cxn>
                <a:cxn ang="0">
                  <a:pos x="6" y="443"/>
                </a:cxn>
                <a:cxn ang="0">
                  <a:pos x="11" y="438"/>
                </a:cxn>
                <a:cxn ang="0">
                  <a:pos x="20" y="426"/>
                </a:cxn>
                <a:cxn ang="0">
                  <a:pos x="20" y="40"/>
                </a:cxn>
                <a:cxn ang="0">
                  <a:pos x="20" y="31"/>
                </a:cxn>
                <a:cxn ang="0">
                  <a:pos x="17" y="23"/>
                </a:cxn>
                <a:cxn ang="0">
                  <a:pos x="77" y="0"/>
                </a:cxn>
                <a:cxn ang="0">
                  <a:pos x="77" y="185"/>
                </a:cxn>
                <a:cxn ang="0">
                  <a:pos x="128" y="151"/>
                </a:cxn>
                <a:cxn ang="0">
                  <a:pos x="176" y="139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56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98" y="6"/>
                </a:cxn>
                <a:cxn ang="0">
                  <a:pos x="429" y="23"/>
                </a:cxn>
                <a:cxn ang="0">
                  <a:pos x="444" y="37"/>
                </a:cxn>
                <a:cxn ang="0">
                  <a:pos x="458" y="68"/>
                </a:cxn>
                <a:cxn ang="0">
                  <a:pos x="458" y="282"/>
                </a:cxn>
                <a:cxn ang="0">
                  <a:pos x="461" y="287"/>
                </a:cxn>
                <a:cxn ang="0">
                  <a:pos x="463" y="293"/>
                </a:cxn>
                <a:cxn ang="0">
                  <a:pos x="387" y="304"/>
                </a:cxn>
                <a:cxn ang="0">
                  <a:pos x="392" y="299"/>
                </a:cxn>
                <a:cxn ang="0">
                  <a:pos x="404" y="287"/>
                </a:cxn>
                <a:cxn ang="0">
                  <a:pos x="404" y="108"/>
                </a:cxn>
                <a:cxn ang="0">
                  <a:pos x="404" y="91"/>
                </a:cxn>
                <a:cxn ang="0">
                  <a:pos x="395" y="66"/>
                </a:cxn>
                <a:cxn ang="0">
                  <a:pos x="387" y="57"/>
                </a:cxn>
                <a:cxn ang="0">
                  <a:pos x="367" y="43"/>
                </a:cxn>
                <a:cxn ang="0">
                  <a:pos x="336" y="37"/>
                </a:cxn>
                <a:cxn ang="0">
                  <a:pos x="316" y="40"/>
                </a:cxn>
                <a:cxn ang="0">
                  <a:pos x="282" y="60"/>
                </a:cxn>
                <a:cxn ang="0">
                  <a:pos x="267" y="77"/>
                </a:cxn>
                <a:cxn ang="0">
                  <a:pos x="267" y="282"/>
                </a:cxn>
                <a:cxn ang="0">
                  <a:pos x="270" y="287"/>
                </a:cxn>
                <a:cxn ang="0">
                  <a:pos x="273" y="293"/>
                </a:cxn>
                <a:cxn ang="0">
                  <a:pos x="194" y="304"/>
                </a:cxn>
                <a:cxn ang="0">
                  <a:pos x="202" y="299"/>
                </a:cxn>
                <a:cxn ang="0">
                  <a:pos x="211" y="287"/>
                </a:cxn>
                <a:cxn ang="0">
                  <a:pos x="211" y="105"/>
                </a:cxn>
                <a:cxn ang="0">
                  <a:pos x="211" y="88"/>
                </a:cxn>
                <a:cxn ang="0">
                  <a:pos x="202" y="63"/>
                </a:cxn>
                <a:cxn ang="0">
                  <a:pos x="185" y="46"/>
                </a:cxn>
                <a:cxn ang="0">
                  <a:pos x="160" y="37"/>
                </a:cxn>
                <a:cxn ang="0">
                  <a:pos x="145" y="37"/>
                </a:cxn>
                <a:cxn ang="0">
                  <a:pos x="108" y="46"/>
                </a:cxn>
                <a:cxn ang="0">
                  <a:pos x="80" y="68"/>
                </a:cxn>
                <a:cxn ang="0">
                  <a:pos x="80" y="282"/>
                </a:cxn>
                <a:cxn ang="0">
                  <a:pos x="83" y="293"/>
                </a:cxn>
                <a:cxn ang="0">
                  <a:pos x="97" y="304"/>
                </a:cxn>
                <a:cxn ang="0">
                  <a:pos x="6" y="304"/>
                </a:cxn>
                <a:cxn ang="0">
                  <a:pos x="20" y="293"/>
                </a:cxn>
                <a:cxn ang="0">
                  <a:pos x="23" y="282"/>
                </a:cxn>
                <a:cxn ang="0">
                  <a:pos x="23" y="40"/>
                </a:cxn>
                <a:cxn ang="0">
                  <a:pos x="18" y="23"/>
                </a:cxn>
                <a:cxn ang="0">
                  <a:pos x="9" y="17"/>
                </a:cxn>
                <a:cxn ang="0">
                  <a:pos x="80" y="0"/>
                </a:cxn>
                <a:cxn ang="0">
                  <a:pos x="80" y="43"/>
                </a:cxn>
                <a:cxn ang="0">
                  <a:pos x="123" y="14"/>
                </a:cxn>
                <a:cxn ang="0">
                  <a:pos x="134" y="9"/>
                </a:cxn>
                <a:cxn ang="0">
                  <a:pos x="160" y="0"/>
                </a:cxn>
                <a:cxn ang="0">
                  <a:pos x="174" y="0"/>
                </a:cxn>
                <a:cxn ang="0">
                  <a:pos x="202" y="3"/>
                </a:cxn>
                <a:cxn ang="0">
                  <a:pos x="228" y="14"/>
                </a:cxn>
                <a:cxn ang="0">
                  <a:pos x="239" y="23"/>
                </a:cxn>
                <a:cxn ang="0">
                  <a:pos x="256" y="43"/>
                </a:cxn>
                <a:cxn ang="0">
                  <a:pos x="262" y="57"/>
                </a:cxn>
                <a:cxn ang="0">
                  <a:pos x="307" y="17"/>
                </a:cxn>
                <a:cxn ang="0">
                  <a:pos x="321" y="9"/>
                </a:cxn>
                <a:cxn ang="0">
                  <a:pos x="350" y="0"/>
                </a:cxn>
                <a:cxn ang="0">
                  <a:pos x="364" y="0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57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60"/>
                </a:cxn>
                <a:cxn ang="0">
                  <a:pos x="173" y="60"/>
                </a:cxn>
                <a:cxn ang="0">
                  <a:pos x="150" y="85"/>
                </a:cxn>
                <a:cxn ang="0">
                  <a:pos x="82" y="85"/>
                </a:cxn>
                <a:cxn ang="0">
                  <a:pos x="82" y="267"/>
                </a:cxn>
                <a:cxn ang="0">
                  <a:pos x="82" y="267"/>
                </a:cxn>
                <a:cxn ang="0">
                  <a:pos x="85" y="284"/>
                </a:cxn>
                <a:cxn ang="0">
                  <a:pos x="88" y="296"/>
                </a:cxn>
                <a:cxn ang="0">
                  <a:pos x="91" y="307"/>
                </a:cxn>
                <a:cxn ang="0">
                  <a:pos x="99" y="318"/>
                </a:cxn>
                <a:cxn ang="0">
                  <a:pos x="105" y="324"/>
                </a:cxn>
                <a:cxn ang="0">
                  <a:pos x="116" y="330"/>
                </a:cxn>
                <a:cxn ang="0">
                  <a:pos x="128" y="333"/>
                </a:cxn>
                <a:cxn ang="0">
                  <a:pos x="142" y="335"/>
                </a:cxn>
                <a:cxn ang="0">
                  <a:pos x="142" y="335"/>
                </a:cxn>
                <a:cxn ang="0">
                  <a:pos x="156" y="333"/>
                </a:cxn>
                <a:cxn ang="0">
                  <a:pos x="165" y="330"/>
                </a:cxn>
                <a:cxn ang="0">
                  <a:pos x="165" y="330"/>
                </a:cxn>
                <a:cxn ang="0">
                  <a:pos x="184" y="318"/>
                </a:cxn>
                <a:cxn ang="0">
                  <a:pos x="184" y="318"/>
                </a:cxn>
                <a:cxn ang="0">
                  <a:pos x="182" y="324"/>
                </a:cxn>
                <a:cxn ang="0">
                  <a:pos x="179" y="333"/>
                </a:cxn>
                <a:cxn ang="0">
                  <a:pos x="162" y="347"/>
                </a:cxn>
                <a:cxn ang="0">
                  <a:pos x="162" y="347"/>
                </a:cxn>
                <a:cxn ang="0">
                  <a:pos x="153" y="352"/>
                </a:cxn>
                <a:cxn ang="0">
                  <a:pos x="142" y="358"/>
                </a:cxn>
                <a:cxn ang="0">
                  <a:pos x="130" y="361"/>
                </a:cxn>
                <a:cxn ang="0">
                  <a:pos x="119" y="361"/>
                </a:cxn>
                <a:cxn ang="0">
                  <a:pos x="119" y="361"/>
                </a:cxn>
                <a:cxn ang="0">
                  <a:pos x="99" y="361"/>
                </a:cxn>
                <a:cxn ang="0">
                  <a:pos x="82" y="355"/>
                </a:cxn>
                <a:cxn ang="0">
                  <a:pos x="65" y="347"/>
                </a:cxn>
                <a:cxn ang="0">
                  <a:pos x="54" y="335"/>
                </a:cxn>
                <a:cxn ang="0">
                  <a:pos x="54" y="335"/>
                </a:cxn>
                <a:cxn ang="0">
                  <a:pos x="42" y="324"/>
                </a:cxn>
                <a:cxn ang="0">
                  <a:pos x="34" y="307"/>
                </a:cxn>
                <a:cxn ang="0">
                  <a:pos x="31" y="290"/>
                </a:cxn>
                <a:cxn ang="0">
                  <a:pos x="28" y="267"/>
                </a:cxn>
                <a:cxn ang="0">
                  <a:pos x="28" y="85"/>
                </a:cxn>
                <a:cxn ang="0">
                  <a:pos x="0" y="85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58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84" y="6"/>
                </a:cxn>
                <a:cxn ang="0">
                  <a:pos x="221" y="23"/>
                </a:cxn>
                <a:cxn ang="0">
                  <a:pos x="235" y="34"/>
                </a:cxn>
                <a:cxn ang="0">
                  <a:pos x="261" y="63"/>
                </a:cxn>
                <a:cxn ang="0">
                  <a:pos x="269" y="80"/>
                </a:cxn>
                <a:cxn ang="0">
                  <a:pos x="281" y="117"/>
                </a:cxn>
                <a:cxn ang="0">
                  <a:pos x="284" y="156"/>
                </a:cxn>
                <a:cxn ang="0">
                  <a:pos x="284" y="174"/>
                </a:cxn>
                <a:cxn ang="0">
                  <a:pos x="272" y="210"/>
                </a:cxn>
                <a:cxn ang="0">
                  <a:pos x="267" y="230"/>
                </a:cxn>
                <a:cxn ang="0">
                  <a:pos x="244" y="262"/>
                </a:cxn>
                <a:cxn ang="0">
                  <a:pos x="215" y="290"/>
                </a:cxn>
                <a:cxn ang="0">
                  <a:pos x="198" y="299"/>
                </a:cxn>
                <a:cxn ang="0">
                  <a:pos x="161" y="310"/>
                </a:cxn>
                <a:cxn ang="0">
                  <a:pos x="142" y="310"/>
                </a:cxn>
                <a:cxn ang="0">
                  <a:pos x="93" y="304"/>
                </a:cxn>
                <a:cxn ang="0">
                  <a:pos x="68" y="293"/>
                </a:cxn>
                <a:cxn ang="0">
                  <a:pos x="45" y="273"/>
                </a:cxn>
                <a:cxn ang="0">
                  <a:pos x="36" y="264"/>
                </a:cxn>
                <a:cxn ang="0">
                  <a:pos x="11" y="213"/>
                </a:cxn>
                <a:cxn ang="0">
                  <a:pos x="0" y="156"/>
                </a:cxn>
                <a:cxn ang="0">
                  <a:pos x="2" y="137"/>
                </a:cxn>
                <a:cxn ang="0">
                  <a:pos x="11" y="100"/>
                </a:cxn>
                <a:cxn ang="0">
                  <a:pos x="19" y="80"/>
                </a:cxn>
                <a:cxn ang="0">
                  <a:pos x="39" y="49"/>
                </a:cxn>
                <a:cxn ang="0">
                  <a:pos x="68" y="23"/>
                </a:cxn>
                <a:cxn ang="0">
                  <a:pos x="85" y="12"/>
                </a:cxn>
                <a:cxn ang="0">
                  <a:pos x="122" y="0"/>
                </a:cxn>
                <a:cxn ang="0">
                  <a:pos x="144" y="0"/>
                </a:cxn>
                <a:cxn ang="0">
                  <a:pos x="139" y="23"/>
                </a:cxn>
                <a:cxn ang="0">
                  <a:pos x="102" y="34"/>
                </a:cxn>
                <a:cxn ang="0">
                  <a:pos x="76" y="66"/>
                </a:cxn>
                <a:cxn ang="0">
                  <a:pos x="68" y="85"/>
                </a:cxn>
                <a:cxn ang="0">
                  <a:pos x="59" y="131"/>
                </a:cxn>
                <a:cxn ang="0">
                  <a:pos x="59" y="159"/>
                </a:cxn>
                <a:cxn ang="0">
                  <a:pos x="68" y="210"/>
                </a:cxn>
                <a:cxn ang="0">
                  <a:pos x="85" y="250"/>
                </a:cxn>
                <a:cxn ang="0">
                  <a:pos x="96" y="267"/>
                </a:cxn>
                <a:cxn ang="0">
                  <a:pos x="127" y="284"/>
                </a:cxn>
                <a:cxn ang="0">
                  <a:pos x="147" y="284"/>
                </a:cxn>
                <a:cxn ang="0">
                  <a:pos x="181" y="273"/>
                </a:cxn>
                <a:cxn ang="0">
                  <a:pos x="207" y="245"/>
                </a:cxn>
                <a:cxn ang="0">
                  <a:pos x="215" y="225"/>
                </a:cxn>
                <a:cxn ang="0">
                  <a:pos x="224" y="179"/>
                </a:cxn>
                <a:cxn ang="0">
                  <a:pos x="224" y="151"/>
                </a:cxn>
                <a:cxn ang="0">
                  <a:pos x="213" y="85"/>
                </a:cxn>
                <a:cxn ang="0">
                  <a:pos x="201" y="60"/>
                </a:cxn>
                <a:cxn ang="0">
                  <a:pos x="184" y="40"/>
                </a:cxn>
                <a:cxn ang="0">
                  <a:pos x="164" y="29"/>
                </a:cxn>
                <a:cxn ang="0">
                  <a:pos x="139" y="23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59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19" y="12"/>
                </a:cxn>
                <a:cxn ang="0">
                  <a:pos x="239" y="23"/>
                </a:cxn>
                <a:cxn ang="0">
                  <a:pos x="253" y="43"/>
                </a:cxn>
                <a:cxn ang="0">
                  <a:pos x="264" y="63"/>
                </a:cxn>
                <a:cxn ang="0">
                  <a:pos x="267" y="88"/>
                </a:cxn>
                <a:cxn ang="0">
                  <a:pos x="267" y="282"/>
                </a:cxn>
                <a:cxn ang="0">
                  <a:pos x="270" y="293"/>
                </a:cxn>
                <a:cxn ang="0">
                  <a:pos x="284" y="304"/>
                </a:cxn>
                <a:cxn ang="0">
                  <a:pos x="196" y="304"/>
                </a:cxn>
                <a:cxn ang="0">
                  <a:pos x="207" y="293"/>
                </a:cxn>
                <a:cxn ang="0">
                  <a:pos x="213" y="282"/>
                </a:cxn>
                <a:cxn ang="0">
                  <a:pos x="213" y="111"/>
                </a:cxn>
                <a:cxn ang="0">
                  <a:pos x="207" y="80"/>
                </a:cxn>
                <a:cxn ang="0">
                  <a:pos x="196" y="57"/>
                </a:cxn>
                <a:cxn ang="0">
                  <a:pos x="173" y="43"/>
                </a:cxn>
                <a:cxn ang="0">
                  <a:pos x="145" y="37"/>
                </a:cxn>
                <a:cxn ang="0">
                  <a:pos x="125" y="40"/>
                </a:cxn>
                <a:cxn ang="0">
                  <a:pos x="108" y="49"/>
                </a:cxn>
                <a:cxn ang="0">
                  <a:pos x="79" y="71"/>
                </a:cxn>
                <a:cxn ang="0">
                  <a:pos x="79" y="282"/>
                </a:cxn>
                <a:cxn ang="0">
                  <a:pos x="82" y="293"/>
                </a:cxn>
                <a:cxn ang="0">
                  <a:pos x="97" y="304"/>
                </a:cxn>
                <a:cxn ang="0">
                  <a:pos x="6" y="304"/>
                </a:cxn>
                <a:cxn ang="0">
                  <a:pos x="17" y="293"/>
                </a:cxn>
                <a:cxn ang="0">
                  <a:pos x="23" y="282"/>
                </a:cxn>
                <a:cxn ang="0">
                  <a:pos x="23" y="40"/>
                </a:cxn>
                <a:cxn ang="0">
                  <a:pos x="17" y="26"/>
                </a:cxn>
                <a:cxn ang="0">
                  <a:pos x="0" y="14"/>
                </a:cxn>
                <a:cxn ang="0">
                  <a:pos x="79" y="46"/>
                </a:cxn>
                <a:cxn ang="0">
                  <a:pos x="97" y="29"/>
                </a:cxn>
                <a:cxn ang="0">
                  <a:pos x="119" y="14"/>
                </a:cxn>
                <a:cxn ang="0">
                  <a:pos x="145" y="3"/>
                </a:cxn>
                <a:cxn ang="0">
                  <a:pos x="170" y="0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60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/>
              <a:ahLst/>
              <a:cxnLst>
                <a:cxn ang="0">
                  <a:pos x="281" y="85"/>
                </a:cxn>
                <a:cxn ang="0">
                  <a:pos x="250" y="37"/>
                </a:cxn>
                <a:cxn ang="0">
                  <a:pos x="230" y="20"/>
                </a:cxn>
                <a:cxn ang="0">
                  <a:pos x="210" y="9"/>
                </a:cxn>
                <a:cxn ang="0">
                  <a:pos x="165" y="0"/>
                </a:cxn>
                <a:cxn ang="0">
                  <a:pos x="139" y="3"/>
                </a:cxn>
                <a:cxn ang="0">
                  <a:pos x="114" y="12"/>
                </a:cxn>
                <a:cxn ang="0">
                  <a:pos x="77" y="40"/>
                </a:cxn>
                <a:cxn ang="0">
                  <a:pos x="0" y="17"/>
                </a:cxn>
                <a:cxn ang="0">
                  <a:pos x="9" y="20"/>
                </a:cxn>
                <a:cxn ang="0">
                  <a:pos x="20" y="34"/>
                </a:cxn>
                <a:cxn ang="0">
                  <a:pos x="23" y="426"/>
                </a:cxn>
                <a:cxn ang="0">
                  <a:pos x="20" y="435"/>
                </a:cxn>
                <a:cxn ang="0">
                  <a:pos x="11" y="449"/>
                </a:cxn>
                <a:cxn ang="0">
                  <a:pos x="94" y="452"/>
                </a:cxn>
                <a:cxn ang="0">
                  <a:pos x="88" y="449"/>
                </a:cxn>
                <a:cxn ang="0">
                  <a:pos x="80" y="435"/>
                </a:cxn>
                <a:cxn ang="0">
                  <a:pos x="77" y="68"/>
                </a:cxn>
                <a:cxn ang="0">
                  <a:pos x="91" y="54"/>
                </a:cxn>
                <a:cxn ang="0">
                  <a:pos x="105" y="46"/>
                </a:cxn>
                <a:cxn ang="0">
                  <a:pos x="142" y="34"/>
                </a:cxn>
                <a:cxn ang="0">
                  <a:pos x="159" y="37"/>
                </a:cxn>
                <a:cxn ang="0">
                  <a:pos x="190" y="51"/>
                </a:cxn>
                <a:cxn ang="0">
                  <a:pos x="205" y="63"/>
                </a:cxn>
                <a:cxn ang="0">
                  <a:pos x="224" y="100"/>
                </a:cxn>
                <a:cxn ang="0">
                  <a:pos x="230" y="156"/>
                </a:cxn>
                <a:cxn ang="0">
                  <a:pos x="230" y="185"/>
                </a:cxn>
                <a:cxn ang="0">
                  <a:pos x="216" y="233"/>
                </a:cxn>
                <a:cxn ang="0">
                  <a:pos x="205" y="250"/>
                </a:cxn>
                <a:cxn ang="0">
                  <a:pos x="176" y="276"/>
                </a:cxn>
                <a:cxn ang="0">
                  <a:pos x="136" y="284"/>
                </a:cxn>
                <a:cxn ang="0">
                  <a:pos x="122" y="284"/>
                </a:cxn>
                <a:cxn ang="0">
                  <a:pos x="99" y="276"/>
                </a:cxn>
                <a:cxn ang="0">
                  <a:pos x="102" y="304"/>
                </a:cxn>
                <a:cxn ang="0">
                  <a:pos x="122" y="310"/>
                </a:cxn>
                <a:cxn ang="0">
                  <a:pos x="145" y="310"/>
                </a:cxn>
                <a:cxn ang="0">
                  <a:pos x="190" y="304"/>
                </a:cxn>
                <a:cxn ang="0">
                  <a:pos x="219" y="290"/>
                </a:cxn>
                <a:cxn ang="0">
                  <a:pos x="241" y="273"/>
                </a:cxn>
                <a:cxn ang="0">
                  <a:pos x="253" y="262"/>
                </a:cxn>
                <a:cxn ang="0">
                  <a:pos x="281" y="210"/>
                </a:cxn>
                <a:cxn ang="0">
                  <a:pos x="293" y="154"/>
                </a:cxn>
                <a:cxn ang="0">
                  <a:pos x="290" y="117"/>
                </a:cxn>
                <a:cxn ang="0">
                  <a:pos x="281" y="85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61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/>
              <a:ahLst/>
              <a:cxnLst>
                <a:cxn ang="0">
                  <a:pos x="182" y="264"/>
                </a:cxn>
                <a:cxn ang="0">
                  <a:pos x="182" y="264"/>
                </a:cxn>
                <a:cxn ang="0">
                  <a:pos x="165" y="270"/>
                </a:cxn>
                <a:cxn ang="0">
                  <a:pos x="145" y="273"/>
                </a:cxn>
                <a:cxn ang="0">
                  <a:pos x="145" y="273"/>
                </a:cxn>
                <a:cxn ang="0">
                  <a:pos x="131" y="273"/>
                </a:cxn>
                <a:cxn ang="0">
                  <a:pos x="120" y="267"/>
                </a:cxn>
                <a:cxn ang="0">
                  <a:pos x="108" y="262"/>
                </a:cxn>
                <a:cxn ang="0">
                  <a:pos x="100" y="250"/>
                </a:cxn>
                <a:cxn ang="0">
                  <a:pos x="100" y="250"/>
                </a:cxn>
                <a:cxn ang="0">
                  <a:pos x="91" y="239"/>
                </a:cxn>
                <a:cxn ang="0">
                  <a:pos x="83" y="225"/>
                </a:cxn>
                <a:cxn ang="0">
                  <a:pos x="80" y="208"/>
                </a:cxn>
                <a:cxn ang="0">
                  <a:pos x="80" y="191"/>
                </a:cxn>
                <a:cxn ang="0">
                  <a:pos x="80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2" y="20"/>
                </a:cxn>
                <a:cxn ang="0">
                  <a:pos x="17" y="26"/>
                </a:cxn>
                <a:cxn ang="0">
                  <a:pos x="23" y="31"/>
                </a:cxn>
                <a:cxn ang="0">
                  <a:pos x="23" y="40"/>
                </a:cxn>
                <a:cxn ang="0">
                  <a:pos x="23" y="191"/>
                </a:cxn>
                <a:cxn ang="0">
                  <a:pos x="23" y="191"/>
                </a:cxn>
                <a:cxn ang="0">
                  <a:pos x="26" y="219"/>
                </a:cxn>
                <a:cxn ang="0">
                  <a:pos x="32" y="245"/>
                </a:cxn>
                <a:cxn ang="0">
                  <a:pos x="40" y="264"/>
                </a:cxn>
                <a:cxn ang="0">
                  <a:pos x="54" y="282"/>
                </a:cxn>
                <a:cxn ang="0">
                  <a:pos x="54" y="282"/>
                </a:cxn>
                <a:cxn ang="0">
                  <a:pos x="71" y="296"/>
                </a:cxn>
                <a:cxn ang="0">
                  <a:pos x="85" y="304"/>
                </a:cxn>
                <a:cxn ang="0">
                  <a:pos x="103" y="310"/>
                </a:cxn>
                <a:cxn ang="0">
                  <a:pos x="122" y="310"/>
                </a:cxn>
                <a:cxn ang="0">
                  <a:pos x="122" y="310"/>
                </a:cxn>
                <a:cxn ang="0">
                  <a:pos x="142" y="310"/>
                </a:cxn>
                <a:cxn ang="0">
                  <a:pos x="162" y="304"/>
                </a:cxn>
                <a:cxn ang="0">
                  <a:pos x="179" y="296"/>
                </a:cxn>
                <a:cxn ang="0">
                  <a:pos x="196" y="282"/>
                </a:cxn>
                <a:cxn ang="0">
                  <a:pos x="208" y="245"/>
                </a:cxn>
                <a:cxn ang="0">
                  <a:pos x="208" y="245"/>
                </a:cxn>
                <a:cxn ang="0">
                  <a:pos x="196" y="256"/>
                </a:cxn>
                <a:cxn ang="0">
                  <a:pos x="182" y="264"/>
                </a:cxn>
                <a:cxn ang="0">
                  <a:pos x="182" y="264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62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/>
              <a:ahLst/>
              <a:cxnLst>
                <a:cxn ang="0">
                  <a:pos x="79" y="253"/>
                </a:cxn>
                <a:cxn ang="0">
                  <a:pos x="79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1" y="17"/>
                </a:cxn>
                <a:cxn ang="0">
                  <a:pos x="17" y="23"/>
                </a:cxn>
                <a:cxn ang="0">
                  <a:pos x="17" y="23"/>
                </a:cxn>
                <a:cxn ang="0">
                  <a:pos x="22" y="31"/>
                </a:cxn>
                <a:cxn ang="0">
                  <a:pos x="22" y="40"/>
                </a:cxn>
                <a:cxn ang="0">
                  <a:pos x="22" y="239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82"/>
                </a:cxn>
                <a:cxn ang="0">
                  <a:pos x="31" y="293"/>
                </a:cxn>
                <a:cxn ang="0">
                  <a:pos x="31" y="293"/>
                </a:cxn>
                <a:cxn ang="0">
                  <a:pos x="37" y="301"/>
                </a:cxn>
                <a:cxn ang="0">
                  <a:pos x="48" y="310"/>
                </a:cxn>
                <a:cxn ang="0">
                  <a:pos x="105" y="290"/>
                </a:cxn>
                <a:cxn ang="0">
                  <a:pos x="105" y="290"/>
                </a:cxn>
                <a:cxn ang="0">
                  <a:pos x="93" y="287"/>
                </a:cxn>
                <a:cxn ang="0">
                  <a:pos x="85" y="279"/>
                </a:cxn>
                <a:cxn ang="0">
                  <a:pos x="79" y="267"/>
                </a:cxn>
                <a:cxn ang="0">
                  <a:pos x="79" y="253"/>
                </a:cxn>
                <a:cxn ang="0">
                  <a:pos x="79" y="253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63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/>
              <a:ahLst/>
              <a:cxnLst>
                <a:cxn ang="0">
                  <a:pos x="233" y="279"/>
                </a:cxn>
                <a:cxn ang="0">
                  <a:pos x="230" y="259"/>
                </a:cxn>
                <a:cxn ang="0">
                  <a:pos x="230" y="85"/>
                </a:cxn>
                <a:cxn ang="0">
                  <a:pos x="222" y="46"/>
                </a:cxn>
                <a:cxn ang="0">
                  <a:pos x="199" y="17"/>
                </a:cxn>
                <a:cxn ang="0">
                  <a:pos x="185" y="12"/>
                </a:cxn>
                <a:cxn ang="0">
                  <a:pos x="148" y="0"/>
                </a:cxn>
                <a:cxn ang="0">
                  <a:pos x="128" y="0"/>
                </a:cxn>
                <a:cxn ang="0">
                  <a:pos x="77" y="9"/>
                </a:cxn>
                <a:cxn ang="0">
                  <a:pos x="29" y="31"/>
                </a:cxn>
                <a:cxn ang="0">
                  <a:pos x="29" y="111"/>
                </a:cxn>
                <a:cxn ang="0">
                  <a:pos x="43" y="74"/>
                </a:cxn>
                <a:cxn ang="0">
                  <a:pos x="63" y="49"/>
                </a:cxn>
                <a:cxn ang="0">
                  <a:pos x="74" y="37"/>
                </a:cxn>
                <a:cxn ang="0">
                  <a:pos x="105" y="26"/>
                </a:cxn>
                <a:cxn ang="0">
                  <a:pos x="122" y="23"/>
                </a:cxn>
                <a:cxn ang="0">
                  <a:pos x="145" y="29"/>
                </a:cxn>
                <a:cxn ang="0">
                  <a:pos x="162" y="40"/>
                </a:cxn>
                <a:cxn ang="0">
                  <a:pos x="171" y="49"/>
                </a:cxn>
                <a:cxn ang="0">
                  <a:pos x="176" y="68"/>
                </a:cxn>
                <a:cxn ang="0">
                  <a:pos x="176" y="80"/>
                </a:cxn>
                <a:cxn ang="0">
                  <a:pos x="174" y="108"/>
                </a:cxn>
                <a:cxn ang="0">
                  <a:pos x="165" y="117"/>
                </a:cxn>
                <a:cxn ang="0">
                  <a:pos x="151" y="122"/>
                </a:cxn>
                <a:cxn ang="0">
                  <a:pos x="97" y="139"/>
                </a:cxn>
                <a:cxn ang="0">
                  <a:pos x="43" y="159"/>
                </a:cxn>
                <a:cxn ang="0">
                  <a:pos x="23" y="174"/>
                </a:cxn>
                <a:cxn ang="0">
                  <a:pos x="3" y="210"/>
                </a:cxn>
                <a:cxn ang="0">
                  <a:pos x="0" y="233"/>
                </a:cxn>
                <a:cxn ang="0">
                  <a:pos x="6" y="259"/>
                </a:cxn>
                <a:cxn ang="0">
                  <a:pos x="20" y="284"/>
                </a:cxn>
                <a:cxn ang="0">
                  <a:pos x="32" y="296"/>
                </a:cxn>
                <a:cxn ang="0">
                  <a:pos x="60" y="310"/>
                </a:cxn>
                <a:cxn ang="0">
                  <a:pos x="77" y="310"/>
                </a:cxn>
                <a:cxn ang="0">
                  <a:pos x="120" y="304"/>
                </a:cxn>
                <a:cxn ang="0">
                  <a:pos x="159" y="279"/>
                </a:cxn>
                <a:cxn ang="0">
                  <a:pos x="171" y="247"/>
                </a:cxn>
                <a:cxn ang="0">
                  <a:pos x="139" y="267"/>
                </a:cxn>
                <a:cxn ang="0">
                  <a:pos x="103" y="273"/>
                </a:cxn>
                <a:cxn ang="0">
                  <a:pos x="94" y="273"/>
                </a:cxn>
                <a:cxn ang="0">
                  <a:pos x="74" y="267"/>
                </a:cxn>
                <a:cxn ang="0">
                  <a:pos x="68" y="259"/>
                </a:cxn>
                <a:cxn ang="0">
                  <a:pos x="57" y="242"/>
                </a:cxn>
                <a:cxn ang="0">
                  <a:pos x="54" y="222"/>
                </a:cxn>
                <a:cxn ang="0">
                  <a:pos x="54" y="210"/>
                </a:cxn>
                <a:cxn ang="0">
                  <a:pos x="63" y="193"/>
                </a:cxn>
                <a:cxn ang="0">
                  <a:pos x="68" y="185"/>
                </a:cxn>
                <a:cxn ang="0">
                  <a:pos x="108" y="162"/>
                </a:cxn>
                <a:cxn ang="0">
                  <a:pos x="154" y="148"/>
                </a:cxn>
                <a:cxn ang="0">
                  <a:pos x="176" y="242"/>
                </a:cxn>
                <a:cxn ang="0">
                  <a:pos x="176" y="262"/>
                </a:cxn>
                <a:cxn ang="0">
                  <a:pos x="179" y="282"/>
                </a:cxn>
                <a:cxn ang="0">
                  <a:pos x="182" y="293"/>
                </a:cxn>
                <a:cxn ang="0">
                  <a:pos x="199" y="310"/>
                </a:cxn>
                <a:cxn ang="0">
                  <a:pos x="250" y="290"/>
                </a:cxn>
                <a:cxn ang="0">
                  <a:pos x="233" y="279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64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/>
              <a:ahLst/>
              <a:cxnLst>
                <a:cxn ang="0">
                  <a:pos x="31" y="11"/>
                </a:cxn>
                <a:cxn ang="0">
                  <a:pos x="31" y="116"/>
                </a:cxn>
                <a:cxn ang="0">
                  <a:pos x="31" y="116"/>
                </a:cxn>
                <a:cxn ang="0">
                  <a:pos x="34" y="131"/>
                </a:cxn>
                <a:cxn ang="0">
                  <a:pos x="40" y="142"/>
                </a:cxn>
                <a:cxn ang="0">
                  <a:pos x="46" y="150"/>
                </a:cxn>
                <a:cxn ang="0">
                  <a:pos x="51" y="153"/>
                </a:cxn>
                <a:cxn ang="0">
                  <a:pos x="63" y="156"/>
                </a:cxn>
                <a:cxn ang="0">
                  <a:pos x="74" y="159"/>
                </a:cxn>
                <a:cxn ang="0">
                  <a:pos x="74" y="159"/>
                </a:cxn>
                <a:cxn ang="0">
                  <a:pos x="85" y="159"/>
                </a:cxn>
                <a:cxn ang="0">
                  <a:pos x="94" y="156"/>
                </a:cxn>
                <a:cxn ang="0">
                  <a:pos x="102" y="150"/>
                </a:cxn>
                <a:cxn ang="0">
                  <a:pos x="108" y="145"/>
                </a:cxn>
                <a:cxn ang="0">
                  <a:pos x="111" y="139"/>
                </a:cxn>
                <a:cxn ang="0">
                  <a:pos x="114" y="131"/>
                </a:cxn>
                <a:cxn ang="0">
                  <a:pos x="117" y="116"/>
                </a:cxn>
                <a:cxn ang="0">
                  <a:pos x="117" y="11"/>
                </a:cxn>
                <a:cxn ang="0">
                  <a:pos x="117" y="11"/>
                </a:cxn>
                <a:cxn ang="0">
                  <a:pos x="114" y="3"/>
                </a:cxn>
                <a:cxn ang="0">
                  <a:pos x="108" y="0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31" y="3"/>
                </a:cxn>
                <a:cxn ang="0">
                  <a:pos x="131" y="11"/>
                </a:cxn>
                <a:cxn ang="0">
                  <a:pos x="128" y="114"/>
                </a:cxn>
                <a:cxn ang="0">
                  <a:pos x="128" y="114"/>
                </a:cxn>
                <a:cxn ang="0">
                  <a:pos x="128" y="128"/>
                </a:cxn>
                <a:cxn ang="0">
                  <a:pos x="125" y="139"/>
                </a:cxn>
                <a:cxn ang="0">
                  <a:pos x="119" y="150"/>
                </a:cxn>
                <a:cxn ang="0">
                  <a:pos x="111" y="156"/>
                </a:cxn>
                <a:cxn ang="0">
                  <a:pos x="102" y="162"/>
                </a:cxn>
                <a:cxn ang="0">
                  <a:pos x="94" y="167"/>
                </a:cxn>
                <a:cxn ang="0">
                  <a:pos x="71" y="170"/>
                </a:cxn>
                <a:cxn ang="0">
                  <a:pos x="71" y="170"/>
                </a:cxn>
                <a:cxn ang="0">
                  <a:pos x="51" y="167"/>
                </a:cxn>
                <a:cxn ang="0">
                  <a:pos x="40" y="165"/>
                </a:cxn>
                <a:cxn ang="0">
                  <a:pos x="31" y="159"/>
                </a:cxn>
                <a:cxn ang="0">
                  <a:pos x="20" y="150"/>
                </a:cxn>
                <a:cxn ang="0">
                  <a:pos x="14" y="142"/>
                </a:cxn>
                <a:cxn ang="0">
                  <a:pos x="9" y="128"/>
                </a:cxn>
                <a:cxn ang="0">
                  <a:pos x="9" y="1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4" y="3"/>
                </a:cxn>
                <a:cxn ang="0">
                  <a:pos x="31" y="11"/>
                </a:cxn>
                <a:cxn ang="0">
                  <a:pos x="31" y="1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65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/>
              <a:ahLst/>
              <a:cxnLst>
                <a:cxn ang="0">
                  <a:pos x="133" y="11"/>
                </a:cxn>
                <a:cxn ang="0">
                  <a:pos x="133" y="11"/>
                </a:cxn>
                <a:cxn ang="0">
                  <a:pos x="133" y="3"/>
                </a:cxn>
                <a:cxn ang="0">
                  <a:pos x="127" y="0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147" y="3"/>
                </a:cxn>
                <a:cxn ang="0">
                  <a:pos x="147" y="11"/>
                </a:cxn>
                <a:cxn ang="0">
                  <a:pos x="147" y="173"/>
                </a:cxn>
                <a:cxn ang="0">
                  <a:pos x="147" y="173"/>
                </a:cxn>
                <a:cxn ang="0">
                  <a:pos x="88" y="99"/>
                </a:cxn>
                <a:cxn ang="0">
                  <a:pos x="28" y="25"/>
                </a:cxn>
                <a:cxn ang="0">
                  <a:pos x="28" y="156"/>
                </a:cxn>
                <a:cxn ang="0">
                  <a:pos x="28" y="156"/>
                </a:cxn>
                <a:cxn ang="0">
                  <a:pos x="31" y="165"/>
                </a:cxn>
                <a:cxn ang="0">
                  <a:pos x="34" y="167"/>
                </a:cxn>
                <a:cxn ang="0">
                  <a:pos x="8" y="167"/>
                </a:cxn>
                <a:cxn ang="0">
                  <a:pos x="8" y="167"/>
                </a:cxn>
                <a:cxn ang="0">
                  <a:pos x="14" y="165"/>
                </a:cxn>
                <a:cxn ang="0">
                  <a:pos x="14" y="15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4" y="1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133" y="119"/>
                </a:cxn>
                <a:cxn ang="0">
                  <a:pos x="133" y="11"/>
                </a:cxn>
                <a:cxn ang="0">
                  <a:pos x="133" y="1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66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1" y="3"/>
                </a:cxn>
                <a:cxn ang="0">
                  <a:pos x="28" y="11"/>
                </a:cxn>
                <a:cxn ang="0">
                  <a:pos x="28" y="156"/>
                </a:cxn>
                <a:cxn ang="0">
                  <a:pos x="28" y="156"/>
                </a:cxn>
                <a:cxn ang="0">
                  <a:pos x="31" y="165"/>
                </a:cxn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2" y="165"/>
                </a:cxn>
                <a:cxn ang="0">
                  <a:pos x="5" y="156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67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/>
              <a:ahLst/>
              <a:cxnLst>
                <a:cxn ang="0">
                  <a:pos x="131" y="11"/>
                </a:cxn>
                <a:cxn ang="0">
                  <a:pos x="131" y="11"/>
                </a:cxn>
                <a:cxn ang="0">
                  <a:pos x="131" y="3"/>
                </a:cxn>
                <a:cxn ang="0">
                  <a:pos x="125" y="0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148" y="6"/>
                </a:cxn>
                <a:cxn ang="0">
                  <a:pos x="142" y="11"/>
                </a:cxn>
                <a:cxn ang="0">
                  <a:pos x="142" y="11"/>
                </a:cxn>
                <a:cxn ang="0">
                  <a:pos x="82" y="173"/>
                </a:cxn>
                <a:cxn ang="0">
                  <a:pos x="82" y="173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0" y="6"/>
                </a:cxn>
                <a:cxn ang="0">
                  <a:pos x="43" y="14"/>
                </a:cxn>
                <a:cxn ang="0">
                  <a:pos x="43" y="14"/>
                </a:cxn>
                <a:cxn ang="0">
                  <a:pos x="85" y="128"/>
                </a:cxn>
                <a:cxn ang="0">
                  <a:pos x="85" y="128"/>
                </a:cxn>
                <a:cxn ang="0">
                  <a:pos x="131" y="11"/>
                </a:cxn>
                <a:cxn ang="0">
                  <a:pos x="131" y="11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131" y="11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68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/>
              <a:ahLst/>
              <a:cxnLst>
                <a:cxn ang="0">
                  <a:pos x="94" y="23"/>
                </a:cxn>
                <a:cxn ang="0">
                  <a:pos x="94" y="23"/>
                </a:cxn>
                <a:cxn ang="0">
                  <a:pos x="85" y="14"/>
                </a:cxn>
                <a:cxn ang="0">
                  <a:pos x="74" y="11"/>
                </a:cxn>
                <a:cxn ang="0">
                  <a:pos x="74" y="11"/>
                </a:cxn>
                <a:cxn ang="0">
                  <a:pos x="31" y="11"/>
                </a:cxn>
                <a:cxn ang="0">
                  <a:pos x="31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76" y="65"/>
                </a:cxn>
                <a:cxn ang="0">
                  <a:pos x="79" y="62"/>
                </a:cxn>
                <a:cxn ang="0">
                  <a:pos x="79" y="88"/>
                </a:cxn>
                <a:cxn ang="0">
                  <a:pos x="79" y="88"/>
                </a:cxn>
                <a:cxn ang="0">
                  <a:pos x="76" y="82"/>
                </a:cxn>
                <a:cxn ang="0">
                  <a:pos x="71" y="82"/>
                </a:cxn>
                <a:cxn ang="0">
                  <a:pos x="31" y="82"/>
                </a:cxn>
                <a:cxn ang="0">
                  <a:pos x="31" y="153"/>
                </a:cxn>
                <a:cxn ang="0">
                  <a:pos x="31" y="153"/>
                </a:cxn>
                <a:cxn ang="0">
                  <a:pos x="59" y="156"/>
                </a:cxn>
                <a:cxn ang="0">
                  <a:pos x="59" y="156"/>
                </a:cxn>
                <a:cxn ang="0">
                  <a:pos x="76" y="156"/>
                </a:cxn>
                <a:cxn ang="0">
                  <a:pos x="88" y="153"/>
                </a:cxn>
                <a:cxn ang="0">
                  <a:pos x="96" y="148"/>
                </a:cxn>
                <a:cxn ang="0">
                  <a:pos x="105" y="139"/>
                </a:cxn>
                <a:cxn ang="0">
                  <a:pos x="99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5" y="165"/>
                </a:cxn>
                <a:cxn ang="0">
                  <a:pos x="8" y="156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94" y="0"/>
                </a:cxn>
                <a:cxn ang="0">
                  <a:pos x="94" y="23"/>
                </a:cxn>
                <a:cxn ang="0">
                  <a:pos x="94" y="23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69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/>
              <a:ahLst/>
              <a:cxnLst>
                <a:cxn ang="0">
                  <a:pos x="68" y="82"/>
                </a:cxn>
                <a:cxn ang="0">
                  <a:pos x="85" y="91"/>
                </a:cxn>
                <a:cxn ang="0">
                  <a:pos x="94" y="102"/>
                </a:cxn>
                <a:cxn ang="0">
                  <a:pos x="120" y="145"/>
                </a:cxn>
                <a:cxn ang="0">
                  <a:pos x="131" y="159"/>
                </a:cxn>
                <a:cxn ang="0">
                  <a:pos x="145" y="167"/>
                </a:cxn>
                <a:cxn ang="0">
                  <a:pos x="120" y="167"/>
                </a:cxn>
                <a:cxn ang="0">
                  <a:pos x="108" y="165"/>
                </a:cxn>
                <a:cxn ang="0">
                  <a:pos x="100" y="156"/>
                </a:cxn>
                <a:cxn ang="0">
                  <a:pos x="71" y="111"/>
                </a:cxn>
                <a:cxn ang="0">
                  <a:pos x="54" y="91"/>
                </a:cxn>
                <a:cxn ang="0">
                  <a:pos x="46" y="91"/>
                </a:cxn>
                <a:cxn ang="0">
                  <a:pos x="32" y="156"/>
                </a:cxn>
                <a:cxn ang="0">
                  <a:pos x="34" y="165"/>
                </a:cxn>
                <a:cxn ang="0">
                  <a:pos x="0" y="167"/>
                </a:cxn>
                <a:cxn ang="0">
                  <a:pos x="6" y="165"/>
                </a:cxn>
                <a:cxn ang="0">
                  <a:pos x="9" y="11"/>
                </a:cxn>
                <a:cxn ang="0">
                  <a:pos x="6" y="3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88" y="8"/>
                </a:cxn>
                <a:cxn ang="0">
                  <a:pos x="103" y="20"/>
                </a:cxn>
                <a:cxn ang="0">
                  <a:pos x="108" y="40"/>
                </a:cxn>
                <a:cxn ang="0">
                  <a:pos x="108" y="51"/>
                </a:cxn>
                <a:cxn ang="0">
                  <a:pos x="100" y="65"/>
                </a:cxn>
                <a:cxn ang="0">
                  <a:pos x="83" y="79"/>
                </a:cxn>
                <a:cxn ang="0">
                  <a:pos x="68" y="82"/>
                </a:cxn>
                <a:cxn ang="0">
                  <a:pos x="32" y="77"/>
                </a:cxn>
                <a:cxn ang="0">
                  <a:pos x="46" y="77"/>
                </a:cxn>
                <a:cxn ang="0">
                  <a:pos x="60" y="77"/>
                </a:cxn>
                <a:cxn ang="0">
                  <a:pos x="77" y="65"/>
                </a:cxn>
                <a:cxn ang="0">
                  <a:pos x="83" y="51"/>
                </a:cxn>
                <a:cxn ang="0">
                  <a:pos x="83" y="42"/>
                </a:cxn>
                <a:cxn ang="0">
                  <a:pos x="77" y="20"/>
                </a:cxn>
                <a:cxn ang="0">
                  <a:pos x="60" y="11"/>
                </a:cxn>
                <a:cxn ang="0">
                  <a:pos x="49" y="8"/>
                </a:cxn>
                <a:cxn ang="0">
                  <a:pos x="32" y="11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32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70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/>
              <a:ahLst/>
              <a:cxnLst>
                <a:cxn ang="0">
                  <a:pos x="102" y="122"/>
                </a:cxn>
                <a:cxn ang="0">
                  <a:pos x="97" y="142"/>
                </a:cxn>
                <a:cxn ang="0">
                  <a:pos x="85" y="159"/>
                </a:cxn>
                <a:cxn ang="0">
                  <a:pos x="68" y="170"/>
                </a:cxn>
                <a:cxn ang="0">
                  <a:pos x="48" y="173"/>
                </a:cxn>
                <a:cxn ang="0">
                  <a:pos x="34" y="170"/>
                </a:cxn>
                <a:cxn ang="0">
                  <a:pos x="3" y="159"/>
                </a:cxn>
                <a:cxn ang="0">
                  <a:pos x="0" y="122"/>
                </a:cxn>
                <a:cxn ang="0">
                  <a:pos x="14" y="148"/>
                </a:cxn>
                <a:cxn ang="0">
                  <a:pos x="37" y="162"/>
                </a:cxn>
                <a:cxn ang="0">
                  <a:pos x="46" y="162"/>
                </a:cxn>
                <a:cxn ang="0">
                  <a:pos x="63" y="159"/>
                </a:cxn>
                <a:cxn ang="0">
                  <a:pos x="74" y="151"/>
                </a:cxn>
                <a:cxn ang="0">
                  <a:pos x="80" y="131"/>
                </a:cxn>
                <a:cxn ang="0">
                  <a:pos x="80" y="122"/>
                </a:cxn>
                <a:cxn ang="0">
                  <a:pos x="68" y="105"/>
                </a:cxn>
                <a:cxn ang="0">
                  <a:pos x="37" y="88"/>
                </a:cxn>
                <a:cxn ang="0">
                  <a:pos x="23" y="80"/>
                </a:cxn>
                <a:cxn ang="0">
                  <a:pos x="3" y="57"/>
                </a:cxn>
                <a:cxn ang="0">
                  <a:pos x="3" y="43"/>
                </a:cxn>
                <a:cxn ang="0">
                  <a:pos x="6" y="26"/>
                </a:cxn>
                <a:cxn ang="0">
                  <a:pos x="20" y="11"/>
                </a:cxn>
                <a:cxn ang="0">
                  <a:pos x="54" y="0"/>
                </a:cxn>
                <a:cxn ang="0">
                  <a:pos x="71" y="3"/>
                </a:cxn>
                <a:cxn ang="0">
                  <a:pos x="88" y="9"/>
                </a:cxn>
                <a:cxn ang="0">
                  <a:pos x="91" y="43"/>
                </a:cxn>
                <a:cxn ang="0">
                  <a:pos x="77" y="23"/>
                </a:cxn>
                <a:cxn ang="0">
                  <a:pos x="57" y="11"/>
                </a:cxn>
                <a:cxn ang="0">
                  <a:pos x="48" y="11"/>
                </a:cxn>
                <a:cxn ang="0">
                  <a:pos x="29" y="20"/>
                </a:cxn>
                <a:cxn ang="0">
                  <a:pos x="23" y="37"/>
                </a:cxn>
                <a:cxn ang="0">
                  <a:pos x="23" y="45"/>
                </a:cxn>
                <a:cxn ang="0">
                  <a:pos x="40" y="63"/>
                </a:cxn>
                <a:cxn ang="0">
                  <a:pos x="57" y="68"/>
                </a:cxn>
                <a:cxn ang="0">
                  <a:pos x="88" y="88"/>
                </a:cxn>
                <a:cxn ang="0">
                  <a:pos x="100" y="102"/>
                </a:cxn>
                <a:cxn ang="0">
                  <a:pos x="102" y="122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71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2" y="3"/>
                </a:cxn>
                <a:cxn ang="0">
                  <a:pos x="29" y="11"/>
                </a:cxn>
                <a:cxn ang="0">
                  <a:pos x="29" y="156"/>
                </a:cxn>
                <a:cxn ang="0">
                  <a:pos x="29" y="156"/>
                </a:cxn>
                <a:cxn ang="0">
                  <a:pos x="32" y="165"/>
                </a:cxn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3" y="165"/>
                </a:cxn>
                <a:cxn ang="0">
                  <a:pos x="6" y="15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72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79" y="156"/>
                </a:cxn>
                <a:cxn ang="0">
                  <a:pos x="79" y="156"/>
                </a:cxn>
                <a:cxn ang="0">
                  <a:pos x="79" y="165"/>
                </a:cxn>
                <a:cxn ang="0">
                  <a:pos x="85" y="167"/>
                </a:cxn>
                <a:cxn ang="0">
                  <a:pos x="48" y="167"/>
                </a:cxn>
                <a:cxn ang="0">
                  <a:pos x="48" y="167"/>
                </a:cxn>
                <a:cxn ang="0">
                  <a:pos x="54" y="165"/>
                </a:cxn>
                <a:cxn ang="0">
                  <a:pos x="54" y="156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5" y="17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30" y="0"/>
                </a:cxn>
                <a:cxn ang="0">
                  <a:pos x="130" y="23"/>
                </a:cxn>
                <a:cxn ang="0">
                  <a:pos x="130" y="23"/>
                </a:cxn>
                <a:cxn ang="0">
                  <a:pos x="128" y="17"/>
                </a:cxn>
                <a:cxn ang="0">
                  <a:pos x="119" y="14"/>
                </a:cxn>
                <a:cxn ang="0">
                  <a:pos x="119" y="14"/>
                </a:cxn>
                <a:cxn ang="0">
                  <a:pos x="79" y="11"/>
                </a:cxn>
                <a:cxn ang="0">
                  <a:pos x="79" y="11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73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2" y="0"/>
                </a:cxn>
                <a:cxn ang="0">
                  <a:pos x="131" y="6"/>
                </a:cxn>
                <a:cxn ang="0">
                  <a:pos x="125" y="14"/>
                </a:cxn>
                <a:cxn ang="0">
                  <a:pos x="85" y="88"/>
                </a:cxn>
                <a:cxn ang="0">
                  <a:pos x="85" y="156"/>
                </a:cxn>
                <a:cxn ang="0">
                  <a:pos x="85" y="156"/>
                </a:cxn>
                <a:cxn ang="0">
                  <a:pos x="88" y="165"/>
                </a:cxn>
                <a:cxn ang="0">
                  <a:pos x="97" y="167"/>
                </a:cxn>
                <a:cxn ang="0">
                  <a:pos x="54" y="167"/>
                </a:cxn>
                <a:cxn ang="0">
                  <a:pos x="54" y="167"/>
                </a:cxn>
                <a:cxn ang="0">
                  <a:pos x="60" y="165"/>
                </a:cxn>
                <a:cxn ang="0">
                  <a:pos x="63" y="162"/>
                </a:cxn>
                <a:cxn ang="0">
                  <a:pos x="63" y="156"/>
                </a:cxn>
                <a:cxn ang="0">
                  <a:pos x="63" y="88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9" y="6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3" y="8"/>
                </a:cxn>
                <a:cxn ang="0">
                  <a:pos x="45" y="14"/>
                </a:cxn>
                <a:cxn ang="0">
                  <a:pos x="80" y="77"/>
                </a:cxn>
                <a:cxn ang="0">
                  <a:pos x="114" y="11"/>
                </a:cxn>
                <a:cxn ang="0">
                  <a:pos x="114" y="11"/>
                </a:cxn>
                <a:cxn ang="0">
                  <a:pos x="114" y="6"/>
                </a:cxn>
                <a:cxn ang="0">
                  <a:pos x="114" y="3"/>
                </a:cxn>
                <a:cxn ang="0">
                  <a:pos x="108" y="0"/>
                </a:cxn>
                <a:cxn ang="0">
                  <a:pos x="142" y="0"/>
                </a:cxn>
                <a:cxn ang="0">
                  <a:pos x="142" y="0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74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/>
              <a:ahLst/>
              <a:cxnLst>
                <a:cxn ang="0">
                  <a:pos x="77" y="173"/>
                </a:cxn>
                <a:cxn ang="0">
                  <a:pos x="48" y="165"/>
                </a:cxn>
                <a:cxn ang="0">
                  <a:pos x="23" y="148"/>
                </a:cxn>
                <a:cxn ang="0">
                  <a:pos x="6" y="119"/>
                </a:cxn>
                <a:cxn ang="0">
                  <a:pos x="0" y="85"/>
                </a:cxn>
                <a:cxn ang="0">
                  <a:pos x="3" y="68"/>
                </a:cxn>
                <a:cxn ang="0">
                  <a:pos x="14" y="40"/>
                </a:cxn>
                <a:cxn ang="0">
                  <a:pos x="34" y="14"/>
                </a:cxn>
                <a:cxn ang="0">
                  <a:pos x="62" y="3"/>
                </a:cxn>
                <a:cxn ang="0">
                  <a:pos x="82" y="0"/>
                </a:cxn>
                <a:cxn ang="0">
                  <a:pos x="108" y="6"/>
                </a:cxn>
                <a:cxn ang="0">
                  <a:pos x="133" y="23"/>
                </a:cxn>
                <a:cxn ang="0">
                  <a:pos x="150" y="51"/>
                </a:cxn>
                <a:cxn ang="0">
                  <a:pos x="156" y="88"/>
                </a:cxn>
                <a:cxn ang="0">
                  <a:pos x="156" y="108"/>
                </a:cxn>
                <a:cxn ang="0">
                  <a:pos x="142" y="139"/>
                </a:cxn>
                <a:cxn ang="0">
                  <a:pos x="119" y="162"/>
                </a:cxn>
                <a:cxn ang="0">
                  <a:pos x="91" y="173"/>
                </a:cxn>
                <a:cxn ang="0">
                  <a:pos x="77" y="173"/>
                </a:cxn>
                <a:cxn ang="0">
                  <a:pos x="25" y="82"/>
                </a:cxn>
                <a:cxn ang="0">
                  <a:pos x="31" y="119"/>
                </a:cxn>
                <a:cxn ang="0">
                  <a:pos x="43" y="142"/>
                </a:cxn>
                <a:cxn ang="0">
                  <a:pos x="60" y="156"/>
                </a:cxn>
                <a:cxn ang="0">
                  <a:pos x="79" y="162"/>
                </a:cxn>
                <a:cxn ang="0">
                  <a:pos x="91" y="159"/>
                </a:cxn>
                <a:cxn ang="0">
                  <a:pos x="111" y="151"/>
                </a:cxn>
                <a:cxn ang="0">
                  <a:pos x="122" y="131"/>
                </a:cxn>
                <a:cxn ang="0">
                  <a:pos x="131" y="105"/>
                </a:cxn>
                <a:cxn ang="0">
                  <a:pos x="131" y="88"/>
                </a:cxn>
                <a:cxn ang="0">
                  <a:pos x="128" y="57"/>
                </a:cxn>
                <a:cxn ang="0">
                  <a:pos x="116" y="31"/>
                </a:cxn>
                <a:cxn ang="0">
                  <a:pos x="102" y="17"/>
                </a:cxn>
                <a:cxn ang="0">
                  <a:pos x="79" y="11"/>
                </a:cxn>
                <a:cxn ang="0">
                  <a:pos x="68" y="11"/>
                </a:cxn>
                <a:cxn ang="0">
                  <a:pos x="48" y="23"/>
                </a:cxn>
                <a:cxn ang="0">
                  <a:pos x="34" y="40"/>
                </a:cxn>
                <a:cxn ang="0">
                  <a:pos x="28" y="65"/>
                </a:cxn>
                <a:cxn ang="0">
                  <a:pos x="25" y="82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75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/>
              <a:ahLst/>
              <a:cxnLst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6" y="165"/>
                </a:cxn>
                <a:cxn ang="0">
                  <a:pos x="6" y="15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100" y="0"/>
                </a:cxn>
                <a:cxn ang="0">
                  <a:pos x="100" y="23"/>
                </a:cxn>
                <a:cxn ang="0">
                  <a:pos x="100" y="23"/>
                </a:cxn>
                <a:cxn ang="0">
                  <a:pos x="91" y="14"/>
                </a:cxn>
                <a:cxn ang="0">
                  <a:pos x="77" y="11"/>
                </a:cxn>
                <a:cxn ang="0">
                  <a:pos x="77" y="11"/>
                </a:cxn>
                <a:cxn ang="0">
                  <a:pos x="31" y="11"/>
                </a:cxn>
                <a:cxn ang="0">
                  <a:pos x="31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77" y="65"/>
                </a:cxn>
                <a:cxn ang="0">
                  <a:pos x="80" y="62"/>
                </a:cxn>
                <a:cxn ang="0">
                  <a:pos x="80" y="88"/>
                </a:cxn>
                <a:cxn ang="0">
                  <a:pos x="80" y="88"/>
                </a:cxn>
                <a:cxn ang="0">
                  <a:pos x="77" y="82"/>
                </a:cxn>
                <a:cxn ang="0">
                  <a:pos x="71" y="82"/>
                </a:cxn>
                <a:cxn ang="0">
                  <a:pos x="31" y="82"/>
                </a:cxn>
                <a:cxn ang="0">
                  <a:pos x="31" y="156"/>
                </a:cxn>
                <a:cxn ang="0">
                  <a:pos x="31" y="156"/>
                </a:cxn>
                <a:cxn ang="0">
                  <a:pos x="31" y="165"/>
                </a:cxn>
                <a:cxn ang="0">
                  <a:pos x="37" y="167"/>
                </a:cxn>
                <a:cxn ang="0">
                  <a:pos x="37" y="167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05CC1-7DFE-4F68-A4C4-DE0771CC70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F4169-AEC5-48CD-A70A-9AEF6C4CBE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8B18E-1F70-47C2-9536-A10827599C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03AB-F434-43C2-9373-48C90A3CA5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A878E-435D-4803-8806-D8AA8C8DEB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B953-701E-47D7-9706-05BEE4FD90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48000-2214-4A9A-A699-2ACF4F1CF8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D2BB5-5E15-44F7-B03D-5EE618E528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B9500-72AE-49FB-B276-1A961CF608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57769-5167-4238-BBF1-2D773BE229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gradFill rotWithShape="0">
          <a:gsLst>
            <a:gs pos="0">
              <a:schemeClr val="bg1"/>
            </a:gs>
            <a:gs pos="100000">
              <a:srgbClr val="337D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A573C78-67DA-42D1-BB62-841542441126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fontAlgn="base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microsoft.com/authoring" TargetMode="Externa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#</a:t>
            </a:r>
            <a:r>
              <a:rPr lang="en-US" sz="4800" dirty="0" err="1" smtClean="0"/>
              <a:t>depositmo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Interactive Multi-Submission Deposit Workflows for Desktop Applications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Tarrant</a:t>
            </a:r>
            <a:endParaRPr lang="en-GB" sz="2800" dirty="0"/>
          </a:p>
          <a:p>
            <a:r>
              <a:rPr lang="en-GB" sz="2800" dirty="0" smtClean="0"/>
              <a:t>davetaz@ecs.soton.ac.uk</a:t>
            </a:r>
          </a:p>
          <a:p>
            <a:r>
              <a:rPr lang="en-GB" sz="2800" dirty="0" smtClean="0"/>
              <a:t>Electronics and Computer Science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2108200" cy="12898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DepositMO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500" i="1" dirty="0" smtClean="0"/>
              <a:t>“</a:t>
            </a:r>
            <a:r>
              <a:rPr lang="en-US" sz="3200" i="1" dirty="0" smtClean="0"/>
              <a:t>Changing the culture, embedding deposit into the natural everyday workflow of researchers and lecturers”</a:t>
            </a:r>
            <a:endParaRPr lang="en-GB" sz="3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124200"/>
            <a:ext cx="2260600" cy="226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81400"/>
            <a:ext cx="3009900" cy="303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25" y="3251200"/>
            <a:ext cx="3178175" cy="2311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210050"/>
            <a:ext cx="264795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-533400"/>
            <a:ext cx="7239000" cy="7848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845300" cy="687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as a (client side) Service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Fonts!</a:t>
            </a:r>
          </a:p>
          <a:p>
            <a:r>
              <a:rPr lang="en-GB" dirty="0" smtClean="0"/>
              <a:t>User “saves” to the repository</a:t>
            </a:r>
          </a:p>
          <a:p>
            <a:r>
              <a:rPr lang="en-GB" dirty="0" smtClean="0"/>
              <a:t>Repository requests a PDF version (fonts embedded)</a:t>
            </a:r>
          </a:p>
          <a:p>
            <a:r>
              <a:rPr lang="en-GB" dirty="0" smtClean="0"/>
              <a:t>Client supplies the PDF (autonomously)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1423091" cy="143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47800"/>
            <a:ext cx="1295400" cy="129540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  <a:endCxn id="8" idx="1"/>
          </p:cNvCxnSpPr>
          <p:nvPr/>
        </p:nvCxnSpPr>
        <p:spPr bwMode="auto">
          <a:xfrm>
            <a:off x="3352800" y="2057400"/>
            <a:ext cx="1752600" cy="0"/>
          </a:xfrm>
          <a:prstGeom prst="line">
            <a:avLst/>
          </a:prstGeom>
          <a:solidFill>
            <a:schemeClr val="accent1"/>
          </a:solidFill>
          <a:ln w="161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as a (client side) Service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Repository requires key words.</a:t>
            </a:r>
          </a:p>
          <a:p>
            <a:r>
              <a:rPr lang="en-GB" dirty="0" smtClean="0"/>
              <a:t>Repository asks for full text, does a key word extraction</a:t>
            </a:r>
          </a:p>
          <a:p>
            <a:r>
              <a:rPr lang="en-GB" dirty="0" smtClean="0"/>
              <a:t>Repository client for keywords and sends the ones it has found</a:t>
            </a:r>
          </a:p>
          <a:p>
            <a:r>
              <a:rPr lang="en-GB" dirty="0" smtClean="0"/>
              <a:t>Client gets a dialogue to allow them to verify and enter more keywords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SWORD + 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Save first version to repository</a:t>
            </a:r>
          </a:p>
          <a:p>
            <a:r>
              <a:rPr lang="en-GB" dirty="0" smtClean="0"/>
              <a:t>When done, hit publish / submit.</a:t>
            </a:r>
          </a:p>
          <a:p>
            <a:r>
              <a:rPr lang="en-GB" dirty="0" smtClean="0"/>
              <a:t>Shows you on the desktop state of publication, e.g. open doc in word, author bar tells you state in all repositories.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SWORD Receipt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receipt as a URL for the publication from where you can obtain the following:</a:t>
            </a:r>
          </a:p>
          <a:p>
            <a:pPr lvl="1"/>
            <a:r>
              <a:rPr lang="en-GB" dirty="0" smtClean="0"/>
              <a:t>Status of publication</a:t>
            </a:r>
          </a:p>
          <a:p>
            <a:pPr lvl="1"/>
            <a:r>
              <a:rPr lang="en-GB" dirty="0" smtClean="0"/>
              <a:t>Number of downloads</a:t>
            </a:r>
          </a:p>
          <a:p>
            <a:pPr lvl="1"/>
            <a:r>
              <a:rPr lang="en-GB" dirty="0" smtClean="0"/>
              <a:t>Number of citations</a:t>
            </a:r>
          </a:p>
          <a:p>
            <a:r>
              <a:rPr lang="en-GB" dirty="0" smtClean="0"/>
              <a:t>Same URL for correction, deletion and other RESTFUL operations. </a:t>
            </a:r>
          </a:p>
          <a:p>
            <a:r>
              <a:rPr lang="en-GB" dirty="0" smtClean="0"/>
              <a:t>Fits well with work already in progress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Deliverables – Technical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Interaction Specification</a:t>
            </a:r>
          </a:p>
          <a:p>
            <a:pPr lvl="1"/>
            <a:r>
              <a:rPr lang="en-GB" dirty="0" smtClean="0"/>
              <a:t>Simple REST XML/RDF based</a:t>
            </a:r>
          </a:p>
          <a:p>
            <a:pPr lvl="1"/>
            <a:r>
              <a:rPr lang="en-GB" dirty="0" smtClean="0"/>
              <a:t>Extensible for new clients (e.g. Open Office)</a:t>
            </a:r>
          </a:p>
          <a:p>
            <a:r>
              <a:rPr lang="en-GB" dirty="0" smtClean="0"/>
              <a:t>New Author Add-in supporting spec</a:t>
            </a:r>
          </a:p>
          <a:p>
            <a:r>
              <a:rPr lang="en-GB" dirty="0" smtClean="0"/>
              <a:t>Repository Integration</a:t>
            </a:r>
          </a:p>
          <a:p>
            <a:pPr lvl="1"/>
            <a:r>
              <a:rPr lang="en-GB" dirty="0" smtClean="0"/>
              <a:t>EPrints &amp; </a:t>
            </a:r>
            <a:r>
              <a:rPr lang="en-GB" dirty="0" err="1" smtClean="0"/>
              <a:t>DSpace</a:t>
            </a:r>
            <a:endParaRPr lang="en-GB" dirty="0" smtClean="0"/>
          </a:p>
          <a:p>
            <a:r>
              <a:rPr lang="en-GB" dirty="0" smtClean="0"/>
              <a:t>Desktop integration (extending existing tools where possible)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Deliverables –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Southampton and Edinburgh to build this into the campus workstations and provide desktop training. </a:t>
            </a:r>
          </a:p>
          <a:p>
            <a:r>
              <a:rPr lang="en-GB" dirty="0" smtClean="0"/>
              <a:t>Project to train the trainers (17 currently)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4" descr="depositmo_project_t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14163"/>
            <a:ext cx="8610600" cy="57438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426450" cy="3938587"/>
          </a:xfrm>
        </p:spPr>
        <p:txBody>
          <a:bodyPr/>
          <a:lstStyle/>
          <a:p>
            <a:pPr algn="ctr"/>
            <a:r>
              <a:rPr lang="en-GB" sz="4600" i="1" dirty="0" smtClean="0"/>
              <a:t>In order to get more items into our repositories we need to get closer to the researchers workflow</a:t>
            </a:r>
            <a:br>
              <a:rPr lang="en-GB" sz="4600" i="1" dirty="0" smtClean="0"/>
            </a:br>
            <a:r>
              <a:rPr lang="en-GB" sz="3400" i="1" dirty="0" smtClean="0"/>
              <a:t>(and support this)</a:t>
            </a:r>
            <a:endParaRPr lang="en-GB" sz="3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1700212"/>
            <a:ext cx="8426450" cy="3938587"/>
          </a:xfrm>
        </p:spPr>
        <p:txBody>
          <a:bodyPr/>
          <a:lstStyle/>
          <a:p>
            <a:pPr algn="ctr"/>
            <a:r>
              <a:rPr lang="en-GB" sz="4600" i="1" dirty="0" smtClean="0"/>
              <a:t>In order to get more items into our repositories we need to get closer to the researchers workflow</a:t>
            </a:r>
            <a:br>
              <a:rPr lang="en-GB" sz="4600" i="1" dirty="0" smtClean="0"/>
            </a:br>
            <a:r>
              <a:rPr lang="en-GB" sz="3400" i="1" dirty="0" smtClean="0"/>
              <a:t>(and support this)</a:t>
            </a:r>
            <a:endParaRPr lang="en-GB" sz="34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426450" cy="2185988"/>
          </a:xfrm>
        </p:spPr>
        <p:txBody>
          <a:bodyPr/>
          <a:lstStyle/>
          <a:p>
            <a:pPr algn="ctr"/>
            <a:r>
              <a:rPr lang="en-GB" sz="4600" i="1" dirty="0" smtClean="0"/>
              <a:t>Secondly, there needs to be an incentive for the researcher to use the service</a:t>
            </a:r>
            <a:endParaRPr lang="en-GB" sz="46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3657599"/>
            <a:ext cx="848042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3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Closing the feedback loop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Extensible</a:t>
            </a:r>
            <a:r>
              <a:rPr kumimoji="0" lang="en-GB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Opportunities</a:t>
            </a:r>
            <a:endParaRPr kumimoji="0" lang="en-GB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9625" marR="0" lvl="1" indent="-3587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#</a:t>
            </a:r>
            <a:r>
              <a:rPr lang="en-US" sz="4800" dirty="0" err="1" smtClean="0"/>
              <a:t>depositmo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http://</a:t>
            </a:r>
            <a:r>
              <a:rPr lang="en-US" sz="3200" dirty="0" err="1" smtClean="0"/>
              <a:t>blogs.ecs.soton.ac.uk/depositmo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Tarrant</a:t>
            </a:r>
            <a:endParaRPr lang="en-GB" sz="2800" dirty="0"/>
          </a:p>
          <a:p>
            <a:r>
              <a:rPr lang="en-GB" sz="2800" dirty="0" smtClean="0"/>
              <a:t>davetaz@ecs.soton.ac.uk</a:t>
            </a:r>
          </a:p>
          <a:p>
            <a:r>
              <a:rPr lang="en-GB" sz="2800" dirty="0" smtClean="0"/>
              <a:t>Electronics and Computer Science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2108200" cy="12898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2157412"/>
            <a:ext cx="8426450" cy="2185988"/>
          </a:xfrm>
        </p:spPr>
        <p:txBody>
          <a:bodyPr/>
          <a:lstStyle/>
          <a:p>
            <a:pPr algn="ctr"/>
            <a:r>
              <a:rPr lang="en-GB" sz="4600" i="1" dirty="0" smtClean="0"/>
              <a:t>Secondly, there needs to be an incentive for the researcher to use the service</a:t>
            </a:r>
            <a:endParaRPr lang="en-GB" sz="4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3124200" cy="2132267"/>
          </a:xfrm>
          <a:prstGeom prst="rect">
            <a:avLst/>
          </a:prstGeom>
          <a:scene3d>
            <a:camera prst="isometricOffAxis1Right">
              <a:rot lat="1080000" lon="20040000" rev="0"/>
            </a:camera>
            <a:lightRig rig="threePt" dir="t"/>
          </a:scene3d>
        </p:spPr>
      </p:pic>
      <p:pic>
        <p:nvPicPr>
          <p:cNvPr id="12" name="Picture 11" descr="twitter_ic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1295400" cy="1295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267200"/>
            <a:ext cx="2857500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962400"/>
            <a:ext cx="1498600" cy="1498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840" y="2895600"/>
            <a:ext cx="4393236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1905000"/>
            <a:ext cx="173355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438400"/>
            <a:ext cx="3009900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</a:t>
            </a:r>
          </a:p>
          <a:p>
            <a:r>
              <a:rPr lang="en-GB" dirty="0" smtClean="0"/>
              <a:t>A big success!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371600"/>
            <a:ext cx="2540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Author-</a:t>
            </a:r>
            <a:r>
              <a:rPr lang="en-GB" dirty="0" err="1" smtClean="0"/>
              <a:t>Addin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SWORD advocated by Microsoft through their Author Add-In tool.</a:t>
            </a:r>
          </a:p>
          <a:p>
            <a:pPr lvl="1"/>
            <a:r>
              <a:rPr lang="en-GB" dirty="0" smtClean="0"/>
              <a:t>Beta 2 – Single repository SWORD deposit</a:t>
            </a:r>
          </a:p>
          <a:p>
            <a:pPr lvl="1"/>
            <a:r>
              <a:rPr lang="en-GB" dirty="0" smtClean="0"/>
              <a:t>Beta 3 – Multi-repository SWORD deposit</a:t>
            </a:r>
          </a:p>
          <a:p>
            <a:r>
              <a:rPr lang="en-GB" sz="2600" dirty="0" smtClean="0"/>
              <a:t>Works on Office 2007/2010</a:t>
            </a:r>
          </a:p>
          <a:p>
            <a:pPr>
              <a:buNone/>
            </a:pPr>
            <a:r>
              <a:rPr lang="en-US" sz="1800" u="sng" dirty="0" smtClean="0">
                <a:hlinkClick r:id="rId2"/>
              </a:rPr>
              <a:t>http</a:t>
            </a:r>
            <a:r>
              <a:rPr lang="en-US" sz="1800" u="sng" dirty="0" smtClean="0">
                <a:hlinkClick r:id="rId2"/>
              </a:rPr>
              <a:t>://research.microsoft.com/authoring</a:t>
            </a:r>
            <a:endParaRPr lang="en-GB" sz="1800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81400"/>
            <a:ext cx="5257799" cy="39336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with SWORD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Loads work onto the repository editors</a:t>
            </a:r>
          </a:p>
          <a:p>
            <a:r>
              <a:rPr lang="en-GB" dirty="0" smtClean="0"/>
              <a:t>Users are disconnected from their submissions.</a:t>
            </a:r>
          </a:p>
          <a:p>
            <a:pPr lvl="1"/>
            <a:r>
              <a:rPr lang="en-GB" dirty="0" smtClean="0"/>
              <a:t>No feedback loop</a:t>
            </a:r>
          </a:p>
          <a:p>
            <a:pPr lvl="1"/>
            <a:r>
              <a:rPr lang="en-GB" dirty="0" smtClean="0"/>
              <a:t>No incentive</a:t>
            </a:r>
          </a:p>
          <a:p>
            <a:r>
              <a:rPr lang="en-GB" dirty="0" smtClean="0"/>
              <a:t>No guideline for what the receipt means.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26450" cy="1341438"/>
          </a:xfrm>
        </p:spPr>
        <p:txBody>
          <a:bodyPr/>
          <a:lstStyle/>
          <a:p>
            <a:r>
              <a:rPr lang="en-GB" dirty="0" smtClean="0"/>
              <a:t>Demand &amp; Incentive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repositories want a copy</a:t>
            </a:r>
          </a:p>
          <a:p>
            <a:r>
              <a:rPr lang="en-GB" dirty="0" smtClean="0"/>
              <a:t>Green/Gold OA</a:t>
            </a:r>
          </a:p>
          <a:p>
            <a:r>
              <a:rPr lang="en-GB" dirty="0" smtClean="0"/>
              <a:t>Multi-submission is “even more” time consuming</a:t>
            </a:r>
          </a:p>
          <a:p>
            <a:r>
              <a:rPr lang="en-GB" dirty="0" smtClean="0"/>
              <a:t>Each have different workflows and metadata schemas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B18E-1F70-47C2-9536-A10827599C16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990600"/>
            <a:ext cx="1905000" cy="60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828800"/>
            <a:ext cx="19558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540734"/>
            <a:ext cx="5048250" cy="131726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heme/theme1.xml><?xml version="1.0" encoding="utf-8"?>
<a:theme xmlns:a="http://schemas.openxmlformats.org/drawingml/2006/main" name="UoSnew3">
  <a:themeElements>
    <a:clrScheme name="UoSnew3 2">
      <a:dk1>
        <a:srgbClr val="A4AEB5"/>
      </a:dk1>
      <a:lt1>
        <a:srgbClr val="FFFFFF"/>
      </a:lt1>
      <a:dk2>
        <a:srgbClr val="005C84"/>
      </a:dk2>
      <a:lt2>
        <a:srgbClr val="CCE5E9"/>
      </a:lt2>
      <a:accent1>
        <a:srgbClr val="F0AB00"/>
      </a:accent1>
      <a:accent2>
        <a:srgbClr val="0098C3"/>
      </a:accent2>
      <a:accent3>
        <a:srgbClr val="AAB5C2"/>
      </a:accent3>
      <a:accent4>
        <a:srgbClr val="DADADA"/>
      </a:accent4>
      <a:accent5>
        <a:srgbClr val="F6D2AA"/>
      </a:accent5>
      <a:accent6>
        <a:srgbClr val="0089B0"/>
      </a:accent6>
      <a:hlink>
        <a:srgbClr val="CCE5E9"/>
      </a:hlink>
      <a:folHlink>
        <a:srgbClr val="E1D9DF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CEECC"/>
        </a:accent1>
        <a:accent2>
          <a:srgbClr val="F8DAD0"/>
        </a:accent2>
        <a:accent3>
          <a:srgbClr val="AAB5C2"/>
        </a:accent3>
        <a:accent4>
          <a:srgbClr val="DADADA"/>
        </a:accent4>
        <a:accent5>
          <a:srgbClr val="FDF5E2"/>
        </a:accent5>
        <a:accent6>
          <a:srgbClr val="E1C5BC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Snew3 2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0AB00"/>
        </a:accent1>
        <a:accent2>
          <a:srgbClr val="0098C3"/>
        </a:accent2>
        <a:accent3>
          <a:srgbClr val="AAB5C2"/>
        </a:accent3>
        <a:accent4>
          <a:srgbClr val="DADADA"/>
        </a:accent4>
        <a:accent5>
          <a:srgbClr val="F6D2AA"/>
        </a:accent5>
        <a:accent6>
          <a:srgbClr val="0089B0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UoSnew3</Template>
  <TotalTime>7715</TotalTime>
  <Words>513</Words>
  <Application>Microsoft Macintosh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UoSnew3</vt:lpstr>
      <vt:lpstr>#depositmo Interactive Multi-Submission Deposit Workflows for Desktop Applications</vt:lpstr>
      <vt:lpstr>In order to get more items into our repositories we need to get closer to the researchers workflow (and support this)</vt:lpstr>
      <vt:lpstr>Secondly, there needs to be an incentive for the researcher to use the service</vt:lpstr>
      <vt:lpstr>Preferred Environments</vt:lpstr>
      <vt:lpstr>Preferred Environments</vt:lpstr>
      <vt:lpstr>SWORD</vt:lpstr>
      <vt:lpstr>Microsoft Author-Addin</vt:lpstr>
      <vt:lpstr>The Problem with SWORD</vt:lpstr>
      <vt:lpstr>Demand &amp; Incentive</vt:lpstr>
      <vt:lpstr>DepositMO</vt:lpstr>
      <vt:lpstr>Slide 11</vt:lpstr>
      <vt:lpstr>Office as a (client side) Service </vt:lpstr>
      <vt:lpstr>Office as a (client side) Service </vt:lpstr>
      <vt:lpstr>SWORD + REST</vt:lpstr>
      <vt:lpstr>SWORD Receipt</vt:lpstr>
      <vt:lpstr>Project Deliverables – Technical</vt:lpstr>
      <vt:lpstr>Project Deliverables – Training</vt:lpstr>
      <vt:lpstr>The Team</vt:lpstr>
      <vt:lpstr>In order to get more items into our repositories we need to get closer to the researchers workflow (and support this)</vt:lpstr>
      <vt:lpstr>Secondly, there needs to be an incentive for the researcher to use the service</vt:lpstr>
      <vt:lpstr>#depositmo http://blogs.ecs.soton.ac.uk/depositmo</vt:lpstr>
    </vt:vector>
  </TitlesOfParts>
  <Company>Science Learning Centre South East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ajdw</dc:creator>
  <cp:lastModifiedBy>Les Carr</cp:lastModifiedBy>
  <cp:revision>168</cp:revision>
  <dcterms:created xsi:type="dcterms:W3CDTF">2010-07-03T10:49:32Z</dcterms:created>
  <dcterms:modified xsi:type="dcterms:W3CDTF">2010-07-07T08:24:47Z</dcterms:modified>
</cp:coreProperties>
</file>