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5" r:id="rId2"/>
    <p:sldId id="444" r:id="rId3"/>
    <p:sldId id="445" r:id="rId4"/>
    <p:sldId id="490" r:id="rId5"/>
    <p:sldId id="493" r:id="rId6"/>
    <p:sldId id="494" r:id="rId7"/>
    <p:sldId id="498" r:id="rId8"/>
    <p:sldId id="499" r:id="rId9"/>
  </p:sldIdLst>
  <p:sldSz cx="10080625" cy="7559675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</p:showPr>
  <p:clrMru>
    <a:srgbClr val="2B7FD3"/>
    <a:srgbClr val="9BC1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6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BE42EEA-9879-144D-9D7E-7B4593B027DD}" type="datetime1">
              <a:rPr lang="en-US"/>
              <a:pPr>
                <a:defRPr/>
              </a:pPr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D1C7A65-D692-7942-9DA9-C4906B2F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6513" cy="383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D7616BA-1985-7D46-BA1D-8027BED83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347D51-BA67-BD48-86B2-ED1288FC06D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AC3B9-7A52-374E-B41A-18EB41512184}" type="slidenum">
              <a:rPr lang="en-GB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471D2-6B2D-144E-B1B3-DE8BCCA989F6}" type="slidenum">
              <a:rPr lang="en-GB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1F3E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688" y="1638300"/>
            <a:ext cx="7421562" cy="1984375"/>
          </a:xfrm>
          <a:noFill/>
          <a:ln w="76200"/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9688" y="3622675"/>
            <a:ext cx="6615112" cy="733425"/>
          </a:xfrm>
          <a:ln w="76200"/>
        </p:spPr>
        <p:txBody>
          <a:bodyPr/>
          <a:lstStyle>
            <a:lvl1pPr marL="193675" indent="0" algn="r">
              <a:buFont typeface="Wingdings 3" charset="2"/>
              <a:buNone/>
              <a:defRPr>
                <a:solidFill>
                  <a:schemeClr val="bg1"/>
                </a:solidFill>
                <a:latin typeface="GillSans Light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2719-8FA2-474F-BA23-743D628FE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8300" y="0"/>
            <a:ext cx="2092325" cy="62404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563" y="0"/>
            <a:ext cx="6129337" cy="62404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9D94-C394-5945-9451-9C421011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CC3-57F1-D942-8C05-72FF3517D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80E5-11C8-034F-B0D7-E2879AEC4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563" y="1477963"/>
            <a:ext cx="38592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175" y="1477963"/>
            <a:ext cx="38592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E1D7-94AB-2E48-BF96-BEC06A334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9A60-B883-294E-AFEB-38336A7BD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A395-B261-F34A-B5B4-6FBFC0C70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578B-CEB3-3545-ADA0-BDD005170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632C-5B49-6E40-850B-5548D6EA7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7368-12CB-644C-940F-C2BA0EA3C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5313" y="0"/>
            <a:ext cx="8215312" cy="1160463"/>
          </a:xfrm>
          <a:prstGeom prst="rect">
            <a:avLst/>
          </a:prstGeom>
          <a:gradFill rotWithShape="1">
            <a:gsLst>
              <a:gs pos="0">
                <a:srgbClr val="002E5D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563" y="1477963"/>
            <a:ext cx="787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5" descr="E-prints 4co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438" y="6669088"/>
            <a:ext cx="1666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6467475"/>
            <a:ext cx="10080625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ea typeface="+mn-ea"/>
              <a:cs typeface="+mn-cs"/>
            </a:endParaRPr>
          </a:p>
        </p:txBody>
      </p:sp>
      <p:pic>
        <p:nvPicPr>
          <p:cNvPr id="1030" name="Picture 7" descr="Keyboard_blue"/>
          <p:cNvPicPr>
            <a:picLocks noChangeAspect="1" noChangeArrowheads="1"/>
          </p:cNvPicPr>
          <p:nvPr/>
        </p:nvPicPr>
        <p:blipFill>
          <a:blip r:embed="rId14"/>
          <a:srcRect l="27690" t="30487" r="32971" b="38718"/>
          <a:stretch>
            <a:fillRect/>
          </a:stretch>
        </p:blipFill>
        <p:spPr bwMode="auto">
          <a:xfrm>
            <a:off x="0" y="0"/>
            <a:ext cx="1746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2pPr>
      <a:lvl3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3pPr>
      <a:lvl4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4pPr>
      <a:lvl5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5pPr>
      <a:lvl6pPr marL="6492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6pPr>
      <a:lvl7pPr marL="11064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7pPr>
      <a:lvl8pPr marL="15636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8pPr>
      <a:lvl9pPr marL="20208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9pPr>
    </p:titleStyle>
    <p:bodyStyle>
      <a:lvl1pPr marL="395288" indent="-395288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20750" indent="-3270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700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19275" indent="-2508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270125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273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6pPr>
      <a:lvl7pPr marL="31845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7pPr>
      <a:lvl8pPr marL="36417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8pPr>
      <a:lvl9pPr marL="40989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138" t="24497" r="8557" b="26174"/>
          <a:stretch>
            <a:fillRect/>
          </a:stretch>
        </p:blipFill>
        <p:spPr>
          <a:xfrm>
            <a:off x="4354512" y="503237"/>
            <a:ext cx="5422622" cy="240798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ContrastingLeftFacing" fov="3600000">
              <a:rot lat="576989" lon="2026573" rev="21278163"/>
            </a:camera>
            <a:lightRig rig="threePt" dir="t"/>
          </a:scene3d>
          <a:sp3d/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5837238"/>
            <a:ext cx="7892752" cy="1417637"/>
          </a:xfrm>
          <a:ln w="9525"/>
        </p:spPr>
        <p:txBody>
          <a:bodyPr/>
          <a:lstStyle/>
          <a:p>
            <a:pPr marL="0" indent="0" eaLnBrk="1" hangingPunct="1">
              <a:defRPr/>
            </a:pPr>
            <a:r>
              <a:rPr lang="en-US" sz="6600" dirty="0" err="1" smtClean="0"/>
              <a:t>EPrints</a:t>
            </a:r>
            <a:r>
              <a:rPr lang="en-US" sz="6600" dirty="0" smtClean="0"/>
              <a:t> Preservation</a:t>
            </a:r>
            <a:endParaRPr lang="en-US" sz="3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3" y="6218238"/>
            <a:ext cx="92900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defTabSz="1008063">
              <a:defRPr/>
            </a:pPr>
            <a:r>
              <a:rPr lang="en-US" sz="6600" kern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6600" kern="0" dirty="0">
                <a:solidFill>
                  <a:schemeClr val="bg1"/>
                </a:solidFill>
                <a:latin typeface="+mj-lt"/>
              </a:rPr>
            </a:br>
            <a:endParaRPr lang="en-US" sz="6600" kern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8036" y="1238947"/>
            <a:ext cx="3537875" cy="440981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26627" name="TextBox 32"/>
          <p:cNvSpPr txBox="1">
            <a:spLocks noChangeArrowheads="1"/>
          </p:cNvSpPr>
          <p:nvPr/>
        </p:nvSpPr>
        <p:spPr bwMode="auto">
          <a:xfrm>
            <a:off x="2772172" y="1322943"/>
            <a:ext cx="7308453" cy="4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Calibri" charset="0"/>
              </a:rPr>
              <a:t>EPrints File Classification + Risk Analysis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848115" y="83996"/>
            <a:ext cx="6804422" cy="8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  <a:latin typeface="Calibri" charset="0"/>
              </a:rPr>
              <a:t>Risk Analysis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In </a:t>
            </a:r>
            <a:r>
              <a:rPr lang="en-US" dirty="0" err="1" smtClean="0"/>
              <a:t>EPrints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1874837"/>
            <a:ext cx="881609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7537" y="1279196"/>
            <a:ext cx="3118693" cy="40073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28675" name="TextBox 32"/>
          <p:cNvSpPr txBox="1">
            <a:spLocks noChangeArrowheads="1"/>
          </p:cNvSpPr>
          <p:nvPr/>
        </p:nvSpPr>
        <p:spPr bwMode="auto">
          <a:xfrm>
            <a:off x="2761671" y="1363192"/>
            <a:ext cx="7308453" cy="4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Calibri" charset="0"/>
              </a:rPr>
              <a:t>EPrints File Classification + Risk Analysis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848115" y="83996"/>
            <a:ext cx="6804422" cy="8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  <a:latin typeface="Calibri" charset="0"/>
              </a:rPr>
              <a:t>Risk Analysis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2" y="1951037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In </a:t>
            </a:r>
            <a:r>
              <a:rPr lang="en-US" dirty="0" err="1" smtClean="0"/>
              <a:t>EPrints</a:t>
            </a:r>
            <a:r>
              <a:rPr lang="en-US" dirty="0" smtClean="0"/>
              <a:t> - Detailed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7637"/>
            <a:ext cx="9109076" cy="3756026"/>
          </a:xfrm>
        </p:spPr>
        <p:txBody>
          <a:bodyPr/>
          <a:lstStyle/>
          <a:p>
            <a:r>
              <a:rPr lang="en-GB" sz="2800" dirty="0" smtClean="0"/>
              <a:t>No plan can cause files to be deleted.</a:t>
            </a:r>
          </a:p>
          <a:p>
            <a:endParaRPr lang="en-GB" sz="2800" dirty="0" smtClean="0"/>
          </a:p>
          <a:p>
            <a:r>
              <a:rPr lang="en-GB" sz="2800" dirty="0" smtClean="0"/>
              <a:t>A plan controls any files it has created.</a:t>
            </a:r>
          </a:p>
          <a:p>
            <a:r>
              <a:rPr lang="en-GB" sz="2800" dirty="0" smtClean="0"/>
              <a:t>While these files exist, the plan cannot be deleted.</a:t>
            </a:r>
          </a:p>
          <a:p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2" y="3779837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Viewing the Result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9713" y="1477963"/>
            <a:ext cx="9337676" cy="4762500"/>
          </a:xfrm>
        </p:spPr>
        <p:txBody>
          <a:bodyPr/>
          <a:lstStyle/>
          <a:p>
            <a:r>
              <a:rPr lang="en-US" dirty="0" smtClean="0"/>
              <a:t>Before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271818"/>
            <a:ext cx="9307513" cy="822219"/>
          </a:xfrm>
          <a:prstGeom prst="rect">
            <a:avLst/>
          </a:prstGeom>
          <a:ln>
            <a:solidFill>
              <a:srgbClr val="BBE0E3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932237"/>
            <a:ext cx="7848600" cy="990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77963"/>
            <a:ext cx="4724399" cy="4762500"/>
          </a:xfrm>
        </p:spPr>
        <p:txBody>
          <a:bodyPr/>
          <a:lstStyle/>
          <a:p>
            <a:r>
              <a:rPr lang="en-US" dirty="0" smtClean="0"/>
              <a:t>Open Provenance Model (OPM) compliant</a:t>
            </a:r>
          </a:p>
          <a:p>
            <a:endParaRPr lang="en-US" dirty="0" smtClean="0"/>
          </a:p>
          <a:p>
            <a:r>
              <a:rPr lang="en-US" dirty="0" smtClean="0"/>
              <a:t>Stored in RDF triple form using the </a:t>
            </a:r>
            <a:r>
              <a:rPr lang="en-US" dirty="0" err="1" smtClean="0"/>
              <a:t>EPrints</a:t>
            </a:r>
            <a:r>
              <a:rPr lang="en-US" dirty="0" smtClean="0"/>
              <a:t> relation manager added in 3.2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112" y="1112837"/>
            <a:ext cx="4432300" cy="5461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0312" y="14176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92312" y="24082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30512" y="33988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92512" y="43894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78312" y="53800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1382712" y="23320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0" name="Bent-Up Arrow 29"/>
          <p:cNvSpPr/>
          <p:nvPr/>
        </p:nvSpPr>
        <p:spPr bwMode="auto">
          <a:xfrm rot="5400000">
            <a:off x="2220912" y="33226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2982912" y="43132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3668712" y="53038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4506912" y="1570037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DROID…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5304" y="2560637"/>
            <a:ext cx="23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JHOVE, FITS…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8512" y="3551237"/>
            <a:ext cx="333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Pronom</a:t>
            </a:r>
            <a:r>
              <a:rPr lang="en-GB" dirty="0" smtClean="0">
                <a:solidFill>
                  <a:srgbClr val="FF0000"/>
                </a:solidFill>
              </a:rPr>
              <a:t>, P2 Registry…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6904" y="454183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7712" y="5532437"/>
            <a:ext cx="299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Migration, Emulation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0312" y="14176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92312" y="24082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30512" y="33988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92512" y="43894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78312" y="53800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1382712" y="23320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0" name="Bent-Up Arrow 29"/>
          <p:cNvSpPr/>
          <p:nvPr/>
        </p:nvSpPr>
        <p:spPr bwMode="auto">
          <a:xfrm rot="5400000">
            <a:off x="2220912" y="33226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2982912" y="43132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3668712" y="53038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4506912" y="1570037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DROID…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5304" y="2560637"/>
            <a:ext cx="23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JHOVE, FITS…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8512" y="3551237"/>
            <a:ext cx="333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Pronom</a:t>
            </a:r>
            <a:r>
              <a:rPr lang="en-GB" dirty="0" smtClean="0">
                <a:solidFill>
                  <a:srgbClr val="FF0000"/>
                </a:solidFill>
              </a:rPr>
              <a:t>, P2 Registry…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6904" y="454183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7712" y="5532437"/>
            <a:ext cx="299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Migration, Emulation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1779588" y="3360737"/>
            <a:ext cx="48006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Digital Repository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11989</TotalTime>
  <Words>144</Words>
  <Application>Microsoft Office PowerPoint</Application>
  <PresentationFormat>Custom</PresentationFormat>
  <Paragraphs>52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</vt:lpstr>
      <vt:lpstr>EPrints Preservation</vt:lpstr>
      <vt:lpstr>Risk Analysis In EPrints</vt:lpstr>
      <vt:lpstr>Risk Analysis In EPrints - Detailed View</vt:lpstr>
      <vt:lpstr>Plan Management</vt:lpstr>
      <vt:lpstr>Viewing the Result</vt:lpstr>
      <vt:lpstr>Provenance Information</vt:lpstr>
      <vt:lpstr>Recap</vt:lpstr>
      <vt:lpstr>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 3.2 - Preservation Slide Subset [PASIG Malta 09]</dc:title>
  <dc:creator>davetaz</dc:creator>
  <cp:lastModifiedBy>davetaz</cp:lastModifiedBy>
  <cp:revision>219</cp:revision>
  <cp:lastPrinted>2008-12-10T19:46:43Z</cp:lastPrinted>
  <dcterms:created xsi:type="dcterms:W3CDTF">2010-06-17T12:28:30Z</dcterms:created>
  <dcterms:modified xsi:type="dcterms:W3CDTF">2010-06-28T10:48:46Z</dcterms:modified>
</cp:coreProperties>
</file>