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diagrams/drawing2.xml" ContentType="application/vnd.ms-office.drawingml.diagramDrawing+xml"/>
  <Override PartName="/ppt/notesSlides/notesSlide11.xml" ContentType="application/vnd.openxmlformats-officedocument.presentationml.notesSlide+xml"/>
  <Override PartName="/ppt/diagrams/colors1.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xml" ContentType="application/vnd.openxmlformats-officedocument.presentationml.notesSlide+xml"/>
  <Override PartName="/ppt/diagrams/quickStyle1.xml" ContentType="application/vnd.openxmlformats-officedocument.drawingml.diagramStyl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0.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diagrams/quickStyle5.xml" ContentType="application/vnd.openxmlformats-officedocument.drawingml.diagramStyle+xml"/>
  <Override PartName="/ppt/notesSlides/notesSlide18.xml" ContentType="application/vnd.openxmlformats-officedocument.presentationml.notesSlide+xml"/>
  <Default Extension="png" ContentType="image/png"/>
  <Override PartName="/docProps/core.xml" ContentType="application/vnd.openxmlformats-package.core-properties+xml"/>
  <Default Extension="bin" ContentType="application/vnd.openxmlformats-officedocument.presentationml.printerSettings"/>
  <Override PartName="/ppt/notesSlides/notesSlide10.xml" ContentType="application/vnd.openxmlformats-officedocument.presentationml.notesSlide+xml"/>
  <Override PartName="/ppt/slides/slide19.xml" ContentType="application/vnd.openxmlformats-officedocument.presentationml.slide+xml"/>
  <Override PartName="/ppt/slides/slide12.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diagrams/colors4.xml" ContentType="application/vnd.openxmlformats-officedocument.drawingml.diagramColors+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3.xml" ContentType="application/vnd.openxmlformats-officedocument.presentationml.notesSlide+xml"/>
  <Default Extension="xml" ContentType="application/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9.xml" ContentType="application/vnd.openxmlformats-officedocument.presentationml.notesSlide+xml"/>
  <Override PartName="/ppt/slides/slide14.xml" ContentType="application/vnd.openxmlformats-officedocument.presentationml.slide+xml"/>
  <Override PartName="/ppt/diagrams/drawing3.xml" ContentType="application/vnd.ms-office.drawingml.diagramDrawing+xml"/>
  <Override PartName="/ppt/diagrams/quickStyle4.xml" ContentType="application/vnd.openxmlformats-officedocument.drawingml.diagramStyle+xml"/>
  <Override PartName="/ppt/diagrams/data5.xml" ContentType="application/vnd.openxmlformats-officedocument.drawingml.diagramData+xml"/>
  <Override PartName="/ppt/notesSlides/notesSlide12.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data4.xml" ContentType="application/vnd.openxmlformats-officedocument.drawingml.diagramData+xml"/>
  <Override PartName="/ppt/diagrams/drawing6.xml" ContentType="application/vnd.ms-office.drawingml.diagramDrawing+xml"/>
  <Override PartName="/ppt/slideLayouts/slideLayout1.xml" ContentType="application/vnd.openxmlformats-officedocument.presentationml.slideLayout+xml"/>
  <Override PartName="/ppt/diagrams/layout5.xml" ContentType="application/vnd.openxmlformats-officedocument.drawingml.diagramLayout+xml"/>
  <Override PartName="/ppt/theme/theme1.xml" ContentType="application/vnd.openxmlformats-officedocument.theme+xml"/>
  <Override PartName="/ppt/diagrams/quickStyle6.xml" ContentType="application/vnd.openxmlformats-officedocument.drawingml.diagramStyle+xml"/>
  <Override PartName="/ppt/presentation.xml" ContentType="application/vnd.openxmlformats-officedocument.presentationml.presentation.main+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diagrams/colors5.xml" ContentType="application/vnd.openxmlformats-officedocument.drawingml.diagramColors+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diagrams/colors6.xml" ContentType="application/vnd.openxmlformats-officedocument.drawingml.diagramColors+xml"/>
  <Override PartName="/ppt/slideLayouts/slideLayout12.xml" ContentType="application/vnd.openxmlformats-officedocument.presentationml.slideLayout+xml"/>
  <Override PartName="/ppt/diagrams/data2.xml" ContentType="application/vnd.openxmlformats-officedocument.drawingml.diagramData+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Lst>
  <p:notesMasterIdLst>
    <p:notesMasterId r:id="rId24"/>
  </p:notesMasterIdLst>
  <p:handoutMasterIdLst>
    <p:handoutMasterId r:id="rId25"/>
  </p:handoutMasterIdLst>
  <p:sldIdLst>
    <p:sldId id="387" r:id="rId2"/>
    <p:sldId id="437" r:id="rId3"/>
    <p:sldId id="331" r:id="rId4"/>
    <p:sldId id="424" r:id="rId5"/>
    <p:sldId id="426" r:id="rId6"/>
    <p:sldId id="435" r:id="rId7"/>
    <p:sldId id="427" r:id="rId8"/>
    <p:sldId id="407" r:id="rId9"/>
    <p:sldId id="430" r:id="rId10"/>
    <p:sldId id="419" r:id="rId11"/>
    <p:sldId id="420" r:id="rId12"/>
    <p:sldId id="421" r:id="rId13"/>
    <p:sldId id="425" r:id="rId14"/>
    <p:sldId id="392" r:id="rId15"/>
    <p:sldId id="436" r:id="rId16"/>
    <p:sldId id="428" r:id="rId17"/>
    <p:sldId id="422" r:id="rId18"/>
    <p:sldId id="432" r:id="rId19"/>
    <p:sldId id="433" r:id="rId20"/>
    <p:sldId id="417" r:id="rId21"/>
    <p:sldId id="395" r:id="rId22"/>
    <p:sldId id="388" r:id="rId23"/>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9" frameSlides="1"/>
  <p:clrMru>
    <a:srgbClr val="DFFFDF"/>
    <a:srgbClr val="FF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361" autoAdjust="0"/>
    <p:restoredTop sz="99430" autoAdjust="0"/>
  </p:normalViewPr>
  <p:slideViewPr>
    <p:cSldViewPr>
      <p:cViewPr>
        <p:scale>
          <a:sx n="100" d="100"/>
          <a:sy n="100" d="100"/>
        </p:scale>
        <p:origin x="-1232" y="-232"/>
      </p:cViewPr>
      <p:guideLst>
        <p:guide orient="horz" pos="2160"/>
        <p:guide pos="2880"/>
      </p:guideLst>
    </p:cSldViewPr>
  </p:slideViewPr>
  <p:outlineViewPr>
    <p:cViewPr>
      <p:scale>
        <a:sx n="33" d="100"/>
        <a:sy n="33" d="100"/>
      </p:scale>
      <p:origin x="0" y="8264"/>
    </p:cViewPr>
  </p:outlineViewPr>
  <p:notesTextViewPr>
    <p:cViewPr>
      <p:scale>
        <a:sx n="200" d="100"/>
        <a:sy n="200" d="100"/>
      </p:scale>
      <p:origin x="0" y="0"/>
    </p:cViewPr>
  </p:notesTextViewPr>
  <p:sorterViewPr>
    <p:cViewPr>
      <p:scale>
        <a:sx n="66" d="100"/>
        <a:sy n="66" d="100"/>
      </p:scale>
      <p:origin x="0" y="0"/>
    </p:cViewPr>
  </p:sorterViewPr>
  <p:notesViewPr>
    <p:cSldViewPr snapToGrid="0" snapToObjects="1">
      <p:cViewPr>
        <p:scale>
          <a:sx n="150" d="100"/>
          <a:sy n="150" d="100"/>
        </p:scale>
        <p:origin x="-1560" y="135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esProps" Target="presProps.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viewProps" Target="viewProps.xml"/><Relationship Id="rId26" Type="http://schemas.openxmlformats.org/officeDocument/2006/relationships/printerSettings" Target="printerSettings/printerSettings1.bin"/><Relationship Id="rId30" Type="http://schemas.openxmlformats.org/officeDocument/2006/relationships/tableStyles" Target="tableStyles.xml"/><Relationship Id="rId11" Type="http://schemas.openxmlformats.org/officeDocument/2006/relationships/slide" Target="slides/slide10.xml"/><Relationship Id="rId29" Type="http://schemas.openxmlformats.org/officeDocument/2006/relationships/theme" Target="theme/theme1.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0E6AF5-E65B-FD45-9E5C-BBF3D91EDECE}" type="doc">
      <dgm:prSet loTypeId="urn:microsoft.com/office/officeart/2005/8/layout/hProcess9" loCatId="process" qsTypeId="urn:microsoft.com/office/officeart/2005/8/quickstyle/simple4" qsCatId="simple" csTypeId="urn:microsoft.com/office/officeart/2005/8/colors/accent1_2" csCatId="accent1" phldr="1"/>
      <dgm:spPr/>
    </dgm:pt>
    <dgm:pt modelId="{0486EC86-880C-3744-8A35-8A090F4E40DC}">
      <dgm:prSet phldrT="[Text]"/>
      <dgm:spPr/>
      <dgm:t>
        <a:bodyPr/>
        <a:lstStyle/>
        <a:p>
          <a:r>
            <a:rPr lang="en-US" dirty="0" smtClean="0"/>
            <a:t>There were no computers at the University</a:t>
          </a:r>
          <a:endParaRPr lang="en-US" dirty="0"/>
        </a:p>
      </dgm:t>
    </dgm:pt>
    <dgm:pt modelId="{5ACB4A4B-A826-6C43-90CB-55EC9DFEABAA}" type="parTrans" cxnId="{F0AAD8B5-1163-884D-8111-854B024D3703}">
      <dgm:prSet/>
      <dgm:spPr/>
      <dgm:t>
        <a:bodyPr/>
        <a:lstStyle/>
        <a:p>
          <a:endParaRPr lang="en-US"/>
        </a:p>
      </dgm:t>
    </dgm:pt>
    <dgm:pt modelId="{16606B35-BD8D-134F-AF36-AE508B1D2B3C}" type="sibTrans" cxnId="{F0AAD8B5-1163-884D-8111-854B024D3703}">
      <dgm:prSet/>
      <dgm:spPr/>
      <dgm:t>
        <a:bodyPr/>
        <a:lstStyle/>
        <a:p>
          <a:endParaRPr lang="en-US"/>
        </a:p>
      </dgm:t>
    </dgm:pt>
    <dgm:pt modelId="{CBE28453-1D3B-1948-82BC-86B640091C17}">
      <dgm:prSet phldrT="[Text]"/>
      <dgm:spPr/>
      <dgm:t>
        <a:bodyPr/>
        <a:lstStyle/>
        <a:p>
          <a:r>
            <a:rPr lang="en-US" dirty="0" smtClean="0"/>
            <a:t>Local networks</a:t>
          </a:r>
          <a:endParaRPr lang="en-US" dirty="0"/>
        </a:p>
      </dgm:t>
    </dgm:pt>
    <dgm:pt modelId="{AA199A85-4B7D-1B43-A365-648F7AFFED86}" type="parTrans" cxnId="{0B057A14-4426-A245-ABF3-B1052B6F3529}">
      <dgm:prSet/>
      <dgm:spPr/>
      <dgm:t>
        <a:bodyPr/>
        <a:lstStyle/>
        <a:p>
          <a:endParaRPr lang="en-US"/>
        </a:p>
      </dgm:t>
    </dgm:pt>
    <dgm:pt modelId="{5EE805C3-CF35-7044-B61E-0C5C4F1BD6C8}" type="sibTrans" cxnId="{0B057A14-4426-A245-ABF3-B1052B6F3529}">
      <dgm:prSet/>
      <dgm:spPr/>
      <dgm:t>
        <a:bodyPr/>
        <a:lstStyle/>
        <a:p>
          <a:endParaRPr lang="en-US"/>
        </a:p>
      </dgm:t>
    </dgm:pt>
    <dgm:pt modelId="{BE7639AB-7AFA-7546-9398-2339CFF418E1}">
      <dgm:prSet phldrT="[Text]"/>
      <dgm:spPr/>
      <dgm:t>
        <a:bodyPr/>
        <a:lstStyle/>
        <a:p>
          <a:r>
            <a:rPr lang="en-US" dirty="0" smtClean="0"/>
            <a:t>Microcosm</a:t>
          </a:r>
          <a:endParaRPr lang="en-US" dirty="0"/>
        </a:p>
      </dgm:t>
    </dgm:pt>
    <dgm:pt modelId="{A48FBC47-2C8B-5343-9CFC-0A1AFF6032B6}" type="parTrans" cxnId="{CAE9C066-6FD0-7D47-B0DC-B3B0C58EC6F3}">
      <dgm:prSet/>
      <dgm:spPr/>
      <dgm:t>
        <a:bodyPr/>
        <a:lstStyle/>
        <a:p>
          <a:endParaRPr lang="en-US"/>
        </a:p>
      </dgm:t>
    </dgm:pt>
    <dgm:pt modelId="{C4D8FA72-120A-6140-9BEF-385714F8D419}" type="sibTrans" cxnId="{CAE9C066-6FD0-7D47-B0DC-B3B0C58EC6F3}">
      <dgm:prSet/>
      <dgm:spPr/>
      <dgm:t>
        <a:bodyPr/>
        <a:lstStyle/>
        <a:p>
          <a:endParaRPr lang="en-US"/>
        </a:p>
      </dgm:t>
    </dgm:pt>
    <dgm:pt modelId="{F348B5D0-AF70-B848-A988-FE8F24F97823}">
      <dgm:prSet phldrT="[Text]"/>
      <dgm:spPr/>
      <dgm:t>
        <a:bodyPr/>
        <a:lstStyle/>
        <a:p>
          <a:r>
            <a:rPr lang="en-US" dirty="0" smtClean="0"/>
            <a:t>Web and ‘learning’ apps</a:t>
          </a:r>
          <a:endParaRPr lang="en-US" dirty="0"/>
        </a:p>
      </dgm:t>
    </dgm:pt>
    <dgm:pt modelId="{2C1ADC95-A80A-F34C-87FF-C23510E9B52D}" type="parTrans" cxnId="{D2FD7CF3-ED3D-2445-9DE6-DD1A76A220D5}">
      <dgm:prSet/>
      <dgm:spPr/>
      <dgm:t>
        <a:bodyPr/>
        <a:lstStyle/>
        <a:p>
          <a:endParaRPr lang="en-US"/>
        </a:p>
      </dgm:t>
    </dgm:pt>
    <dgm:pt modelId="{BE681B5E-448B-8A47-A6B5-8E1931CA60C2}" type="sibTrans" cxnId="{D2FD7CF3-ED3D-2445-9DE6-DD1A76A220D5}">
      <dgm:prSet/>
      <dgm:spPr/>
      <dgm:t>
        <a:bodyPr/>
        <a:lstStyle/>
        <a:p>
          <a:endParaRPr lang="en-US"/>
        </a:p>
      </dgm:t>
    </dgm:pt>
    <dgm:pt modelId="{AB29E37F-CA2B-9340-A982-275C54C60361}">
      <dgm:prSet phldrT="[Text]"/>
      <dgm:spPr/>
      <dgm:t>
        <a:bodyPr/>
        <a:lstStyle/>
        <a:p>
          <a:r>
            <a:rPr lang="en-US" dirty="0" smtClean="0"/>
            <a:t>The social web</a:t>
          </a:r>
          <a:endParaRPr lang="en-US" dirty="0"/>
        </a:p>
      </dgm:t>
    </dgm:pt>
    <dgm:pt modelId="{E2C8AFF3-F5DA-6544-BFB6-1253CD52B42B}" type="parTrans" cxnId="{7E57E46A-68F4-0F41-B9E6-C18897E4C686}">
      <dgm:prSet/>
      <dgm:spPr/>
      <dgm:t>
        <a:bodyPr/>
        <a:lstStyle/>
        <a:p>
          <a:endParaRPr lang="en-US"/>
        </a:p>
      </dgm:t>
    </dgm:pt>
    <dgm:pt modelId="{12EB21E0-F60A-8144-BB21-7B8C2D4EBFB5}" type="sibTrans" cxnId="{7E57E46A-68F4-0F41-B9E6-C18897E4C686}">
      <dgm:prSet/>
      <dgm:spPr/>
      <dgm:t>
        <a:bodyPr/>
        <a:lstStyle/>
        <a:p>
          <a:endParaRPr lang="en-US"/>
        </a:p>
      </dgm:t>
    </dgm:pt>
    <dgm:pt modelId="{3E06FEFF-8451-9045-B2ED-17298A31CD1F}">
      <dgm:prSet phldrT="[Text]"/>
      <dgm:spPr/>
      <dgm:t>
        <a:bodyPr/>
        <a:lstStyle/>
        <a:p>
          <a:r>
            <a:rPr lang="en-US" dirty="0" smtClean="0"/>
            <a:t>Somewhat informed users</a:t>
          </a:r>
          <a:endParaRPr lang="en-US" dirty="0"/>
        </a:p>
      </dgm:t>
    </dgm:pt>
    <dgm:pt modelId="{86571FBA-0849-7F46-A6B4-93D93858397E}" type="parTrans" cxnId="{3615ACCC-83BE-CE48-8716-32DDD036F479}">
      <dgm:prSet/>
      <dgm:spPr/>
      <dgm:t>
        <a:bodyPr/>
        <a:lstStyle/>
        <a:p>
          <a:endParaRPr lang="en-US"/>
        </a:p>
      </dgm:t>
    </dgm:pt>
    <dgm:pt modelId="{374075DD-0D4C-0D41-8ADB-AE3205634A37}" type="sibTrans" cxnId="{3615ACCC-83BE-CE48-8716-32DDD036F479}">
      <dgm:prSet/>
      <dgm:spPr/>
      <dgm:t>
        <a:bodyPr/>
        <a:lstStyle/>
        <a:p>
          <a:endParaRPr lang="en-US"/>
        </a:p>
      </dgm:t>
    </dgm:pt>
    <dgm:pt modelId="{234F2F50-D63A-D044-8E12-DC3783890999}">
      <dgm:prSet/>
      <dgm:spPr/>
      <dgm:t>
        <a:bodyPr/>
        <a:lstStyle/>
        <a:p>
          <a:r>
            <a:rPr lang="en-US" dirty="0" smtClean="0"/>
            <a:t>mainframes</a:t>
          </a:r>
          <a:endParaRPr lang="en-US" dirty="0"/>
        </a:p>
      </dgm:t>
    </dgm:pt>
    <dgm:pt modelId="{751A0D9E-CE48-764F-9FD4-661F2B7A94CC}" type="parTrans" cxnId="{64F96D8A-5617-4248-B256-B30DC8A0A2EF}">
      <dgm:prSet/>
      <dgm:spPr/>
      <dgm:t>
        <a:bodyPr/>
        <a:lstStyle/>
        <a:p>
          <a:endParaRPr lang="en-US"/>
        </a:p>
      </dgm:t>
    </dgm:pt>
    <dgm:pt modelId="{05D30755-FFC9-6142-8F6B-C96A9D9026FD}" type="sibTrans" cxnId="{64F96D8A-5617-4248-B256-B30DC8A0A2EF}">
      <dgm:prSet/>
      <dgm:spPr/>
      <dgm:t>
        <a:bodyPr/>
        <a:lstStyle/>
        <a:p>
          <a:endParaRPr lang="en-US"/>
        </a:p>
      </dgm:t>
    </dgm:pt>
    <dgm:pt modelId="{12F70058-159F-2742-99E0-72FEB7782E43}" type="pres">
      <dgm:prSet presAssocID="{2C0E6AF5-E65B-FD45-9E5C-BBF3D91EDECE}" presName="CompostProcess" presStyleCnt="0">
        <dgm:presLayoutVars>
          <dgm:dir/>
          <dgm:resizeHandles val="exact"/>
        </dgm:presLayoutVars>
      </dgm:prSet>
      <dgm:spPr/>
    </dgm:pt>
    <dgm:pt modelId="{4F88A646-F01C-4644-92DC-495AF7BA5985}" type="pres">
      <dgm:prSet presAssocID="{2C0E6AF5-E65B-FD45-9E5C-BBF3D91EDECE}" presName="arrow" presStyleLbl="bgShp" presStyleIdx="0" presStyleCnt="1"/>
      <dgm:spPr/>
    </dgm:pt>
    <dgm:pt modelId="{CE5E183B-4F8D-E445-9985-1DFA557870C3}" type="pres">
      <dgm:prSet presAssocID="{2C0E6AF5-E65B-FD45-9E5C-BBF3D91EDECE}" presName="linearProcess" presStyleCnt="0"/>
      <dgm:spPr/>
    </dgm:pt>
    <dgm:pt modelId="{671C11A8-09D1-BD47-8239-AADC70637B38}" type="pres">
      <dgm:prSet presAssocID="{0486EC86-880C-3744-8A35-8A090F4E40DC}" presName="textNode" presStyleLbl="node1" presStyleIdx="0" presStyleCnt="7">
        <dgm:presLayoutVars>
          <dgm:bulletEnabled val="1"/>
        </dgm:presLayoutVars>
      </dgm:prSet>
      <dgm:spPr/>
      <dgm:t>
        <a:bodyPr/>
        <a:lstStyle/>
        <a:p>
          <a:endParaRPr lang="en-US"/>
        </a:p>
      </dgm:t>
    </dgm:pt>
    <dgm:pt modelId="{4CFB493A-2865-6D44-9F8D-1BB5D7EC9DA1}" type="pres">
      <dgm:prSet presAssocID="{16606B35-BD8D-134F-AF36-AE508B1D2B3C}" presName="sibTrans" presStyleCnt="0"/>
      <dgm:spPr/>
    </dgm:pt>
    <dgm:pt modelId="{D4D497FD-FCF6-6348-9599-4DA76AC6520C}" type="pres">
      <dgm:prSet presAssocID="{234F2F50-D63A-D044-8E12-DC3783890999}" presName="textNode" presStyleLbl="node1" presStyleIdx="1" presStyleCnt="7">
        <dgm:presLayoutVars>
          <dgm:bulletEnabled val="1"/>
        </dgm:presLayoutVars>
      </dgm:prSet>
      <dgm:spPr/>
    </dgm:pt>
    <dgm:pt modelId="{C5F2CFC5-98B8-7642-BEEC-28D50B86B75D}" type="pres">
      <dgm:prSet presAssocID="{05D30755-FFC9-6142-8F6B-C96A9D9026FD}" presName="sibTrans" presStyleCnt="0"/>
      <dgm:spPr/>
    </dgm:pt>
    <dgm:pt modelId="{20779784-5BC9-B242-BBCA-FC49B1D8BE56}" type="pres">
      <dgm:prSet presAssocID="{CBE28453-1D3B-1948-82BC-86B640091C17}" presName="textNode" presStyleLbl="node1" presStyleIdx="2" presStyleCnt="7">
        <dgm:presLayoutVars>
          <dgm:bulletEnabled val="1"/>
        </dgm:presLayoutVars>
      </dgm:prSet>
      <dgm:spPr/>
    </dgm:pt>
    <dgm:pt modelId="{F4378ED4-5C9A-A641-ABAC-BDEA907FE286}" type="pres">
      <dgm:prSet presAssocID="{5EE805C3-CF35-7044-B61E-0C5C4F1BD6C8}" presName="sibTrans" presStyleCnt="0"/>
      <dgm:spPr/>
    </dgm:pt>
    <dgm:pt modelId="{F9DBA01F-B4B4-F745-B276-D22E1F23BD8C}" type="pres">
      <dgm:prSet presAssocID="{BE7639AB-7AFA-7546-9398-2339CFF418E1}" presName="textNode" presStyleLbl="node1" presStyleIdx="3" presStyleCnt="7">
        <dgm:presLayoutVars>
          <dgm:bulletEnabled val="1"/>
        </dgm:presLayoutVars>
      </dgm:prSet>
      <dgm:spPr/>
    </dgm:pt>
    <dgm:pt modelId="{8A60C1CD-B6DE-5045-A78D-A8A88E9B1A25}" type="pres">
      <dgm:prSet presAssocID="{C4D8FA72-120A-6140-9BEF-385714F8D419}" presName="sibTrans" presStyleCnt="0"/>
      <dgm:spPr/>
    </dgm:pt>
    <dgm:pt modelId="{B3FB68B3-E02A-894F-A0F1-7D51E7025C41}" type="pres">
      <dgm:prSet presAssocID="{F348B5D0-AF70-B848-A988-FE8F24F97823}" presName="textNode" presStyleLbl="node1" presStyleIdx="4" presStyleCnt="7">
        <dgm:presLayoutVars>
          <dgm:bulletEnabled val="1"/>
        </dgm:presLayoutVars>
      </dgm:prSet>
      <dgm:spPr/>
      <dgm:t>
        <a:bodyPr/>
        <a:lstStyle/>
        <a:p>
          <a:endParaRPr lang="en-US"/>
        </a:p>
      </dgm:t>
    </dgm:pt>
    <dgm:pt modelId="{A5DFB4E6-D6AE-834E-8815-B57E13E26200}" type="pres">
      <dgm:prSet presAssocID="{BE681B5E-448B-8A47-A6B5-8E1931CA60C2}" presName="sibTrans" presStyleCnt="0"/>
      <dgm:spPr/>
    </dgm:pt>
    <dgm:pt modelId="{77A77B7C-41D6-6449-B213-782A30CFD8AF}" type="pres">
      <dgm:prSet presAssocID="{AB29E37F-CA2B-9340-A982-275C54C60361}" presName="textNode" presStyleLbl="node1" presStyleIdx="5" presStyleCnt="7">
        <dgm:presLayoutVars>
          <dgm:bulletEnabled val="1"/>
        </dgm:presLayoutVars>
      </dgm:prSet>
      <dgm:spPr/>
    </dgm:pt>
    <dgm:pt modelId="{8D3E306D-D91B-BA40-A79C-B3762B696784}" type="pres">
      <dgm:prSet presAssocID="{12EB21E0-F60A-8144-BB21-7B8C2D4EBFB5}" presName="sibTrans" presStyleCnt="0"/>
      <dgm:spPr/>
    </dgm:pt>
    <dgm:pt modelId="{7E0F24D1-02D0-1243-8FE2-F8B0925C435A}" type="pres">
      <dgm:prSet presAssocID="{3E06FEFF-8451-9045-B2ED-17298A31CD1F}" presName="textNode" presStyleLbl="node1" presStyleIdx="6" presStyleCnt="7">
        <dgm:presLayoutVars>
          <dgm:bulletEnabled val="1"/>
        </dgm:presLayoutVars>
      </dgm:prSet>
      <dgm:spPr/>
    </dgm:pt>
  </dgm:ptLst>
  <dgm:cxnLst>
    <dgm:cxn modelId="{23AF475B-9687-4248-97F8-023488C5C14C}" type="presOf" srcId="{2C0E6AF5-E65B-FD45-9E5C-BBF3D91EDECE}" destId="{12F70058-159F-2742-99E0-72FEB7782E43}" srcOrd="0" destOrd="0" presId="urn:microsoft.com/office/officeart/2005/8/layout/hProcess9"/>
    <dgm:cxn modelId="{0A773AC2-8821-F649-A649-4D59B8EE80F2}" type="presOf" srcId="{234F2F50-D63A-D044-8E12-DC3783890999}" destId="{D4D497FD-FCF6-6348-9599-4DA76AC6520C}" srcOrd="0" destOrd="0" presId="urn:microsoft.com/office/officeart/2005/8/layout/hProcess9"/>
    <dgm:cxn modelId="{575A7861-5301-6640-A66D-8E4F88DB8E4D}" type="presOf" srcId="{0486EC86-880C-3744-8A35-8A090F4E40DC}" destId="{671C11A8-09D1-BD47-8239-AADC70637B38}" srcOrd="0" destOrd="0" presId="urn:microsoft.com/office/officeart/2005/8/layout/hProcess9"/>
    <dgm:cxn modelId="{D2FD7CF3-ED3D-2445-9DE6-DD1A76A220D5}" srcId="{2C0E6AF5-E65B-FD45-9E5C-BBF3D91EDECE}" destId="{F348B5D0-AF70-B848-A988-FE8F24F97823}" srcOrd="4" destOrd="0" parTransId="{2C1ADC95-A80A-F34C-87FF-C23510E9B52D}" sibTransId="{BE681B5E-448B-8A47-A6B5-8E1931CA60C2}"/>
    <dgm:cxn modelId="{3615ACCC-83BE-CE48-8716-32DDD036F479}" srcId="{2C0E6AF5-E65B-FD45-9E5C-BBF3D91EDECE}" destId="{3E06FEFF-8451-9045-B2ED-17298A31CD1F}" srcOrd="6" destOrd="0" parTransId="{86571FBA-0849-7F46-A6B4-93D93858397E}" sibTransId="{374075DD-0D4C-0D41-8ADB-AE3205634A37}"/>
    <dgm:cxn modelId="{64F96D8A-5617-4248-B256-B30DC8A0A2EF}" srcId="{2C0E6AF5-E65B-FD45-9E5C-BBF3D91EDECE}" destId="{234F2F50-D63A-D044-8E12-DC3783890999}" srcOrd="1" destOrd="0" parTransId="{751A0D9E-CE48-764F-9FD4-661F2B7A94CC}" sibTransId="{05D30755-FFC9-6142-8F6B-C96A9D9026FD}"/>
    <dgm:cxn modelId="{F0AAD8B5-1163-884D-8111-854B024D3703}" srcId="{2C0E6AF5-E65B-FD45-9E5C-BBF3D91EDECE}" destId="{0486EC86-880C-3744-8A35-8A090F4E40DC}" srcOrd="0" destOrd="0" parTransId="{5ACB4A4B-A826-6C43-90CB-55EC9DFEABAA}" sibTransId="{16606B35-BD8D-134F-AF36-AE508B1D2B3C}"/>
    <dgm:cxn modelId="{CAE9C066-6FD0-7D47-B0DC-B3B0C58EC6F3}" srcId="{2C0E6AF5-E65B-FD45-9E5C-BBF3D91EDECE}" destId="{BE7639AB-7AFA-7546-9398-2339CFF418E1}" srcOrd="3" destOrd="0" parTransId="{A48FBC47-2C8B-5343-9CFC-0A1AFF6032B6}" sibTransId="{C4D8FA72-120A-6140-9BEF-385714F8D419}"/>
    <dgm:cxn modelId="{4F530247-56B2-C64F-BAF6-2FF58F238694}" type="presOf" srcId="{F348B5D0-AF70-B848-A988-FE8F24F97823}" destId="{B3FB68B3-E02A-894F-A0F1-7D51E7025C41}" srcOrd="0" destOrd="0" presId="urn:microsoft.com/office/officeart/2005/8/layout/hProcess9"/>
    <dgm:cxn modelId="{4A0AB29E-7441-0C46-A45B-E7F45D5FA423}" type="presOf" srcId="{AB29E37F-CA2B-9340-A982-275C54C60361}" destId="{77A77B7C-41D6-6449-B213-782A30CFD8AF}" srcOrd="0" destOrd="0" presId="urn:microsoft.com/office/officeart/2005/8/layout/hProcess9"/>
    <dgm:cxn modelId="{7E57E46A-68F4-0F41-B9E6-C18897E4C686}" srcId="{2C0E6AF5-E65B-FD45-9E5C-BBF3D91EDECE}" destId="{AB29E37F-CA2B-9340-A982-275C54C60361}" srcOrd="5" destOrd="0" parTransId="{E2C8AFF3-F5DA-6544-BFB6-1253CD52B42B}" sibTransId="{12EB21E0-F60A-8144-BB21-7B8C2D4EBFB5}"/>
    <dgm:cxn modelId="{B97CC712-118A-6C42-8F17-C0D78E27C0E3}" type="presOf" srcId="{CBE28453-1D3B-1948-82BC-86B640091C17}" destId="{20779784-5BC9-B242-BBCA-FC49B1D8BE56}" srcOrd="0" destOrd="0" presId="urn:microsoft.com/office/officeart/2005/8/layout/hProcess9"/>
    <dgm:cxn modelId="{0B6D0CBB-232B-6746-BE43-0EC2C8D4EB6A}" type="presOf" srcId="{3E06FEFF-8451-9045-B2ED-17298A31CD1F}" destId="{7E0F24D1-02D0-1243-8FE2-F8B0925C435A}" srcOrd="0" destOrd="0" presId="urn:microsoft.com/office/officeart/2005/8/layout/hProcess9"/>
    <dgm:cxn modelId="{0B057A14-4426-A245-ABF3-B1052B6F3529}" srcId="{2C0E6AF5-E65B-FD45-9E5C-BBF3D91EDECE}" destId="{CBE28453-1D3B-1948-82BC-86B640091C17}" srcOrd="2" destOrd="0" parTransId="{AA199A85-4B7D-1B43-A365-648F7AFFED86}" sibTransId="{5EE805C3-CF35-7044-B61E-0C5C4F1BD6C8}"/>
    <dgm:cxn modelId="{2D5E37E4-693E-654C-BEF8-71042B920537}" type="presOf" srcId="{BE7639AB-7AFA-7546-9398-2339CFF418E1}" destId="{F9DBA01F-B4B4-F745-B276-D22E1F23BD8C}" srcOrd="0" destOrd="0" presId="urn:microsoft.com/office/officeart/2005/8/layout/hProcess9"/>
    <dgm:cxn modelId="{AD25885B-85EF-9E4C-8E81-1E378D219212}" type="presParOf" srcId="{12F70058-159F-2742-99E0-72FEB7782E43}" destId="{4F88A646-F01C-4644-92DC-495AF7BA5985}" srcOrd="0" destOrd="0" presId="urn:microsoft.com/office/officeart/2005/8/layout/hProcess9"/>
    <dgm:cxn modelId="{52059B37-983C-FD47-8AA6-92ECD60F9793}" type="presParOf" srcId="{12F70058-159F-2742-99E0-72FEB7782E43}" destId="{CE5E183B-4F8D-E445-9985-1DFA557870C3}" srcOrd="1" destOrd="0" presId="urn:microsoft.com/office/officeart/2005/8/layout/hProcess9"/>
    <dgm:cxn modelId="{942B9F55-37EF-784D-B9DE-2C6ED3B2DD06}" type="presParOf" srcId="{CE5E183B-4F8D-E445-9985-1DFA557870C3}" destId="{671C11A8-09D1-BD47-8239-AADC70637B38}" srcOrd="0" destOrd="0" presId="urn:microsoft.com/office/officeart/2005/8/layout/hProcess9"/>
    <dgm:cxn modelId="{5E075758-2AA8-CB4B-A346-8770FC787479}" type="presParOf" srcId="{CE5E183B-4F8D-E445-9985-1DFA557870C3}" destId="{4CFB493A-2865-6D44-9F8D-1BB5D7EC9DA1}" srcOrd="1" destOrd="0" presId="urn:microsoft.com/office/officeart/2005/8/layout/hProcess9"/>
    <dgm:cxn modelId="{67DBAEA4-8E61-0648-905B-9CC89FD2C50A}" type="presParOf" srcId="{CE5E183B-4F8D-E445-9985-1DFA557870C3}" destId="{D4D497FD-FCF6-6348-9599-4DA76AC6520C}" srcOrd="2" destOrd="0" presId="urn:microsoft.com/office/officeart/2005/8/layout/hProcess9"/>
    <dgm:cxn modelId="{008D2598-BD64-5D47-B940-EAFEAF773AE2}" type="presParOf" srcId="{CE5E183B-4F8D-E445-9985-1DFA557870C3}" destId="{C5F2CFC5-98B8-7642-BEEC-28D50B86B75D}" srcOrd="3" destOrd="0" presId="urn:microsoft.com/office/officeart/2005/8/layout/hProcess9"/>
    <dgm:cxn modelId="{3819F269-B4AE-BB46-8CD6-6EB059E97289}" type="presParOf" srcId="{CE5E183B-4F8D-E445-9985-1DFA557870C3}" destId="{20779784-5BC9-B242-BBCA-FC49B1D8BE56}" srcOrd="4" destOrd="0" presId="urn:microsoft.com/office/officeart/2005/8/layout/hProcess9"/>
    <dgm:cxn modelId="{9DCF77A7-3BCA-464E-8338-CE2ACB0709B3}" type="presParOf" srcId="{CE5E183B-4F8D-E445-9985-1DFA557870C3}" destId="{F4378ED4-5C9A-A641-ABAC-BDEA907FE286}" srcOrd="5" destOrd="0" presId="urn:microsoft.com/office/officeart/2005/8/layout/hProcess9"/>
    <dgm:cxn modelId="{A9B27939-18A6-7844-B3E7-77E75A35D602}" type="presParOf" srcId="{CE5E183B-4F8D-E445-9985-1DFA557870C3}" destId="{F9DBA01F-B4B4-F745-B276-D22E1F23BD8C}" srcOrd="6" destOrd="0" presId="urn:microsoft.com/office/officeart/2005/8/layout/hProcess9"/>
    <dgm:cxn modelId="{4A42E49C-083A-3C40-AAFC-8DF94055CFCE}" type="presParOf" srcId="{CE5E183B-4F8D-E445-9985-1DFA557870C3}" destId="{8A60C1CD-B6DE-5045-A78D-A8A88E9B1A25}" srcOrd="7" destOrd="0" presId="urn:microsoft.com/office/officeart/2005/8/layout/hProcess9"/>
    <dgm:cxn modelId="{E7992440-7686-2F42-93F4-6101B535AD14}" type="presParOf" srcId="{CE5E183B-4F8D-E445-9985-1DFA557870C3}" destId="{B3FB68B3-E02A-894F-A0F1-7D51E7025C41}" srcOrd="8" destOrd="0" presId="urn:microsoft.com/office/officeart/2005/8/layout/hProcess9"/>
    <dgm:cxn modelId="{BB6B2E5D-572F-CF44-A88E-AF824010A249}" type="presParOf" srcId="{CE5E183B-4F8D-E445-9985-1DFA557870C3}" destId="{A5DFB4E6-D6AE-834E-8815-B57E13E26200}" srcOrd="9" destOrd="0" presId="urn:microsoft.com/office/officeart/2005/8/layout/hProcess9"/>
    <dgm:cxn modelId="{5ADAFDCF-CFCF-3144-8922-40CB34904097}" type="presParOf" srcId="{CE5E183B-4F8D-E445-9985-1DFA557870C3}" destId="{77A77B7C-41D6-6449-B213-782A30CFD8AF}" srcOrd="10" destOrd="0" presId="urn:microsoft.com/office/officeart/2005/8/layout/hProcess9"/>
    <dgm:cxn modelId="{8DEC3E1C-1F1F-ED4E-AA37-0814D1B0A2C0}" type="presParOf" srcId="{CE5E183B-4F8D-E445-9985-1DFA557870C3}" destId="{8D3E306D-D91B-BA40-A79C-B3762B696784}" srcOrd="11" destOrd="0" presId="urn:microsoft.com/office/officeart/2005/8/layout/hProcess9"/>
    <dgm:cxn modelId="{3A087581-7F10-544B-A4F1-4976FCD34A06}" type="presParOf" srcId="{CE5E183B-4F8D-E445-9985-1DFA557870C3}" destId="{7E0F24D1-02D0-1243-8FE2-F8B0925C435A}" srcOrd="12"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1A86E9-550E-F644-980D-93866368E86A}" type="doc">
      <dgm:prSet loTypeId="urn:microsoft.com/office/officeart/2005/8/layout/arrow3" loCatId="relationship" qsTypeId="urn:microsoft.com/office/officeart/2005/8/quickstyle/simple4" qsCatId="simple" csTypeId="urn:microsoft.com/office/officeart/2005/8/colors/accent1_2" csCatId="accent1" phldr="1"/>
      <dgm:spPr/>
      <dgm:t>
        <a:bodyPr/>
        <a:lstStyle/>
        <a:p>
          <a:endParaRPr lang="en-US"/>
        </a:p>
      </dgm:t>
    </dgm:pt>
    <dgm:pt modelId="{32F44763-397B-AA40-BCDA-9F0318FA1D60}">
      <dgm:prSet phldrT="[Text]"/>
      <dgm:spPr/>
      <dgm:t>
        <a:bodyPr/>
        <a:lstStyle/>
        <a:p>
          <a:r>
            <a:rPr lang="en-US" dirty="0" smtClean="0">
              <a:solidFill>
                <a:schemeClr val="bg2"/>
              </a:solidFill>
            </a:rPr>
            <a:t>Innovative </a:t>
          </a:r>
          <a:br>
            <a:rPr lang="en-US" dirty="0" smtClean="0">
              <a:solidFill>
                <a:schemeClr val="bg2"/>
              </a:solidFill>
            </a:rPr>
          </a:br>
          <a:r>
            <a:rPr lang="en-US" dirty="0" smtClean="0">
              <a:solidFill>
                <a:schemeClr val="bg2"/>
              </a:solidFill>
            </a:rPr>
            <a:t>‘does not suck’</a:t>
          </a:r>
          <a:endParaRPr lang="en-US" dirty="0">
            <a:solidFill>
              <a:schemeClr val="bg2"/>
            </a:solidFill>
          </a:endParaRPr>
        </a:p>
      </dgm:t>
    </dgm:pt>
    <dgm:pt modelId="{85762011-89CC-334B-80A4-83FBE84BC7EB}" type="parTrans" cxnId="{B88775C5-9E09-FE43-B9E6-1241F78ED818}">
      <dgm:prSet/>
      <dgm:spPr/>
      <dgm:t>
        <a:bodyPr/>
        <a:lstStyle/>
        <a:p>
          <a:endParaRPr lang="en-US"/>
        </a:p>
      </dgm:t>
    </dgm:pt>
    <dgm:pt modelId="{758B875E-166F-D64C-9CED-A28C56CD98A1}" type="sibTrans" cxnId="{B88775C5-9E09-FE43-B9E6-1241F78ED818}">
      <dgm:prSet/>
      <dgm:spPr/>
      <dgm:t>
        <a:bodyPr/>
        <a:lstStyle/>
        <a:p>
          <a:endParaRPr lang="en-US"/>
        </a:p>
      </dgm:t>
    </dgm:pt>
    <dgm:pt modelId="{3333AEA0-AE0A-9140-9DF3-1BCCE16FDB95}">
      <dgm:prSet phldrT="[Text]">
        <dgm:style>
          <a:lnRef idx="2">
            <a:schemeClr val="accent2"/>
          </a:lnRef>
          <a:fillRef idx="1">
            <a:schemeClr val="lt1"/>
          </a:fillRef>
          <a:effectRef idx="0">
            <a:schemeClr val="accent2"/>
          </a:effectRef>
          <a:fontRef idx="minor">
            <a:schemeClr val="dk1"/>
          </a:fontRef>
        </dgm:style>
      </dgm:prSet>
      <dgm:spPr>
        <a:ln>
          <a:noFill/>
        </a:ln>
      </dgm:spPr>
      <dgm:t>
        <a:bodyPr/>
        <a:lstStyle/>
        <a:p>
          <a:r>
            <a:rPr lang="en-US" dirty="0" smtClean="0">
              <a:solidFill>
                <a:schemeClr val="bg2"/>
              </a:solidFill>
            </a:rPr>
            <a:t>Reliable</a:t>
          </a:r>
          <a:br>
            <a:rPr lang="en-US" dirty="0" smtClean="0">
              <a:solidFill>
                <a:schemeClr val="bg2"/>
              </a:solidFill>
            </a:rPr>
          </a:br>
          <a:r>
            <a:rPr lang="en-US" dirty="0" smtClean="0">
              <a:solidFill>
                <a:schemeClr val="bg2"/>
              </a:solidFill>
            </a:rPr>
            <a:t>Quality of Service</a:t>
          </a:r>
        </a:p>
      </dgm:t>
    </dgm:pt>
    <dgm:pt modelId="{4983B7FB-C692-EF45-9B53-2C5AA38F8135}" type="parTrans" cxnId="{42DDD5F4-D960-F34A-A5B6-18ADAA7E76A6}">
      <dgm:prSet/>
      <dgm:spPr/>
      <dgm:t>
        <a:bodyPr/>
        <a:lstStyle/>
        <a:p>
          <a:endParaRPr lang="en-US"/>
        </a:p>
      </dgm:t>
    </dgm:pt>
    <dgm:pt modelId="{43E980F6-5B76-4346-961C-FB76F0E0F124}" type="sibTrans" cxnId="{42DDD5F4-D960-F34A-A5B6-18ADAA7E76A6}">
      <dgm:prSet/>
      <dgm:spPr/>
      <dgm:t>
        <a:bodyPr/>
        <a:lstStyle/>
        <a:p>
          <a:endParaRPr lang="en-US"/>
        </a:p>
      </dgm:t>
    </dgm:pt>
    <dgm:pt modelId="{4A13A226-E3EE-5145-9F84-6EB27C619A05}" type="pres">
      <dgm:prSet presAssocID="{5F1A86E9-550E-F644-980D-93866368E86A}" presName="compositeShape" presStyleCnt="0">
        <dgm:presLayoutVars>
          <dgm:chMax val="2"/>
          <dgm:dir/>
          <dgm:resizeHandles val="exact"/>
        </dgm:presLayoutVars>
      </dgm:prSet>
      <dgm:spPr/>
      <dgm:t>
        <a:bodyPr/>
        <a:lstStyle/>
        <a:p>
          <a:endParaRPr lang="en-US"/>
        </a:p>
      </dgm:t>
    </dgm:pt>
    <dgm:pt modelId="{665C492D-E851-C242-AA41-97729FEBBFCC}" type="pres">
      <dgm:prSet presAssocID="{5F1A86E9-550E-F644-980D-93866368E86A}" presName="divider" presStyleLbl="fgShp" presStyleIdx="0" presStyleCnt="1"/>
      <dgm:spPr/>
    </dgm:pt>
    <dgm:pt modelId="{6F573CD0-3DCF-994F-B32B-688F7D2C0ECD}" type="pres">
      <dgm:prSet presAssocID="{32F44763-397B-AA40-BCDA-9F0318FA1D60}" presName="downArrow" presStyleLbl="node1" presStyleIdx="0" presStyleCnt="2"/>
      <dgm:spPr/>
    </dgm:pt>
    <dgm:pt modelId="{A84F2080-FF09-0F40-B39F-B9DAF5804E9F}" type="pres">
      <dgm:prSet presAssocID="{32F44763-397B-AA40-BCDA-9F0318FA1D60}" presName="downArrowText" presStyleLbl="revTx" presStyleIdx="0" presStyleCnt="2" custScaleX="143907">
        <dgm:presLayoutVars>
          <dgm:bulletEnabled val="1"/>
        </dgm:presLayoutVars>
      </dgm:prSet>
      <dgm:spPr/>
      <dgm:t>
        <a:bodyPr/>
        <a:lstStyle/>
        <a:p>
          <a:endParaRPr lang="en-US"/>
        </a:p>
      </dgm:t>
    </dgm:pt>
    <dgm:pt modelId="{4EE35259-19B4-1C4B-9A25-BBE418C3AF20}" type="pres">
      <dgm:prSet presAssocID="{3333AEA0-AE0A-9140-9DF3-1BCCE16FDB95}" presName="upArrow" presStyleLbl="node1" presStyleIdx="1" presStyleCnt="2"/>
      <dgm:spPr/>
    </dgm:pt>
    <dgm:pt modelId="{89443C5A-D74A-004C-AAF4-5692BB267003}" type="pres">
      <dgm:prSet presAssocID="{3333AEA0-AE0A-9140-9DF3-1BCCE16FDB95}" presName="upArrowText" presStyleLbl="revTx" presStyleIdx="1" presStyleCnt="2" custScaleX="147300">
        <dgm:presLayoutVars>
          <dgm:bulletEnabled val="1"/>
        </dgm:presLayoutVars>
      </dgm:prSet>
      <dgm:spPr/>
      <dgm:t>
        <a:bodyPr/>
        <a:lstStyle/>
        <a:p>
          <a:endParaRPr lang="en-US"/>
        </a:p>
      </dgm:t>
    </dgm:pt>
  </dgm:ptLst>
  <dgm:cxnLst>
    <dgm:cxn modelId="{42DDD5F4-D960-F34A-A5B6-18ADAA7E76A6}" srcId="{5F1A86E9-550E-F644-980D-93866368E86A}" destId="{3333AEA0-AE0A-9140-9DF3-1BCCE16FDB95}" srcOrd="1" destOrd="0" parTransId="{4983B7FB-C692-EF45-9B53-2C5AA38F8135}" sibTransId="{43E980F6-5B76-4346-961C-FB76F0E0F124}"/>
    <dgm:cxn modelId="{92B4492F-436D-A94D-A84E-4ECE5808998F}" type="presOf" srcId="{3333AEA0-AE0A-9140-9DF3-1BCCE16FDB95}" destId="{89443C5A-D74A-004C-AAF4-5692BB267003}" srcOrd="0" destOrd="0" presId="urn:microsoft.com/office/officeart/2005/8/layout/arrow3"/>
    <dgm:cxn modelId="{B88775C5-9E09-FE43-B9E6-1241F78ED818}" srcId="{5F1A86E9-550E-F644-980D-93866368E86A}" destId="{32F44763-397B-AA40-BCDA-9F0318FA1D60}" srcOrd="0" destOrd="0" parTransId="{85762011-89CC-334B-80A4-83FBE84BC7EB}" sibTransId="{758B875E-166F-D64C-9CED-A28C56CD98A1}"/>
    <dgm:cxn modelId="{6101CBE5-4751-B641-8F52-EF97CFB7425B}" type="presOf" srcId="{32F44763-397B-AA40-BCDA-9F0318FA1D60}" destId="{A84F2080-FF09-0F40-B39F-B9DAF5804E9F}" srcOrd="0" destOrd="0" presId="urn:microsoft.com/office/officeart/2005/8/layout/arrow3"/>
    <dgm:cxn modelId="{DABBF1D8-48B7-854B-893B-B04D88CCB6C1}" type="presOf" srcId="{5F1A86E9-550E-F644-980D-93866368E86A}" destId="{4A13A226-E3EE-5145-9F84-6EB27C619A05}" srcOrd="0" destOrd="0" presId="urn:microsoft.com/office/officeart/2005/8/layout/arrow3"/>
    <dgm:cxn modelId="{C3EEC105-431C-B146-9C9D-858C7D2B074D}" type="presParOf" srcId="{4A13A226-E3EE-5145-9F84-6EB27C619A05}" destId="{665C492D-E851-C242-AA41-97729FEBBFCC}" srcOrd="0" destOrd="0" presId="urn:microsoft.com/office/officeart/2005/8/layout/arrow3"/>
    <dgm:cxn modelId="{F72A666B-89D4-D242-A6F9-41104AFE03BC}" type="presParOf" srcId="{4A13A226-E3EE-5145-9F84-6EB27C619A05}" destId="{6F573CD0-3DCF-994F-B32B-688F7D2C0ECD}" srcOrd="1" destOrd="0" presId="urn:microsoft.com/office/officeart/2005/8/layout/arrow3"/>
    <dgm:cxn modelId="{3661E4C8-1B49-AB4D-A90E-811200092D60}" type="presParOf" srcId="{4A13A226-E3EE-5145-9F84-6EB27C619A05}" destId="{A84F2080-FF09-0F40-B39F-B9DAF5804E9F}" srcOrd="2" destOrd="0" presId="urn:microsoft.com/office/officeart/2005/8/layout/arrow3"/>
    <dgm:cxn modelId="{3E32C283-AFA0-6243-8162-BF476183FE91}" type="presParOf" srcId="{4A13A226-E3EE-5145-9F84-6EB27C619A05}" destId="{4EE35259-19B4-1C4B-9A25-BBE418C3AF20}" srcOrd="3" destOrd="0" presId="urn:microsoft.com/office/officeart/2005/8/layout/arrow3"/>
    <dgm:cxn modelId="{7BA6C733-2A65-E14C-A659-EDAD2B608724}" type="presParOf" srcId="{4A13A226-E3EE-5145-9F84-6EB27C619A05}" destId="{89443C5A-D74A-004C-AAF4-5692BB267003}"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1D4570-7CC8-9A4D-A249-2E54A1E74FCA}" type="doc">
      <dgm:prSet loTypeId="urn:microsoft.com/office/officeart/2005/8/layout/venn1" loCatId="relationship" qsTypeId="urn:microsoft.com/office/officeart/2005/8/quickstyle/simple4" qsCatId="simple" csTypeId="urn:microsoft.com/office/officeart/2005/8/colors/accent1_2" csCatId="accent1" phldr="1"/>
      <dgm:spPr/>
    </dgm:pt>
    <dgm:pt modelId="{4123F085-DEB4-0344-926C-9C33564D762E}">
      <dgm:prSet phldrT="[Text]"/>
      <dgm:spPr/>
      <dgm:t>
        <a:bodyPr/>
        <a:lstStyle/>
        <a:p>
          <a:r>
            <a:rPr lang="en-US" dirty="0" smtClean="0">
              <a:solidFill>
                <a:schemeClr val="accent1"/>
              </a:solidFill>
            </a:rPr>
            <a:t>Personal </a:t>
          </a:r>
          <a:br>
            <a:rPr lang="en-US" dirty="0" smtClean="0">
              <a:solidFill>
                <a:schemeClr val="accent1"/>
              </a:solidFill>
            </a:rPr>
          </a:br>
          <a:r>
            <a:rPr lang="en-US" dirty="0" smtClean="0">
              <a:solidFill>
                <a:schemeClr val="accent1"/>
              </a:solidFill>
            </a:rPr>
            <a:t>space</a:t>
          </a:r>
          <a:endParaRPr lang="en-US" dirty="0">
            <a:solidFill>
              <a:schemeClr val="accent1"/>
            </a:solidFill>
          </a:endParaRPr>
        </a:p>
      </dgm:t>
    </dgm:pt>
    <dgm:pt modelId="{ADED6973-5B34-434F-BF05-CD1F1B266F5B}" type="parTrans" cxnId="{82BBEF01-B5E4-B344-BB76-ECAF1AE85446}">
      <dgm:prSet/>
      <dgm:spPr/>
      <dgm:t>
        <a:bodyPr/>
        <a:lstStyle/>
        <a:p>
          <a:endParaRPr lang="en-US"/>
        </a:p>
      </dgm:t>
    </dgm:pt>
    <dgm:pt modelId="{7CFE7D60-2D10-A14A-999D-627299207F40}" type="sibTrans" cxnId="{82BBEF01-B5E4-B344-BB76-ECAF1AE85446}">
      <dgm:prSet/>
      <dgm:spPr/>
      <dgm:t>
        <a:bodyPr/>
        <a:lstStyle/>
        <a:p>
          <a:endParaRPr lang="en-US"/>
        </a:p>
      </dgm:t>
    </dgm:pt>
    <dgm:pt modelId="{36BA05FD-7D59-3F45-9CB2-C6B24A622F8D}">
      <dgm:prSet phldrT="[Text]"/>
      <dgm:spPr/>
      <dgm:t>
        <a:bodyPr/>
        <a:lstStyle/>
        <a:p>
          <a:r>
            <a:rPr lang="en-US" dirty="0" smtClean="0">
              <a:solidFill>
                <a:schemeClr val="accent1"/>
              </a:solidFill>
            </a:rPr>
            <a:t>Institutional</a:t>
          </a:r>
          <a:br>
            <a:rPr lang="en-US" dirty="0" smtClean="0">
              <a:solidFill>
                <a:schemeClr val="accent1"/>
              </a:solidFill>
            </a:rPr>
          </a:br>
          <a:r>
            <a:rPr lang="en-US" dirty="0" smtClean="0">
              <a:solidFill>
                <a:schemeClr val="accent1"/>
              </a:solidFill>
            </a:rPr>
            <a:t>space</a:t>
          </a:r>
          <a:endParaRPr lang="en-US" dirty="0">
            <a:solidFill>
              <a:schemeClr val="accent1"/>
            </a:solidFill>
          </a:endParaRPr>
        </a:p>
      </dgm:t>
    </dgm:pt>
    <dgm:pt modelId="{DE8668DE-2A23-2B48-BF83-CA9EBA5E0A0C}" type="parTrans" cxnId="{F8E10171-C6F4-BE48-A298-9DBCD53E1AD4}">
      <dgm:prSet/>
      <dgm:spPr/>
      <dgm:t>
        <a:bodyPr/>
        <a:lstStyle/>
        <a:p>
          <a:endParaRPr lang="en-US"/>
        </a:p>
      </dgm:t>
    </dgm:pt>
    <dgm:pt modelId="{6E1BC1E0-1C69-3D42-B9D0-D538BE01D781}" type="sibTrans" cxnId="{F8E10171-C6F4-BE48-A298-9DBCD53E1AD4}">
      <dgm:prSet/>
      <dgm:spPr/>
      <dgm:t>
        <a:bodyPr/>
        <a:lstStyle/>
        <a:p>
          <a:endParaRPr lang="en-US"/>
        </a:p>
      </dgm:t>
    </dgm:pt>
    <dgm:pt modelId="{F8F9B426-D3CD-5948-9B21-890C47BA1843}">
      <dgm:prSet phldrT="[Text]"/>
      <dgm:spPr/>
      <dgm:t>
        <a:bodyPr/>
        <a:lstStyle/>
        <a:p>
          <a:r>
            <a:rPr lang="en-US" dirty="0" smtClean="0">
              <a:solidFill>
                <a:schemeClr val="accent1"/>
              </a:solidFill>
            </a:rPr>
            <a:t>Support</a:t>
          </a:r>
          <a:br>
            <a:rPr lang="en-US" dirty="0" smtClean="0">
              <a:solidFill>
                <a:schemeClr val="accent1"/>
              </a:solidFill>
            </a:rPr>
          </a:br>
          <a:r>
            <a:rPr lang="en-US" dirty="0" smtClean="0">
              <a:solidFill>
                <a:schemeClr val="accent1"/>
              </a:solidFill>
            </a:rPr>
            <a:t>space</a:t>
          </a:r>
          <a:endParaRPr lang="en-US" dirty="0">
            <a:solidFill>
              <a:schemeClr val="accent1"/>
            </a:solidFill>
          </a:endParaRPr>
        </a:p>
      </dgm:t>
    </dgm:pt>
    <dgm:pt modelId="{31DD2D5F-F636-124D-983C-C3676929C855}" type="parTrans" cxnId="{3ADF8A9F-EB87-4B40-BE4F-413A3F56B100}">
      <dgm:prSet/>
      <dgm:spPr/>
      <dgm:t>
        <a:bodyPr/>
        <a:lstStyle/>
        <a:p>
          <a:endParaRPr lang="en-US"/>
        </a:p>
      </dgm:t>
    </dgm:pt>
    <dgm:pt modelId="{A2014461-C9EA-7F4F-8568-00E087221446}" type="sibTrans" cxnId="{3ADF8A9F-EB87-4B40-BE4F-413A3F56B100}">
      <dgm:prSet/>
      <dgm:spPr/>
      <dgm:t>
        <a:bodyPr/>
        <a:lstStyle/>
        <a:p>
          <a:endParaRPr lang="en-US"/>
        </a:p>
      </dgm:t>
    </dgm:pt>
    <dgm:pt modelId="{1F3D0BBD-63CB-5E43-A038-87422CC9F50F}">
      <dgm:prSet phldrT="[Text]"/>
      <dgm:spPr/>
      <dgm:t>
        <a:bodyPr/>
        <a:lstStyle/>
        <a:p>
          <a:r>
            <a:rPr lang="en-US" dirty="0" smtClean="0">
              <a:solidFill>
                <a:schemeClr val="accent1"/>
              </a:solidFill>
            </a:rPr>
            <a:t>Good for</a:t>
          </a:r>
          <a:br>
            <a:rPr lang="en-US" dirty="0" smtClean="0">
              <a:solidFill>
                <a:schemeClr val="accent1"/>
              </a:solidFill>
            </a:rPr>
          </a:br>
          <a:r>
            <a:rPr lang="en-US" dirty="0" smtClean="0">
              <a:solidFill>
                <a:schemeClr val="accent1"/>
              </a:solidFill>
            </a:rPr>
            <a:t>learning</a:t>
          </a:r>
          <a:endParaRPr lang="en-US" dirty="0">
            <a:solidFill>
              <a:schemeClr val="accent1"/>
            </a:solidFill>
          </a:endParaRPr>
        </a:p>
      </dgm:t>
    </dgm:pt>
    <dgm:pt modelId="{A58A81E7-D528-224D-BDA4-FE255E1E01EF}" type="parTrans" cxnId="{7004B457-F316-A94E-B139-6A2CC466AB4D}">
      <dgm:prSet/>
      <dgm:spPr/>
      <dgm:t>
        <a:bodyPr/>
        <a:lstStyle/>
        <a:p>
          <a:endParaRPr lang="en-US"/>
        </a:p>
      </dgm:t>
    </dgm:pt>
    <dgm:pt modelId="{F478CAAE-43D2-4748-92C3-5F2861405FFB}" type="sibTrans" cxnId="{7004B457-F316-A94E-B139-6A2CC466AB4D}">
      <dgm:prSet/>
      <dgm:spPr/>
      <dgm:t>
        <a:bodyPr/>
        <a:lstStyle/>
        <a:p>
          <a:endParaRPr lang="en-US"/>
        </a:p>
      </dgm:t>
    </dgm:pt>
    <dgm:pt modelId="{0A1DFF4A-05BA-8D49-B3CC-73D738B2DBA2}">
      <dgm:prSet phldrT="[Text]"/>
      <dgm:spPr/>
      <dgm:t>
        <a:bodyPr/>
        <a:lstStyle/>
        <a:p>
          <a:r>
            <a:rPr lang="en-US" dirty="0" smtClean="0">
              <a:solidFill>
                <a:schemeClr val="accent1"/>
              </a:solidFill>
            </a:rPr>
            <a:t>Social</a:t>
          </a:r>
          <a:br>
            <a:rPr lang="en-US" dirty="0" smtClean="0">
              <a:solidFill>
                <a:schemeClr val="accent1"/>
              </a:solidFill>
            </a:rPr>
          </a:br>
          <a:r>
            <a:rPr lang="en-US" dirty="0" smtClean="0">
              <a:solidFill>
                <a:schemeClr val="accent1"/>
              </a:solidFill>
            </a:rPr>
            <a:t>space</a:t>
          </a:r>
          <a:endParaRPr lang="en-US" dirty="0">
            <a:solidFill>
              <a:schemeClr val="accent1"/>
            </a:solidFill>
          </a:endParaRPr>
        </a:p>
      </dgm:t>
    </dgm:pt>
    <dgm:pt modelId="{FF0FDC2C-5A58-7142-A41C-61B139A30B65}" type="parTrans" cxnId="{54CFE3C9-C3F1-894E-94C9-EC1F5B370619}">
      <dgm:prSet/>
      <dgm:spPr/>
      <dgm:t>
        <a:bodyPr/>
        <a:lstStyle/>
        <a:p>
          <a:endParaRPr lang="en-US"/>
        </a:p>
      </dgm:t>
    </dgm:pt>
    <dgm:pt modelId="{AB28DA56-EF71-4F4E-881E-E1B9118BCDDC}" type="sibTrans" cxnId="{54CFE3C9-C3F1-894E-94C9-EC1F5B370619}">
      <dgm:prSet/>
      <dgm:spPr/>
      <dgm:t>
        <a:bodyPr/>
        <a:lstStyle/>
        <a:p>
          <a:endParaRPr lang="en-US"/>
        </a:p>
      </dgm:t>
    </dgm:pt>
    <dgm:pt modelId="{49944C16-A6B3-F945-826D-CEC0BE5C47F2}" type="pres">
      <dgm:prSet presAssocID="{661D4570-7CC8-9A4D-A249-2E54A1E74FCA}" presName="compositeShape" presStyleCnt="0">
        <dgm:presLayoutVars>
          <dgm:chMax val="7"/>
          <dgm:dir/>
          <dgm:resizeHandles val="exact"/>
        </dgm:presLayoutVars>
      </dgm:prSet>
      <dgm:spPr/>
    </dgm:pt>
    <dgm:pt modelId="{6A366F51-E298-AD4B-963F-0E03A47690C2}" type="pres">
      <dgm:prSet presAssocID="{4123F085-DEB4-0344-926C-9C33564D762E}" presName="circ1" presStyleLbl="vennNode1" presStyleIdx="0" presStyleCnt="5"/>
      <dgm:spPr/>
    </dgm:pt>
    <dgm:pt modelId="{C5AC1FCE-AAE7-2146-B1EC-E7798727CFE2}" type="pres">
      <dgm:prSet presAssocID="{4123F085-DEB4-0344-926C-9C33564D762E}" presName="circ1Tx" presStyleLbl="revTx" presStyleIdx="0" presStyleCnt="0">
        <dgm:presLayoutVars>
          <dgm:chMax val="0"/>
          <dgm:chPref val="0"/>
          <dgm:bulletEnabled val="1"/>
        </dgm:presLayoutVars>
      </dgm:prSet>
      <dgm:spPr/>
      <dgm:t>
        <a:bodyPr/>
        <a:lstStyle/>
        <a:p>
          <a:endParaRPr lang="en-US"/>
        </a:p>
      </dgm:t>
    </dgm:pt>
    <dgm:pt modelId="{C2121432-F5E6-3548-9D1C-7F83ED14B0ED}" type="pres">
      <dgm:prSet presAssocID="{36BA05FD-7D59-3F45-9CB2-C6B24A622F8D}" presName="circ2" presStyleLbl="vennNode1" presStyleIdx="1" presStyleCnt="5"/>
      <dgm:spPr/>
      <dgm:t>
        <a:bodyPr/>
        <a:lstStyle/>
        <a:p>
          <a:endParaRPr lang="en-US"/>
        </a:p>
      </dgm:t>
    </dgm:pt>
    <dgm:pt modelId="{A655AE0A-7DBC-BA4E-ADD0-1D23EECFA106}" type="pres">
      <dgm:prSet presAssocID="{36BA05FD-7D59-3F45-9CB2-C6B24A622F8D}" presName="circ2Tx" presStyleLbl="revTx" presStyleIdx="0" presStyleCnt="0">
        <dgm:presLayoutVars>
          <dgm:chMax val="0"/>
          <dgm:chPref val="0"/>
          <dgm:bulletEnabled val="1"/>
        </dgm:presLayoutVars>
      </dgm:prSet>
      <dgm:spPr/>
      <dgm:t>
        <a:bodyPr/>
        <a:lstStyle/>
        <a:p>
          <a:endParaRPr lang="en-US"/>
        </a:p>
      </dgm:t>
    </dgm:pt>
    <dgm:pt modelId="{483B2F5C-8C99-9541-9631-A0CC64EB6C74}" type="pres">
      <dgm:prSet presAssocID="{F8F9B426-D3CD-5948-9B21-890C47BA1843}" presName="circ3" presStyleLbl="vennNode1" presStyleIdx="2" presStyleCnt="5"/>
      <dgm:spPr/>
      <dgm:t>
        <a:bodyPr/>
        <a:lstStyle/>
        <a:p>
          <a:endParaRPr lang="en-US"/>
        </a:p>
      </dgm:t>
    </dgm:pt>
    <dgm:pt modelId="{6885B433-817B-114B-A7DD-4FE56AA3ECC9}" type="pres">
      <dgm:prSet presAssocID="{F8F9B426-D3CD-5948-9B21-890C47BA1843}" presName="circ3Tx" presStyleLbl="revTx" presStyleIdx="0" presStyleCnt="0">
        <dgm:presLayoutVars>
          <dgm:chMax val="0"/>
          <dgm:chPref val="0"/>
          <dgm:bulletEnabled val="1"/>
        </dgm:presLayoutVars>
      </dgm:prSet>
      <dgm:spPr/>
      <dgm:t>
        <a:bodyPr/>
        <a:lstStyle/>
        <a:p>
          <a:endParaRPr lang="en-US"/>
        </a:p>
      </dgm:t>
    </dgm:pt>
    <dgm:pt modelId="{1A431E6E-E9A8-7145-A292-8CB37D2A2939}" type="pres">
      <dgm:prSet presAssocID="{1F3D0BBD-63CB-5E43-A038-87422CC9F50F}" presName="circ4" presStyleLbl="vennNode1" presStyleIdx="3" presStyleCnt="5"/>
      <dgm:spPr/>
    </dgm:pt>
    <dgm:pt modelId="{ABA051D7-2CB3-EA4B-B06D-3A1ECEBCD189}" type="pres">
      <dgm:prSet presAssocID="{1F3D0BBD-63CB-5E43-A038-87422CC9F50F}" presName="circ4Tx" presStyleLbl="revTx" presStyleIdx="0" presStyleCnt="0">
        <dgm:presLayoutVars>
          <dgm:chMax val="0"/>
          <dgm:chPref val="0"/>
          <dgm:bulletEnabled val="1"/>
        </dgm:presLayoutVars>
      </dgm:prSet>
      <dgm:spPr/>
      <dgm:t>
        <a:bodyPr/>
        <a:lstStyle/>
        <a:p>
          <a:endParaRPr lang="en-US"/>
        </a:p>
      </dgm:t>
    </dgm:pt>
    <dgm:pt modelId="{0B27E23A-EB1A-3D41-9727-0C8704415C21}" type="pres">
      <dgm:prSet presAssocID="{0A1DFF4A-05BA-8D49-B3CC-73D738B2DBA2}" presName="circ5" presStyleLbl="vennNode1" presStyleIdx="4" presStyleCnt="5"/>
      <dgm:spPr/>
    </dgm:pt>
    <dgm:pt modelId="{06FF2F33-197E-AB40-B1E2-9A547C7B14BD}" type="pres">
      <dgm:prSet presAssocID="{0A1DFF4A-05BA-8D49-B3CC-73D738B2DBA2}" presName="circ5Tx" presStyleLbl="revTx" presStyleIdx="0" presStyleCnt="0">
        <dgm:presLayoutVars>
          <dgm:chMax val="0"/>
          <dgm:chPref val="0"/>
          <dgm:bulletEnabled val="1"/>
        </dgm:presLayoutVars>
      </dgm:prSet>
      <dgm:spPr/>
      <dgm:t>
        <a:bodyPr/>
        <a:lstStyle/>
        <a:p>
          <a:endParaRPr lang="en-US"/>
        </a:p>
      </dgm:t>
    </dgm:pt>
  </dgm:ptLst>
  <dgm:cxnLst>
    <dgm:cxn modelId="{82BBEF01-B5E4-B344-BB76-ECAF1AE85446}" srcId="{661D4570-7CC8-9A4D-A249-2E54A1E74FCA}" destId="{4123F085-DEB4-0344-926C-9C33564D762E}" srcOrd="0" destOrd="0" parTransId="{ADED6973-5B34-434F-BF05-CD1F1B266F5B}" sibTransId="{7CFE7D60-2D10-A14A-999D-627299207F40}"/>
    <dgm:cxn modelId="{7372D1A5-5E3C-604E-AF2A-318C8F79D43E}" type="presOf" srcId="{36BA05FD-7D59-3F45-9CB2-C6B24A622F8D}" destId="{A655AE0A-7DBC-BA4E-ADD0-1D23EECFA106}" srcOrd="0" destOrd="0" presId="urn:microsoft.com/office/officeart/2005/8/layout/venn1"/>
    <dgm:cxn modelId="{F8E10171-C6F4-BE48-A298-9DBCD53E1AD4}" srcId="{661D4570-7CC8-9A4D-A249-2E54A1E74FCA}" destId="{36BA05FD-7D59-3F45-9CB2-C6B24A622F8D}" srcOrd="1" destOrd="0" parTransId="{DE8668DE-2A23-2B48-BF83-CA9EBA5E0A0C}" sibTransId="{6E1BC1E0-1C69-3D42-B9D0-D538BE01D781}"/>
    <dgm:cxn modelId="{3ADF8A9F-EB87-4B40-BE4F-413A3F56B100}" srcId="{661D4570-7CC8-9A4D-A249-2E54A1E74FCA}" destId="{F8F9B426-D3CD-5948-9B21-890C47BA1843}" srcOrd="2" destOrd="0" parTransId="{31DD2D5F-F636-124D-983C-C3676929C855}" sibTransId="{A2014461-C9EA-7F4F-8568-00E087221446}"/>
    <dgm:cxn modelId="{7004B457-F316-A94E-B139-6A2CC466AB4D}" srcId="{661D4570-7CC8-9A4D-A249-2E54A1E74FCA}" destId="{1F3D0BBD-63CB-5E43-A038-87422CC9F50F}" srcOrd="3" destOrd="0" parTransId="{A58A81E7-D528-224D-BDA4-FE255E1E01EF}" sibTransId="{F478CAAE-43D2-4748-92C3-5F2861405FFB}"/>
    <dgm:cxn modelId="{CF3B0FF0-98DA-E649-9139-992256D65622}" type="presOf" srcId="{1F3D0BBD-63CB-5E43-A038-87422CC9F50F}" destId="{ABA051D7-2CB3-EA4B-B06D-3A1ECEBCD189}" srcOrd="0" destOrd="0" presId="urn:microsoft.com/office/officeart/2005/8/layout/venn1"/>
    <dgm:cxn modelId="{9E5D20F0-DB34-3B43-89B0-385BC3FC46E6}" type="presOf" srcId="{4123F085-DEB4-0344-926C-9C33564D762E}" destId="{C5AC1FCE-AAE7-2146-B1EC-E7798727CFE2}" srcOrd="0" destOrd="0" presId="urn:microsoft.com/office/officeart/2005/8/layout/venn1"/>
    <dgm:cxn modelId="{4DD0BFA0-9138-4446-A3A8-4D15949321E0}" type="presOf" srcId="{F8F9B426-D3CD-5948-9B21-890C47BA1843}" destId="{6885B433-817B-114B-A7DD-4FE56AA3ECC9}" srcOrd="0" destOrd="0" presId="urn:microsoft.com/office/officeart/2005/8/layout/venn1"/>
    <dgm:cxn modelId="{44144742-245D-D14C-A47F-5DDDC95DD13D}" type="presOf" srcId="{0A1DFF4A-05BA-8D49-B3CC-73D738B2DBA2}" destId="{06FF2F33-197E-AB40-B1E2-9A547C7B14BD}" srcOrd="0" destOrd="0" presId="urn:microsoft.com/office/officeart/2005/8/layout/venn1"/>
    <dgm:cxn modelId="{F46B61FA-A5F2-AE42-9498-6E9D9426B7B1}" type="presOf" srcId="{661D4570-7CC8-9A4D-A249-2E54A1E74FCA}" destId="{49944C16-A6B3-F945-826D-CEC0BE5C47F2}" srcOrd="0" destOrd="0" presId="urn:microsoft.com/office/officeart/2005/8/layout/venn1"/>
    <dgm:cxn modelId="{54CFE3C9-C3F1-894E-94C9-EC1F5B370619}" srcId="{661D4570-7CC8-9A4D-A249-2E54A1E74FCA}" destId="{0A1DFF4A-05BA-8D49-B3CC-73D738B2DBA2}" srcOrd="4" destOrd="0" parTransId="{FF0FDC2C-5A58-7142-A41C-61B139A30B65}" sibTransId="{AB28DA56-EF71-4F4E-881E-E1B9118BCDDC}"/>
    <dgm:cxn modelId="{9AABE0FC-C93E-1443-8B79-A0A12597CA02}" type="presParOf" srcId="{49944C16-A6B3-F945-826D-CEC0BE5C47F2}" destId="{6A366F51-E298-AD4B-963F-0E03A47690C2}" srcOrd="0" destOrd="0" presId="urn:microsoft.com/office/officeart/2005/8/layout/venn1"/>
    <dgm:cxn modelId="{C8948A65-560D-8049-AC2C-E61FC6D67153}" type="presParOf" srcId="{49944C16-A6B3-F945-826D-CEC0BE5C47F2}" destId="{C5AC1FCE-AAE7-2146-B1EC-E7798727CFE2}" srcOrd="1" destOrd="0" presId="urn:microsoft.com/office/officeart/2005/8/layout/venn1"/>
    <dgm:cxn modelId="{D0259518-0075-C948-867F-B96BD3957D92}" type="presParOf" srcId="{49944C16-A6B3-F945-826D-CEC0BE5C47F2}" destId="{C2121432-F5E6-3548-9D1C-7F83ED14B0ED}" srcOrd="2" destOrd="0" presId="urn:microsoft.com/office/officeart/2005/8/layout/venn1"/>
    <dgm:cxn modelId="{24B7E03E-C11B-5C41-8786-3E3DF70618FC}" type="presParOf" srcId="{49944C16-A6B3-F945-826D-CEC0BE5C47F2}" destId="{A655AE0A-7DBC-BA4E-ADD0-1D23EECFA106}" srcOrd="3" destOrd="0" presId="urn:microsoft.com/office/officeart/2005/8/layout/venn1"/>
    <dgm:cxn modelId="{FF4AB579-0538-E742-9D0F-7180E95D4993}" type="presParOf" srcId="{49944C16-A6B3-F945-826D-CEC0BE5C47F2}" destId="{483B2F5C-8C99-9541-9631-A0CC64EB6C74}" srcOrd="4" destOrd="0" presId="urn:microsoft.com/office/officeart/2005/8/layout/venn1"/>
    <dgm:cxn modelId="{56BD6210-B4BB-0C4E-8D34-5FBE4A93AC0D}" type="presParOf" srcId="{49944C16-A6B3-F945-826D-CEC0BE5C47F2}" destId="{6885B433-817B-114B-A7DD-4FE56AA3ECC9}" srcOrd="5" destOrd="0" presId="urn:microsoft.com/office/officeart/2005/8/layout/venn1"/>
    <dgm:cxn modelId="{A0A898A6-5D0F-7042-A7B0-0E0B0DFE7F32}" type="presParOf" srcId="{49944C16-A6B3-F945-826D-CEC0BE5C47F2}" destId="{1A431E6E-E9A8-7145-A292-8CB37D2A2939}" srcOrd="6" destOrd="0" presId="urn:microsoft.com/office/officeart/2005/8/layout/venn1"/>
    <dgm:cxn modelId="{0633962B-500C-9643-AAF4-1DEE9B98A1E8}" type="presParOf" srcId="{49944C16-A6B3-F945-826D-CEC0BE5C47F2}" destId="{ABA051D7-2CB3-EA4B-B06D-3A1ECEBCD189}" srcOrd="7" destOrd="0" presId="urn:microsoft.com/office/officeart/2005/8/layout/venn1"/>
    <dgm:cxn modelId="{136C5DE3-152E-7344-9FDD-54B48959E2D9}" type="presParOf" srcId="{49944C16-A6B3-F945-826D-CEC0BE5C47F2}" destId="{0B27E23A-EB1A-3D41-9727-0C8704415C21}" srcOrd="8" destOrd="0" presId="urn:microsoft.com/office/officeart/2005/8/layout/venn1"/>
    <dgm:cxn modelId="{331F20AD-978C-6842-B1A9-6D595D5E1999}" type="presParOf" srcId="{49944C16-A6B3-F945-826D-CEC0BE5C47F2}" destId="{06FF2F33-197E-AB40-B1E2-9A547C7B14BD}" srcOrd="9"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DF70A2-388A-E348-B85C-129C0B74F73D}" type="doc">
      <dgm:prSet loTypeId="urn:microsoft.com/office/officeart/2005/8/layout/cycle4" loCatId="relationship" qsTypeId="urn:microsoft.com/office/officeart/2005/8/quickstyle/simple4" qsCatId="simple" csTypeId="urn:microsoft.com/office/officeart/2005/8/colors/accent1_2" csCatId="accent1" phldr="1"/>
      <dgm:spPr/>
      <dgm:t>
        <a:bodyPr/>
        <a:lstStyle/>
        <a:p>
          <a:endParaRPr lang="en-US"/>
        </a:p>
      </dgm:t>
    </dgm:pt>
    <dgm:pt modelId="{32F221E1-5BA5-9C49-ACA5-0F23FB8B8B2F}">
      <dgm:prSet phldrT="[Text]"/>
      <dgm:spPr/>
      <dgm:t>
        <a:bodyPr/>
        <a:lstStyle/>
        <a:p>
          <a:r>
            <a:rPr lang="en-US" dirty="0" smtClean="0"/>
            <a:t>Good for learning</a:t>
          </a:r>
          <a:endParaRPr lang="en-US" dirty="0"/>
        </a:p>
      </dgm:t>
    </dgm:pt>
    <dgm:pt modelId="{AAF016C1-AF06-CA45-AB8D-19E9F58877AB}" type="parTrans" cxnId="{F7B0C442-0A0D-E74D-813A-8CCC03C77888}">
      <dgm:prSet/>
      <dgm:spPr/>
      <dgm:t>
        <a:bodyPr/>
        <a:lstStyle/>
        <a:p>
          <a:endParaRPr lang="en-US"/>
        </a:p>
      </dgm:t>
    </dgm:pt>
    <dgm:pt modelId="{CABEB9A1-A2F9-4741-A7B2-3C08D48816EA}" type="sibTrans" cxnId="{F7B0C442-0A0D-E74D-813A-8CCC03C77888}">
      <dgm:prSet/>
      <dgm:spPr/>
      <dgm:t>
        <a:bodyPr/>
        <a:lstStyle/>
        <a:p>
          <a:endParaRPr lang="en-US"/>
        </a:p>
      </dgm:t>
    </dgm:pt>
    <dgm:pt modelId="{31EF8077-2EB0-1D4A-A076-FA25FFC79432}">
      <dgm:prSet phldrT="[Text]"/>
      <dgm:spPr/>
      <dgm:t>
        <a:bodyPr/>
        <a:lstStyle/>
        <a:p>
          <a:r>
            <a:rPr lang="en-US" dirty="0" smtClean="0"/>
            <a:t>External (authoritative)</a:t>
          </a:r>
          <a:br>
            <a:rPr lang="en-US" dirty="0" smtClean="0"/>
          </a:br>
          <a:r>
            <a:rPr lang="en-US" dirty="0" smtClean="0"/>
            <a:t>relevant to education</a:t>
          </a:r>
          <a:endParaRPr lang="en-US" dirty="0"/>
        </a:p>
      </dgm:t>
    </dgm:pt>
    <dgm:pt modelId="{D840526D-67F6-EB43-BA9B-CB7C83C87DE9}" type="parTrans" cxnId="{1921EE3F-B4DF-F640-93BF-64674DB1BCB7}">
      <dgm:prSet/>
      <dgm:spPr/>
      <dgm:t>
        <a:bodyPr/>
        <a:lstStyle/>
        <a:p>
          <a:endParaRPr lang="en-US"/>
        </a:p>
      </dgm:t>
    </dgm:pt>
    <dgm:pt modelId="{B26EFED4-7CB5-9849-AA8E-0FC3014310E1}" type="sibTrans" cxnId="{1921EE3F-B4DF-F640-93BF-64674DB1BCB7}">
      <dgm:prSet/>
      <dgm:spPr/>
      <dgm:t>
        <a:bodyPr/>
        <a:lstStyle/>
        <a:p>
          <a:endParaRPr lang="en-US"/>
        </a:p>
      </dgm:t>
    </dgm:pt>
    <dgm:pt modelId="{5DA3F29E-F37C-9044-A17C-78F83A74D385}">
      <dgm:prSet phldrT="[Text]"/>
      <dgm:spPr/>
      <dgm:t>
        <a:bodyPr/>
        <a:lstStyle/>
        <a:p>
          <a:r>
            <a:rPr lang="en-US" dirty="0" smtClean="0"/>
            <a:t>Personal </a:t>
          </a:r>
          <a:br>
            <a:rPr lang="en-US" dirty="0" smtClean="0"/>
          </a:br>
          <a:r>
            <a:rPr lang="en-US" dirty="0" smtClean="0"/>
            <a:t>space</a:t>
          </a:r>
          <a:endParaRPr lang="en-US" dirty="0"/>
        </a:p>
      </dgm:t>
    </dgm:pt>
    <dgm:pt modelId="{501EF4DC-8923-FE44-BFAE-70140DF12C81}" type="parTrans" cxnId="{ED07E4EC-95E2-F441-85A1-100FAA1D038D}">
      <dgm:prSet/>
      <dgm:spPr/>
      <dgm:t>
        <a:bodyPr/>
        <a:lstStyle/>
        <a:p>
          <a:endParaRPr lang="en-US"/>
        </a:p>
      </dgm:t>
    </dgm:pt>
    <dgm:pt modelId="{E0FA1BC9-435E-5A44-8473-FD2C9DFC183B}" type="sibTrans" cxnId="{ED07E4EC-95E2-F441-85A1-100FAA1D038D}">
      <dgm:prSet/>
      <dgm:spPr/>
      <dgm:t>
        <a:bodyPr/>
        <a:lstStyle/>
        <a:p>
          <a:endParaRPr lang="en-US"/>
        </a:p>
      </dgm:t>
    </dgm:pt>
    <dgm:pt modelId="{82F61F87-4DC1-9541-8A03-DAA7A614F82C}">
      <dgm:prSet phldrT="[Text]"/>
      <dgm:spPr/>
      <dgm:t>
        <a:bodyPr/>
        <a:lstStyle/>
        <a:p>
          <a:r>
            <a:rPr lang="en-US" dirty="0" smtClean="0"/>
            <a:t>I choose</a:t>
          </a:r>
          <a:endParaRPr lang="en-US" dirty="0"/>
        </a:p>
      </dgm:t>
    </dgm:pt>
    <dgm:pt modelId="{FD613060-C29A-8842-AC95-C3105419FC8F}" type="parTrans" cxnId="{8AB532C0-42E7-744B-9E84-ED899D6756DD}">
      <dgm:prSet/>
      <dgm:spPr/>
      <dgm:t>
        <a:bodyPr/>
        <a:lstStyle/>
        <a:p>
          <a:endParaRPr lang="en-US"/>
        </a:p>
      </dgm:t>
    </dgm:pt>
    <dgm:pt modelId="{E228A4E0-232F-1F47-B42E-F11AA7D58C04}" type="sibTrans" cxnId="{8AB532C0-42E7-744B-9E84-ED899D6756DD}">
      <dgm:prSet/>
      <dgm:spPr/>
      <dgm:t>
        <a:bodyPr/>
        <a:lstStyle/>
        <a:p>
          <a:endParaRPr lang="en-US"/>
        </a:p>
      </dgm:t>
    </dgm:pt>
    <dgm:pt modelId="{631CA799-B98D-BD49-B367-2C7D40FCE3C9}">
      <dgm:prSet phldrT="[Text]"/>
      <dgm:spPr/>
      <dgm:t>
        <a:bodyPr/>
        <a:lstStyle/>
        <a:p>
          <a:r>
            <a:rPr lang="en-US" dirty="0" smtClean="0"/>
            <a:t>Institutional space</a:t>
          </a:r>
          <a:endParaRPr lang="en-US" dirty="0"/>
        </a:p>
      </dgm:t>
    </dgm:pt>
    <dgm:pt modelId="{FCA06728-D30A-0445-A6BD-C9992D18B0DC}" type="parTrans" cxnId="{7D249223-4FC4-6E48-B910-E18FD4DE2E05}">
      <dgm:prSet/>
      <dgm:spPr/>
      <dgm:t>
        <a:bodyPr/>
        <a:lstStyle/>
        <a:p>
          <a:endParaRPr lang="en-US"/>
        </a:p>
      </dgm:t>
    </dgm:pt>
    <dgm:pt modelId="{F6D1008D-5D9F-624A-8C8D-115A203CA32A}" type="sibTrans" cxnId="{7D249223-4FC4-6E48-B910-E18FD4DE2E05}">
      <dgm:prSet/>
      <dgm:spPr/>
      <dgm:t>
        <a:bodyPr/>
        <a:lstStyle/>
        <a:p>
          <a:endParaRPr lang="en-US"/>
        </a:p>
      </dgm:t>
    </dgm:pt>
    <dgm:pt modelId="{68BF3B19-A404-CA4F-A4C7-F2E5FD0460D9}">
      <dgm:prSet phldrT="[Text]"/>
      <dgm:spPr/>
      <dgm:t>
        <a:bodyPr/>
        <a:lstStyle/>
        <a:p>
          <a:r>
            <a:rPr lang="en-US" dirty="0" smtClean="0"/>
            <a:t>Mainly admin and information</a:t>
          </a:r>
          <a:endParaRPr lang="en-US" dirty="0"/>
        </a:p>
      </dgm:t>
    </dgm:pt>
    <dgm:pt modelId="{B773F1DC-5A14-2C4A-88CC-19B2830B4CB7}" type="parTrans" cxnId="{536A89C3-BC63-F340-958F-5D4333FFB628}">
      <dgm:prSet/>
      <dgm:spPr/>
      <dgm:t>
        <a:bodyPr/>
        <a:lstStyle/>
        <a:p>
          <a:endParaRPr lang="en-US"/>
        </a:p>
      </dgm:t>
    </dgm:pt>
    <dgm:pt modelId="{D8312C88-4509-4D40-B18D-2D4ACD571B10}" type="sibTrans" cxnId="{536A89C3-BC63-F340-958F-5D4333FFB628}">
      <dgm:prSet/>
      <dgm:spPr/>
      <dgm:t>
        <a:bodyPr/>
        <a:lstStyle/>
        <a:p>
          <a:endParaRPr lang="en-US"/>
        </a:p>
      </dgm:t>
    </dgm:pt>
    <dgm:pt modelId="{81AD16EA-922E-B144-ACC0-BF71646D7166}">
      <dgm:prSet phldrT="[Text]"/>
      <dgm:spPr/>
      <dgm:t>
        <a:bodyPr/>
        <a:lstStyle/>
        <a:p>
          <a:r>
            <a:rPr lang="en-US" dirty="0" smtClean="0"/>
            <a:t>Support space</a:t>
          </a:r>
          <a:endParaRPr lang="en-US" dirty="0"/>
        </a:p>
      </dgm:t>
    </dgm:pt>
    <dgm:pt modelId="{3E263DA5-B6BB-7D44-8812-01278876D61C}" type="parTrans" cxnId="{F1284F09-D2D4-2B4A-826D-A73B0B9977D5}">
      <dgm:prSet/>
      <dgm:spPr/>
      <dgm:t>
        <a:bodyPr/>
        <a:lstStyle/>
        <a:p>
          <a:endParaRPr lang="en-US"/>
        </a:p>
      </dgm:t>
    </dgm:pt>
    <dgm:pt modelId="{27692CB1-BB4B-7940-A7A9-62F406743101}" type="sibTrans" cxnId="{F1284F09-D2D4-2B4A-826D-A73B0B9977D5}">
      <dgm:prSet/>
      <dgm:spPr/>
      <dgm:t>
        <a:bodyPr/>
        <a:lstStyle/>
        <a:p>
          <a:endParaRPr lang="en-US"/>
        </a:p>
      </dgm:t>
    </dgm:pt>
    <dgm:pt modelId="{8223E5A4-3E58-D14F-8513-9FAA6E9D698F}">
      <dgm:prSet phldrT="[Text]"/>
      <dgm:spPr/>
      <dgm:t>
        <a:bodyPr/>
        <a:lstStyle/>
        <a:p>
          <a:r>
            <a:rPr lang="en-US" dirty="0" smtClean="0"/>
            <a:t>External </a:t>
          </a:r>
          <a:br>
            <a:rPr lang="en-US" dirty="0" smtClean="0"/>
          </a:br>
          <a:r>
            <a:rPr lang="en-US" dirty="0" smtClean="0"/>
            <a:t>but relevant to my everyday life</a:t>
          </a:r>
          <a:endParaRPr lang="en-US" dirty="0"/>
        </a:p>
      </dgm:t>
    </dgm:pt>
    <dgm:pt modelId="{55C13337-291A-4342-8F41-EF4139EE0D95}" type="parTrans" cxnId="{6522EE14-1D89-0545-9C7A-6C5593D9DB57}">
      <dgm:prSet/>
      <dgm:spPr/>
      <dgm:t>
        <a:bodyPr/>
        <a:lstStyle/>
        <a:p>
          <a:endParaRPr lang="en-US"/>
        </a:p>
      </dgm:t>
    </dgm:pt>
    <dgm:pt modelId="{BBC8980D-BF35-1A4C-A616-E134037E514B}" type="sibTrans" cxnId="{6522EE14-1D89-0545-9C7A-6C5593D9DB57}">
      <dgm:prSet/>
      <dgm:spPr/>
      <dgm:t>
        <a:bodyPr/>
        <a:lstStyle/>
        <a:p>
          <a:endParaRPr lang="en-US"/>
        </a:p>
      </dgm:t>
    </dgm:pt>
    <dgm:pt modelId="{75374212-F5EE-B64B-AD5D-F4DBDA3BF49B}">
      <dgm:prSet phldrT="[Text]"/>
      <dgm:spPr/>
      <dgm:t>
        <a:bodyPr/>
        <a:lstStyle/>
        <a:p>
          <a:r>
            <a:rPr lang="en-US" dirty="0" smtClean="0"/>
            <a:t>I use it</a:t>
          </a:r>
          <a:endParaRPr lang="en-US" dirty="0"/>
        </a:p>
      </dgm:t>
    </dgm:pt>
    <dgm:pt modelId="{36062859-D38D-E845-A4CB-0ABAC06F6E17}" type="parTrans" cxnId="{DE45AD88-EAD0-7942-91E1-4989DD1CB002}">
      <dgm:prSet/>
      <dgm:spPr/>
    </dgm:pt>
    <dgm:pt modelId="{E85A543C-A62A-9B4A-B02A-84B2FABDECF3}" type="sibTrans" cxnId="{DE45AD88-EAD0-7942-91E1-4989DD1CB002}">
      <dgm:prSet/>
      <dgm:spPr/>
    </dgm:pt>
    <dgm:pt modelId="{53DB63F7-2B05-F74F-905E-CC07783E88D7}" type="pres">
      <dgm:prSet presAssocID="{7EDF70A2-388A-E348-B85C-129C0B74F73D}" presName="cycleMatrixDiagram" presStyleCnt="0">
        <dgm:presLayoutVars>
          <dgm:chMax val="1"/>
          <dgm:dir/>
          <dgm:animLvl val="lvl"/>
          <dgm:resizeHandles val="exact"/>
        </dgm:presLayoutVars>
      </dgm:prSet>
      <dgm:spPr/>
      <dgm:t>
        <a:bodyPr/>
        <a:lstStyle/>
        <a:p>
          <a:endParaRPr lang="en-US"/>
        </a:p>
      </dgm:t>
    </dgm:pt>
    <dgm:pt modelId="{35F6D865-F2E5-3446-8DE4-E18BC7E58807}" type="pres">
      <dgm:prSet presAssocID="{7EDF70A2-388A-E348-B85C-129C0B74F73D}" presName="children" presStyleCnt="0"/>
      <dgm:spPr/>
    </dgm:pt>
    <dgm:pt modelId="{BA68AAC2-E6E6-3849-B797-9B7B64C5D0A6}" type="pres">
      <dgm:prSet presAssocID="{7EDF70A2-388A-E348-B85C-129C0B74F73D}" presName="child1group" presStyleCnt="0"/>
      <dgm:spPr/>
    </dgm:pt>
    <dgm:pt modelId="{9FE0A8B4-F98E-3B43-B079-C73626B4C9C3}" type="pres">
      <dgm:prSet presAssocID="{7EDF70A2-388A-E348-B85C-129C0B74F73D}" presName="child1" presStyleLbl="bgAcc1" presStyleIdx="0" presStyleCnt="4"/>
      <dgm:spPr/>
      <dgm:t>
        <a:bodyPr/>
        <a:lstStyle/>
        <a:p>
          <a:endParaRPr lang="en-US"/>
        </a:p>
      </dgm:t>
    </dgm:pt>
    <dgm:pt modelId="{A7C6CCC2-B511-1240-B3EF-5CC58E2AD378}" type="pres">
      <dgm:prSet presAssocID="{7EDF70A2-388A-E348-B85C-129C0B74F73D}" presName="child1Text" presStyleLbl="bgAcc1" presStyleIdx="0" presStyleCnt="4">
        <dgm:presLayoutVars>
          <dgm:bulletEnabled val="1"/>
        </dgm:presLayoutVars>
      </dgm:prSet>
      <dgm:spPr/>
      <dgm:t>
        <a:bodyPr/>
        <a:lstStyle/>
        <a:p>
          <a:endParaRPr lang="en-US"/>
        </a:p>
      </dgm:t>
    </dgm:pt>
    <dgm:pt modelId="{FAF121BE-AA4C-FE42-A473-EAD00B489054}" type="pres">
      <dgm:prSet presAssocID="{7EDF70A2-388A-E348-B85C-129C0B74F73D}" presName="child2group" presStyleCnt="0"/>
      <dgm:spPr/>
    </dgm:pt>
    <dgm:pt modelId="{2E8B583B-C85C-9C46-8DC9-106D89A4E641}" type="pres">
      <dgm:prSet presAssocID="{7EDF70A2-388A-E348-B85C-129C0B74F73D}" presName="child2" presStyleLbl="bgAcc1" presStyleIdx="1" presStyleCnt="4"/>
      <dgm:spPr/>
      <dgm:t>
        <a:bodyPr/>
        <a:lstStyle/>
        <a:p>
          <a:endParaRPr lang="en-US"/>
        </a:p>
      </dgm:t>
    </dgm:pt>
    <dgm:pt modelId="{F77ADCF6-10FA-574D-9A23-8920992F47F9}" type="pres">
      <dgm:prSet presAssocID="{7EDF70A2-388A-E348-B85C-129C0B74F73D}" presName="child2Text" presStyleLbl="bgAcc1" presStyleIdx="1" presStyleCnt="4">
        <dgm:presLayoutVars>
          <dgm:bulletEnabled val="1"/>
        </dgm:presLayoutVars>
      </dgm:prSet>
      <dgm:spPr/>
      <dgm:t>
        <a:bodyPr/>
        <a:lstStyle/>
        <a:p>
          <a:endParaRPr lang="en-US"/>
        </a:p>
      </dgm:t>
    </dgm:pt>
    <dgm:pt modelId="{1F5E34EA-670D-2F44-8849-5C8DCCEBFC89}" type="pres">
      <dgm:prSet presAssocID="{7EDF70A2-388A-E348-B85C-129C0B74F73D}" presName="child3group" presStyleCnt="0"/>
      <dgm:spPr/>
    </dgm:pt>
    <dgm:pt modelId="{1E2D4E3D-4EAB-534F-A3D8-31ED008D7D29}" type="pres">
      <dgm:prSet presAssocID="{7EDF70A2-388A-E348-B85C-129C0B74F73D}" presName="child3" presStyleLbl="bgAcc1" presStyleIdx="2" presStyleCnt="4"/>
      <dgm:spPr/>
      <dgm:t>
        <a:bodyPr/>
        <a:lstStyle/>
        <a:p>
          <a:endParaRPr lang="en-US"/>
        </a:p>
      </dgm:t>
    </dgm:pt>
    <dgm:pt modelId="{D330ECD0-31E9-3145-A926-65732F01A279}" type="pres">
      <dgm:prSet presAssocID="{7EDF70A2-388A-E348-B85C-129C0B74F73D}" presName="child3Text" presStyleLbl="bgAcc1" presStyleIdx="2" presStyleCnt="4">
        <dgm:presLayoutVars>
          <dgm:bulletEnabled val="1"/>
        </dgm:presLayoutVars>
      </dgm:prSet>
      <dgm:spPr/>
      <dgm:t>
        <a:bodyPr/>
        <a:lstStyle/>
        <a:p>
          <a:endParaRPr lang="en-US"/>
        </a:p>
      </dgm:t>
    </dgm:pt>
    <dgm:pt modelId="{216C58E7-B0CE-A74F-BBD7-1868A90E42C4}" type="pres">
      <dgm:prSet presAssocID="{7EDF70A2-388A-E348-B85C-129C0B74F73D}" presName="child4group" presStyleCnt="0"/>
      <dgm:spPr/>
    </dgm:pt>
    <dgm:pt modelId="{48BFDC58-0C50-164E-9557-349E987B5622}" type="pres">
      <dgm:prSet presAssocID="{7EDF70A2-388A-E348-B85C-129C0B74F73D}" presName="child4" presStyleLbl="bgAcc1" presStyleIdx="3" presStyleCnt="4"/>
      <dgm:spPr/>
      <dgm:t>
        <a:bodyPr/>
        <a:lstStyle/>
        <a:p>
          <a:endParaRPr lang="en-US"/>
        </a:p>
      </dgm:t>
    </dgm:pt>
    <dgm:pt modelId="{4BBA2DFA-2130-0A4E-9432-74525178BD39}" type="pres">
      <dgm:prSet presAssocID="{7EDF70A2-388A-E348-B85C-129C0B74F73D}" presName="child4Text" presStyleLbl="bgAcc1" presStyleIdx="3" presStyleCnt="4">
        <dgm:presLayoutVars>
          <dgm:bulletEnabled val="1"/>
        </dgm:presLayoutVars>
      </dgm:prSet>
      <dgm:spPr/>
      <dgm:t>
        <a:bodyPr/>
        <a:lstStyle/>
        <a:p>
          <a:endParaRPr lang="en-US"/>
        </a:p>
      </dgm:t>
    </dgm:pt>
    <dgm:pt modelId="{4CD1B195-9CDB-114E-AF0E-1DB03982C4F6}" type="pres">
      <dgm:prSet presAssocID="{7EDF70A2-388A-E348-B85C-129C0B74F73D}" presName="childPlaceholder" presStyleCnt="0"/>
      <dgm:spPr/>
    </dgm:pt>
    <dgm:pt modelId="{774B5303-D5DF-8248-B92B-760E8EA5EC1A}" type="pres">
      <dgm:prSet presAssocID="{7EDF70A2-388A-E348-B85C-129C0B74F73D}" presName="circle" presStyleCnt="0"/>
      <dgm:spPr/>
    </dgm:pt>
    <dgm:pt modelId="{760175DB-7E5D-344D-9C68-F4495DCEE074}" type="pres">
      <dgm:prSet presAssocID="{7EDF70A2-388A-E348-B85C-129C0B74F73D}" presName="quadrant1" presStyleLbl="node1" presStyleIdx="0" presStyleCnt="4">
        <dgm:presLayoutVars>
          <dgm:chMax val="1"/>
          <dgm:bulletEnabled val="1"/>
        </dgm:presLayoutVars>
      </dgm:prSet>
      <dgm:spPr/>
      <dgm:t>
        <a:bodyPr/>
        <a:lstStyle/>
        <a:p>
          <a:endParaRPr lang="en-US"/>
        </a:p>
      </dgm:t>
    </dgm:pt>
    <dgm:pt modelId="{13DE806C-ED24-9645-BADE-4B956A97691C}" type="pres">
      <dgm:prSet presAssocID="{7EDF70A2-388A-E348-B85C-129C0B74F73D}" presName="quadrant2" presStyleLbl="node1" presStyleIdx="1" presStyleCnt="4">
        <dgm:presLayoutVars>
          <dgm:chMax val="1"/>
          <dgm:bulletEnabled val="1"/>
        </dgm:presLayoutVars>
      </dgm:prSet>
      <dgm:spPr/>
      <dgm:t>
        <a:bodyPr/>
        <a:lstStyle/>
        <a:p>
          <a:endParaRPr lang="en-US"/>
        </a:p>
      </dgm:t>
    </dgm:pt>
    <dgm:pt modelId="{B7C8C2BF-6D79-DC4C-A23D-315A8F31E49D}" type="pres">
      <dgm:prSet presAssocID="{7EDF70A2-388A-E348-B85C-129C0B74F73D}" presName="quadrant3" presStyleLbl="node1" presStyleIdx="2" presStyleCnt="4">
        <dgm:presLayoutVars>
          <dgm:chMax val="1"/>
          <dgm:bulletEnabled val="1"/>
        </dgm:presLayoutVars>
      </dgm:prSet>
      <dgm:spPr/>
      <dgm:t>
        <a:bodyPr/>
        <a:lstStyle/>
        <a:p>
          <a:endParaRPr lang="en-US"/>
        </a:p>
      </dgm:t>
    </dgm:pt>
    <dgm:pt modelId="{9571A6B3-607E-5146-A4E6-433C0D8654D4}" type="pres">
      <dgm:prSet presAssocID="{7EDF70A2-388A-E348-B85C-129C0B74F73D}" presName="quadrant4" presStyleLbl="node1" presStyleIdx="3" presStyleCnt="4">
        <dgm:presLayoutVars>
          <dgm:chMax val="1"/>
          <dgm:bulletEnabled val="1"/>
        </dgm:presLayoutVars>
      </dgm:prSet>
      <dgm:spPr/>
      <dgm:t>
        <a:bodyPr/>
        <a:lstStyle/>
        <a:p>
          <a:endParaRPr lang="en-US"/>
        </a:p>
      </dgm:t>
    </dgm:pt>
    <dgm:pt modelId="{5904E85B-208A-E243-89CE-32CC5C3ACFFC}" type="pres">
      <dgm:prSet presAssocID="{7EDF70A2-388A-E348-B85C-129C0B74F73D}" presName="quadrantPlaceholder" presStyleCnt="0"/>
      <dgm:spPr/>
    </dgm:pt>
    <dgm:pt modelId="{CAB84C7E-0CED-B642-8BE8-FFC37D4866DC}" type="pres">
      <dgm:prSet presAssocID="{7EDF70A2-388A-E348-B85C-129C0B74F73D}" presName="center1" presStyleLbl="fgShp" presStyleIdx="0" presStyleCnt="2"/>
      <dgm:spPr/>
    </dgm:pt>
    <dgm:pt modelId="{5A3C0987-51F9-8E4A-9D83-E07A51C11B1B}" type="pres">
      <dgm:prSet presAssocID="{7EDF70A2-388A-E348-B85C-129C0B74F73D}" presName="center2" presStyleLbl="fgShp" presStyleIdx="1" presStyleCnt="2"/>
      <dgm:spPr/>
    </dgm:pt>
  </dgm:ptLst>
  <dgm:cxnLst>
    <dgm:cxn modelId="{F1284F09-D2D4-2B4A-826D-A73B0B9977D5}" srcId="{7EDF70A2-388A-E348-B85C-129C0B74F73D}" destId="{81AD16EA-922E-B144-ACC0-BF71646D7166}" srcOrd="3" destOrd="0" parTransId="{3E263DA5-B6BB-7D44-8812-01278876D61C}" sibTransId="{27692CB1-BB4B-7940-A7A9-62F406743101}"/>
    <dgm:cxn modelId="{85D1470B-76FB-D341-A746-242DAACE3364}" type="presOf" srcId="{7EDF70A2-388A-E348-B85C-129C0B74F73D}" destId="{53DB63F7-2B05-F74F-905E-CC07783E88D7}" srcOrd="0" destOrd="0" presId="urn:microsoft.com/office/officeart/2005/8/layout/cycle4"/>
    <dgm:cxn modelId="{8AB532C0-42E7-744B-9E84-ED899D6756DD}" srcId="{5DA3F29E-F37C-9044-A17C-78F83A74D385}" destId="{82F61F87-4DC1-9541-8A03-DAA7A614F82C}" srcOrd="0" destOrd="0" parTransId="{FD613060-C29A-8842-AC95-C3105419FC8F}" sibTransId="{E228A4E0-232F-1F47-B42E-F11AA7D58C04}"/>
    <dgm:cxn modelId="{789609B5-EB4D-3941-97A3-F63F2495091D}" type="presOf" srcId="{31EF8077-2EB0-1D4A-A076-FA25FFC79432}" destId="{9FE0A8B4-F98E-3B43-B079-C73626B4C9C3}" srcOrd="0" destOrd="0" presId="urn:microsoft.com/office/officeart/2005/8/layout/cycle4"/>
    <dgm:cxn modelId="{0F6FBC7C-21A7-DA42-986E-086347623764}" type="presOf" srcId="{82F61F87-4DC1-9541-8A03-DAA7A614F82C}" destId="{F77ADCF6-10FA-574D-9A23-8920992F47F9}" srcOrd="1" destOrd="0" presId="urn:microsoft.com/office/officeart/2005/8/layout/cycle4"/>
    <dgm:cxn modelId="{7D249223-4FC4-6E48-B910-E18FD4DE2E05}" srcId="{7EDF70A2-388A-E348-B85C-129C0B74F73D}" destId="{631CA799-B98D-BD49-B367-2C7D40FCE3C9}" srcOrd="2" destOrd="0" parTransId="{FCA06728-D30A-0445-A6BD-C9992D18B0DC}" sibTransId="{F6D1008D-5D9F-624A-8C8D-115A203CA32A}"/>
    <dgm:cxn modelId="{1921EE3F-B4DF-F640-93BF-64674DB1BCB7}" srcId="{32F221E1-5BA5-9C49-ACA5-0F23FB8B8B2F}" destId="{31EF8077-2EB0-1D4A-A076-FA25FFC79432}" srcOrd="0" destOrd="0" parTransId="{D840526D-67F6-EB43-BA9B-CB7C83C87DE9}" sibTransId="{B26EFED4-7CB5-9849-AA8E-0FC3014310E1}"/>
    <dgm:cxn modelId="{F7B0C442-0A0D-E74D-813A-8CCC03C77888}" srcId="{7EDF70A2-388A-E348-B85C-129C0B74F73D}" destId="{32F221E1-5BA5-9C49-ACA5-0F23FB8B8B2F}" srcOrd="0" destOrd="0" parTransId="{AAF016C1-AF06-CA45-AB8D-19E9F58877AB}" sibTransId="{CABEB9A1-A2F9-4741-A7B2-3C08D48816EA}"/>
    <dgm:cxn modelId="{CBE786C7-682B-B04F-9390-0F2B22AF9855}" type="presOf" srcId="{82F61F87-4DC1-9541-8A03-DAA7A614F82C}" destId="{2E8B583B-C85C-9C46-8DC9-106D89A4E641}" srcOrd="0" destOrd="0" presId="urn:microsoft.com/office/officeart/2005/8/layout/cycle4"/>
    <dgm:cxn modelId="{ED07E4EC-95E2-F441-85A1-100FAA1D038D}" srcId="{7EDF70A2-388A-E348-B85C-129C0B74F73D}" destId="{5DA3F29E-F37C-9044-A17C-78F83A74D385}" srcOrd="1" destOrd="0" parTransId="{501EF4DC-8923-FE44-BFAE-70140DF12C81}" sibTransId="{E0FA1BC9-435E-5A44-8473-FD2C9DFC183B}"/>
    <dgm:cxn modelId="{B38DE771-9C40-C740-96D8-B4223B7ECF28}" type="presOf" srcId="{81AD16EA-922E-B144-ACC0-BF71646D7166}" destId="{9571A6B3-607E-5146-A4E6-433C0D8654D4}" srcOrd="0" destOrd="0" presId="urn:microsoft.com/office/officeart/2005/8/layout/cycle4"/>
    <dgm:cxn modelId="{C58308D6-9958-A645-B89D-4BAE88E65B0E}" type="presOf" srcId="{631CA799-B98D-BD49-B367-2C7D40FCE3C9}" destId="{B7C8C2BF-6D79-DC4C-A23D-315A8F31E49D}" srcOrd="0" destOrd="0" presId="urn:microsoft.com/office/officeart/2005/8/layout/cycle4"/>
    <dgm:cxn modelId="{68476F62-F304-2A4A-95FF-8E121DE831D4}" type="presOf" srcId="{8223E5A4-3E58-D14F-8513-9FAA6E9D698F}" destId="{4BBA2DFA-2130-0A4E-9432-74525178BD39}" srcOrd="1" destOrd="0" presId="urn:microsoft.com/office/officeart/2005/8/layout/cycle4"/>
    <dgm:cxn modelId="{6522EE14-1D89-0545-9C7A-6C5593D9DB57}" srcId="{81AD16EA-922E-B144-ACC0-BF71646D7166}" destId="{8223E5A4-3E58-D14F-8513-9FAA6E9D698F}" srcOrd="0" destOrd="0" parTransId="{55C13337-291A-4342-8F41-EF4139EE0D95}" sibTransId="{BBC8980D-BF35-1A4C-A616-E134037E514B}"/>
    <dgm:cxn modelId="{DE45AD88-EAD0-7942-91E1-4989DD1CB002}" srcId="{5DA3F29E-F37C-9044-A17C-78F83A74D385}" destId="{75374212-F5EE-B64B-AD5D-F4DBDA3BF49B}" srcOrd="1" destOrd="0" parTransId="{36062859-D38D-E845-A4CB-0ABAC06F6E17}" sibTransId="{E85A543C-A62A-9B4A-B02A-84B2FABDECF3}"/>
    <dgm:cxn modelId="{94A16060-5614-0C4E-ADAB-480159C36D45}" type="presOf" srcId="{75374212-F5EE-B64B-AD5D-F4DBDA3BF49B}" destId="{F77ADCF6-10FA-574D-9A23-8920992F47F9}" srcOrd="1" destOrd="1" presId="urn:microsoft.com/office/officeart/2005/8/layout/cycle4"/>
    <dgm:cxn modelId="{C9010EDE-FC55-D345-9EFD-DA3F889A0799}" type="presOf" srcId="{8223E5A4-3E58-D14F-8513-9FAA6E9D698F}" destId="{48BFDC58-0C50-164E-9557-349E987B5622}" srcOrd="0" destOrd="0" presId="urn:microsoft.com/office/officeart/2005/8/layout/cycle4"/>
    <dgm:cxn modelId="{536A89C3-BC63-F340-958F-5D4333FFB628}" srcId="{631CA799-B98D-BD49-B367-2C7D40FCE3C9}" destId="{68BF3B19-A404-CA4F-A4C7-F2E5FD0460D9}" srcOrd="0" destOrd="0" parTransId="{B773F1DC-5A14-2C4A-88CC-19B2830B4CB7}" sibTransId="{D8312C88-4509-4D40-B18D-2D4ACD571B10}"/>
    <dgm:cxn modelId="{FBC745FD-55D5-964F-A02E-30DE505FF7EA}" type="presOf" srcId="{68BF3B19-A404-CA4F-A4C7-F2E5FD0460D9}" destId="{D330ECD0-31E9-3145-A926-65732F01A279}" srcOrd="1" destOrd="0" presId="urn:microsoft.com/office/officeart/2005/8/layout/cycle4"/>
    <dgm:cxn modelId="{7A58A745-EC5E-BB4D-BDAB-43586F09F8F3}" type="presOf" srcId="{68BF3B19-A404-CA4F-A4C7-F2E5FD0460D9}" destId="{1E2D4E3D-4EAB-534F-A3D8-31ED008D7D29}" srcOrd="0" destOrd="0" presId="urn:microsoft.com/office/officeart/2005/8/layout/cycle4"/>
    <dgm:cxn modelId="{14230325-1E91-004E-B1DF-3C0DA725ECD3}" type="presOf" srcId="{5DA3F29E-F37C-9044-A17C-78F83A74D385}" destId="{13DE806C-ED24-9645-BADE-4B956A97691C}" srcOrd="0" destOrd="0" presId="urn:microsoft.com/office/officeart/2005/8/layout/cycle4"/>
    <dgm:cxn modelId="{8168D368-20FF-BD41-ABAC-7D7E8CC22D74}" type="presOf" srcId="{75374212-F5EE-B64B-AD5D-F4DBDA3BF49B}" destId="{2E8B583B-C85C-9C46-8DC9-106D89A4E641}" srcOrd="0" destOrd="1" presId="urn:microsoft.com/office/officeart/2005/8/layout/cycle4"/>
    <dgm:cxn modelId="{02B458D5-53C3-284D-AA2F-9E0A8CD6335B}" type="presOf" srcId="{32F221E1-5BA5-9C49-ACA5-0F23FB8B8B2F}" destId="{760175DB-7E5D-344D-9C68-F4495DCEE074}" srcOrd="0" destOrd="0" presId="urn:microsoft.com/office/officeart/2005/8/layout/cycle4"/>
    <dgm:cxn modelId="{D2E64B61-B7C6-8849-9365-6C0390296866}" type="presOf" srcId="{31EF8077-2EB0-1D4A-A076-FA25FFC79432}" destId="{A7C6CCC2-B511-1240-B3EF-5CC58E2AD378}" srcOrd="1" destOrd="0" presId="urn:microsoft.com/office/officeart/2005/8/layout/cycle4"/>
    <dgm:cxn modelId="{7C3AE54A-6B51-0243-BF3A-B70B34C3E816}" type="presParOf" srcId="{53DB63F7-2B05-F74F-905E-CC07783E88D7}" destId="{35F6D865-F2E5-3446-8DE4-E18BC7E58807}" srcOrd="0" destOrd="0" presId="urn:microsoft.com/office/officeart/2005/8/layout/cycle4"/>
    <dgm:cxn modelId="{994C8243-F369-8242-BE91-B266495DB95E}" type="presParOf" srcId="{35F6D865-F2E5-3446-8DE4-E18BC7E58807}" destId="{BA68AAC2-E6E6-3849-B797-9B7B64C5D0A6}" srcOrd="0" destOrd="0" presId="urn:microsoft.com/office/officeart/2005/8/layout/cycle4"/>
    <dgm:cxn modelId="{98D0E2C2-3A0D-B34B-97DD-2F47817EC43B}" type="presParOf" srcId="{BA68AAC2-E6E6-3849-B797-9B7B64C5D0A6}" destId="{9FE0A8B4-F98E-3B43-B079-C73626B4C9C3}" srcOrd="0" destOrd="0" presId="urn:microsoft.com/office/officeart/2005/8/layout/cycle4"/>
    <dgm:cxn modelId="{DC00DDE4-3520-454F-AFFC-443543C2F743}" type="presParOf" srcId="{BA68AAC2-E6E6-3849-B797-9B7B64C5D0A6}" destId="{A7C6CCC2-B511-1240-B3EF-5CC58E2AD378}" srcOrd="1" destOrd="0" presId="urn:microsoft.com/office/officeart/2005/8/layout/cycle4"/>
    <dgm:cxn modelId="{A586CFE1-C3EE-FC42-B631-71F43973DA48}" type="presParOf" srcId="{35F6D865-F2E5-3446-8DE4-E18BC7E58807}" destId="{FAF121BE-AA4C-FE42-A473-EAD00B489054}" srcOrd="1" destOrd="0" presId="urn:microsoft.com/office/officeart/2005/8/layout/cycle4"/>
    <dgm:cxn modelId="{E19AD5A3-73B3-7242-A567-D42B7EE60DD8}" type="presParOf" srcId="{FAF121BE-AA4C-FE42-A473-EAD00B489054}" destId="{2E8B583B-C85C-9C46-8DC9-106D89A4E641}" srcOrd="0" destOrd="0" presId="urn:microsoft.com/office/officeart/2005/8/layout/cycle4"/>
    <dgm:cxn modelId="{D6E1721E-262E-0546-B444-C7B8F05E41CB}" type="presParOf" srcId="{FAF121BE-AA4C-FE42-A473-EAD00B489054}" destId="{F77ADCF6-10FA-574D-9A23-8920992F47F9}" srcOrd="1" destOrd="0" presId="urn:microsoft.com/office/officeart/2005/8/layout/cycle4"/>
    <dgm:cxn modelId="{2CD23CCD-B1C1-5843-803B-9CFB83E0C670}" type="presParOf" srcId="{35F6D865-F2E5-3446-8DE4-E18BC7E58807}" destId="{1F5E34EA-670D-2F44-8849-5C8DCCEBFC89}" srcOrd="2" destOrd="0" presId="urn:microsoft.com/office/officeart/2005/8/layout/cycle4"/>
    <dgm:cxn modelId="{17211B07-C049-F047-A20E-EF0D49D4658D}" type="presParOf" srcId="{1F5E34EA-670D-2F44-8849-5C8DCCEBFC89}" destId="{1E2D4E3D-4EAB-534F-A3D8-31ED008D7D29}" srcOrd="0" destOrd="0" presId="urn:microsoft.com/office/officeart/2005/8/layout/cycle4"/>
    <dgm:cxn modelId="{919E8FAB-1073-BB46-B04B-2E0EB29178F6}" type="presParOf" srcId="{1F5E34EA-670D-2F44-8849-5C8DCCEBFC89}" destId="{D330ECD0-31E9-3145-A926-65732F01A279}" srcOrd="1" destOrd="0" presId="urn:microsoft.com/office/officeart/2005/8/layout/cycle4"/>
    <dgm:cxn modelId="{FF663A50-F775-4240-88ED-5CB5ADB65B6C}" type="presParOf" srcId="{35F6D865-F2E5-3446-8DE4-E18BC7E58807}" destId="{216C58E7-B0CE-A74F-BBD7-1868A90E42C4}" srcOrd="3" destOrd="0" presId="urn:microsoft.com/office/officeart/2005/8/layout/cycle4"/>
    <dgm:cxn modelId="{8BC15F03-1556-7045-81DE-FF088C223087}" type="presParOf" srcId="{216C58E7-B0CE-A74F-BBD7-1868A90E42C4}" destId="{48BFDC58-0C50-164E-9557-349E987B5622}" srcOrd="0" destOrd="0" presId="urn:microsoft.com/office/officeart/2005/8/layout/cycle4"/>
    <dgm:cxn modelId="{7BD4A9D2-B3A4-6549-9BCD-9FB2B8C530DF}" type="presParOf" srcId="{216C58E7-B0CE-A74F-BBD7-1868A90E42C4}" destId="{4BBA2DFA-2130-0A4E-9432-74525178BD39}" srcOrd="1" destOrd="0" presId="urn:microsoft.com/office/officeart/2005/8/layout/cycle4"/>
    <dgm:cxn modelId="{12BEBD67-1680-E84F-8798-4DC42686C4F1}" type="presParOf" srcId="{35F6D865-F2E5-3446-8DE4-E18BC7E58807}" destId="{4CD1B195-9CDB-114E-AF0E-1DB03982C4F6}" srcOrd="4" destOrd="0" presId="urn:microsoft.com/office/officeart/2005/8/layout/cycle4"/>
    <dgm:cxn modelId="{8D9EDCB3-334C-2C42-8DC7-10EE309016FE}" type="presParOf" srcId="{53DB63F7-2B05-F74F-905E-CC07783E88D7}" destId="{774B5303-D5DF-8248-B92B-760E8EA5EC1A}" srcOrd="1" destOrd="0" presId="urn:microsoft.com/office/officeart/2005/8/layout/cycle4"/>
    <dgm:cxn modelId="{A1CD6D3B-61AF-BB4D-9289-42BE0F9C70CF}" type="presParOf" srcId="{774B5303-D5DF-8248-B92B-760E8EA5EC1A}" destId="{760175DB-7E5D-344D-9C68-F4495DCEE074}" srcOrd="0" destOrd="0" presId="urn:microsoft.com/office/officeart/2005/8/layout/cycle4"/>
    <dgm:cxn modelId="{C57432CF-83B2-6F41-A9D5-D167D8DDE856}" type="presParOf" srcId="{774B5303-D5DF-8248-B92B-760E8EA5EC1A}" destId="{13DE806C-ED24-9645-BADE-4B956A97691C}" srcOrd="1" destOrd="0" presId="urn:microsoft.com/office/officeart/2005/8/layout/cycle4"/>
    <dgm:cxn modelId="{771729F3-19C4-E640-BD19-5854F2608880}" type="presParOf" srcId="{774B5303-D5DF-8248-B92B-760E8EA5EC1A}" destId="{B7C8C2BF-6D79-DC4C-A23D-315A8F31E49D}" srcOrd="2" destOrd="0" presId="urn:microsoft.com/office/officeart/2005/8/layout/cycle4"/>
    <dgm:cxn modelId="{9A87F85C-6966-BD42-8F9D-49CEE46355FA}" type="presParOf" srcId="{774B5303-D5DF-8248-B92B-760E8EA5EC1A}" destId="{9571A6B3-607E-5146-A4E6-433C0D8654D4}" srcOrd="3" destOrd="0" presId="urn:microsoft.com/office/officeart/2005/8/layout/cycle4"/>
    <dgm:cxn modelId="{9BCE1DBF-B8D5-5D45-A821-33DD8F1C1E5F}" type="presParOf" srcId="{774B5303-D5DF-8248-B92B-760E8EA5EC1A}" destId="{5904E85B-208A-E243-89CE-32CC5C3ACFFC}" srcOrd="4" destOrd="0" presId="urn:microsoft.com/office/officeart/2005/8/layout/cycle4"/>
    <dgm:cxn modelId="{603AA2C1-A076-5943-A28A-1C5D0486DD51}" type="presParOf" srcId="{53DB63F7-2B05-F74F-905E-CC07783E88D7}" destId="{CAB84C7E-0CED-B642-8BE8-FFC37D4866DC}" srcOrd="2" destOrd="0" presId="urn:microsoft.com/office/officeart/2005/8/layout/cycle4"/>
    <dgm:cxn modelId="{F542AD41-3B25-5149-8C94-2BBE203CD332}" type="presParOf" srcId="{53DB63F7-2B05-F74F-905E-CC07783E88D7}" destId="{5A3C0987-51F9-8E4A-9D83-E07A51C11B1B}"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A9BD31-057C-D647-95B5-327F4598347F}" type="doc">
      <dgm:prSet loTypeId="urn:microsoft.com/office/officeart/2005/8/layout/lProcess3" loCatId="process" qsTypeId="urn:microsoft.com/office/officeart/2005/8/quickstyle/simple4" qsCatId="simple" csTypeId="urn:microsoft.com/office/officeart/2005/8/colors/accent1_2" csCatId="accent1" phldr="1"/>
      <dgm:spPr/>
      <dgm:t>
        <a:bodyPr/>
        <a:lstStyle/>
        <a:p>
          <a:endParaRPr lang="en-US"/>
        </a:p>
      </dgm:t>
    </dgm:pt>
    <dgm:pt modelId="{ACB83D68-785D-9748-9671-FC38BFF5360B}">
      <dgm:prSet phldrT="[Text]"/>
      <dgm:spPr/>
      <dgm:t>
        <a:bodyPr/>
        <a:lstStyle/>
        <a:p>
          <a:r>
            <a:rPr lang="en-US" dirty="0" smtClean="0"/>
            <a:t>Personal space</a:t>
          </a:r>
          <a:endParaRPr lang="en-US" dirty="0"/>
        </a:p>
      </dgm:t>
    </dgm:pt>
    <dgm:pt modelId="{C4258D4E-B1A7-D346-8081-F7B74BB61182}" type="parTrans" cxnId="{B7CEC6F7-330E-3141-904F-EE13B6411765}">
      <dgm:prSet/>
      <dgm:spPr/>
      <dgm:t>
        <a:bodyPr/>
        <a:lstStyle/>
        <a:p>
          <a:endParaRPr lang="en-US"/>
        </a:p>
      </dgm:t>
    </dgm:pt>
    <dgm:pt modelId="{03ACE845-6E03-9744-B4E0-A5BACF695DE3}" type="sibTrans" cxnId="{B7CEC6F7-330E-3141-904F-EE13B6411765}">
      <dgm:prSet/>
      <dgm:spPr/>
      <dgm:t>
        <a:bodyPr/>
        <a:lstStyle/>
        <a:p>
          <a:endParaRPr lang="en-US"/>
        </a:p>
      </dgm:t>
    </dgm:pt>
    <dgm:pt modelId="{C5059495-1571-1F49-A105-04DBBA52E3AD}">
      <dgm:prSet phldrT="[Text]"/>
      <dgm:spPr/>
      <dgm:t>
        <a:bodyPr/>
        <a:lstStyle/>
        <a:p>
          <a:r>
            <a:rPr lang="en-US" dirty="0" smtClean="0"/>
            <a:t>Can be accessed from SLE and may be integrated</a:t>
          </a:r>
          <a:endParaRPr lang="en-US" dirty="0"/>
        </a:p>
      </dgm:t>
    </dgm:pt>
    <dgm:pt modelId="{F09F51D1-D713-454D-8B16-72937D17FEA9}" type="parTrans" cxnId="{1412E7E8-5D80-6F4B-9848-5391A9DEFF4D}">
      <dgm:prSet/>
      <dgm:spPr/>
      <dgm:t>
        <a:bodyPr/>
        <a:lstStyle/>
        <a:p>
          <a:endParaRPr lang="en-US"/>
        </a:p>
      </dgm:t>
    </dgm:pt>
    <dgm:pt modelId="{C3A313F3-0C2B-0943-BFF3-6A393A857B48}" type="sibTrans" cxnId="{1412E7E8-5D80-6F4B-9848-5391A9DEFF4D}">
      <dgm:prSet/>
      <dgm:spPr/>
      <dgm:t>
        <a:bodyPr/>
        <a:lstStyle/>
        <a:p>
          <a:endParaRPr lang="en-US"/>
        </a:p>
      </dgm:t>
    </dgm:pt>
    <dgm:pt modelId="{D52A2358-3037-174B-A469-1A5B1862A9DB}">
      <dgm:prSet phldrT="[Text]"/>
      <dgm:spPr/>
      <dgm:t>
        <a:bodyPr/>
        <a:lstStyle/>
        <a:p>
          <a:r>
            <a:rPr lang="en-US" dirty="0" smtClean="0"/>
            <a:t>Enable interfaces</a:t>
          </a:r>
          <a:endParaRPr lang="en-US" dirty="0"/>
        </a:p>
      </dgm:t>
    </dgm:pt>
    <dgm:pt modelId="{59965408-7775-6C40-84D4-18555BE55D44}" type="parTrans" cxnId="{13DFF288-735D-6841-9D8A-EB445C9C7D11}">
      <dgm:prSet/>
      <dgm:spPr/>
      <dgm:t>
        <a:bodyPr/>
        <a:lstStyle/>
        <a:p>
          <a:endParaRPr lang="en-US"/>
        </a:p>
      </dgm:t>
    </dgm:pt>
    <dgm:pt modelId="{4A216918-B2FA-1442-A83A-62452C06835B}" type="sibTrans" cxnId="{13DFF288-735D-6841-9D8A-EB445C9C7D11}">
      <dgm:prSet/>
      <dgm:spPr/>
      <dgm:t>
        <a:bodyPr/>
        <a:lstStyle/>
        <a:p>
          <a:endParaRPr lang="en-US"/>
        </a:p>
      </dgm:t>
    </dgm:pt>
    <dgm:pt modelId="{B57A8B5D-FCD4-1641-A9FC-C2F5B1DDA6CA}">
      <dgm:prSet phldrT="[Text]"/>
      <dgm:spPr/>
      <dgm:t>
        <a:bodyPr/>
        <a:lstStyle/>
        <a:p>
          <a:r>
            <a:rPr lang="en-US" dirty="0" smtClean="0"/>
            <a:t>Institutional space</a:t>
          </a:r>
          <a:endParaRPr lang="en-US" dirty="0"/>
        </a:p>
      </dgm:t>
    </dgm:pt>
    <dgm:pt modelId="{447C29D4-CC5D-D148-ACDD-8F43B600A2C9}" type="parTrans" cxnId="{3079EA86-F5F3-0E48-8108-D58B95D45666}">
      <dgm:prSet/>
      <dgm:spPr/>
      <dgm:t>
        <a:bodyPr/>
        <a:lstStyle/>
        <a:p>
          <a:endParaRPr lang="en-US"/>
        </a:p>
      </dgm:t>
    </dgm:pt>
    <dgm:pt modelId="{E4C7A368-AE7F-384B-A1EB-DE298A472474}" type="sibTrans" cxnId="{3079EA86-F5F3-0E48-8108-D58B95D45666}">
      <dgm:prSet/>
      <dgm:spPr/>
      <dgm:t>
        <a:bodyPr/>
        <a:lstStyle/>
        <a:p>
          <a:endParaRPr lang="en-US"/>
        </a:p>
      </dgm:t>
    </dgm:pt>
    <dgm:pt modelId="{1B13F2DB-120B-9340-9A5F-24880F7E79AA}">
      <dgm:prSet phldrT="[Text]"/>
      <dgm:spPr/>
      <dgm:t>
        <a:bodyPr/>
        <a:lstStyle/>
        <a:p>
          <a:r>
            <a:rPr lang="en-US" dirty="0" smtClean="0"/>
            <a:t>Is the body of SLE</a:t>
          </a:r>
          <a:endParaRPr lang="en-US" dirty="0"/>
        </a:p>
      </dgm:t>
    </dgm:pt>
    <dgm:pt modelId="{4A335FA8-4A05-1E4F-BC92-2F8D8A13F4FF}" type="parTrans" cxnId="{C3331379-B792-6E4E-AB52-467A81881AC4}">
      <dgm:prSet/>
      <dgm:spPr/>
      <dgm:t>
        <a:bodyPr/>
        <a:lstStyle/>
        <a:p>
          <a:endParaRPr lang="en-US"/>
        </a:p>
      </dgm:t>
    </dgm:pt>
    <dgm:pt modelId="{4160FD6B-C20B-514A-9EF9-F22AC5EF5CA3}" type="sibTrans" cxnId="{C3331379-B792-6E4E-AB52-467A81881AC4}">
      <dgm:prSet/>
      <dgm:spPr/>
      <dgm:t>
        <a:bodyPr/>
        <a:lstStyle/>
        <a:p>
          <a:endParaRPr lang="en-US"/>
        </a:p>
      </dgm:t>
    </dgm:pt>
    <dgm:pt modelId="{320FB916-40FF-DB43-964E-FF36EEB096D7}">
      <dgm:prSet phldrT="[Text]"/>
      <dgm:spPr/>
      <dgm:t>
        <a:bodyPr/>
        <a:lstStyle/>
        <a:p>
          <a:r>
            <a:rPr lang="en-US" dirty="0" smtClean="0"/>
            <a:t>Maximally exposed</a:t>
          </a:r>
        </a:p>
        <a:p>
          <a:r>
            <a:rPr lang="en-US" dirty="0" smtClean="0"/>
            <a:t>High functionality</a:t>
          </a:r>
          <a:endParaRPr lang="en-US" dirty="0"/>
        </a:p>
      </dgm:t>
    </dgm:pt>
    <dgm:pt modelId="{0C272FB7-CC09-4045-B9A7-DEE45B24FBD4}" type="parTrans" cxnId="{F031F571-CDD8-C149-A547-D0850F612D68}">
      <dgm:prSet/>
      <dgm:spPr/>
      <dgm:t>
        <a:bodyPr/>
        <a:lstStyle/>
        <a:p>
          <a:endParaRPr lang="en-US"/>
        </a:p>
      </dgm:t>
    </dgm:pt>
    <dgm:pt modelId="{7B4571C7-B2B1-2C49-8BA5-64914C60627C}" type="sibTrans" cxnId="{F031F571-CDD8-C149-A547-D0850F612D68}">
      <dgm:prSet/>
      <dgm:spPr/>
      <dgm:t>
        <a:bodyPr/>
        <a:lstStyle/>
        <a:p>
          <a:endParaRPr lang="en-US"/>
        </a:p>
      </dgm:t>
    </dgm:pt>
    <dgm:pt modelId="{43AB5C9C-2169-0B43-BC53-7D12173A155B}">
      <dgm:prSet phldrT="[Text]"/>
      <dgm:spPr/>
      <dgm:t>
        <a:bodyPr/>
        <a:lstStyle/>
        <a:p>
          <a:r>
            <a:rPr lang="en-US" dirty="0" smtClean="0"/>
            <a:t>Support space</a:t>
          </a:r>
          <a:endParaRPr lang="en-US" dirty="0"/>
        </a:p>
      </dgm:t>
    </dgm:pt>
    <dgm:pt modelId="{852B5A71-2C4F-3D4D-A668-7F43D17C0D9E}" type="parTrans" cxnId="{0745B3A6-1200-124D-B4DF-6AF05803ED1D}">
      <dgm:prSet/>
      <dgm:spPr/>
      <dgm:t>
        <a:bodyPr/>
        <a:lstStyle/>
        <a:p>
          <a:endParaRPr lang="en-US"/>
        </a:p>
      </dgm:t>
    </dgm:pt>
    <dgm:pt modelId="{7E6DF874-9EC0-394B-AB35-CCB89613B33C}" type="sibTrans" cxnId="{0745B3A6-1200-124D-B4DF-6AF05803ED1D}">
      <dgm:prSet/>
      <dgm:spPr/>
      <dgm:t>
        <a:bodyPr/>
        <a:lstStyle/>
        <a:p>
          <a:endParaRPr lang="en-US"/>
        </a:p>
      </dgm:t>
    </dgm:pt>
    <dgm:pt modelId="{26850FBC-B147-E44D-890E-A11558BB59F8}">
      <dgm:prSet phldrT="[Text]"/>
      <dgm:spPr/>
      <dgm:t>
        <a:bodyPr/>
        <a:lstStyle/>
        <a:p>
          <a:r>
            <a:rPr lang="en-US" dirty="0" smtClean="0"/>
            <a:t>Is external to SLE but clearly relevant to student journey</a:t>
          </a:r>
          <a:endParaRPr lang="en-US" dirty="0"/>
        </a:p>
      </dgm:t>
    </dgm:pt>
    <dgm:pt modelId="{7A3F2E65-D5BF-094F-AC11-D99EC4A2E116}" type="parTrans" cxnId="{22975DB9-6F63-8C42-B342-C985DCCD4132}">
      <dgm:prSet/>
      <dgm:spPr/>
      <dgm:t>
        <a:bodyPr/>
        <a:lstStyle/>
        <a:p>
          <a:endParaRPr lang="en-US"/>
        </a:p>
      </dgm:t>
    </dgm:pt>
    <dgm:pt modelId="{0FF5EB97-D7B2-C34A-BBD0-C97711BD9834}" type="sibTrans" cxnId="{22975DB9-6F63-8C42-B342-C985DCCD4132}">
      <dgm:prSet/>
      <dgm:spPr/>
      <dgm:t>
        <a:bodyPr/>
        <a:lstStyle/>
        <a:p>
          <a:endParaRPr lang="en-US"/>
        </a:p>
      </dgm:t>
    </dgm:pt>
    <dgm:pt modelId="{5DFE55CE-8059-684F-AE86-BAE78EEE39A4}">
      <dgm:prSet phldrT="[Text]"/>
      <dgm:spPr/>
      <dgm:t>
        <a:bodyPr/>
        <a:lstStyle/>
        <a:p>
          <a:r>
            <a:rPr lang="en-US" dirty="0" smtClean="0"/>
            <a:t>Is linked to from SLE, supports holistic view	</a:t>
          </a:r>
          <a:endParaRPr lang="en-US" dirty="0"/>
        </a:p>
      </dgm:t>
    </dgm:pt>
    <dgm:pt modelId="{77A3134D-0032-644F-851E-88165ECD7CDA}" type="parTrans" cxnId="{24439B44-230D-F147-92A3-E3670BA37C2B}">
      <dgm:prSet/>
      <dgm:spPr/>
      <dgm:t>
        <a:bodyPr/>
        <a:lstStyle/>
        <a:p>
          <a:endParaRPr lang="en-US"/>
        </a:p>
      </dgm:t>
    </dgm:pt>
    <dgm:pt modelId="{52319186-8B60-2244-B16B-1649CC9339DB}" type="sibTrans" cxnId="{24439B44-230D-F147-92A3-E3670BA37C2B}">
      <dgm:prSet/>
      <dgm:spPr/>
      <dgm:t>
        <a:bodyPr/>
        <a:lstStyle/>
        <a:p>
          <a:endParaRPr lang="en-US"/>
        </a:p>
      </dgm:t>
    </dgm:pt>
    <dgm:pt modelId="{8438FDF2-0E32-B34B-A688-6C75225E533F}">
      <dgm:prSet phldrT="[Text]"/>
      <dgm:spPr/>
      <dgm:t>
        <a:bodyPr/>
        <a:lstStyle/>
        <a:p>
          <a:r>
            <a:rPr lang="en-US" dirty="0" smtClean="0"/>
            <a:t>Good for learning</a:t>
          </a:r>
          <a:endParaRPr lang="en-US" dirty="0"/>
        </a:p>
      </dgm:t>
    </dgm:pt>
    <dgm:pt modelId="{DEF98DFE-AA48-9744-86EE-FAB4BB9A061F}" type="parTrans" cxnId="{BCD38BC0-6726-8747-8E19-7B2A0812D977}">
      <dgm:prSet/>
      <dgm:spPr/>
      <dgm:t>
        <a:bodyPr/>
        <a:lstStyle/>
        <a:p>
          <a:endParaRPr lang="en-US"/>
        </a:p>
      </dgm:t>
    </dgm:pt>
    <dgm:pt modelId="{47B9F217-7257-1241-B69B-B801E56D2F79}" type="sibTrans" cxnId="{BCD38BC0-6726-8747-8E19-7B2A0812D977}">
      <dgm:prSet/>
      <dgm:spPr/>
      <dgm:t>
        <a:bodyPr/>
        <a:lstStyle/>
        <a:p>
          <a:endParaRPr lang="en-US"/>
        </a:p>
      </dgm:t>
    </dgm:pt>
    <dgm:pt modelId="{E1996DD0-ED79-DE43-A205-B578CCDDA625}">
      <dgm:prSet phldrT="[Text]"/>
      <dgm:spPr/>
      <dgm:t>
        <a:bodyPr/>
        <a:lstStyle/>
        <a:p>
          <a:r>
            <a:rPr lang="en-US" dirty="0" smtClean="0"/>
            <a:t>Is external to SLE but clearly relevant to educational journey</a:t>
          </a:r>
          <a:endParaRPr lang="en-US" dirty="0"/>
        </a:p>
      </dgm:t>
    </dgm:pt>
    <dgm:pt modelId="{8CE3A20D-250F-5B48-AC79-2F4A70BEAAF7}" type="parTrans" cxnId="{B07EB280-5359-A744-A7DF-E6BD08A17258}">
      <dgm:prSet/>
      <dgm:spPr/>
      <dgm:t>
        <a:bodyPr/>
        <a:lstStyle/>
        <a:p>
          <a:endParaRPr lang="en-US"/>
        </a:p>
      </dgm:t>
    </dgm:pt>
    <dgm:pt modelId="{F4B7C40A-1FFE-F34B-8055-1DC63CC607BD}" type="sibTrans" cxnId="{B07EB280-5359-A744-A7DF-E6BD08A17258}">
      <dgm:prSet/>
      <dgm:spPr/>
      <dgm:t>
        <a:bodyPr/>
        <a:lstStyle/>
        <a:p>
          <a:endParaRPr lang="en-US"/>
        </a:p>
      </dgm:t>
    </dgm:pt>
    <dgm:pt modelId="{E00E6ED7-1AF3-F24D-816C-14885702AAA1}">
      <dgm:prSet phldrT="[Text]"/>
      <dgm:spPr/>
      <dgm:t>
        <a:bodyPr/>
        <a:lstStyle/>
        <a:p>
          <a:r>
            <a:rPr lang="en-US" dirty="0" smtClean="0"/>
            <a:t>Is linked to from SLE, supports holistic view</a:t>
          </a:r>
          <a:endParaRPr lang="en-US" dirty="0"/>
        </a:p>
      </dgm:t>
    </dgm:pt>
    <dgm:pt modelId="{3C73481B-365A-194A-9A70-8E50AA0090EB}" type="parTrans" cxnId="{224EC5CE-6869-494B-A358-0666CFD39262}">
      <dgm:prSet/>
      <dgm:spPr/>
      <dgm:t>
        <a:bodyPr/>
        <a:lstStyle/>
        <a:p>
          <a:endParaRPr lang="en-US"/>
        </a:p>
      </dgm:t>
    </dgm:pt>
    <dgm:pt modelId="{77A88D77-EEEA-F540-994B-1F4A15A6FCF5}" type="sibTrans" cxnId="{224EC5CE-6869-494B-A358-0666CFD39262}">
      <dgm:prSet/>
      <dgm:spPr/>
      <dgm:t>
        <a:bodyPr/>
        <a:lstStyle/>
        <a:p>
          <a:endParaRPr lang="en-US"/>
        </a:p>
      </dgm:t>
    </dgm:pt>
    <dgm:pt modelId="{EA2F03BE-10DB-3C43-802F-A3EFC2BA9B02}">
      <dgm:prSet phldrT="[Text]"/>
      <dgm:spPr/>
      <dgm:t>
        <a:bodyPr/>
        <a:lstStyle/>
        <a:p>
          <a:r>
            <a:rPr lang="en-US" dirty="0" smtClean="0"/>
            <a:t>Social space</a:t>
          </a:r>
          <a:endParaRPr lang="en-US" dirty="0"/>
        </a:p>
      </dgm:t>
    </dgm:pt>
    <dgm:pt modelId="{584AD6B3-FF17-8F4D-839A-365A9D327E45}" type="parTrans" cxnId="{4819B0B7-3425-C74B-95D4-77317727AC68}">
      <dgm:prSet/>
      <dgm:spPr/>
      <dgm:t>
        <a:bodyPr/>
        <a:lstStyle/>
        <a:p>
          <a:endParaRPr lang="en-US"/>
        </a:p>
      </dgm:t>
    </dgm:pt>
    <dgm:pt modelId="{79F3FE2A-E57C-0F44-9E43-3912437FC9EF}" type="sibTrans" cxnId="{4819B0B7-3425-C74B-95D4-77317727AC68}">
      <dgm:prSet/>
      <dgm:spPr/>
      <dgm:t>
        <a:bodyPr/>
        <a:lstStyle/>
        <a:p>
          <a:endParaRPr lang="en-US"/>
        </a:p>
      </dgm:t>
    </dgm:pt>
    <dgm:pt modelId="{E74A2090-CD5C-6A4A-93EE-ACEF2937F328}">
      <dgm:prSet phldrT="[Text]"/>
      <dgm:spPr/>
      <dgm:t>
        <a:bodyPr/>
        <a:lstStyle/>
        <a:p>
          <a:r>
            <a:rPr lang="en-US" dirty="0" smtClean="0"/>
            <a:t>Integrated set of communication tools</a:t>
          </a:r>
          <a:endParaRPr lang="en-US" dirty="0"/>
        </a:p>
      </dgm:t>
    </dgm:pt>
    <dgm:pt modelId="{675BC999-8B52-B94A-B93B-55B65A3D691E}" type="parTrans" cxnId="{E94237F0-75A0-9048-A6A0-D00FBFDA69C6}">
      <dgm:prSet/>
      <dgm:spPr/>
      <dgm:t>
        <a:bodyPr/>
        <a:lstStyle/>
        <a:p>
          <a:endParaRPr lang="en-US"/>
        </a:p>
      </dgm:t>
    </dgm:pt>
    <dgm:pt modelId="{A76FF428-A9E8-084B-9E63-E10C0B8B9398}" type="sibTrans" cxnId="{E94237F0-75A0-9048-A6A0-D00FBFDA69C6}">
      <dgm:prSet/>
      <dgm:spPr/>
      <dgm:t>
        <a:bodyPr/>
        <a:lstStyle/>
        <a:p>
          <a:endParaRPr lang="en-US"/>
        </a:p>
      </dgm:t>
    </dgm:pt>
    <dgm:pt modelId="{78EC059C-AA3A-DD42-A675-A61B8B50EF4F}">
      <dgm:prSet phldrT="[Text]"/>
      <dgm:spPr/>
      <dgm:t>
        <a:bodyPr/>
        <a:lstStyle/>
        <a:p>
          <a:r>
            <a:rPr lang="en-US" dirty="0" smtClean="0"/>
            <a:t>Email, social software ,messaging</a:t>
          </a:r>
          <a:endParaRPr lang="en-US" dirty="0"/>
        </a:p>
      </dgm:t>
    </dgm:pt>
    <dgm:pt modelId="{3BE981CA-7B0A-F845-A340-59820F9AB444}" type="parTrans" cxnId="{DF9905F6-7A83-F849-AABF-221278514A55}">
      <dgm:prSet/>
      <dgm:spPr/>
      <dgm:t>
        <a:bodyPr/>
        <a:lstStyle/>
        <a:p>
          <a:endParaRPr lang="en-US"/>
        </a:p>
      </dgm:t>
    </dgm:pt>
    <dgm:pt modelId="{46218DFA-5C14-2B4D-9FA6-9A6393B66B8C}" type="sibTrans" cxnId="{DF9905F6-7A83-F849-AABF-221278514A55}">
      <dgm:prSet/>
      <dgm:spPr/>
      <dgm:t>
        <a:bodyPr/>
        <a:lstStyle/>
        <a:p>
          <a:endParaRPr lang="en-US"/>
        </a:p>
      </dgm:t>
    </dgm:pt>
    <dgm:pt modelId="{3DF32181-9E01-FE40-A24B-0D490F064B29}">
      <dgm:prSet phldrT="[Text]"/>
      <dgm:spPr/>
      <dgm:t>
        <a:bodyPr/>
        <a:lstStyle/>
        <a:p>
          <a:r>
            <a:rPr lang="en-US" dirty="0" smtClean="0"/>
            <a:t>Intersects personal and institutional space</a:t>
          </a:r>
        </a:p>
        <a:p>
          <a:r>
            <a:rPr lang="en-US" dirty="0" smtClean="0"/>
            <a:t>Is ‘fabric’ and context</a:t>
          </a:r>
          <a:endParaRPr lang="en-US" dirty="0"/>
        </a:p>
      </dgm:t>
    </dgm:pt>
    <dgm:pt modelId="{E7ABBCBE-2E22-2949-BF40-312C6CB71958}" type="parTrans" cxnId="{CC44310D-B924-614D-A81A-254F2EF5F718}">
      <dgm:prSet/>
      <dgm:spPr/>
      <dgm:t>
        <a:bodyPr/>
        <a:lstStyle/>
        <a:p>
          <a:endParaRPr lang="en-US"/>
        </a:p>
      </dgm:t>
    </dgm:pt>
    <dgm:pt modelId="{7B7A0947-0A3E-3543-B570-CCE5A604E755}" type="sibTrans" cxnId="{CC44310D-B924-614D-A81A-254F2EF5F718}">
      <dgm:prSet/>
      <dgm:spPr/>
      <dgm:t>
        <a:bodyPr/>
        <a:lstStyle/>
        <a:p>
          <a:endParaRPr lang="en-US"/>
        </a:p>
      </dgm:t>
    </dgm:pt>
    <dgm:pt modelId="{68C5A777-624B-9948-A246-F00D75C68CFC}" type="pres">
      <dgm:prSet presAssocID="{96A9BD31-057C-D647-95B5-327F4598347F}" presName="Name0" presStyleCnt="0">
        <dgm:presLayoutVars>
          <dgm:chPref val="3"/>
          <dgm:dir/>
          <dgm:animLvl val="lvl"/>
          <dgm:resizeHandles/>
        </dgm:presLayoutVars>
      </dgm:prSet>
      <dgm:spPr/>
      <dgm:t>
        <a:bodyPr/>
        <a:lstStyle/>
        <a:p>
          <a:endParaRPr lang="en-US"/>
        </a:p>
      </dgm:t>
    </dgm:pt>
    <dgm:pt modelId="{C1427BF1-CABB-9148-A1F6-C3EB841D4B71}" type="pres">
      <dgm:prSet presAssocID="{ACB83D68-785D-9748-9671-FC38BFF5360B}" presName="horFlow" presStyleCnt="0"/>
      <dgm:spPr/>
    </dgm:pt>
    <dgm:pt modelId="{42257994-A0D3-1F4F-AB77-A8E6B8048D48}" type="pres">
      <dgm:prSet presAssocID="{ACB83D68-785D-9748-9671-FC38BFF5360B}" presName="bigChev" presStyleLbl="node1" presStyleIdx="0" presStyleCnt="5"/>
      <dgm:spPr/>
      <dgm:t>
        <a:bodyPr/>
        <a:lstStyle/>
        <a:p>
          <a:endParaRPr lang="en-US"/>
        </a:p>
      </dgm:t>
    </dgm:pt>
    <dgm:pt modelId="{7DF68DE0-C99B-0E4C-B87D-B2878D9645E3}" type="pres">
      <dgm:prSet presAssocID="{F09F51D1-D713-454D-8B16-72937D17FEA9}" presName="parTrans" presStyleCnt="0"/>
      <dgm:spPr/>
    </dgm:pt>
    <dgm:pt modelId="{D6DDECD2-9727-9F4A-856D-6839A6200D9C}" type="pres">
      <dgm:prSet presAssocID="{C5059495-1571-1F49-A105-04DBBA52E3AD}" presName="node" presStyleLbl="alignAccFollowNode1" presStyleIdx="0" presStyleCnt="11">
        <dgm:presLayoutVars>
          <dgm:bulletEnabled val="1"/>
        </dgm:presLayoutVars>
      </dgm:prSet>
      <dgm:spPr/>
      <dgm:t>
        <a:bodyPr/>
        <a:lstStyle/>
        <a:p>
          <a:endParaRPr lang="en-US"/>
        </a:p>
      </dgm:t>
    </dgm:pt>
    <dgm:pt modelId="{A23BFEC5-6148-1148-A3C2-8BF7A8A02D37}" type="pres">
      <dgm:prSet presAssocID="{C3A313F3-0C2B-0943-BFF3-6A393A857B48}" presName="sibTrans" presStyleCnt="0"/>
      <dgm:spPr/>
    </dgm:pt>
    <dgm:pt modelId="{C2C1B13C-5981-7146-8464-F062BDD21472}" type="pres">
      <dgm:prSet presAssocID="{D52A2358-3037-174B-A469-1A5B1862A9DB}" presName="node" presStyleLbl="alignAccFollowNode1" presStyleIdx="1" presStyleCnt="11">
        <dgm:presLayoutVars>
          <dgm:bulletEnabled val="1"/>
        </dgm:presLayoutVars>
      </dgm:prSet>
      <dgm:spPr/>
      <dgm:t>
        <a:bodyPr/>
        <a:lstStyle/>
        <a:p>
          <a:endParaRPr lang="en-US"/>
        </a:p>
      </dgm:t>
    </dgm:pt>
    <dgm:pt modelId="{84D279AB-1E7E-B748-A1A4-9DAAD1F65E64}" type="pres">
      <dgm:prSet presAssocID="{ACB83D68-785D-9748-9671-FC38BFF5360B}" presName="vSp" presStyleCnt="0"/>
      <dgm:spPr/>
    </dgm:pt>
    <dgm:pt modelId="{509E2839-8037-CB44-8224-4C8E604C651D}" type="pres">
      <dgm:prSet presAssocID="{B57A8B5D-FCD4-1641-A9FC-C2F5B1DDA6CA}" presName="horFlow" presStyleCnt="0"/>
      <dgm:spPr/>
    </dgm:pt>
    <dgm:pt modelId="{04FB7713-56E3-1F41-AD25-54E2EB3C894E}" type="pres">
      <dgm:prSet presAssocID="{B57A8B5D-FCD4-1641-A9FC-C2F5B1DDA6CA}" presName="bigChev" presStyleLbl="node1" presStyleIdx="1" presStyleCnt="5"/>
      <dgm:spPr/>
      <dgm:t>
        <a:bodyPr/>
        <a:lstStyle/>
        <a:p>
          <a:endParaRPr lang="en-US"/>
        </a:p>
      </dgm:t>
    </dgm:pt>
    <dgm:pt modelId="{9D589EAA-4D43-BF44-861E-EE9D206383D9}" type="pres">
      <dgm:prSet presAssocID="{4A335FA8-4A05-1E4F-BC92-2F8D8A13F4FF}" presName="parTrans" presStyleCnt="0"/>
      <dgm:spPr/>
    </dgm:pt>
    <dgm:pt modelId="{CBEA263C-6005-934E-8858-A93F04DC689A}" type="pres">
      <dgm:prSet presAssocID="{1B13F2DB-120B-9340-9A5F-24880F7E79AA}" presName="node" presStyleLbl="alignAccFollowNode1" presStyleIdx="2" presStyleCnt="11">
        <dgm:presLayoutVars>
          <dgm:bulletEnabled val="1"/>
        </dgm:presLayoutVars>
      </dgm:prSet>
      <dgm:spPr/>
      <dgm:t>
        <a:bodyPr/>
        <a:lstStyle/>
        <a:p>
          <a:endParaRPr lang="en-US"/>
        </a:p>
      </dgm:t>
    </dgm:pt>
    <dgm:pt modelId="{1869F51D-0D88-DE41-B6AC-BE92A25A27E8}" type="pres">
      <dgm:prSet presAssocID="{4160FD6B-C20B-514A-9EF9-F22AC5EF5CA3}" presName="sibTrans" presStyleCnt="0"/>
      <dgm:spPr/>
    </dgm:pt>
    <dgm:pt modelId="{18A12680-D7B3-CA42-B5CB-78013E4B3247}" type="pres">
      <dgm:prSet presAssocID="{320FB916-40FF-DB43-964E-FF36EEB096D7}" presName="node" presStyleLbl="alignAccFollowNode1" presStyleIdx="3" presStyleCnt="11">
        <dgm:presLayoutVars>
          <dgm:bulletEnabled val="1"/>
        </dgm:presLayoutVars>
      </dgm:prSet>
      <dgm:spPr/>
      <dgm:t>
        <a:bodyPr/>
        <a:lstStyle/>
        <a:p>
          <a:endParaRPr lang="en-US"/>
        </a:p>
      </dgm:t>
    </dgm:pt>
    <dgm:pt modelId="{972B2876-D86B-7845-9466-649BA505BF09}" type="pres">
      <dgm:prSet presAssocID="{B57A8B5D-FCD4-1641-A9FC-C2F5B1DDA6CA}" presName="vSp" presStyleCnt="0"/>
      <dgm:spPr/>
    </dgm:pt>
    <dgm:pt modelId="{5D033471-D520-3C47-AEA5-AA1F2D7CD235}" type="pres">
      <dgm:prSet presAssocID="{43AB5C9C-2169-0B43-BC53-7D12173A155B}" presName="horFlow" presStyleCnt="0"/>
      <dgm:spPr/>
    </dgm:pt>
    <dgm:pt modelId="{37E3C7EF-3EEA-D341-9F0C-F21B9C6C0BFA}" type="pres">
      <dgm:prSet presAssocID="{43AB5C9C-2169-0B43-BC53-7D12173A155B}" presName="bigChev" presStyleLbl="node1" presStyleIdx="2" presStyleCnt="5"/>
      <dgm:spPr/>
      <dgm:t>
        <a:bodyPr/>
        <a:lstStyle/>
        <a:p>
          <a:endParaRPr lang="en-US"/>
        </a:p>
      </dgm:t>
    </dgm:pt>
    <dgm:pt modelId="{5838D7BE-D227-7748-8FCE-761EC065012C}" type="pres">
      <dgm:prSet presAssocID="{7A3F2E65-D5BF-094F-AC11-D99EC4A2E116}" presName="parTrans" presStyleCnt="0"/>
      <dgm:spPr/>
    </dgm:pt>
    <dgm:pt modelId="{ED0A0AF0-A5EC-9141-8591-6A14091FA6A5}" type="pres">
      <dgm:prSet presAssocID="{26850FBC-B147-E44D-890E-A11558BB59F8}" presName="node" presStyleLbl="alignAccFollowNode1" presStyleIdx="4" presStyleCnt="11">
        <dgm:presLayoutVars>
          <dgm:bulletEnabled val="1"/>
        </dgm:presLayoutVars>
      </dgm:prSet>
      <dgm:spPr/>
      <dgm:t>
        <a:bodyPr/>
        <a:lstStyle/>
        <a:p>
          <a:endParaRPr lang="en-US"/>
        </a:p>
      </dgm:t>
    </dgm:pt>
    <dgm:pt modelId="{AA5B2542-397C-B647-B2DF-FB127A9C47DE}" type="pres">
      <dgm:prSet presAssocID="{0FF5EB97-D7B2-C34A-BBD0-C97711BD9834}" presName="sibTrans" presStyleCnt="0"/>
      <dgm:spPr/>
    </dgm:pt>
    <dgm:pt modelId="{67BECB54-FE7B-EA42-B1A5-F1840D01F945}" type="pres">
      <dgm:prSet presAssocID="{5DFE55CE-8059-684F-AE86-BAE78EEE39A4}" presName="node" presStyleLbl="alignAccFollowNode1" presStyleIdx="5" presStyleCnt="11">
        <dgm:presLayoutVars>
          <dgm:bulletEnabled val="1"/>
        </dgm:presLayoutVars>
      </dgm:prSet>
      <dgm:spPr/>
      <dgm:t>
        <a:bodyPr/>
        <a:lstStyle/>
        <a:p>
          <a:endParaRPr lang="en-US"/>
        </a:p>
      </dgm:t>
    </dgm:pt>
    <dgm:pt modelId="{211F7D11-3680-034C-965A-9925832B5454}" type="pres">
      <dgm:prSet presAssocID="{43AB5C9C-2169-0B43-BC53-7D12173A155B}" presName="vSp" presStyleCnt="0"/>
      <dgm:spPr/>
    </dgm:pt>
    <dgm:pt modelId="{201E5FA2-4264-D74E-8824-DA959913CC31}" type="pres">
      <dgm:prSet presAssocID="{8438FDF2-0E32-B34B-A688-6C75225E533F}" presName="horFlow" presStyleCnt="0"/>
      <dgm:spPr/>
    </dgm:pt>
    <dgm:pt modelId="{E9857743-6251-894F-9512-CB1A28A15589}" type="pres">
      <dgm:prSet presAssocID="{8438FDF2-0E32-B34B-A688-6C75225E533F}" presName="bigChev" presStyleLbl="node1" presStyleIdx="3" presStyleCnt="5"/>
      <dgm:spPr/>
      <dgm:t>
        <a:bodyPr/>
        <a:lstStyle/>
        <a:p>
          <a:endParaRPr lang="en-US"/>
        </a:p>
      </dgm:t>
    </dgm:pt>
    <dgm:pt modelId="{E440FE50-8278-DE42-B3EA-71EEA96D34B1}" type="pres">
      <dgm:prSet presAssocID="{8CE3A20D-250F-5B48-AC79-2F4A70BEAAF7}" presName="parTrans" presStyleCnt="0"/>
      <dgm:spPr/>
    </dgm:pt>
    <dgm:pt modelId="{4D14FE63-5C39-4346-9A6B-886A66E42CE5}" type="pres">
      <dgm:prSet presAssocID="{E1996DD0-ED79-DE43-A205-B578CCDDA625}" presName="node" presStyleLbl="alignAccFollowNode1" presStyleIdx="6" presStyleCnt="11">
        <dgm:presLayoutVars>
          <dgm:bulletEnabled val="1"/>
        </dgm:presLayoutVars>
      </dgm:prSet>
      <dgm:spPr/>
      <dgm:t>
        <a:bodyPr/>
        <a:lstStyle/>
        <a:p>
          <a:endParaRPr lang="en-US"/>
        </a:p>
      </dgm:t>
    </dgm:pt>
    <dgm:pt modelId="{115995C9-EB67-314A-8370-B0A61D7D3115}" type="pres">
      <dgm:prSet presAssocID="{F4B7C40A-1FFE-F34B-8055-1DC63CC607BD}" presName="sibTrans" presStyleCnt="0"/>
      <dgm:spPr/>
    </dgm:pt>
    <dgm:pt modelId="{D6D8FC6B-9861-5845-AE6A-8E6CA21995C4}" type="pres">
      <dgm:prSet presAssocID="{E00E6ED7-1AF3-F24D-816C-14885702AAA1}" presName="node" presStyleLbl="alignAccFollowNode1" presStyleIdx="7" presStyleCnt="11">
        <dgm:presLayoutVars>
          <dgm:bulletEnabled val="1"/>
        </dgm:presLayoutVars>
      </dgm:prSet>
      <dgm:spPr/>
      <dgm:t>
        <a:bodyPr/>
        <a:lstStyle/>
        <a:p>
          <a:endParaRPr lang="en-US"/>
        </a:p>
      </dgm:t>
    </dgm:pt>
    <dgm:pt modelId="{48912AA6-BE2E-F34E-84B0-A730FDD8378F}" type="pres">
      <dgm:prSet presAssocID="{8438FDF2-0E32-B34B-A688-6C75225E533F}" presName="vSp" presStyleCnt="0"/>
      <dgm:spPr/>
    </dgm:pt>
    <dgm:pt modelId="{6FB69CE2-0B7B-374A-B2C4-8EB036A3B42C}" type="pres">
      <dgm:prSet presAssocID="{EA2F03BE-10DB-3C43-802F-A3EFC2BA9B02}" presName="horFlow" presStyleCnt="0"/>
      <dgm:spPr/>
    </dgm:pt>
    <dgm:pt modelId="{630165CD-ECF5-8E47-B55F-ED92F4DE347A}" type="pres">
      <dgm:prSet presAssocID="{EA2F03BE-10DB-3C43-802F-A3EFC2BA9B02}" presName="bigChev" presStyleLbl="node1" presStyleIdx="4" presStyleCnt="5"/>
      <dgm:spPr/>
      <dgm:t>
        <a:bodyPr/>
        <a:lstStyle/>
        <a:p>
          <a:endParaRPr lang="en-US"/>
        </a:p>
      </dgm:t>
    </dgm:pt>
    <dgm:pt modelId="{3E11FE6C-9E21-A844-9E94-1A215F4B8EA6}" type="pres">
      <dgm:prSet presAssocID="{675BC999-8B52-B94A-B93B-55B65A3D691E}" presName="parTrans" presStyleCnt="0"/>
      <dgm:spPr/>
    </dgm:pt>
    <dgm:pt modelId="{EFE329AE-1863-F449-B057-0707C1FF1095}" type="pres">
      <dgm:prSet presAssocID="{E74A2090-CD5C-6A4A-93EE-ACEF2937F328}" presName="node" presStyleLbl="alignAccFollowNode1" presStyleIdx="8" presStyleCnt="11">
        <dgm:presLayoutVars>
          <dgm:bulletEnabled val="1"/>
        </dgm:presLayoutVars>
      </dgm:prSet>
      <dgm:spPr/>
      <dgm:t>
        <a:bodyPr/>
        <a:lstStyle/>
        <a:p>
          <a:endParaRPr lang="en-US"/>
        </a:p>
      </dgm:t>
    </dgm:pt>
    <dgm:pt modelId="{422B9EDF-01E6-7D41-9620-2A366C1D7665}" type="pres">
      <dgm:prSet presAssocID="{A76FF428-A9E8-084B-9E63-E10C0B8B9398}" presName="sibTrans" presStyleCnt="0"/>
      <dgm:spPr/>
    </dgm:pt>
    <dgm:pt modelId="{3E1175D5-EBBA-574B-B527-4AB36FF0729A}" type="pres">
      <dgm:prSet presAssocID="{78EC059C-AA3A-DD42-A675-A61B8B50EF4F}" presName="node" presStyleLbl="alignAccFollowNode1" presStyleIdx="9" presStyleCnt="11">
        <dgm:presLayoutVars>
          <dgm:bulletEnabled val="1"/>
        </dgm:presLayoutVars>
      </dgm:prSet>
      <dgm:spPr/>
      <dgm:t>
        <a:bodyPr/>
        <a:lstStyle/>
        <a:p>
          <a:endParaRPr lang="en-US"/>
        </a:p>
      </dgm:t>
    </dgm:pt>
    <dgm:pt modelId="{C63B21C1-9B92-4146-AD2A-E58A45401416}" type="pres">
      <dgm:prSet presAssocID="{46218DFA-5C14-2B4D-9FA6-9A6393B66B8C}" presName="sibTrans" presStyleCnt="0"/>
      <dgm:spPr/>
    </dgm:pt>
    <dgm:pt modelId="{73750AFB-F553-8C41-A6BD-6F4EEF1CFAC7}" type="pres">
      <dgm:prSet presAssocID="{3DF32181-9E01-FE40-A24B-0D490F064B29}" presName="node" presStyleLbl="alignAccFollowNode1" presStyleIdx="10" presStyleCnt="11">
        <dgm:presLayoutVars>
          <dgm:bulletEnabled val="1"/>
        </dgm:presLayoutVars>
      </dgm:prSet>
      <dgm:spPr/>
      <dgm:t>
        <a:bodyPr/>
        <a:lstStyle/>
        <a:p>
          <a:endParaRPr lang="en-US"/>
        </a:p>
      </dgm:t>
    </dgm:pt>
  </dgm:ptLst>
  <dgm:cxnLst>
    <dgm:cxn modelId="{B07EB280-5359-A744-A7DF-E6BD08A17258}" srcId="{8438FDF2-0E32-B34B-A688-6C75225E533F}" destId="{E1996DD0-ED79-DE43-A205-B578CCDDA625}" srcOrd="0" destOrd="0" parTransId="{8CE3A20D-250F-5B48-AC79-2F4A70BEAAF7}" sibTransId="{F4B7C40A-1FFE-F34B-8055-1DC63CC607BD}"/>
    <dgm:cxn modelId="{52B765A2-2905-7249-B2C8-D57E437968F1}" type="presOf" srcId="{96A9BD31-057C-D647-95B5-327F4598347F}" destId="{68C5A777-624B-9948-A246-F00D75C68CFC}" srcOrd="0" destOrd="0" presId="urn:microsoft.com/office/officeart/2005/8/layout/lProcess3"/>
    <dgm:cxn modelId="{A083FA36-40E9-A349-9590-400729EDA4D4}" type="presOf" srcId="{D52A2358-3037-174B-A469-1A5B1862A9DB}" destId="{C2C1B13C-5981-7146-8464-F062BDD21472}" srcOrd="0" destOrd="0" presId="urn:microsoft.com/office/officeart/2005/8/layout/lProcess3"/>
    <dgm:cxn modelId="{4819B0B7-3425-C74B-95D4-77317727AC68}" srcId="{96A9BD31-057C-D647-95B5-327F4598347F}" destId="{EA2F03BE-10DB-3C43-802F-A3EFC2BA9B02}" srcOrd="4" destOrd="0" parTransId="{584AD6B3-FF17-8F4D-839A-365A9D327E45}" sibTransId="{79F3FE2A-E57C-0F44-9E43-3912437FC9EF}"/>
    <dgm:cxn modelId="{1412E7E8-5D80-6F4B-9848-5391A9DEFF4D}" srcId="{ACB83D68-785D-9748-9671-FC38BFF5360B}" destId="{C5059495-1571-1F49-A105-04DBBA52E3AD}" srcOrd="0" destOrd="0" parTransId="{F09F51D1-D713-454D-8B16-72937D17FEA9}" sibTransId="{C3A313F3-0C2B-0943-BFF3-6A393A857B48}"/>
    <dgm:cxn modelId="{0745B3A6-1200-124D-B4DF-6AF05803ED1D}" srcId="{96A9BD31-057C-D647-95B5-327F4598347F}" destId="{43AB5C9C-2169-0B43-BC53-7D12173A155B}" srcOrd="2" destOrd="0" parTransId="{852B5A71-2C4F-3D4D-A668-7F43D17C0D9E}" sibTransId="{7E6DF874-9EC0-394B-AB35-CCB89613B33C}"/>
    <dgm:cxn modelId="{9596B5D6-6EC2-D449-834B-9B738182C6C4}" type="presOf" srcId="{B57A8B5D-FCD4-1641-A9FC-C2F5B1DDA6CA}" destId="{04FB7713-56E3-1F41-AD25-54E2EB3C894E}" srcOrd="0" destOrd="0" presId="urn:microsoft.com/office/officeart/2005/8/layout/lProcess3"/>
    <dgm:cxn modelId="{137941A5-ED7E-EC4D-ABDD-AE6F94B6ABCE}" type="presOf" srcId="{E00E6ED7-1AF3-F24D-816C-14885702AAA1}" destId="{D6D8FC6B-9861-5845-AE6A-8E6CA21995C4}" srcOrd="0" destOrd="0" presId="urn:microsoft.com/office/officeart/2005/8/layout/lProcess3"/>
    <dgm:cxn modelId="{224EC5CE-6869-494B-A358-0666CFD39262}" srcId="{8438FDF2-0E32-B34B-A688-6C75225E533F}" destId="{E00E6ED7-1AF3-F24D-816C-14885702AAA1}" srcOrd="1" destOrd="0" parTransId="{3C73481B-365A-194A-9A70-8E50AA0090EB}" sibTransId="{77A88D77-EEEA-F540-994B-1F4A15A6FCF5}"/>
    <dgm:cxn modelId="{3079EA86-F5F3-0E48-8108-D58B95D45666}" srcId="{96A9BD31-057C-D647-95B5-327F4598347F}" destId="{B57A8B5D-FCD4-1641-A9FC-C2F5B1DDA6CA}" srcOrd="1" destOrd="0" parTransId="{447C29D4-CC5D-D148-ACDD-8F43B600A2C9}" sibTransId="{E4C7A368-AE7F-384B-A1EB-DE298A472474}"/>
    <dgm:cxn modelId="{AFE5E45F-EB47-404E-81BF-7F0633FC5AA7}" type="presOf" srcId="{ACB83D68-785D-9748-9671-FC38BFF5360B}" destId="{42257994-A0D3-1F4F-AB77-A8E6B8048D48}" srcOrd="0" destOrd="0" presId="urn:microsoft.com/office/officeart/2005/8/layout/lProcess3"/>
    <dgm:cxn modelId="{BDB8D54D-59B8-9642-AE22-BF7BEE89E11E}" type="presOf" srcId="{26850FBC-B147-E44D-890E-A11558BB59F8}" destId="{ED0A0AF0-A5EC-9141-8591-6A14091FA6A5}" srcOrd="0" destOrd="0" presId="urn:microsoft.com/office/officeart/2005/8/layout/lProcess3"/>
    <dgm:cxn modelId="{CC44310D-B924-614D-A81A-254F2EF5F718}" srcId="{EA2F03BE-10DB-3C43-802F-A3EFC2BA9B02}" destId="{3DF32181-9E01-FE40-A24B-0D490F064B29}" srcOrd="2" destOrd="0" parTransId="{E7ABBCBE-2E22-2949-BF40-312C6CB71958}" sibTransId="{7B7A0947-0A3E-3543-B570-CCE5A604E755}"/>
    <dgm:cxn modelId="{BC9336AA-2CEE-CC4B-9237-1D816897CBE8}" type="presOf" srcId="{320FB916-40FF-DB43-964E-FF36EEB096D7}" destId="{18A12680-D7B3-CA42-B5CB-78013E4B3247}" srcOrd="0" destOrd="0" presId="urn:microsoft.com/office/officeart/2005/8/layout/lProcess3"/>
    <dgm:cxn modelId="{E94237F0-75A0-9048-A6A0-D00FBFDA69C6}" srcId="{EA2F03BE-10DB-3C43-802F-A3EFC2BA9B02}" destId="{E74A2090-CD5C-6A4A-93EE-ACEF2937F328}" srcOrd="0" destOrd="0" parTransId="{675BC999-8B52-B94A-B93B-55B65A3D691E}" sibTransId="{A76FF428-A9E8-084B-9E63-E10C0B8B9398}"/>
    <dgm:cxn modelId="{D66536EB-5FC8-844A-A118-D970658A2C8E}" type="presOf" srcId="{3DF32181-9E01-FE40-A24B-0D490F064B29}" destId="{73750AFB-F553-8C41-A6BD-6F4EEF1CFAC7}" srcOrd="0" destOrd="0" presId="urn:microsoft.com/office/officeart/2005/8/layout/lProcess3"/>
    <dgm:cxn modelId="{13DFF288-735D-6841-9D8A-EB445C9C7D11}" srcId="{ACB83D68-785D-9748-9671-FC38BFF5360B}" destId="{D52A2358-3037-174B-A469-1A5B1862A9DB}" srcOrd="1" destOrd="0" parTransId="{59965408-7775-6C40-84D4-18555BE55D44}" sibTransId="{4A216918-B2FA-1442-A83A-62452C06835B}"/>
    <dgm:cxn modelId="{C3331379-B792-6E4E-AB52-467A81881AC4}" srcId="{B57A8B5D-FCD4-1641-A9FC-C2F5B1DDA6CA}" destId="{1B13F2DB-120B-9340-9A5F-24880F7E79AA}" srcOrd="0" destOrd="0" parTransId="{4A335FA8-4A05-1E4F-BC92-2F8D8A13F4FF}" sibTransId="{4160FD6B-C20B-514A-9EF9-F22AC5EF5CA3}"/>
    <dgm:cxn modelId="{B6D8B38C-6201-EB4C-B298-7F719EF9A57E}" type="presOf" srcId="{43AB5C9C-2169-0B43-BC53-7D12173A155B}" destId="{37E3C7EF-3EEA-D341-9F0C-F21B9C6C0BFA}" srcOrd="0" destOrd="0" presId="urn:microsoft.com/office/officeart/2005/8/layout/lProcess3"/>
    <dgm:cxn modelId="{DB4505EA-2FCE-334B-99E2-261CAD106A31}" type="presOf" srcId="{8438FDF2-0E32-B34B-A688-6C75225E533F}" destId="{E9857743-6251-894F-9512-CB1A28A15589}" srcOrd="0" destOrd="0" presId="urn:microsoft.com/office/officeart/2005/8/layout/lProcess3"/>
    <dgm:cxn modelId="{B7CEC6F7-330E-3141-904F-EE13B6411765}" srcId="{96A9BD31-057C-D647-95B5-327F4598347F}" destId="{ACB83D68-785D-9748-9671-FC38BFF5360B}" srcOrd="0" destOrd="0" parTransId="{C4258D4E-B1A7-D346-8081-F7B74BB61182}" sibTransId="{03ACE845-6E03-9744-B4E0-A5BACF695DE3}"/>
    <dgm:cxn modelId="{AC20CC44-62C8-BD4A-9F93-BBF4B4329ED7}" type="presOf" srcId="{5DFE55CE-8059-684F-AE86-BAE78EEE39A4}" destId="{67BECB54-FE7B-EA42-B1A5-F1840D01F945}" srcOrd="0" destOrd="0" presId="urn:microsoft.com/office/officeart/2005/8/layout/lProcess3"/>
    <dgm:cxn modelId="{8A3DB408-0C98-4B49-8E34-6EB1FA56958A}" type="presOf" srcId="{C5059495-1571-1F49-A105-04DBBA52E3AD}" destId="{D6DDECD2-9727-9F4A-856D-6839A6200D9C}" srcOrd="0" destOrd="0" presId="urn:microsoft.com/office/officeart/2005/8/layout/lProcess3"/>
    <dgm:cxn modelId="{22975DB9-6F63-8C42-B342-C985DCCD4132}" srcId="{43AB5C9C-2169-0B43-BC53-7D12173A155B}" destId="{26850FBC-B147-E44D-890E-A11558BB59F8}" srcOrd="0" destOrd="0" parTransId="{7A3F2E65-D5BF-094F-AC11-D99EC4A2E116}" sibTransId="{0FF5EB97-D7B2-C34A-BBD0-C97711BD9834}"/>
    <dgm:cxn modelId="{BCD38BC0-6726-8747-8E19-7B2A0812D977}" srcId="{96A9BD31-057C-D647-95B5-327F4598347F}" destId="{8438FDF2-0E32-B34B-A688-6C75225E533F}" srcOrd="3" destOrd="0" parTransId="{DEF98DFE-AA48-9744-86EE-FAB4BB9A061F}" sibTransId="{47B9F217-7257-1241-B69B-B801E56D2F79}"/>
    <dgm:cxn modelId="{F031F571-CDD8-C149-A547-D0850F612D68}" srcId="{B57A8B5D-FCD4-1641-A9FC-C2F5B1DDA6CA}" destId="{320FB916-40FF-DB43-964E-FF36EEB096D7}" srcOrd="1" destOrd="0" parTransId="{0C272FB7-CC09-4045-B9A7-DEE45B24FBD4}" sibTransId="{7B4571C7-B2B1-2C49-8BA5-64914C60627C}"/>
    <dgm:cxn modelId="{88A87152-A980-AA42-98E2-26EC9FB93D8F}" type="presOf" srcId="{EA2F03BE-10DB-3C43-802F-A3EFC2BA9B02}" destId="{630165CD-ECF5-8E47-B55F-ED92F4DE347A}" srcOrd="0" destOrd="0" presId="urn:microsoft.com/office/officeart/2005/8/layout/lProcess3"/>
    <dgm:cxn modelId="{305730AF-95FD-9146-9B26-6C1F193EEEF7}" type="presOf" srcId="{E74A2090-CD5C-6A4A-93EE-ACEF2937F328}" destId="{EFE329AE-1863-F449-B057-0707C1FF1095}" srcOrd="0" destOrd="0" presId="urn:microsoft.com/office/officeart/2005/8/layout/lProcess3"/>
    <dgm:cxn modelId="{6ACBBB02-DF6F-9A40-AF5A-1227176EC850}" type="presOf" srcId="{78EC059C-AA3A-DD42-A675-A61B8B50EF4F}" destId="{3E1175D5-EBBA-574B-B527-4AB36FF0729A}" srcOrd="0" destOrd="0" presId="urn:microsoft.com/office/officeart/2005/8/layout/lProcess3"/>
    <dgm:cxn modelId="{5D56E603-25B7-5642-BABE-A68151899A21}" type="presOf" srcId="{E1996DD0-ED79-DE43-A205-B578CCDDA625}" destId="{4D14FE63-5C39-4346-9A6B-886A66E42CE5}" srcOrd="0" destOrd="0" presId="urn:microsoft.com/office/officeart/2005/8/layout/lProcess3"/>
    <dgm:cxn modelId="{24439B44-230D-F147-92A3-E3670BA37C2B}" srcId="{43AB5C9C-2169-0B43-BC53-7D12173A155B}" destId="{5DFE55CE-8059-684F-AE86-BAE78EEE39A4}" srcOrd="1" destOrd="0" parTransId="{77A3134D-0032-644F-851E-88165ECD7CDA}" sibTransId="{52319186-8B60-2244-B16B-1649CC9339DB}"/>
    <dgm:cxn modelId="{9C7CFD57-20AC-EC4D-AC46-41FC496E9493}" type="presOf" srcId="{1B13F2DB-120B-9340-9A5F-24880F7E79AA}" destId="{CBEA263C-6005-934E-8858-A93F04DC689A}" srcOrd="0" destOrd="0" presId="urn:microsoft.com/office/officeart/2005/8/layout/lProcess3"/>
    <dgm:cxn modelId="{DF9905F6-7A83-F849-AABF-221278514A55}" srcId="{EA2F03BE-10DB-3C43-802F-A3EFC2BA9B02}" destId="{78EC059C-AA3A-DD42-A675-A61B8B50EF4F}" srcOrd="1" destOrd="0" parTransId="{3BE981CA-7B0A-F845-A340-59820F9AB444}" sibTransId="{46218DFA-5C14-2B4D-9FA6-9A6393B66B8C}"/>
    <dgm:cxn modelId="{D908F73E-1C84-A64C-A5B7-863EDD03DA27}" type="presParOf" srcId="{68C5A777-624B-9948-A246-F00D75C68CFC}" destId="{C1427BF1-CABB-9148-A1F6-C3EB841D4B71}" srcOrd="0" destOrd="0" presId="urn:microsoft.com/office/officeart/2005/8/layout/lProcess3"/>
    <dgm:cxn modelId="{AD6C65CC-56BF-974B-B569-35EE4B6FFA1C}" type="presParOf" srcId="{C1427BF1-CABB-9148-A1F6-C3EB841D4B71}" destId="{42257994-A0D3-1F4F-AB77-A8E6B8048D48}" srcOrd="0" destOrd="0" presId="urn:microsoft.com/office/officeart/2005/8/layout/lProcess3"/>
    <dgm:cxn modelId="{49924D81-4CB4-5246-B17F-A89B3357C6A2}" type="presParOf" srcId="{C1427BF1-CABB-9148-A1F6-C3EB841D4B71}" destId="{7DF68DE0-C99B-0E4C-B87D-B2878D9645E3}" srcOrd="1" destOrd="0" presId="urn:microsoft.com/office/officeart/2005/8/layout/lProcess3"/>
    <dgm:cxn modelId="{1B579715-249E-9647-82AD-E8732A3C1E1E}" type="presParOf" srcId="{C1427BF1-CABB-9148-A1F6-C3EB841D4B71}" destId="{D6DDECD2-9727-9F4A-856D-6839A6200D9C}" srcOrd="2" destOrd="0" presId="urn:microsoft.com/office/officeart/2005/8/layout/lProcess3"/>
    <dgm:cxn modelId="{4C46A41C-5C2A-1D45-B175-3FCC5CF9B974}" type="presParOf" srcId="{C1427BF1-CABB-9148-A1F6-C3EB841D4B71}" destId="{A23BFEC5-6148-1148-A3C2-8BF7A8A02D37}" srcOrd="3" destOrd="0" presId="urn:microsoft.com/office/officeart/2005/8/layout/lProcess3"/>
    <dgm:cxn modelId="{CB8AE025-266D-2141-99FE-D840DCEDC335}" type="presParOf" srcId="{C1427BF1-CABB-9148-A1F6-C3EB841D4B71}" destId="{C2C1B13C-5981-7146-8464-F062BDD21472}" srcOrd="4" destOrd="0" presId="urn:microsoft.com/office/officeart/2005/8/layout/lProcess3"/>
    <dgm:cxn modelId="{8A0D242A-CD8F-4C4F-A452-34473ADC5F8F}" type="presParOf" srcId="{68C5A777-624B-9948-A246-F00D75C68CFC}" destId="{84D279AB-1E7E-B748-A1A4-9DAAD1F65E64}" srcOrd="1" destOrd="0" presId="urn:microsoft.com/office/officeart/2005/8/layout/lProcess3"/>
    <dgm:cxn modelId="{40417E62-9FA7-6F45-9D01-E7EF4865BA80}" type="presParOf" srcId="{68C5A777-624B-9948-A246-F00D75C68CFC}" destId="{509E2839-8037-CB44-8224-4C8E604C651D}" srcOrd="2" destOrd="0" presId="urn:microsoft.com/office/officeart/2005/8/layout/lProcess3"/>
    <dgm:cxn modelId="{0CBBBF00-3AE2-BA4F-BB5F-8681873507A5}" type="presParOf" srcId="{509E2839-8037-CB44-8224-4C8E604C651D}" destId="{04FB7713-56E3-1F41-AD25-54E2EB3C894E}" srcOrd="0" destOrd="0" presId="urn:microsoft.com/office/officeart/2005/8/layout/lProcess3"/>
    <dgm:cxn modelId="{C8CD4840-245E-AD41-8EC0-F37733FB146C}" type="presParOf" srcId="{509E2839-8037-CB44-8224-4C8E604C651D}" destId="{9D589EAA-4D43-BF44-861E-EE9D206383D9}" srcOrd="1" destOrd="0" presId="urn:microsoft.com/office/officeart/2005/8/layout/lProcess3"/>
    <dgm:cxn modelId="{1B9F931B-82E4-434B-A5B1-3A96C737E5BC}" type="presParOf" srcId="{509E2839-8037-CB44-8224-4C8E604C651D}" destId="{CBEA263C-6005-934E-8858-A93F04DC689A}" srcOrd="2" destOrd="0" presId="urn:microsoft.com/office/officeart/2005/8/layout/lProcess3"/>
    <dgm:cxn modelId="{5C3757A1-6009-A54A-A646-78A27F377053}" type="presParOf" srcId="{509E2839-8037-CB44-8224-4C8E604C651D}" destId="{1869F51D-0D88-DE41-B6AC-BE92A25A27E8}" srcOrd="3" destOrd="0" presId="urn:microsoft.com/office/officeart/2005/8/layout/lProcess3"/>
    <dgm:cxn modelId="{EFDBB176-7F3C-DA49-8E00-4B5A7C702784}" type="presParOf" srcId="{509E2839-8037-CB44-8224-4C8E604C651D}" destId="{18A12680-D7B3-CA42-B5CB-78013E4B3247}" srcOrd="4" destOrd="0" presId="urn:microsoft.com/office/officeart/2005/8/layout/lProcess3"/>
    <dgm:cxn modelId="{9A8CB576-76FA-C948-8F92-44D4766960A3}" type="presParOf" srcId="{68C5A777-624B-9948-A246-F00D75C68CFC}" destId="{972B2876-D86B-7845-9466-649BA505BF09}" srcOrd="3" destOrd="0" presId="urn:microsoft.com/office/officeart/2005/8/layout/lProcess3"/>
    <dgm:cxn modelId="{CFC4987A-5A8F-F94E-9AE8-0EA3A298CA22}" type="presParOf" srcId="{68C5A777-624B-9948-A246-F00D75C68CFC}" destId="{5D033471-D520-3C47-AEA5-AA1F2D7CD235}" srcOrd="4" destOrd="0" presId="urn:microsoft.com/office/officeart/2005/8/layout/lProcess3"/>
    <dgm:cxn modelId="{0C7828FC-E54F-4342-960F-10F0729663DD}" type="presParOf" srcId="{5D033471-D520-3C47-AEA5-AA1F2D7CD235}" destId="{37E3C7EF-3EEA-D341-9F0C-F21B9C6C0BFA}" srcOrd="0" destOrd="0" presId="urn:microsoft.com/office/officeart/2005/8/layout/lProcess3"/>
    <dgm:cxn modelId="{FABEB7FD-1D48-3E4D-A60F-65A8856C9791}" type="presParOf" srcId="{5D033471-D520-3C47-AEA5-AA1F2D7CD235}" destId="{5838D7BE-D227-7748-8FCE-761EC065012C}" srcOrd="1" destOrd="0" presId="urn:microsoft.com/office/officeart/2005/8/layout/lProcess3"/>
    <dgm:cxn modelId="{4F84CF9C-4EC6-8D42-A8A3-7570A6EE515B}" type="presParOf" srcId="{5D033471-D520-3C47-AEA5-AA1F2D7CD235}" destId="{ED0A0AF0-A5EC-9141-8591-6A14091FA6A5}" srcOrd="2" destOrd="0" presId="urn:microsoft.com/office/officeart/2005/8/layout/lProcess3"/>
    <dgm:cxn modelId="{586DC43A-3D2B-2842-B42F-1322320123E6}" type="presParOf" srcId="{5D033471-D520-3C47-AEA5-AA1F2D7CD235}" destId="{AA5B2542-397C-B647-B2DF-FB127A9C47DE}" srcOrd="3" destOrd="0" presId="urn:microsoft.com/office/officeart/2005/8/layout/lProcess3"/>
    <dgm:cxn modelId="{4BA9D93F-D10F-E641-8D0F-8CF2FC0B02A8}" type="presParOf" srcId="{5D033471-D520-3C47-AEA5-AA1F2D7CD235}" destId="{67BECB54-FE7B-EA42-B1A5-F1840D01F945}" srcOrd="4" destOrd="0" presId="urn:microsoft.com/office/officeart/2005/8/layout/lProcess3"/>
    <dgm:cxn modelId="{581A8C50-A026-9F4D-9924-CE237809C2C8}" type="presParOf" srcId="{68C5A777-624B-9948-A246-F00D75C68CFC}" destId="{211F7D11-3680-034C-965A-9925832B5454}" srcOrd="5" destOrd="0" presId="urn:microsoft.com/office/officeart/2005/8/layout/lProcess3"/>
    <dgm:cxn modelId="{93672886-9EC1-1640-A92E-5B71907E6AD9}" type="presParOf" srcId="{68C5A777-624B-9948-A246-F00D75C68CFC}" destId="{201E5FA2-4264-D74E-8824-DA959913CC31}" srcOrd="6" destOrd="0" presId="urn:microsoft.com/office/officeart/2005/8/layout/lProcess3"/>
    <dgm:cxn modelId="{0ABB571B-A554-3B4D-B297-3A4EB1A1F008}" type="presParOf" srcId="{201E5FA2-4264-D74E-8824-DA959913CC31}" destId="{E9857743-6251-894F-9512-CB1A28A15589}" srcOrd="0" destOrd="0" presId="urn:microsoft.com/office/officeart/2005/8/layout/lProcess3"/>
    <dgm:cxn modelId="{B54E6821-64DD-1545-A3D8-07B294D5A782}" type="presParOf" srcId="{201E5FA2-4264-D74E-8824-DA959913CC31}" destId="{E440FE50-8278-DE42-B3EA-71EEA96D34B1}" srcOrd="1" destOrd="0" presId="urn:microsoft.com/office/officeart/2005/8/layout/lProcess3"/>
    <dgm:cxn modelId="{85FC20F9-EBD8-C046-BA24-A6B7BC8ED66C}" type="presParOf" srcId="{201E5FA2-4264-D74E-8824-DA959913CC31}" destId="{4D14FE63-5C39-4346-9A6B-886A66E42CE5}" srcOrd="2" destOrd="0" presId="urn:microsoft.com/office/officeart/2005/8/layout/lProcess3"/>
    <dgm:cxn modelId="{3061527B-E7E6-B341-BF09-C6B007D784AB}" type="presParOf" srcId="{201E5FA2-4264-D74E-8824-DA959913CC31}" destId="{115995C9-EB67-314A-8370-B0A61D7D3115}" srcOrd="3" destOrd="0" presId="urn:microsoft.com/office/officeart/2005/8/layout/lProcess3"/>
    <dgm:cxn modelId="{C25D1B12-FADF-5248-BA15-07E29A4A09E0}" type="presParOf" srcId="{201E5FA2-4264-D74E-8824-DA959913CC31}" destId="{D6D8FC6B-9861-5845-AE6A-8E6CA21995C4}" srcOrd="4" destOrd="0" presId="urn:microsoft.com/office/officeart/2005/8/layout/lProcess3"/>
    <dgm:cxn modelId="{287F5240-8FD9-3340-A920-2BF7448011D7}" type="presParOf" srcId="{68C5A777-624B-9948-A246-F00D75C68CFC}" destId="{48912AA6-BE2E-F34E-84B0-A730FDD8378F}" srcOrd="7" destOrd="0" presId="urn:microsoft.com/office/officeart/2005/8/layout/lProcess3"/>
    <dgm:cxn modelId="{8AC50B20-57C4-F54E-B89C-E5D8A122BDDC}" type="presParOf" srcId="{68C5A777-624B-9948-A246-F00D75C68CFC}" destId="{6FB69CE2-0B7B-374A-B2C4-8EB036A3B42C}" srcOrd="8" destOrd="0" presId="urn:microsoft.com/office/officeart/2005/8/layout/lProcess3"/>
    <dgm:cxn modelId="{EF885EDE-18EA-7B4A-9175-A97C31EB580E}" type="presParOf" srcId="{6FB69CE2-0B7B-374A-B2C4-8EB036A3B42C}" destId="{630165CD-ECF5-8E47-B55F-ED92F4DE347A}" srcOrd="0" destOrd="0" presId="urn:microsoft.com/office/officeart/2005/8/layout/lProcess3"/>
    <dgm:cxn modelId="{DD487FE7-56B4-D743-B26E-0FE83E7B4C6B}" type="presParOf" srcId="{6FB69CE2-0B7B-374A-B2C4-8EB036A3B42C}" destId="{3E11FE6C-9E21-A844-9E94-1A215F4B8EA6}" srcOrd="1" destOrd="0" presId="urn:microsoft.com/office/officeart/2005/8/layout/lProcess3"/>
    <dgm:cxn modelId="{FD313C12-77A7-694F-B0EA-99F0FCA50B6C}" type="presParOf" srcId="{6FB69CE2-0B7B-374A-B2C4-8EB036A3B42C}" destId="{EFE329AE-1863-F449-B057-0707C1FF1095}" srcOrd="2" destOrd="0" presId="urn:microsoft.com/office/officeart/2005/8/layout/lProcess3"/>
    <dgm:cxn modelId="{11ABF6F9-3084-304E-911D-3D32A638E93D}" type="presParOf" srcId="{6FB69CE2-0B7B-374A-B2C4-8EB036A3B42C}" destId="{422B9EDF-01E6-7D41-9620-2A366C1D7665}" srcOrd="3" destOrd="0" presId="urn:microsoft.com/office/officeart/2005/8/layout/lProcess3"/>
    <dgm:cxn modelId="{B494FF55-92C0-B641-9D80-6D35B3AC99DE}" type="presParOf" srcId="{6FB69CE2-0B7B-374A-B2C4-8EB036A3B42C}" destId="{3E1175D5-EBBA-574B-B527-4AB36FF0729A}" srcOrd="4" destOrd="0" presId="urn:microsoft.com/office/officeart/2005/8/layout/lProcess3"/>
    <dgm:cxn modelId="{98FBDDFA-6448-D542-91AD-9C9CCE5982A8}" type="presParOf" srcId="{6FB69CE2-0B7B-374A-B2C4-8EB036A3B42C}" destId="{C63B21C1-9B92-4146-AD2A-E58A45401416}" srcOrd="5" destOrd="0" presId="urn:microsoft.com/office/officeart/2005/8/layout/lProcess3"/>
    <dgm:cxn modelId="{F35049EE-E09D-4E4A-9F80-F31965B3BBE8}" type="presParOf" srcId="{6FB69CE2-0B7B-374A-B2C4-8EB036A3B42C}" destId="{73750AFB-F553-8C41-A6BD-6F4EEF1CFAC7}" srcOrd="6"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4ABB88-5D9D-644C-BE57-34381464C6A6}" type="doc">
      <dgm:prSet loTypeId="urn:microsoft.com/office/officeart/2005/8/layout/venn1" loCatId="relationship" qsTypeId="urn:microsoft.com/office/officeart/2005/8/quickstyle/simple4" qsCatId="simple" csTypeId="urn:microsoft.com/office/officeart/2005/8/colors/accent1_2" csCatId="accent1" phldr="1"/>
      <dgm:spPr/>
    </dgm:pt>
    <dgm:pt modelId="{10052026-ACA7-954E-B4A2-845B868537CA}">
      <dgm:prSet phldrT="[Text]"/>
      <dgm:spPr/>
      <dgm:t>
        <a:bodyPr/>
        <a:lstStyle/>
        <a:p>
          <a:r>
            <a:rPr lang="en-US" dirty="0" smtClean="0"/>
            <a:t>Research</a:t>
          </a:r>
          <a:endParaRPr lang="en-US" dirty="0"/>
        </a:p>
      </dgm:t>
    </dgm:pt>
    <dgm:pt modelId="{D3FD290E-3CBC-7644-88F7-C2AB0C4DB8B7}" type="parTrans" cxnId="{1CF24C67-4336-2845-B81E-BDAC77E9ACD7}">
      <dgm:prSet/>
      <dgm:spPr/>
      <dgm:t>
        <a:bodyPr/>
        <a:lstStyle/>
        <a:p>
          <a:endParaRPr lang="en-US"/>
        </a:p>
      </dgm:t>
    </dgm:pt>
    <dgm:pt modelId="{15567F4B-9CA5-0244-BBB7-947FB4D0A037}" type="sibTrans" cxnId="{1CF24C67-4336-2845-B81E-BDAC77E9ACD7}">
      <dgm:prSet/>
      <dgm:spPr/>
      <dgm:t>
        <a:bodyPr/>
        <a:lstStyle/>
        <a:p>
          <a:endParaRPr lang="en-US"/>
        </a:p>
      </dgm:t>
    </dgm:pt>
    <dgm:pt modelId="{86176B2B-27A8-9343-A172-CB8F42288EB0}">
      <dgm:prSet phldrT="[Text]"/>
      <dgm:spPr/>
      <dgm:t>
        <a:bodyPr/>
        <a:lstStyle/>
        <a:p>
          <a:r>
            <a:rPr lang="en-US" dirty="0" smtClean="0"/>
            <a:t>Learning</a:t>
          </a:r>
          <a:endParaRPr lang="en-US" dirty="0"/>
        </a:p>
      </dgm:t>
    </dgm:pt>
    <dgm:pt modelId="{7951CC29-3447-184C-BE3B-31531E7A4D14}" type="parTrans" cxnId="{942345AD-75A2-D445-80DE-E697C6F4CECD}">
      <dgm:prSet/>
      <dgm:spPr/>
      <dgm:t>
        <a:bodyPr/>
        <a:lstStyle/>
        <a:p>
          <a:endParaRPr lang="en-US"/>
        </a:p>
      </dgm:t>
    </dgm:pt>
    <dgm:pt modelId="{FD9FF48F-760A-0643-977F-434E3C450095}" type="sibTrans" cxnId="{942345AD-75A2-D445-80DE-E697C6F4CECD}">
      <dgm:prSet/>
      <dgm:spPr/>
      <dgm:t>
        <a:bodyPr/>
        <a:lstStyle/>
        <a:p>
          <a:endParaRPr lang="en-US"/>
        </a:p>
      </dgm:t>
    </dgm:pt>
    <dgm:pt modelId="{AE2D57C5-D4DB-DC49-B9FB-773CF7682563}">
      <dgm:prSet phldrT="[Text]"/>
      <dgm:spPr/>
      <dgm:t>
        <a:bodyPr/>
        <a:lstStyle/>
        <a:p>
          <a:r>
            <a:rPr lang="en-US" dirty="0" smtClean="0"/>
            <a:t>administration</a:t>
          </a:r>
          <a:endParaRPr lang="en-US" dirty="0"/>
        </a:p>
      </dgm:t>
    </dgm:pt>
    <dgm:pt modelId="{4A94D59E-91EF-3D40-87D2-61905FA6601E}" type="parTrans" cxnId="{13D88B6F-0459-7C45-94C5-E574B1CD9800}">
      <dgm:prSet/>
      <dgm:spPr/>
      <dgm:t>
        <a:bodyPr/>
        <a:lstStyle/>
        <a:p>
          <a:endParaRPr lang="en-US"/>
        </a:p>
      </dgm:t>
    </dgm:pt>
    <dgm:pt modelId="{A7C20A91-2BC7-C346-9A88-AE8725C12491}" type="sibTrans" cxnId="{13D88B6F-0459-7C45-94C5-E574B1CD9800}">
      <dgm:prSet/>
      <dgm:spPr/>
      <dgm:t>
        <a:bodyPr/>
        <a:lstStyle/>
        <a:p>
          <a:endParaRPr lang="en-US"/>
        </a:p>
      </dgm:t>
    </dgm:pt>
    <dgm:pt modelId="{8C830223-62F5-D443-9FFF-8F9D08116E8F}" type="pres">
      <dgm:prSet presAssocID="{7C4ABB88-5D9D-644C-BE57-34381464C6A6}" presName="compositeShape" presStyleCnt="0">
        <dgm:presLayoutVars>
          <dgm:chMax val="7"/>
          <dgm:dir/>
          <dgm:resizeHandles val="exact"/>
        </dgm:presLayoutVars>
      </dgm:prSet>
      <dgm:spPr/>
    </dgm:pt>
    <dgm:pt modelId="{6AF61A29-0A2B-814B-9872-85B713ABAEF0}" type="pres">
      <dgm:prSet presAssocID="{10052026-ACA7-954E-B4A2-845B868537CA}" presName="circ1" presStyleLbl="vennNode1" presStyleIdx="0" presStyleCnt="3"/>
      <dgm:spPr/>
      <dgm:t>
        <a:bodyPr/>
        <a:lstStyle/>
        <a:p>
          <a:endParaRPr lang="en-US"/>
        </a:p>
      </dgm:t>
    </dgm:pt>
    <dgm:pt modelId="{AD7FF5C4-E3C2-5B41-B4B8-D3017BB91242}" type="pres">
      <dgm:prSet presAssocID="{10052026-ACA7-954E-B4A2-845B868537CA}" presName="circ1Tx" presStyleLbl="revTx" presStyleIdx="0" presStyleCnt="0">
        <dgm:presLayoutVars>
          <dgm:chMax val="0"/>
          <dgm:chPref val="0"/>
          <dgm:bulletEnabled val="1"/>
        </dgm:presLayoutVars>
      </dgm:prSet>
      <dgm:spPr/>
      <dgm:t>
        <a:bodyPr/>
        <a:lstStyle/>
        <a:p>
          <a:endParaRPr lang="en-US"/>
        </a:p>
      </dgm:t>
    </dgm:pt>
    <dgm:pt modelId="{E45595C1-87D9-4749-9D60-508F885F3CE0}" type="pres">
      <dgm:prSet presAssocID="{86176B2B-27A8-9343-A172-CB8F42288EB0}" presName="circ2" presStyleLbl="vennNode1" presStyleIdx="1" presStyleCnt="3"/>
      <dgm:spPr/>
      <dgm:t>
        <a:bodyPr/>
        <a:lstStyle/>
        <a:p>
          <a:endParaRPr lang="en-US"/>
        </a:p>
      </dgm:t>
    </dgm:pt>
    <dgm:pt modelId="{146F6BF9-A6AF-584C-8A99-1E60939C83B4}" type="pres">
      <dgm:prSet presAssocID="{86176B2B-27A8-9343-A172-CB8F42288EB0}" presName="circ2Tx" presStyleLbl="revTx" presStyleIdx="0" presStyleCnt="0">
        <dgm:presLayoutVars>
          <dgm:chMax val="0"/>
          <dgm:chPref val="0"/>
          <dgm:bulletEnabled val="1"/>
        </dgm:presLayoutVars>
      </dgm:prSet>
      <dgm:spPr/>
      <dgm:t>
        <a:bodyPr/>
        <a:lstStyle/>
        <a:p>
          <a:endParaRPr lang="en-US"/>
        </a:p>
      </dgm:t>
    </dgm:pt>
    <dgm:pt modelId="{F7C822B3-A195-3846-A4FA-F9DDD16831C1}" type="pres">
      <dgm:prSet presAssocID="{AE2D57C5-D4DB-DC49-B9FB-773CF7682563}" presName="circ3" presStyleLbl="vennNode1" presStyleIdx="2" presStyleCnt="3"/>
      <dgm:spPr/>
      <dgm:t>
        <a:bodyPr/>
        <a:lstStyle/>
        <a:p>
          <a:endParaRPr lang="en-US"/>
        </a:p>
      </dgm:t>
    </dgm:pt>
    <dgm:pt modelId="{D8A71A54-2B8D-1B42-AE7A-5903F316028F}" type="pres">
      <dgm:prSet presAssocID="{AE2D57C5-D4DB-DC49-B9FB-773CF7682563}" presName="circ3Tx" presStyleLbl="revTx" presStyleIdx="0" presStyleCnt="0">
        <dgm:presLayoutVars>
          <dgm:chMax val="0"/>
          <dgm:chPref val="0"/>
          <dgm:bulletEnabled val="1"/>
        </dgm:presLayoutVars>
      </dgm:prSet>
      <dgm:spPr/>
      <dgm:t>
        <a:bodyPr/>
        <a:lstStyle/>
        <a:p>
          <a:endParaRPr lang="en-US"/>
        </a:p>
      </dgm:t>
    </dgm:pt>
  </dgm:ptLst>
  <dgm:cxnLst>
    <dgm:cxn modelId="{13D88B6F-0459-7C45-94C5-E574B1CD9800}" srcId="{7C4ABB88-5D9D-644C-BE57-34381464C6A6}" destId="{AE2D57C5-D4DB-DC49-B9FB-773CF7682563}" srcOrd="2" destOrd="0" parTransId="{4A94D59E-91EF-3D40-87D2-61905FA6601E}" sibTransId="{A7C20A91-2BC7-C346-9A88-AE8725C12491}"/>
    <dgm:cxn modelId="{2DF29028-9BEF-BC4E-8596-39B6FA3274A1}" type="presOf" srcId="{86176B2B-27A8-9343-A172-CB8F42288EB0}" destId="{E45595C1-87D9-4749-9D60-508F885F3CE0}" srcOrd="0" destOrd="0" presId="urn:microsoft.com/office/officeart/2005/8/layout/venn1"/>
    <dgm:cxn modelId="{FE5B1027-728C-244B-9DF2-FFB661C27635}" type="presOf" srcId="{10052026-ACA7-954E-B4A2-845B868537CA}" destId="{AD7FF5C4-E3C2-5B41-B4B8-D3017BB91242}" srcOrd="1" destOrd="0" presId="urn:microsoft.com/office/officeart/2005/8/layout/venn1"/>
    <dgm:cxn modelId="{86C56C69-1CE3-A343-81E8-08FB3FCE0F75}" type="presOf" srcId="{AE2D57C5-D4DB-DC49-B9FB-773CF7682563}" destId="{D8A71A54-2B8D-1B42-AE7A-5903F316028F}" srcOrd="1" destOrd="0" presId="urn:microsoft.com/office/officeart/2005/8/layout/venn1"/>
    <dgm:cxn modelId="{942345AD-75A2-D445-80DE-E697C6F4CECD}" srcId="{7C4ABB88-5D9D-644C-BE57-34381464C6A6}" destId="{86176B2B-27A8-9343-A172-CB8F42288EB0}" srcOrd="1" destOrd="0" parTransId="{7951CC29-3447-184C-BE3B-31531E7A4D14}" sibTransId="{FD9FF48F-760A-0643-977F-434E3C450095}"/>
    <dgm:cxn modelId="{8F3AE86C-437B-F44F-825D-1565B03DF0FE}" type="presOf" srcId="{86176B2B-27A8-9343-A172-CB8F42288EB0}" destId="{146F6BF9-A6AF-584C-8A99-1E60939C83B4}" srcOrd="1" destOrd="0" presId="urn:microsoft.com/office/officeart/2005/8/layout/venn1"/>
    <dgm:cxn modelId="{1CF24C67-4336-2845-B81E-BDAC77E9ACD7}" srcId="{7C4ABB88-5D9D-644C-BE57-34381464C6A6}" destId="{10052026-ACA7-954E-B4A2-845B868537CA}" srcOrd="0" destOrd="0" parTransId="{D3FD290E-3CBC-7644-88F7-C2AB0C4DB8B7}" sibTransId="{15567F4B-9CA5-0244-BBB7-947FB4D0A037}"/>
    <dgm:cxn modelId="{D1B7B46E-FDFE-0442-B477-C90929EA79A5}" type="presOf" srcId="{AE2D57C5-D4DB-DC49-B9FB-773CF7682563}" destId="{F7C822B3-A195-3846-A4FA-F9DDD16831C1}" srcOrd="0" destOrd="0" presId="urn:microsoft.com/office/officeart/2005/8/layout/venn1"/>
    <dgm:cxn modelId="{D93EE6B8-88AA-8D42-8F30-8EA06B39A81D}" type="presOf" srcId="{10052026-ACA7-954E-B4A2-845B868537CA}" destId="{6AF61A29-0A2B-814B-9872-85B713ABAEF0}" srcOrd="0" destOrd="0" presId="urn:microsoft.com/office/officeart/2005/8/layout/venn1"/>
    <dgm:cxn modelId="{C6B65B3C-4070-CE4E-87FC-397FD46B48AD}" type="presOf" srcId="{7C4ABB88-5D9D-644C-BE57-34381464C6A6}" destId="{8C830223-62F5-D443-9FFF-8F9D08116E8F}" srcOrd="0" destOrd="0" presId="urn:microsoft.com/office/officeart/2005/8/layout/venn1"/>
    <dgm:cxn modelId="{13FAF505-4C52-D94A-82A3-CC475604E602}" type="presParOf" srcId="{8C830223-62F5-D443-9FFF-8F9D08116E8F}" destId="{6AF61A29-0A2B-814B-9872-85B713ABAEF0}" srcOrd="0" destOrd="0" presId="urn:microsoft.com/office/officeart/2005/8/layout/venn1"/>
    <dgm:cxn modelId="{67B8756A-F314-2349-BEF2-98B30918A856}" type="presParOf" srcId="{8C830223-62F5-D443-9FFF-8F9D08116E8F}" destId="{AD7FF5C4-E3C2-5B41-B4B8-D3017BB91242}" srcOrd="1" destOrd="0" presId="urn:microsoft.com/office/officeart/2005/8/layout/venn1"/>
    <dgm:cxn modelId="{64759002-8BFF-0E45-9A65-00132111A17E}" type="presParOf" srcId="{8C830223-62F5-D443-9FFF-8F9D08116E8F}" destId="{E45595C1-87D9-4749-9D60-508F885F3CE0}" srcOrd="2" destOrd="0" presId="urn:microsoft.com/office/officeart/2005/8/layout/venn1"/>
    <dgm:cxn modelId="{13B64223-05BE-6945-B471-9D3F898D53E3}" type="presParOf" srcId="{8C830223-62F5-D443-9FFF-8F9D08116E8F}" destId="{146F6BF9-A6AF-584C-8A99-1E60939C83B4}" srcOrd="3" destOrd="0" presId="urn:microsoft.com/office/officeart/2005/8/layout/venn1"/>
    <dgm:cxn modelId="{49546BD5-4E9D-0745-BF1C-16A62F1B2F12}" type="presParOf" srcId="{8C830223-62F5-D443-9FFF-8F9D08116E8F}" destId="{F7C822B3-A195-3846-A4FA-F9DDD16831C1}" srcOrd="4" destOrd="0" presId="urn:microsoft.com/office/officeart/2005/8/layout/venn1"/>
    <dgm:cxn modelId="{A87965BD-770B-E845-A573-2084A3B628B3}" type="presParOf" srcId="{8C830223-62F5-D443-9FFF-8F9D08116E8F}" destId="{D8A71A54-2B8D-1B42-AE7A-5903F316028F}"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88A646-F01C-4644-92DC-495AF7BA5985}">
      <dsp:nvSpPr>
        <dsp:cNvPr id="0" name=""/>
        <dsp:cNvSpPr/>
      </dsp:nvSpPr>
      <dsp:spPr>
        <a:xfrm>
          <a:off x="625554" y="0"/>
          <a:ext cx="7089616" cy="430212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71C11A8-09D1-BD47-8239-AADC70637B38}">
      <dsp:nvSpPr>
        <dsp:cNvPr id="0" name=""/>
        <dsp:cNvSpPr/>
      </dsp:nvSpPr>
      <dsp:spPr>
        <a:xfrm>
          <a:off x="712" y="1290637"/>
          <a:ext cx="1142369" cy="172085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There were no computers at the University</a:t>
          </a:r>
          <a:endParaRPr lang="en-US" sz="1300" kern="1200" dirty="0"/>
        </a:p>
      </dsp:txBody>
      <dsp:txXfrm>
        <a:off x="712" y="1290637"/>
        <a:ext cx="1142369" cy="1720850"/>
      </dsp:txXfrm>
    </dsp:sp>
    <dsp:sp modelId="{D4D497FD-FCF6-6348-9599-4DA76AC6520C}">
      <dsp:nvSpPr>
        <dsp:cNvPr id="0" name=""/>
        <dsp:cNvSpPr/>
      </dsp:nvSpPr>
      <dsp:spPr>
        <a:xfrm>
          <a:off x="1200201" y="1290637"/>
          <a:ext cx="1142369" cy="172085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mainframes</a:t>
          </a:r>
          <a:endParaRPr lang="en-US" sz="1300" kern="1200" dirty="0"/>
        </a:p>
      </dsp:txBody>
      <dsp:txXfrm>
        <a:off x="1200201" y="1290637"/>
        <a:ext cx="1142369" cy="1720850"/>
      </dsp:txXfrm>
    </dsp:sp>
    <dsp:sp modelId="{20779784-5BC9-B242-BBCA-FC49B1D8BE56}">
      <dsp:nvSpPr>
        <dsp:cNvPr id="0" name=""/>
        <dsp:cNvSpPr/>
      </dsp:nvSpPr>
      <dsp:spPr>
        <a:xfrm>
          <a:off x="2399689" y="1290637"/>
          <a:ext cx="1142369" cy="172085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Local networks</a:t>
          </a:r>
          <a:endParaRPr lang="en-US" sz="1300" kern="1200" dirty="0"/>
        </a:p>
      </dsp:txBody>
      <dsp:txXfrm>
        <a:off x="2399689" y="1290637"/>
        <a:ext cx="1142369" cy="1720850"/>
      </dsp:txXfrm>
    </dsp:sp>
    <dsp:sp modelId="{F9DBA01F-B4B4-F745-B276-D22E1F23BD8C}">
      <dsp:nvSpPr>
        <dsp:cNvPr id="0" name=""/>
        <dsp:cNvSpPr/>
      </dsp:nvSpPr>
      <dsp:spPr>
        <a:xfrm>
          <a:off x="3599177" y="1290637"/>
          <a:ext cx="1142369" cy="172085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Microcosm</a:t>
          </a:r>
          <a:endParaRPr lang="en-US" sz="1300" kern="1200" dirty="0"/>
        </a:p>
      </dsp:txBody>
      <dsp:txXfrm>
        <a:off x="3599177" y="1290637"/>
        <a:ext cx="1142369" cy="1720850"/>
      </dsp:txXfrm>
    </dsp:sp>
    <dsp:sp modelId="{B3FB68B3-E02A-894F-A0F1-7D51E7025C41}">
      <dsp:nvSpPr>
        <dsp:cNvPr id="0" name=""/>
        <dsp:cNvSpPr/>
      </dsp:nvSpPr>
      <dsp:spPr>
        <a:xfrm>
          <a:off x="4798665" y="1290637"/>
          <a:ext cx="1142369" cy="172085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Web and ‘learning’ apps</a:t>
          </a:r>
          <a:endParaRPr lang="en-US" sz="1300" kern="1200" dirty="0"/>
        </a:p>
      </dsp:txBody>
      <dsp:txXfrm>
        <a:off x="4798665" y="1290637"/>
        <a:ext cx="1142369" cy="1720850"/>
      </dsp:txXfrm>
    </dsp:sp>
    <dsp:sp modelId="{77A77B7C-41D6-6449-B213-782A30CFD8AF}">
      <dsp:nvSpPr>
        <dsp:cNvPr id="0" name=""/>
        <dsp:cNvSpPr/>
      </dsp:nvSpPr>
      <dsp:spPr>
        <a:xfrm>
          <a:off x="5998154" y="1290637"/>
          <a:ext cx="1142369" cy="172085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The social web</a:t>
          </a:r>
          <a:endParaRPr lang="en-US" sz="1300" kern="1200" dirty="0"/>
        </a:p>
      </dsp:txBody>
      <dsp:txXfrm>
        <a:off x="5998154" y="1290637"/>
        <a:ext cx="1142369" cy="1720850"/>
      </dsp:txXfrm>
    </dsp:sp>
    <dsp:sp modelId="{7E0F24D1-02D0-1243-8FE2-F8B0925C435A}">
      <dsp:nvSpPr>
        <dsp:cNvPr id="0" name=""/>
        <dsp:cNvSpPr/>
      </dsp:nvSpPr>
      <dsp:spPr>
        <a:xfrm>
          <a:off x="7197642" y="1290637"/>
          <a:ext cx="1142369" cy="172085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Somewhat informed users</a:t>
          </a:r>
          <a:endParaRPr lang="en-US" sz="1300" kern="1200" dirty="0"/>
        </a:p>
      </dsp:txBody>
      <dsp:txXfrm>
        <a:off x="7197642" y="1290637"/>
        <a:ext cx="1142369" cy="17208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5C492D-E851-C242-AA41-97729FEBBFCC}">
      <dsp:nvSpPr>
        <dsp:cNvPr id="0" name=""/>
        <dsp:cNvSpPr/>
      </dsp:nvSpPr>
      <dsp:spPr>
        <a:xfrm rot="21300000">
          <a:off x="301987" y="730821"/>
          <a:ext cx="4196625" cy="367157"/>
        </a:xfrm>
        <a:prstGeom prst="mathMin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6F573CD0-3DCF-994F-B32B-688F7D2C0ECD}">
      <dsp:nvSpPr>
        <dsp:cNvPr id="0" name=""/>
        <dsp:cNvSpPr/>
      </dsp:nvSpPr>
      <dsp:spPr>
        <a:xfrm>
          <a:off x="576072" y="91440"/>
          <a:ext cx="1440180" cy="731520"/>
        </a:xfrm>
        <a:prstGeom prst="down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4F2080-FF09-0F40-B39F-B9DAF5804E9F}">
      <dsp:nvSpPr>
        <dsp:cNvPr id="0" name=""/>
        <dsp:cNvSpPr/>
      </dsp:nvSpPr>
      <dsp:spPr>
        <a:xfrm>
          <a:off x="2207070" y="0"/>
          <a:ext cx="2210687" cy="76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solidFill>
                <a:schemeClr val="bg2"/>
              </a:solidFill>
            </a:rPr>
            <a:t>Innovative </a:t>
          </a:r>
          <a:br>
            <a:rPr lang="en-US" sz="1700" kern="1200" dirty="0" smtClean="0">
              <a:solidFill>
                <a:schemeClr val="bg2"/>
              </a:solidFill>
            </a:rPr>
          </a:br>
          <a:r>
            <a:rPr lang="en-US" sz="1700" kern="1200" dirty="0" smtClean="0">
              <a:solidFill>
                <a:schemeClr val="bg2"/>
              </a:solidFill>
            </a:rPr>
            <a:t>‘does not suck’</a:t>
          </a:r>
          <a:endParaRPr lang="en-US" sz="1700" kern="1200" dirty="0">
            <a:solidFill>
              <a:schemeClr val="bg2"/>
            </a:solidFill>
          </a:endParaRPr>
        </a:p>
      </dsp:txBody>
      <dsp:txXfrm>
        <a:off x="2207070" y="0"/>
        <a:ext cx="2210687" cy="768096"/>
      </dsp:txXfrm>
    </dsp:sp>
    <dsp:sp modelId="{4EE35259-19B4-1C4B-9A25-BBE418C3AF20}">
      <dsp:nvSpPr>
        <dsp:cNvPr id="0" name=""/>
        <dsp:cNvSpPr/>
      </dsp:nvSpPr>
      <dsp:spPr>
        <a:xfrm>
          <a:off x="2784347" y="1005840"/>
          <a:ext cx="1440180" cy="731520"/>
        </a:xfrm>
        <a:prstGeom prst="up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9443C5A-D74A-004C-AAF4-5692BB267003}">
      <dsp:nvSpPr>
        <dsp:cNvPr id="0" name=""/>
        <dsp:cNvSpPr/>
      </dsp:nvSpPr>
      <dsp:spPr>
        <a:xfrm>
          <a:off x="356780" y="1060703"/>
          <a:ext cx="2262810" cy="768096"/>
        </a:xfrm>
        <a:prstGeom prst="rect">
          <a:avLst/>
        </a:prstGeom>
        <a:solidFill>
          <a:schemeClr val="lt1"/>
        </a:solidFill>
        <a:ln w="25400" cap="flat" cmpd="sng" algn="ctr">
          <a:no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solidFill>
            </a:rPr>
            <a:t>Reliable</a:t>
          </a:r>
          <a:br>
            <a:rPr lang="en-US" sz="1600" kern="1200" dirty="0" smtClean="0">
              <a:solidFill>
                <a:schemeClr val="bg2"/>
              </a:solidFill>
            </a:rPr>
          </a:br>
          <a:r>
            <a:rPr lang="en-US" sz="1600" kern="1200" dirty="0" smtClean="0">
              <a:solidFill>
                <a:schemeClr val="bg2"/>
              </a:solidFill>
            </a:rPr>
            <a:t>Quality of Service</a:t>
          </a:r>
        </a:p>
      </dsp:txBody>
      <dsp:txXfrm>
        <a:off x="356780" y="1060703"/>
        <a:ext cx="2262810" cy="7680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366F51-E298-AD4B-963F-0E03A47690C2}">
      <dsp:nvSpPr>
        <dsp:cNvPr id="0" name=""/>
        <dsp:cNvSpPr/>
      </dsp:nvSpPr>
      <dsp:spPr>
        <a:xfrm>
          <a:off x="2336799" y="1158239"/>
          <a:ext cx="1422399" cy="142240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C5AC1FCE-AAE7-2146-B1EC-E7798727CFE2}">
      <dsp:nvSpPr>
        <dsp:cNvPr id="0" name=""/>
        <dsp:cNvSpPr/>
      </dsp:nvSpPr>
      <dsp:spPr>
        <a:xfrm>
          <a:off x="2223008" y="0"/>
          <a:ext cx="1649984" cy="9550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1"/>
              </a:solidFill>
            </a:rPr>
            <a:t>Personal </a:t>
          </a:r>
          <a:br>
            <a:rPr lang="en-US" sz="2100" kern="1200" dirty="0" smtClean="0">
              <a:solidFill>
                <a:schemeClr val="accent1"/>
              </a:solidFill>
            </a:rPr>
          </a:br>
          <a:r>
            <a:rPr lang="en-US" sz="2100" kern="1200" dirty="0" smtClean="0">
              <a:solidFill>
                <a:schemeClr val="accent1"/>
              </a:solidFill>
            </a:rPr>
            <a:t>space</a:t>
          </a:r>
          <a:endParaRPr lang="en-US" sz="2100" kern="1200" dirty="0">
            <a:solidFill>
              <a:schemeClr val="accent1"/>
            </a:solidFill>
          </a:endParaRPr>
        </a:p>
      </dsp:txBody>
      <dsp:txXfrm>
        <a:off x="2223008" y="0"/>
        <a:ext cx="1649984" cy="955040"/>
      </dsp:txXfrm>
    </dsp:sp>
    <dsp:sp modelId="{C2121432-F5E6-3548-9D1C-7F83ED14B0ED}">
      <dsp:nvSpPr>
        <dsp:cNvPr id="0" name=""/>
        <dsp:cNvSpPr/>
      </dsp:nvSpPr>
      <dsp:spPr>
        <a:xfrm>
          <a:off x="2877880" y="1551228"/>
          <a:ext cx="1422399" cy="142240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A655AE0A-7DBC-BA4E-ADD0-1D23EECFA106}">
      <dsp:nvSpPr>
        <dsp:cNvPr id="0" name=""/>
        <dsp:cNvSpPr/>
      </dsp:nvSpPr>
      <dsp:spPr>
        <a:xfrm>
          <a:off x="4413504" y="1259840"/>
          <a:ext cx="1479295" cy="10363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1"/>
              </a:solidFill>
            </a:rPr>
            <a:t>Institutional</a:t>
          </a:r>
          <a:br>
            <a:rPr lang="en-US" sz="2100" kern="1200" dirty="0" smtClean="0">
              <a:solidFill>
                <a:schemeClr val="accent1"/>
              </a:solidFill>
            </a:rPr>
          </a:br>
          <a:r>
            <a:rPr lang="en-US" sz="2100" kern="1200" dirty="0" smtClean="0">
              <a:solidFill>
                <a:schemeClr val="accent1"/>
              </a:solidFill>
            </a:rPr>
            <a:t>space</a:t>
          </a:r>
          <a:endParaRPr lang="en-US" sz="2100" kern="1200" dirty="0">
            <a:solidFill>
              <a:schemeClr val="accent1"/>
            </a:solidFill>
          </a:endParaRPr>
        </a:p>
      </dsp:txBody>
      <dsp:txXfrm>
        <a:off x="4413504" y="1259840"/>
        <a:ext cx="1479295" cy="1036320"/>
      </dsp:txXfrm>
    </dsp:sp>
    <dsp:sp modelId="{483B2F5C-8C99-9541-9631-A0CC64EB6C74}">
      <dsp:nvSpPr>
        <dsp:cNvPr id="0" name=""/>
        <dsp:cNvSpPr/>
      </dsp:nvSpPr>
      <dsp:spPr>
        <a:xfrm>
          <a:off x="2671348" y="2187651"/>
          <a:ext cx="1422399" cy="142240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6885B433-817B-114B-A7DD-4FE56AA3ECC9}">
      <dsp:nvSpPr>
        <dsp:cNvPr id="0" name=""/>
        <dsp:cNvSpPr/>
      </dsp:nvSpPr>
      <dsp:spPr>
        <a:xfrm>
          <a:off x="4185920" y="3027680"/>
          <a:ext cx="1479295" cy="10363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1"/>
              </a:solidFill>
            </a:rPr>
            <a:t>Support</a:t>
          </a:r>
          <a:br>
            <a:rPr lang="en-US" sz="2100" kern="1200" dirty="0" smtClean="0">
              <a:solidFill>
                <a:schemeClr val="accent1"/>
              </a:solidFill>
            </a:rPr>
          </a:br>
          <a:r>
            <a:rPr lang="en-US" sz="2100" kern="1200" dirty="0" smtClean="0">
              <a:solidFill>
                <a:schemeClr val="accent1"/>
              </a:solidFill>
            </a:rPr>
            <a:t>space</a:t>
          </a:r>
          <a:endParaRPr lang="en-US" sz="2100" kern="1200" dirty="0">
            <a:solidFill>
              <a:schemeClr val="accent1"/>
            </a:solidFill>
          </a:endParaRPr>
        </a:p>
      </dsp:txBody>
      <dsp:txXfrm>
        <a:off x="4185920" y="3027680"/>
        <a:ext cx="1479295" cy="1036320"/>
      </dsp:txXfrm>
    </dsp:sp>
    <dsp:sp modelId="{1A431E6E-E9A8-7145-A292-8CB37D2A2939}">
      <dsp:nvSpPr>
        <dsp:cNvPr id="0" name=""/>
        <dsp:cNvSpPr/>
      </dsp:nvSpPr>
      <dsp:spPr>
        <a:xfrm>
          <a:off x="2002251" y="2187651"/>
          <a:ext cx="1422399" cy="142240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ABA051D7-2CB3-EA4B-B06D-3A1ECEBCD189}">
      <dsp:nvSpPr>
        <dsp:cNvPr id="0" name=""/>
        <dsp:cNvSpPr/>
      </dsp:nvSpPr>
      <dsp:spPr>
        <a:xfrm>
          <a:off x="430784" y="3027680"/>
          <a:ext cx="1479295" cy="10363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1"/>
              </a:solidFill>
            </a:rPr>
            <a:t>Good for</a:t>
          </a:r>
          <a:br>
            <a:rPr lang="en-US" sz="2100" kern="1200" dirty="0" smtClean="0">
              <a:solidFill>
                <a:schemeClr val="accent1"/>
              </a:solidFill>
            </a:rPr>
          </a:br>
          <a:r>
            <a:rPr lang="en-US" sz="2100" kern="1200" dirty="0" smtClean="0">
              <a:solidFill>
                <a:schemeClr val="accent1"/>
              </a:solidFill>
            </a:rPr>
            <a:t>learning</a:t>
          </a:r>
          <a:endParaRPr lang="en-US" sz="2100" kern="1200" dirty="0">
            <a:solidFill>
              <a:schemeClr val="accent1"/>
            </a:solidFill>
          </a:endParaRPr>
        </a:p>
      </dsp:txBody>
      <dsp:txXfrm>
        <a:off x="430784" y="3027680"/>
        <a:ext cx="1479295" cy="1036320"/>
      </dsp:txXfrm>
    </dsp:sp>
    <dsp:sp modelId="{0B27E23A-EB1A-3D41-9727-0C8704415C21}">
      <dsp:nvSpPr>
        <dsp:cNvPr id="0" name=""/>
        <dsp:cNvSpPr/>
      </dsp:nvSpPr>
      <dsp:spPr>
        <a:xfrm>
          <a:off x="1795719" y="1551228"/>
          <a:ext cx="1422399" cy="1422400"/>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sp>
    <dsp:sp modelId="{06FF2F33-197E-AB40-B1E2-9A547C7B14BD}">
      <dsp:nvSpPr>
        <dsp:cNvPr id="0" name=""/>
        <dsp:cNvSpPr/>
      </dsp:nvSpPr>
      <dsp:spPr>
        <a:xfrm>
          <a:off x="203200" y="1259840"/>
          <a:ext cx="1479295" cy="10363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1"/>
              </a:solidFill>
            </a:rPr>
            <a:t>Social</a:t>
          </a:r>
          <a:br>
            <a:rPr lang="en-US" sz="2100" kern="1200" dirty="0" smtClean="0">
              <a:solidFill>
                <a:schemeClr val="accent1"/>
              </a:solidFill>
            </a:rPr>
          </a:br>
          <a:r>
            <a:rPr lang="en-US" sz="2100" kern="1200" dirty="0" smtClean="0">
              <a:solidFill>
                <a:schemeClr val="accent1"/>
              </a:solidFill>
            </a:rPr>
            <a:t>space</a:t>
          </a:r>
          <a:endParaRPr lang="en-US" sz="2100" kern="1200" dirty="0">
            <a:solidFill>
              <a:schemeClr val="accent1"/>
            </a:solidFill>
          </a:endParaRPr>
        </a:p>
      </dsp:txBody>
      <dsp:txXfrm>
        <a:off x="203200" y="1259840"/>
        <a:ext cx="1479295" cy="10363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2D4E3D-4EAB-534F-A3D8-31ED008D7D29}">
      <dsp:nvSpPr>
        <dsp:cNvPr id="0" name=""/>
        <dsp:cNvSpPr/>
      </dsp:nvSpPr>
      <dsp:spPr>
        <a:xfrm>
          <a:off x="3681984" y="2763519"/>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Mainly admin and information</a:t>
          </a:r>
          <a:endParaRPr lang="en-US" sz="1300" kern="1200" dirty="0"/>
        </a:p>
      </dsp:txBody>
      <dsp:txXfrm>
        <a:off x="4284268" y="3088640"/>
        <a:ext cx="1405331" cy="975360"/>
      </dsp:txXfrm>
    </dsp:sp>
    <dsp:sp modelId="{48BFDC58-0C50-164E-9557-349E987B5622}">
      <dsp:nvSpPr>
        <dsp:cNvPr id="0" name=""/>
        <dsp:cNvSpPr/>
      </dsp:nvSpPr>
      <dsp:spPr>
        <a:xfrm>
          <a:off x="406400" y="2763519"/>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External </a:t>
          </a:r>
          <a:br>
            <a:rPr lang="en-US" sz="1300" kern="1200" dirty="0" smtClean="0"/>
          </a:br>
          <a:r>
            <a:rPr lang="en-US" sz="1300" kern="1200" dirty="0" smtClean="0"/>
            <a:t>but relevant to my everyday life</a:t>
          </a:r>
          <a:endParaRPr lang="en-US" sz="1300" kern="1200" dirty="0"/>
        </a:p>
      </dsp:txBody>
      <dsp:txXfrm>
        <a:off x="406400" y="3088640"/>
        <a:ext cx="1405331" cy="975360"/>
      </dsp:txXfrm>
    </dsp:sp>
    <dsp:sp modelId="{2E8B583B-C85C-9C46-8DC9-106D89A4E641}">
      <dsp:nvSpPr>
        <dsp:cNvPr id="0" name=""/>
        <dsp:cNvSpPr/>
      </dsp:nvSpPr>
      <dsp:spPr>
        <a:xfrm>
          <a:off x="3681984" y="0"/>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I choose</a:t>
          </a:r>
          <a:endParaRPr lang="en-US" sz="1300" kern="1200" dirty="0"/>
        </a:p>
        <a:p>
          <a:pPr marL="114300" lvl="1" indent="-114300" algn="l" defTabSz="577850">
            <a:lnSpc>
              <a:spcPct val="90000"/>
            </a:lnSpc>
            <a:spcBef>
              <a:spcPct val="0"/>
            </a:spcBef>
            <a:spcAft>
              <a:spcPct val="15000"/>
            </a:spcAft>
            <a:buChar char="••"/>
          </a:pPr>
          <a:r>
            <a:rPr lang="en-US" sz="1300" kern="1200" dirty="0" smtClean="0"/>
            <a:t>I use it</a:t>
          </a:r>
          <a:endParaRPr lang="en-US" sz="1300" kern="1200" dirty="0"/>
        </a:p>
      </dsp:txBody>
      <dsp:txXfrm>
        <a:off x="4284268" y="0"/>
        <a:ext cx="1405331" cy="975360"/>
      </dsp:txXfrm>
    </dsp:sp>
    <dsp:sp modelId="{9FE0A8B4-F98E-3B43-B079-C73626B4C9C3}">
      <dsp:nvSpPr>
        <dsp:cNvPr id="0" name=""/>
        <dsp:cNvSpPr/>
      </dsp:nvSpPr>
      <dsp:spPr>
        <a:xfrm>
          <a:off x="406400" y="0"/>
          <a:ext cx="2007616" cy="130048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External (authoritative)</a:t>
          </a:r>
          <a:br>
            <a:rPr lang="en-US" sz="1300" kern="1200" dirty="0" smtClean="0"/>
          </a:br>
          <a:r>
            <a:rPr lang="en-US" sz="1300" kern="1200" dirty="0" smtClean="0"/>
            <a:t>relevant to education</a:t>
          </a:r>
          <a:endParaRPr lang="en-US" sz="1300" kern="1200" dirty="0"/>
        </a:p>
      </dsp:txBody>
      <dsp:txXfrm>
        <a:off x="406400" y="0"/>
        <a:ext cx="1405331" cy="975360"/>
      </dsp:txXfrm>
    </dsp:sp>
    <dsp:sp modelId="{760175DB-7E5D-344D-9C68-F4495DCEE074}">
      <dsp:nvSpPr>
        <dsp:cNvPr id="0" name=""/>
        <dsp:cNvSpPr/>
      </dsp:nvSpPr>
      <dsp:spPr>
        <a:xfrm>
          <a:off x="1247648" y="231647"/>
          <a:ext cx="1759712" cy="1759712"/>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Good for learning</a:t>
          </a:r>
          <a:endParaRPr lang="en-US" sz="1500" kern="1200" dirty="0"/>
        </a:p>
      </dsp:txBody>
      <dsp:txXfrm>
        <a:off x="1247648" y="231647"/>
        <a:ext cx="1759712" cy="1759712"/>
      </dsp:txXfrm>
    </dsp:sp>
    <dsp:sp modelId="{13DE806C-ED24-9645-BADE-4B956A97691C}">
      <dsp:nvSpPr>
        <dsp:cNvPr id="0" name=""/>
        <dsp:cNvSpPr/>
      </dsp:nvSpPr>
      <dsp:spPr>
        <a:xfrm rot="5400000">
          <a:off x="3088640" y="231647"/>
          <a:ext cx="1759712" cy="1759712"/>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Personal </a:t>
          </a:r>
          <a:br>
            <a:rPr lang="en-US" sz="1500" kern="1200" dirty="0" smtClean="0"/>
          </a:br>
          <a:r>
            <a:rPr lang="en-US" sz="1500" kern="1200" dirty="0" smtClean="0"/>
            <a:t>space</a:t>
          </a:r>
          <a:endParaRPr lang="en-US" sz="1500" kern="1200" dirty="0"/>
        </a:p>
      </dsp:txBody>
      <dsp:txXfrm rot="5400000">
        <a:off x="3088640" y="231647"/>
        <a:ext cx="1759712" cy="1759712"/>
      </dsp:txXfrm>
    </dsp:sp>
    <dsp:sp modelId="{B7C8C2BF-6D79-DC4C-A23D-315A8F31E49D}">
      <dsp:nvSpPr>
        <dsp:cNvPr id="0" name=""/>
        <dsp:cNvSpPr/>
      </dsp:nvSpPr>
      <dsp:spPr>
        <a:xfrm rot="10800000">
          <a:off x="3088640" y="2072640"/>
          <a:ext cx="1759712" cy="1759712"/>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Institutional space</a:t>
          </a:r>
          <a:endParaRPr lang="en-US" sz="1500" kern="1200" dirty="0"/>
        </a:p>
      </dsp:txBody>
      <dsp:txXfrm rot="10800000">
        <a:off x="3088640" y="2072640"/>
        <a:ext cx="1759712" cy="1759712"/>
      </dsp:txXfrm>
    </dsp:sp>
    <dsp:sp modelId="{9571A6B3-607E-5146-A4E6-433C0D8654D4}">
      <dsp:nvSpPr>
        <dsp:cNvPr id="0" name=""/>
        <dsp:cNvSpPr/>
      </dsp:nvSpPr>
      <dsp:spPr>
        <a:xfrm rot="16200000">
          <a:off x="1247648" y="2072640"/>
          <a:ext cx="1759712" cy="1759712"/>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Support space</a:t>
          </a:r>
          <a:endParaRPr lang="en-US" sz="1500" kern="1200" dirty="0"/>
        </a:p>
      </dsp:txBody>
      <dsp:txXfrm rot="16200000">
        <a:off x="1247648" y="2072640"/>
        <a:ext cx="1759712" cy="1759712"/>
      </dsp:txXfrm>
    </dsp:sp>
    <dsp:sp modelId="{CAB84C7E-0CED-B642-8BE8-FFC37D4866DC}">
      <dsp:nvSpPr>
        <dsp:cNvPr id="0" name=""/>
        <dsp:cNvSpPr/>
      </dsp:nvSpPr>
      <dsp:spPr>
        <a:xfrm>
          <a:off x="2744216" y="1666240"/>
          <a:ext cx="607568" cy="528320"/>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5A3C0987-51F9-8E4A-9D83-E07A51C11B1B}">
      <dsp:nvSpPr>
        <dsp:cNvPr id="0" name=""/>
        <dsp:cNvSpPr/>
      </dsp:nvSpPr>
      <dsp:spPr>
        <a:xfrm rot="10800000">
          <a:off x="2744216" y="1869440"/>
          <a:ext cx="607568" cy="528320"/>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257994-A0D3-1F4F-AB77-A8E6B8048D48}">
      <dsp:nvSpPr>
        <dsp:cNvPr id="0" name=""/>
        <dsp:cNvSpPr/>
      </dsp:nvSpPr>
      <dsp:spPr>
        <a:xfrm>
          <a:off x="194639" y="3008"/>
          <a:ext cx="1824632" cy="72985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Personal space</a:t>
          </a:r>
          <a:endParaRPr lang="en-US" sz="1500" kern="1200" dirty="0"/>
        </a:p>
      </dsp:txBody>
      <dsp:txXfrm>
        <a:off x="194639" y="3008"/>
        <a:ext cx="1824632" cy="729853"/>
      </dsp:txXfrm>
    </dsp:sp>
    <dsp:sp modelId="{D6DDECD2-9727-9F4A-856D-6839A6200D9C}">
      <dsp:nvSpPr>
        <dsp:cNvPr id="0" name=""/>
        <dsp:cNvSpPr/>
      </dsp:nvSpPr>
      <dsp:spPr>
        <a:xfrm>
          <a:off x="1782069" y="65045"/>
          <a:ext cx="1514445"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Can be accessed from SLE and may be integrated</a:t>
          </a:r>
          <a:endParaRPr lang="en-US" sz="700" kern="1200" dirty="0"/>
        </a:p>
      </dsp:txBody>
      <dsp:txXfrm>
        <a:off x="1782069" y="65045"/>
        <a:ext cx="1514445" cy="605778"/>
      </dsp:txXfrm>
    </dsp:sp>
    <dsp:sp modelId="{C2C1B13C-5981-7146-8464-F062BDD21472}">
      <dsp:nvSpPr>
        <dsp:cNvPr id="0" name=""/>
        <dsp:cNvSpPr/>
      </dsp:nvSpPr>
      <dsp:spPr>
        <a:xfrm>
          <a:off x="3084492" y="65045"/>
          <a:ext cx="1514445"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Enable interfaces</a:t>
          </a:r>
          <a:endParaRPr lang="en-US" sz="700" kern="1200" dirty="0"/>
        </a:p>
      </dsp:txBody>
      <dsp:txXfrm>
        <a:off x="3084492" y="65045"/>
        <a:ext cx="1514445" cy="605778"/>
      </dsp:txXfrm>
    </dsp:sp>
    <dsp:sp modelId="{04FB7713-56E3-1F41-AD25-54E2EB3C894E}">
      <dsp:nvSpPr>
        <dsp:cNvPr id="0" name=""/>
        <dsp:cNvSpPr/>
      </dsp:nvSpPr>
      <dsp:spPr>
        <a:xfrm>
          <a:off x="194639" y="835040"/>
          <a:ext cx="1824632" cy="72985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Institutional space</a:t>
          </a:r>
          <a:endParaRPr lang="en-US" sz="1500" kern="1200" dirty="0"/>
        </a:p>
      </dsp:txBody>
      <dsp:txXfrm>
        <a:off x="194639" y="835040"/>
        <a:ext cx="1824632" cy="729853"/>
      </dsp:txXfrm>
    </dsp:sp>
    <dsp:sp modelId="{CBEA263C-6005-934E-8858-A93F04DC689A}">
      <dsp:nvSpPr>
        <dsp:cNvPr id="0" name=""/>
        <dsp:cNvSpPr/>
      </dsp:nvSpPr>
      <dsp:spPr>
        <a:xfrm>
          <a:off x="1782069" y="897078"/>
          <a:ext cx="1514445"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Is the body of SLE</a:t>
          </a:r>
          <a:endParaRPr lang="en-US" sz="700" kern="1200" dirty="0"/>
        </a:p>
      </dsp:txBody>
      <dsp:txXfrm>
        <a:off x="1782069" y="897078"/>
        <a:ext cx="1514445" cy="605778"/>
      </dsp:txXfrm>
    </dsp:sp>
    <dsp:sp modelId="{18A12680-D7B3-CA42-B5CB-78013E4B3247}">
      <dsp:nvSpPr>
        <dsp:cNvPr id="0" name=""/>
        <dsp:cNvSpPr/>
      </dsp:nvSpPr>
      <dsp:spPr>
        <a:xfrm>
          <a:off x="3084492" y="897078"/>
          <a:ext cx="1514445"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Maximally exposed</a:t>
          </a:r>
        </a:p>
        <a:p>
          <a:pPr lvl="0" algn="ctr" defTabSz="311150">
            <a:lnSpc>
              <a:spcPct val="90000"/>
            </a:lnSpc>
            <a:spcBef>
              <a:spcPct val="0"/>
            </a:spcBef>
            <a:spcAft>
              <a:spcPct val="35000"/>
            </a:spcAft>
          </a:pPr>
          <a:r>
            <a:rPr lang="en-US" sz="700" kern="1200" dirty="0" smtClean="0"/>
            <a:t>High functionality</a:t>
          </a:r>
          <a:endParaRPr lang="en-US" sz="700" kern="1200" dirty="0"/>
        </a:p>
      </dsp:txBody>
      <dsp:txXfrm>
        <a:off x="3084492" y="897078"/>
        <a:ext cx="1514445" cy="605778"/>
      </dsp:txXfrm>
    </dsp:sp>
    <dsp:sp modelId="{37E3C7EF-3EEA-D341-9F0C-F21B9C6C0BFA}">
      <dsp:nvSpPr>
        <dsp:cNvPr id="0" name=""/>
        <dsp:cNvSpPr/>
      </dsp:nvSpPr>
      <dsp:spPr>
        <a:xfrm>
          <a:off x="194639" y="1667073"/>
          <a:ext cx="1824632" cy="72985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Support space</a:t>
          </a:r>
          <a:endParaRPr lang="en-US" sz="1500" kern="1200" dirty="0"/>
        </a:p>
      </dsp:txBody>
      <dsp:txXfrm>
        <a:off x="194639" y="1667073"/>
        <a:ext cx="1824632" cy="729853"/>
      </dsp:txXfrm>
    </dsp:sp>
    <dsp:sp modelId="{ED0A0AF0-A5EC-9141-8591-6A14091FA6A5}">
      <dsp:nvSpPr>
        <dsp:cNvPr id="0" name=""/>
        <dsp:cNvSpPr/>
      </dsp:nvSpPr>
      <dsp:spPr>
        <a:xfrm>
          <a:off x="1782069" y="1729110"/>
          <a:ext cx="1514445"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Is external to SLE but clearly relevant to student journey</a:t>
          </a:r>
          <a:endParaRPr lang="en-US" sz="700" kern="1200" dirty="0"/>
        </a:p>
      </dsp:txBody>
      <dsp:txXfrm>
        <a:off x="1782069" y="1729110"/>
        <a:ext cx="1514445" cy="605778"/>
      </dsp:txXfrm>
    </dsp:sp>
    <dsp:sp modelId="{67BECB54-FE7B-EA42-B1A5-F1840D01F945}">
      <dsp:nvSpPr>
        <dsp:cNvPr id="0" name=""/>
        <dsp:cNvSpPr/>
      </dsp:nvSpPr>
      <dsp:spPr>
        <a:xfrm>
          <a:off x="3084492" y="1729110"/>
          <a:ext cx="1514445"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Is linked to from SLE, supports holistic view	</a:t>
          </a:r>
          <a:endParaRPr lang="en-US" sz="700" kern="1200" dirty="0"/>
        </a:p>
      </dsp:txBody>
      <dsp:txXfrm>
        <a:off x="3084492" y="1729110"/>
        <a:ext cx="1514445" cy="605778"/>
      </dsp:txXfrm>
    </dsp:sp>
    <dsp:sp modelId="{E9857743-6251-894F-9512-CB1A28A15589}">
      <dsp:nvSpPr>
        <dsp:cNvPr id="0" name=""/>
        <dsp:cNvSpPr/>
      </dsp:nvSpPr>
      <dsp:spPr>
        <a:xfrm>
          <a:off x="194639" y="2499106"/>
          <a:ext cx="1824632" cy="72985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Good for learning</a:t>
          </a:r>
          <a:endParaRPr lang="en-US" sz="1500" kern="1200" dirty="0"/>
        </a:p>
      </dsp:txBody>
      <dsp:txXfrm>
        <a:off x="194639" y="2499106"/>
        <a:ext cx="1824632" cy="729853"/>
      </dsp:txXfrm>
    </dsp:sp>
    <dsp:sp modelId="{4D14FE63-5C39-4346-9A6B-886A66E42CE5}">
      <dsp:nvSpPr>
        <dsp:cNvPr id="0" name=""/>
        <dsp:cNvSpPr/>
      </dsp:nvSpPr>
      <dsp:spPr>
        <a:xfrm>
          <a:off x="1782069" y="2561143"/>
          <a:ext cx="1514445"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Is external to SLE but clearly relevant to educational journey</a:t>
          </a:r>
          <a:endParaRPr lang="en-US" sz="700" kern="1200" dirty="0"/>
        </a:p>
      </dsp:txBody>
      <dsp:txXfrm>
        <a:off x="1782069" y="2561143"/>
        <a:ext cx="1514445" cy="605778"/>
      </dsp:txXfrm>
    </dsp:sp>
    <dsp:sp modelId="{D6D8FC6B-9861-5845-AE6A-8E6CA21995C4}">
      <dsp:nvSpPr>
        <dsp:cNvPr id="0" name=""/>
        <dsp:cNvSpPr/>
      </dsp:nvSpPr>
      <dsp:spPr>
        <a:xfrm>
          <a:off x="3084492" y="2561143"/>
          <a:ext cx="1514445"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Is linked to from SLE, supports holistic view</a:t>
          </a:r>
          <a:endParaRPr lang="en-US" sz="700" kern="1200" dirty="0"/>
        </a:p>
      </dsp:txBody>
      <dsp:txXfrm>
        <a:off x="3084492" y="2561143"/>
        <a:ext cx="1514445" cy="605778"/>
      </dsp:txXfrm>
    </dsp:sp>
    <dsp:sp modelId="{630165CD-ECF5-8E47-B55F-ED92F4DE347A}">
      <dsp:nvSpPr>
        <dsp:cNvPr id="0" name=""/>
        <dsp:cNvSpPr/>
      </dsp:nvSpPr>
      <dsp:spPr>
        <a:xfrm>
          <a:off x="194639" y="3331138"/>
          <a:ext cx="1824632" cy="72985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en-US" sz="1500" kern="1200" dirty="0" smtClean="0"/>
            <a:t>Social space</a:t>
          </a:r>
          <a:endParaRPr lang="en-US" sz="1500" kern="1200" dirty="0"/>
        </a:p>
      </dsp:txBody>
      <dsp:txXfrm>
        <a:off x="194639" y="3331138"/>
        <a:ext cx="1824632" cy="729853"/>
      </dsp:txXfrm>
    </dsp:sp>
    <dsp:sp modelId="{EFE329AE-1863-F449-B057-0707C1FF1095}">
      <dsp:nvSpPr>
        <dsp:cNvPr id="0" name=""/>
        <dsp:cNvSpPr/>
      </dsp:nvSpPr>
      <dsp:spPr>
        <a:xfrm>
          <a:off x="1782069" y="3393176"/>
          <a:ext cx="1514445"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Integrated set of communication tools</a:t>
          </a:r>
          <a:endParaRPr lang="en-US" sz="700" kern="1200" dirty="0"/>
        </a:p>
      </dsp:txBody>
      <dsp:txXfrm>
        <a:off x="1782069" y="3393176"/>
        <a:ext cx="1514445" cy="605778"/>
      </dsp:txXfrm>
    </dsp:sp>
    <dsp:sp modelId="{3E1175D5-EBBA-574B-B527-4AB36FF0729A}">
      <dsp:nvSpPr>
        <dsp:cNvPr id="0" name=""/>
        <dsp:cNvSpPr/>
      </dsp:nvSpPr>
      <dsp:spPr>
        <a:xfrm>
          <a:off x="3084492" y="3393176"/>
          <a:ext cx="1514445"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Email, social software ,messaging</a:t>
          </a:r>
          <a:endParaRPr lang="en-US" sz="700" kern="1200" dirty="0"/>
        </a:p>
      </dsp:txBody>
      <dsp:txXfrm>
        <a:off x="3084492" y="3393176"/>
        <a:ext cx="1514445" cy="605778"/>
      </dsp:txXfrm>
    </dsp:sp>
    <dsp:sp modelId="{73750AFB-F553-8C41-A6BD-6F4EEF1CFAC7}">
      <dsp:nvSpPr>
        <dsp:cNvPr id="0" name=""/>
        <dsp:cNvSpPr/>
      </dsp:nvSpPr>
      <dsp:spPr>
        <a:xfrm>
          <a:off x="4386915" y="3393176"/>
          <a:ext cx="1514445" cy="605778"/>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lvl="0" algn="ctr" defTabSz="311150">
            <a:lnSpc>
              <a:spcPct val="90000"/>
            </a:lnSpc>
            <a:spcBef>
              <a:spcPct val="0"/>
            </a:spcBef>
            <a:spcAft>
              <a:spcPct val="35000"/>
            </a:spcAft>
          </a:pPr>
          <a:r>
            <a:rPr lang="en-US" sz="700" kern="1200" dirty="0" smtClean="0"/>
            <a:t>Intersects personal and institutional space</a:t>
          </a:r>
        </a:p>
        <a:p>
          <a:pPr lvl="0" algn="ctr" defTabSz="311150">
            <a:lnSpc>
              <a:spcPct val="90000"/>
            </a:lnSpc>
            <a:spcBef>
              <a:spcPct val="0"/>
            </a:spcBef>
            <a:spcAft>
              <a:spcPct val="35000"/>
            </a:spcAft>
          </a:pPr>
          <a:r>
            <a:rPr lang="en-US" sz="700" kern="1200" dirty="0" smtClean="0"/>
            <a:t>Is ‘fabric’ and context</a:t>
          </a:r>
          <a:endParaRPr lang="en-US" sz="700" kern="1200" dirty="0"/>
        </a:p>
      </dsp:txBody>
      <dsp:txXfrm>
        <a:off x="4386915" y="3393176"/>
        <a:ext cx="1514445" cy="60577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F61A29-0A2B-814B-9872-85B713ABAEF0}">
      <dsp:nvSpPr>
        <dsp:cNvPr id="0" name=""/>
        <dsp:cNvSpPr/>
      </dsp:nvSpPr>
      <dsp:spPr>
        <a:xfrm>
          <a:off x="2356802" y="39052"/>
          <a:ext cx="1874519" cy="187451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Research</a:t>
          </a:r>
          <a:endParaRPr lang="en-US" sz="1300" kern="1200" dirty="0"/>
        </a:p>
      </dsp:txBody>
      <dsp:txXfrm>
        <a:off x="2606738" y="367093"/>
        <a:ext cx="1374647" cy="843533"/>
      </dsp:txXfrm>
    </dsp:sp>
    <dsp:sp modelId="{E45595C1-87D9-4749-9D60-508F885F3CE0}">
      <dsp:nvSpPr>
        <dsp:cNvPr id="0" name=""/>
        <dsp:cNvSpPr/>
      </dsp:nvSpPr>
      <dsp:spPr>
        <a:xfrm>
          <a:off x="3033191" y="1210627"/>
          <a:ext cx="1874519" cy="187451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Learning</a:t>
          </a:r>
          <a:endParaRPr lang="en-US" sz="1300" kern="1200" dirty="0"/>
        </a:p>
      </dsp:txBody>
      <dsp:txXfrm>
        <a:off x="3606482" y="1694877"/>
        <a:ext cx="1124711" cy="1030985"/>
      </dsp:txXfrm>
    </dsp:sp>
    <dsp:sp modelId="{F7C822B3-A195-3846-A4FA-F9DDD16831C1}">
      <dsp:nvSpPr>
        <dsp:cNvPr id="0" name=""/>
        <dsp:cNvSpPr/>
      </dsp:nvSpPr>
      <dsp:spPr>
        <a:xfrm>
          <a:off x="1680413" y="1210627"/>
          <a:ext cx="1874519" cy="1874519"/>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en-US" sz="1300" kern="1200" dirty="0" smtClean="0"/>
            <a:t>administration</a:t>
          </a:r>
          <a:endParaRPr lang="en-US" sz="1300" kern="1200" dirty="0"/>
        </a:p>
      </dsp:txBody>
      <dsp:txXfrm>
        <a:off x="1856930" y="1694877"/>
        <a:ext cx="1124711" cy="10309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65" charset="0"/>
              </a:defRPr>
            </a:lvl1pPr>
          </a:lstStyle>
          <a:p>
            <a:pPr>
              <a:defRPr/>
            </a:pPr>
            <a:endParaRPr lang="en-GB"/>
          </a:p>
        </p:txBody>
      </p:sp>
      <p:sp>
        <p:nvSpPr>
          <p:cNvPr id="1638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65" charset="0"/>
              </a:defRPr>
            </a:lvl1pPr>
          </a:lstStyle>
          <a:p>
            <a:pPr>
              <a:defRPr/>
            </a:pPr>
            <a:fld id="{837F452D-6272-A843-8C60-479BF3DCD263}" type="datetime1">
              <a:rPr lang="en-US" smtClean="0"/>
              <a:pPr>
                <a:defRPr/>
              </a:pPr>
              <a:t>7/8/10</a:t>
            </a:fld>
            <a:endParaRPr lang="en-GB"/>
          </a:p>
        </p:txBody>
      </p:sp>
      <p:sp>
        <p:nvSpPr>
          <p:cNvPr id="1638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1638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65" charset="0"/>
              </a:defRPr>
            </a:lvl1pPr>
          </a:lstStyle>
          <a:p>
            <a:pPr>
              <a:defRPr/>
            </a:pPr>
            <a:fld id="{51908C2B-61D0-9B40-9B45-DA31EF8C5F62}" type="slidenum">
              <a:rPr lang="en-GB"/>
              <a:pPr>
                <a:defRPr/>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65" charset="0"/>
              </a:defRPr>
            </a:lvl1pPr>
          </a:lstStyle>
          <a:p>
            <a:pPr>
              <a:defRPr/>
            </a:pPr>
            <a:endParaRPr lang="en-GB"/>
          </a:p>
        </p:txBody>
      </p:sp>
      <p:sp>
        <p:nvSpPr>
          <p:cNvPr id="430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65" charset="0"/>
              </a:defRPr>
            </a:lvl1pPr>
          </a:lstStyle>
          <a:p>
            <a:pPr>
              <a:defRPr/>
            </a:pPr>
            <a:fld id="{72BDA4FF-7D51-E64D-B0E8-06CE552DF3B9}" type="datetime1">
              <a:rPr lang="en-US" smtClean="0"/>
              <a:pPr>
                <a:defRPr/>
              </a:pPr>
              <a:t>7/8/10</a:t>
            </a:fld>
            <a:endParaRPr lang="en-GB"/>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30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430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65" charset="0"/>
              </a:defRPr>
            </a:lvl1pPr>
          </a:lstStyle>
          <a:p>
            <a:pPr>
              <a:defRPr/>
            </a:pPr>
            <a:fld id="{E1534AFD-BFF5-5F4A-93C1-A9B7034A30D0}" type="slidenum">
              <a:rPr lang="en-GB"/>
              <a:pPr>
                <a:defRPr/>
              </a:pPr>
              <a:t>‹#›</a:t>
            </a:fld>
            <a:endParaRPr lang="en-GB"/>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1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1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1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1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1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3" Type="http://schemas.openxmlformats.org/officeDocument/2006/relationships/hyperlink" Target="http://www.ted.com/talks/tim_berners_lee_on_the_next_web.html" TargetMode="Externa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GB" dirty="0" smtClean="0"/>
          </a:p>
          <a:p>
            <a:r>
              <a:rPr lang="en-GB" dirty="0" smtClean="0"/>
              <a:t> </a:t>
            </a:r>
            <a:r>
              <a:rPr lang="en-GB" i="1" dirty="0" smtClean="0"/>
              <a:t>The understanding that personal learning environments provide a more realistic and workable perspective of learners’ interactions with and use of technology has gained widespread acceptance across many of the communities interested in learning and teaching technologies within higher education.  </a:t>
            </a:r>
          </a:p>
          <a:p>
            <a:r>
              <a:rPr lang="en-GB" i="1" dirty="0" smtClean="0"/>
              <a:t>However in universities the service which normally purchases and deploys technology infrastructure is typically, and understandable, risk-averse, the more so, because the consequences of expensive decisions about infrastructure will stay with the organisations for many years. Furthermore across the broader academic community the awareness of and familiarity with technologies in support of learning may be varied. In this context work to innovate the learning environment will require considerable team effort and collective commitment.  </a:t>
            </a:r>
          </a:p>
          <a:p>
            <a:r>
              <a:rPr lang="en-GB" i="1" dirty="0" smtClean="0"/>
              <a:t>This paper presents a case study account of institutional processes harnessed to establish a universal personal learning environment fit for the 21st century. The challenges encountered were consequential of our working definition of a learning environment which went beyond simple implementation – in our experience the requirements became summarised as  ‘its more than a system, it’s a mindset’. As well as deploying technology ‘fit for purpose’ we were seeking to create an environment which could play an integral and catalytic part in the university’s role of enabling transformative education.  </a:t>
            </a:r>
          </a:p>
          <a:p>
            <a:r>
              <a:rPr lang="en-GB" i="1" dirty="0" smtClean="0"/>
              <a:t>Our ambitions and aspirations derive from evidence in the literature, for example, van Harmelen on personal learning environments (2006), Downes on e-learning 2.0 (2005) and the recent report by Bradwell for Demos on the Edgeless University (2009). </a:t>
            </a:r>
          </a:p>
          <a:p>
            <a:r>
              <a:rPr lang="en-GB" i="1" dirty="0" smtClean="0"/>
              <a:t>We have also drawn on evidence of our recent and current performance; gauged by institutional benchmarking and an extensive student survey. The paper will present and analyse this qualitative and quantitative data. We will provide an account and analysis of our progress to achieve change, the methods we used, problems encountered and the decisions we made on the way.   </a:t>
            </a:r>
          </a:p>
          <a:p>
            <a:endParaRPr lang="en-GB" dirty="0" smtClean="0"/>
          </a:p>
          <a:p>
            <a:r>
              <a:rPr lang="en-GB" dirty="0" smtClean="0"/>
              <a:t>Dr Su White is based in the Learning Societies Lab, in Electronics and Computer Science at the University of </a:t>
            </a:r>
            <a:r>
              <a:rPr lang="en-GB" dirty="0" smtClean="0"/>
              <a:t>Southampton. Su’s </a:t>
            </a:r>
            <a:r>
              <a:rPr lang="en-GB" dirty="0" smtClean="0"/>
              <a:t>research interests include the impact of emerging technologies on Higher Education. </a:t>
            </a:r>
            <a:r>
              <a:rPr lang="en-GB" dirty="0" smtClean="0"/>
              <a:t> Su is a </a:t>
            </a:r>
            <a:r>
              <a:rPr lang="en-GB" dirty="0" smtClean="0"/>
              <a:t>part of the curriculum innovation project southampton learning environment team and a member of the university’s TEL-SIG.</a:t>
            </a:r>
          </a:p>
          <a:p>
            <a:endParaRPr lang="en-GB" dirty="0" smtClean="0"/>
          </a:p>
          <a:p>
            <a:endParaRPr lang="en-GB" dirty="0" smtClean="0"/>
          </a:p>
          <a:p>
            <a:r>
              <a:rPr lang="en-GB" dirty="0" smtClean="0"/>
              <a:t>I will not spend an equal amount of time on each slide, some slides are meant to quickly convey images/</a:t>
            </a:r>
            <a:r>
              <a:rPr lang="en-GB" dirty="0" smtClean="0"/>
              <a:t>ideas.</a:t>
            </a:r>
          </a:p>
          <a:p>
            <a:endParaRPr lang="en-GB" dirty="0"/>
          </a:p>
        </p:txBody>
      </p:sp>
      <p:sp>
        <p:nvSpPr>
          <p:cNvPr id="4" name="Date Placeholder 3"/>
          <p:cNvSpPr>
            <a:spLocks noGrp="1"/>
          </p:cNvSpPr>
          <p:nvPr>
            <p:ph type="dt" idx="10"/>
          </p:nvPr>
        </p:nvSpPr>
        <p:spPr/>
        <p:txBody>
          <a:bodyPr/>
          <a:lstStyle/>
          <a:p>
            <a:pPr>
              <a:defRPr/>
            </a:pPr>
            <a:fld id="{9308DFC1-02FF-D148-8FE2-2ECE1600374C}" type="datetime1">
              <a:rPr lang="en-US" smtClean="0"/>
              <a:pPr>
                <a:defRPr/>
              </a:pPr>
              <a:t>7/8/10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1</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are the concepts we are using to underpin our negotiation</a:t>
            </a:r>
          </a:p>
          <a:p>
            <a:r>
              <a:rPr lang="en-GB" dirty="0" smtClean="0"/>
              <a:t>They are familiar</a:t>
            </a:r>
          </a:p>
          <a:p>
            <a:r>
              <a:rPr lang="en-GB" dirty="0" smtClean="0"/>
              <a:t>They map to our existing practices</a:t>
            </a:r>
          </a:p>
          <a:p>
            <a:r>
              <a:rPr lang="en-GB" dirty="0" smtClean="0"/>
              <a:t>We are talking about a rich learning environment</a:t>
            </a:r>
          </a:p>
          <a:p>
            <a:r>
              <a:rPr lang="en-GB" dirty="0" smtClean="0"/>
              <a:t>We are talking about a holistic view</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is why it is a rich learning environment</a:t>
            </a:r>
          </a:p>
          <a:p>
            <a:r>
              <a:rPr lang="en-GB" dirty="0" smtClean="0"/>
              <a:t>Its more than just personal – but of course as every individual will view it and tailor it to their need it will be personal</a:t>
            </a:r>
          </a:p>
          <a:p>
            <a:r>
              <a:rPr lang="en-GB" dirty="0" smtClean="0"/>
              <a:t>Metaphors – city – got bogged down in sewers! anecdote</a:t>
            </a:r>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Here is another way of looking at the same environment</a:t>
            </a:r>
          </a:p>
          <a:p>
            <a:r>
              <a:rPr lang="en-GB" dirty="0" smtClean="0"/>
              <a:t>And the Computing person was able to map it to their </a:t>
            </a:r>
            <a:r>
              <a:rPr lang="en-GB" dirty="0" err="1" smtClean="0"/>
              <a:t>understnding</a:t>
            </a:r>
            <a:r>
              <a:rPr lang="en-GB" dirty="0" smtClean="0"/>
              <a:t> of how they currently go about provision</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lists tasks, data sources, and actors are not complete, but are </a:t>
            </a:r>
            <a:r>
              <a:rPr lang="en-GB" dirty="0" smtClean="0"/>
              <a:t>indicative</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13</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our own walls to climb over too – he he ;-) the  original slide refers to facebook, bebo, linkedin etc.  Students may want to have interconnectivity with external apps, actors in our systems may want to share data from internal info  with external apps, but whatever else we certainly need to be able to share and reuse data from and between our internal apps, using a web2.0 approach using the web as a platform, exposing our data and devising services to enable apps to communicate is essential</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14</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had lots of discussion about values and principles</a:t>
            </a:r>
          </a:p>
          <a:p>
            <a:r>
              <a:rPr lang="en-GB" dirty="0" smtClean="0"/>
              <a:t>The rich learning environment needs to be constructively aligned (ala </a:t>
            </a:r>
            <a:r>
              <a:rPr lang="en-GB" dirty="0" err="1" smtClean="0"/>
              <a:t>biggs</a:t>
            </a:r>
            <a:r>
              <a:rPr lang="en-GB" dirty="0" smtClean="0"/>
              <a:t>) to all our objectives</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have proof of concept developments which are home grown demonstrators</a:t>
            </a:r>
          </a:p>
          <a:p>
            <a:r>
              <a:rPr lang="en-GB" dirty="0" smtClean="0"/>
              <a:t>We also seek to learn from the achievement of others</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seek funding from lots of places, here is the technical (back on an envelope translated into system diagram) which was used to underpin a recently successful JISC bid</a:t>
            </a:r>
          </a:p>
          <a:p>
            <a:endParaRPr lang="en-GB" dirty="0" smtClean="0"/>
          </a:p>
          <a:p>
            <a:r>
              <a:rPr lang="en-GB" dirty="0" smtClean="0"/>
              <a:t>We have also got student interns, project students and masters students working on proof of concept apps (and as shown, some students just go and do it!)</a:t>
            </a:r>
          </a:p>
          <a:p>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Some of the output from meetings</a:t>
            </a:r>
          </a:p>
          <a:p>
            <a:r>
              <a:rPr lang="en-GB" dirty="0" smtClean="0"/>
              <a:t>Post-its, flip charts, talk, slides, videos – need links for future – go see the blog site</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You can frame this formally against the literature on innovation</a:t>
            </a:r>
          </a:p>
          <a:p>
            <a:r>
              <a:rPr lang="en-GB" dirty="0" smtClean="0"/>
              <a:t>We have multi role teams, working collaboratively but as with learning this is about time on task and personal investment</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rather bad pic of my hand made badge (it’s a label/tag) with mind map and links </a:t>
            </a:r>
            <a:r>
              <a:rPr lang="en-US" dirty="0" smtClean="0">
                <a:sym typeface="Wingdings"/>
              </a:rPr>
              <a:t></a:t>
            </a:r>
          </a:p>
          <a:p>
            <a:endParaRPr lang="en-US" dirty="0" smtClean="0">
              <a:sym typeface="Wingdings"/>
            </a:endParaRPr>
          </a:p>
          <a:p>
            <a:r>
              <a:rPr lang="en-US" dirty="0" smtClean="0">
                <a:sym typeface="Wingdings"/>
              </a:rPr>
              <a:t>Plus links to formal info on the SLE which may grow with time if you are following this project</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2</a:t>
            </a:fld>
            <a:endParaRPr lang="en-GB"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hlinkClick r:id="rId3"/>
              </a:rPr>
              <a:t>Time flies. It's actually almost 20 years ago</a:t>
            </a:r>
            <a:r>
              <a:rPr lang="en-US" dirty="0" smtClean="0"/>
              <a:t> </a:t>
            </a:r>
            <a:r>
              <a:rPr lang="en-US" dirty="0" smtClean="0">
                <a:hlinkClick r:id="rId3"/>
              </a:rPr>
              <a:t>when I wanted to reframe the way we use information, the way we work together -- I invented the World Wide Web.</a:t>
            </a:r>
            <a:r>
              <a:rPr lang="en-US" dirty="0" smtClean="0"/>
              <a:t> </a:t>
            </a:r>
            <a:r>
              <a:rPr lang="en-US" dirty="0" smtClean="0">
                <a:hlinkClick r:id="rId3"/>
              </a:rPr>
              <a:t>Now, 20 years on, at TED,</a:t>
            </a:r>
            <a:r>
              <a:rPr lang="en-US" dirty="0" smtClean="0"/>
              <a:t> </a:t>
            </a:r>
            <a:r>
              <a:rPr lang="en-US" dirty="0" smtClean="0">
                <a:hlinkClick r:id="rId3"/>
              </a:rPr>
              <a:t>I want to ask your help in a new reframing. </a:t>
            </a:r>
            <a:endParaRPr lang="en-US" dirty="0" smtClean="0"/>
          </a:p>
          <a:p>
            <a:r>
              <a:rPr lang="en-US" dirty="0" smtClean="0">
                <a:hlinkClick r:id="rId3"/>
              </a:rPr>
              <a:t>So, going back to 1989, I wrote a memo suggesting the global hypertext system.</a:t>
            </a:r>
            <a:r>
              <a:rPr lang="en-US" dirty="0" smtClean="0"/>
              <a:t> </a:t>
            </a:r>
            <a:r>
              <a:rPr lang="en-US" dirty="0" smtClean="0">
                <a:hlinkClick r:id="rId3"/>
              </a:rPr>
              <a:t>Nobody really did anything with it, pretty much.</a:t>
            </a:r>
            <a:r>
              <a:rPr lang="en-US" dirty="0" smtClean="0"/>
              <a:t> </a:t>
            </a:r>
            <a:r>
              <a:rPr lang="en-US" dirty="0" smtClean="0">
                <a:hlinkClick r:id="rId3"/>
              </a:rPr>
              <a:t>But, 18 months later -- this is how innovation happens --</a:t>
            </a:r>
            <a:r>
              <a:rPr lang="en-US" dirty="0" smtClean="0"/>
              <a:t> </a:t>
            </a:r>
            <a:r>
              <a:rPr lang="en-US" dirty="0" smtClean="0">
                <a:hlinkClick r:id="rId3"/>
              </a:rPr>
              <a:t>18 months later, my boss said I could do it on the side,</a:t>
            </a:r>
            <a:r>
              <a:rPr lang="en-US" dirty="0" smtClean="0"/>
              <a:t> </a:t>
            </a:r>
            <a:r>
              <a:rPr lang="en-US" dirty="0" smtClean="0">
                <a:hlinkClick r:id="rId3"/>
              </a:rPr>
              <a:t>as a sort of a play project,</a:t>
            </a:r>
            <a:r>
              <a:rPr lang="en-US" dirty="0" smtClean="0"/>
              <a:t> </a:t>
            </a:r>
            <a:r>
              <a:rPr lang="en-US" dirty="0" smtClean="0">
                <a:hlinkClick r:id="rId3"/>
              </a:rPr>
              <a:t>kick the tires of a new computer we'd got. And so he gave me the time to code it up. So I basically roughed out what HTML should look like,</a:t>
            </a:r>
            <a:r>
              <a:rPr lang="en-US" dirty="0" smtClean="0"/>
              <a:t> </a:t>
            </a:r>
            <a:r>
              <a:rPr lang="en-US" dirty="0" smtClean="0">
                <a:hlinkClick r:id="rId3"/>
              </a:rPr>
              <a:t>hypertext protocol -- HTTP --</a:t>
            </a:r>
            <a:r>
              <a:rPr lang="en-US" dirty="0" smtClean="0"/>
              <a:t> </a:t>
            </a:r>
            <a:r>
              <a:rPr lang="en-US" dirty="0" smtClean="0">
                <a:hlinkClick r:id="rId3"/>
              </a:rPr>
              <a:t>the idea of URLs -- these names for things</a:t>
            </a:r>
            <a:r>
              <a:rPr lang="en-US" dirty="0" smtClean="0"/>
              <a:t> </a:t>
            </a:r>
            <a:r>
              <a:rPr lang="en-US" dirty="0" smtClean="0">
                <a:hlinkClick r:id="rId3"/>
              </a:rPr>
              <a:t>which started with HTTP. I wrote the code and put it out there. </a:t>
            </a:r>
            <a:endParaRPr lang="en-US" dirty="0" smtClean="0"/>
          </a:p>
          <a:p>
            <a:r>
              <a:rPr lang="en-US" dirty="0" smtClean="0">
                <a:hlinkClick r:id="rId3"/>
              </a:rPr>
              <a:t>Why did I do it?</a:t>
            </a:r>
            <a:r>
              <a:rPr lang="en-US" dirty="0" smtClean="0"/>
              <a:t> </a:t>
            </a:r>
            <a:r>
              <a:rPr lang="en-US" dirty="0" smtClean="0">
                <a:hlinkClick r:id="rId3"/>
              </a:rPr>
              <a:t>Well, it was basically frustration. I was frustrated -- I was working as a software engineer</a:t>
            </a:r>
            <a:r>
              <a:rPr lang="en-US" dirty="0" smtClean="0"/>
              <a:t> </a:t>
            </a:r>
            <a:r>
              <a:rPr lang="en-US" dirty="0" smtClean="0">
                <a:hlinkClick r:id="rId3"/>
              </a:rPr>
              <a:t>in this huge, very exciting lab, lots of people coming from all over the world.</a:t>
            </a:r>
            <a:r>
              <a:rPr lang="en-US" dirty="0" smtClean="0"/>
              <a:t> </a:t>
            </a:r>
            <a:r>
              <a:rPr lang="en-US" dirty="0" smtClean="0">
                <a:hlinkClick r:id="rId3"/>
              </a:rPr>
              <a:t>They brought all sorts of different computers with them.</a:t>
            </a:r>
            <a:r>
              <a:rPr lang="en-US" dirty="0" smtClean="0"/>
              <a:t> </a:t>
            </a:r>
            <a:r>
              <a:rPr lang="en-US" dirty="0" smtClean="0">
                <a:hlinkClick r:id="rId3"/>
              </a:rPr>
              <a:t>They had all sorts of different data formats. All sorts, all kinds of documentation systems. So that, in all that diversity, if I wanted to figure out how to build something out of a bit of this and a bit of this,</a:t>
            </a:r>
            <a:r>
              <a:rPr lang="en-US" dirty="0" smtClean="0"/>
              <a:t> </a:t>
            </a:r>
            <a:r>
              <a:rPr lang="en-US" dirty="0" smtClean="0">
                <a:hlinkClick r:id="rId3"/>
              </a:rPr>
              <a:t>everything I looked into, I had to connect to some new machine,</a:t>
            </a:r>
            <a:r>
              <a:rPr lang="en-US" dirty="0" smtClean="0"/>
              <a:t> </a:t>
            </a:r>
            <a:r>
              <a:rPr lang="en-US" dirty="0" smtClean="0">
                <a:hlinkClick r:id="rId3"/>
              </a:rPr>
              <a:t>I had to learn to run some new program,</a:t>
            </a:r>
            <a:r>
              <a:rPr lang="en-US" dirty="0" smtClean="0"/>
              <a:t> </a:t>
            </a:r>
            <a:r>
              <a:rPr lang="en-US" dirty="0" smtClean="0">
                <a:hlinkClick r:id="rId3"/>
              </a:rPr>
              <a:t>I would find the information I wanted in some new data format. And these were all incompatible. It was just very frustrating. The frustration was all this unlocked potential. </a:t>
            </a:r>
            <a:endParaRPr lang="en-US" dirty="0" smtClean="0"/>
          </a:p>
          <a:p>
            <a:r>
              <a:rPr lang="en-US" dirty="0" smtClean="0">
                <a:hlinkClick r:id="rId3"/>
              </a:rPr>
              <a:t>In fact, on all these discs there were documents.</a:t>
            </a:r>
            <a:r>
              <a:rPr lang="en-US" dirty="0" smtClean="0"/>
              <a:t> </a:t>
            </a:r>
            <a:r>
              <a:rPr lang="en-US" dirty="0" smtClean="0">
                <a:hlinkClick r:id="rId3"/>
              </a:rPr>
              <a:t>So if you just imagined them all</a:t>
            </a:r>
            <a:r>
              <a:rPr lang="en-US" dirty="0" smtClean="0"/>
              <a:t> </a:t>
            </a:r>
            <a:r>
              <a:rPr lang="en-US" dirty="0" smtClean="0">
                <a:hlinkClick r:id="rId3"/>
              </a:rPr>
              <a:t>being part of some big, virtual documentation system in the sky,</a:t>
            </a:r>
            <a:r>
              <a:rPr lang="en-US" dirty="0" smtClean="0"/>
              <a:t> </a:t>
            </a:r>
            <a:r>
              <a:rPr lang="en-US" dirty="0" smtClean="0">
                <a:hlinkClick r:id="rId3"/>
              </a:rPr>
              <a:t>say on the Internet, then life would be so much easier. Well, once you've had an idea like that it kind of gets under your skin</a:t>
            </a:r>
            <a:r>
              <a:rPr lang="en-US" dirty="0" smtClean="0"/>
              <a:t> </a:t>
            </a:r>
            <a:r>
              <a:rPr lang="en-US" dirty="0" smtClean="0">
                <a:hlinkClick r:id="rId3"/>
              </a:rPr>
              <a:t>and even if people don't read your memo --</a:t>
            </a:r>
            <a:r>
              <a:rPr lang="en-US" dirty="0" smtClean="0"/>
              <a:t> </a:t>
            </a:r>
            <a:r>
              <a:rPr lang="en-US" dirty="0" smtClean="0">
                <a:hlinkClick r:id="rId3"/>
              </a:rPr>
              <a:t>actually he did, it was found after he died, his copy.</a:t>
            </a:r>
            <a:r>
              <a:rPr lang="en-US" dirty="0" smtClean="0"/>
              <a:t> </a:t>
            </a:r>
            <a:r>
              <a:rPr lang="en-US" dirty="0" smtClean="0">
                <a:hlinkClick r:id="rId3"/>
              </a:rPr>
              <a:t>He had written, "Vague, but exciting," in pencil, in the corner. </a:t>
            </a:r>
            <a:endParaRPr lang="en-US" dirty="0" smtClean="0"/>
          </a:p>
          <a:p>
            <a:r>
              <a:rPr lang="en-US" dirty="0" smtClean="0">
                <a:hlinkClick r:id="rId3"/>
              </a:rPr>
              <a:t>(Laughter)</a:t>
            </a:r>
            <a:r>
              <a:rPr lang="en-US" dirty="0" smtClean="0"/>
              <a:t> </a:t>
            </a:r>
          </a:p>
          <a:p>
            <a:r>
              <a:rPr lang="en-US" dirty="0" smtClean="0">
                <a:hlinkClick r:id="rId3"/>
              </a:rPr>
              <a:t>But in general it was difficult -- it was really difficult to explain</a:t>
            </a:r>
            <a:r>
              <a:rPr lang="en-US" dirty="0" smtClean="0"/>
              <a:t> </a:t>
            </a:r>
            <a:r>
              <a:rPr lang="en-US" dirty="0" smtClean="0">
                <a:hlinkClick r:id="rId3"/>
              </a:rPr>
              <a:t>what the web was like. It's difficult to explain to people now that it was difficult then. But then -- OK, when TED started, there was no web</a:t>
            </a:r>
            <a:r>
              <a:rPr lang="en-US" dirty="0" smtClean="0"/>
              <a:t> </a:t>
            </a:r>
            <a:r>
              <a:rPr lang="en-US" dirty="0" smtClean="0">
                <a:hlinkClick r:id="rId3"/>
              </a:rPr>
              <a:t>so things like click didn't have the same meaning. I can show somebody a piece of hypertext,</a:t>
            </a:r>
            <a:r>
              <a:rPr lang="en-US" dirty="0" smtClean="0"/>
              <a:t> </a:t>
            </a:r>
            <a:r>
              <a:rPr lang="en-US" dirty="0" smtClean="0">
                <a:hlinkClick r:id="rId3"/>
              </a:rPr>
              <a:t>a page which has got links, and we click on the link and bing -- there'll be another hypertext page.</a:t>
            </a:r>
            <a:r>
              <a:rPr lang="en-US" dirty="0" smtClean="0"/>
              <a:t> </a:t>
            </a:r>
            <a:r>
              <a:rPr lang="en-US" dirty="0" smtClean="0">
                <a:hlinkClick r:id="rId3"/>
              </a:rPr>
              <a:t>Not impressive. You know, we've seen that -- we've got things on hypertext on CD-ROMs.</a:t>
            </a:r>
            <a:r>
              <a:rPr lang="en-US" dirty="0" smtClean="0"/>
              <a:t> </a:t>
            </a:r>
            <a:r>
              <a:rPr lang="en-US" dirty="0" smtClean="0">
                <a:hlinkClick r:id="rId3"/>
              </a:rPr>
              <a:t>What was difficult was to get them to imagine</a:t>
            </a:r>
            <a:r>
              <a:rPr lang="en-US" dirty="0" smtClean="0"/>
              <a:t> </a:t>
            </a:r>
            <a:r>
              <a:rPr lang="en-US" dirty="0" smtClean="0">
                <a:hlinkClick r:id="rId3"/>
              </a:rPr>
              <a:t>So, imagine that that link could have gone to virtually any document you could imagine.</a:t>
            </a:r>
            <a:r>
              <a:rPr lang="en-US" dirty="0" smtClean="0"/>
              <a:t> </a:t>
            </a:r>
            <a:r>
              <a:rPr lang="en-US" dirty="0" smtClean="0">
                <a:hlinkClick r:id="rId3"/>
              </a:rPr>
              <a:t>Alright, that is the leap that was very difficult for people to make.</a:t>
            </a:r>
            <a:r>
              <a:rPr lang="en-US" dirty="0" smtClean="0"/>
              <a:t> </a:t>
            </a:r>
            <a:r>
              <a:rPr lang="en-US" dirty="0" smtClean="0">
                <a:hlinkClick r:id="rId3"/>
              </a:rPr>
              <a:t>Well, some people did. Though yeah, it was difficult to explain, but there was a grassroots movement.</a:t>
            </a:r>
            <a:r>
              <a:rPr lang="en-US" dirty="0" smtClean="0"/>
              <a:t> </a:t>
            </a:r>
            <a:r>
              <a:rPr lang="en-US" dirty="0" smtClean="0">
                <a:hlinkClick r:id="rId3"/>
              </a:rPr>
              <a:t>And that is what has made it most fun. That has been the most exciting thing, not the technology, not the things people have done with it, but actually the community, the spirit of all these people getting together, sending emails. That's what it was like then. </a:t>
            </a:r>
            <a:endParaRPr lang="en-US" dirty="0" smtClean="0"/>
          </a:p>
          <a:p>
            <a:r>
              <a:rPr lang="en-US" dirty="0" smtClean="0">
                <a:hlinkClick r:id="rId3"/>
              </a:rPr>
              <a:t>Do you know what? It's funny, but right now it's kind of like that again.</a:t>
            </a:r>
            <a:r>
              <a:rPr lang="en-US" dirty="0" smtClean="0"/>
              <a:t> </a:t>
            </a:r>
            <a:r>
              <a:rPr lang="en-US" dirty="0" smtClean="0">
                <a:hlinkClick r:id="rId3"/>
              </a:rPr>
              <a:t>I asked everybody, more or less, to put their documents --</a:t>
            </a:r>
            <a:r>
              <a:rPr lang="en-US" dirty="0" smtClean="0"/>
              <a:t> </a:t>
            </a:r>
            <a:r>
              <a:rPr lang="en-US" dirty="0" smtClean="0">
                <a:hlinkClick r:id="rId3"/>
              </a:rPr>
              <a:t>I said, "Could you put your documents on this web thing?"</a:t>
            </a:r>
            <a:r>
              <a:rPr lang="en-US" dirty="0" smtClean="0"/>
              <a:t> </a:t>
            </a:r>
            <a:r>
              <a:rPr lang="en-US" dirty="0" smtClean="0">
                <a:hlinkClick r:id="rId3"/>
              </a:rPr>
              <a:t>And, you did. Thanks. It's been a blast, hasn't it?</a:t>
            </a:r>
            <a:r>
              <a:rPr lang="en-US" dirty="0" smtClean="0"/>
              <a:t> </a:t>
            </a:r>
            <a:r>
              <a:rPr lang="en-US" dirty="0" smtClean="0">
                <a:hlinkClick r:id="rId3"/>
              </a:rPr>
              <a:t>I mean, it has been quite interesting</a:t>
            </a:r>
            <a:r>
              <a:rPr lang="en-US" dirty="0" smtClean="0"/>
              <a:t> </a:t>
            </a:r>
            <a:r>
              <a:rPr lang="en-US" dirty="0" smtClean="0">
                <a:hlinkClick r:id="rId3"/>
              </a:rPr>
              <a:t>because we've found out that the things that happen with the web</a:t>
            </a:r>
            <a:r>
              <a:rPr lang="en-US" dirty="0" smtClean="0"/>
              <a:t> </a:t>
            </a:r>
            <a:r>
              <a:rPr lang="en-US" dirty="0" smtClean="0">
                <a:hlinkClick r:id="rId3"/>
              </a:rPr>
              <a:t>really sort of blow us away. They're much more than we'd originally imagined</a:t>
            </a:r>
            <a:r>
              <a:rPr lang="en-US" dirty="0" smtClean="0"/>
              <a:t> </a:t>
            </a:r>
            <a:r>
              <a:rPr lang="en-US" dirty="0" smtClean="0">
                <a:hlinkClick r:id="rId3"/>
              </a:rPr>
              <a:t>when we put together the initial website</a:t>
            </a:r>
            <a:r>
              <a:rPr lang="en-US" dirty="0" smtClean="0"/>
              <a:t> </a:t>
            </a:r>
            <a:r>
              <a:rPr lang="en-US" dirty="0" smtClean="0">
                <a:hlinkClick r:id="rId3"/>
              </a:rPr>
              <a:t>that we started off with. Now, I want you to put your data on the web. Turns out that there is still huge unlocked potential.</a:t>
            </a:r>
            <a:r>
              <a:rPr lang="en-US" dirty="0" smtClean="0"/>
              <a:t> </a:t>
            </a:r>
            <a:r>
              <a:rPr lang="en-US" dirty="0" smtClean="0">
                <a:hlinkClick r:id="rId3"/>
              </a:rPr>
              <a:t>There is still a huge frustration</a:t>
            </a:r>
            <a:r>
              <a:rPr lang="en-US" dirty="0" smtClean="0"/>
              <a:t> </a:t>
            </a:r>
            <a:r>
              <a:rPr lang="en-US" dirty="0" smtClean="0">
                <a:hlinkClick r:id="rId3"/>
              </a:rPr>
              <a:t>that people have because we haven't got data on the web as data.</a:t>
            </a:r>
            <a:r>
              <a:rPr lang="en-US" dirty="0" smtClean="0"/>
              <a:t> </a:t>
            </a:r>
          </a:p>
          <a:p>
            <a:r>
              <a:rPr lang="en-US" dirty="0" smtClean="0">
                <a:hlinkClick r:id="rId3"/>
              </a:rPr>
              <a:t>What do you mean data? What's the difference -- documents, data?</a:t>
            </a:r>
            <a:r>
              <a:rPr lang="en-US" dirty="0" smtClean="0"/>
              <a:t> </a:t>
            </a:r>
            <a:r>
              <a:rPr lang="en-US" dirty="0" smtClean="0">
                <a:hlinkClick r:id="rId3"/>
              </a:rPr>
              <a:t>Documents you read, OK?</a:t>
            </a:r>
            <a:r>
              <a:rPr lang="en-US" dirty="0" smtClean="0"/>
              <a:t> </a:t>
            </a:r>
            <a:r>
              <a:rPr lang="en-US" dirty="0" smtClean="0">
                <a:hlinkClick r:id="rId3"/>
              </a:rPr>
              <a:t>More or less, you read them, you can follow links from them, and that's it. Data -- you can do all kinds of stuff with a computer. Who was here or has otherwise seen Hans Rosling's talk?</a:t>
            </a:r>
            <a:r>
              <a:rPr lang="en-US" dirty="0" smtClean="0"/>
              <a:t> </a:t>
            </a:r>
            <a:r>
              <a:rPr lang="en-US" dirty="0" smtClean="0">
                <a:hlinkClick r:id="rId3"/>
              </a:rPr>
              <a:t>One of the great -- yes a lot of people have seen it --</a:t>
            </a:r>
            <a:r>
              <a:rPr lang="en-US" dirty="0" smtClean="0"/>
              <a:t> </a:t>
            </a:r>
            <a:r>
              <a:rPr lang="en-US" dirty="0" smtClean="0">
                <a:hlinkClick r:id="rId3"/>
              </a:rPr>
              <a:t>one of the great TED Talks. Hans put up this presentation</a:t>
            </a:r>
            <a:r>
              <a:rPr lang="en-US" dirty="0" smtClean="0"/>
              <a:t> </a:t>
            </a:r>
            <a:r>
              <a:rPr lang="en-US" dirty="0" smtClean="0">
                <a:hlinkClick r:id="rId3"/>
              </a:rPr>
              <a:t>in which he showed, for various different countries, in various different colors --</a:t>
            </a:r>
            <a:r>
              <a:rPr lang="en-US" dirty="0" smtClean="0"/>
              <a:t> </a:t>
            </a:r>
            <a:r>
              <a:rPr lang="en-US" dirty="0" smtClean="0">
                <a:hlinkClick r:id="rId3"/>
              </a:rPr>
              <a:t>he showed income levels on one axis</a:t>
            </a:r>
            <a:r>
              <a:rPr lang="en-US" dirty="0" smtClean="0"/>
              <a:t> </a:t>
            </a:r>
            <a:r>
              <a:rPr lang="en-US" dirty="0" smtClean="0">
                <a:hlinkClick r:id="rId3"/>
              </a:rPr>
              <a:t>and he showed infant mortality, and he shot this thing animated through time.</a:t>
            </a:r>
            <a:r>
              <a:rPr lang="en-US" dirty="0" smtClean="0"/>
              <a:t> </a:t>
            </a:r>
            <a:r>
              <a:rPr lang="en-US" dirty="0" smtClean="0">
                <a:hlinkClick r:id="rId3"/>
              </a:rPr>
              <a:t>So, he'd taken this data and made a presentation</a:t>
            </a:r>
            <a:r>
              <a:rPr lang="en-US" dirty="0" smtClean="0"/>
              <a:t> </a:t>
            </a:r>
            <a:r>
              <a:rPr lang="en-US" dirty="0" smtClean="0">
                <a:hlinkClick r:id="rId3"/>
              </a:rPr>
              <a:t>which just shattered a lot of myths that people had about the economics in the developing world. </a:t>
            </a:r>
            <a:endParaRPr lang="en-US" dirty="0" smtClean="0"/>
          </a:p>
          <a:p>
            <a:r>
              <a:rPr lang="en-US" dirty="0" smtClean="0">
                <a:hlinkClick r:id="rId3"/>
              </a:rPr>
              <a:t>He put up a slide a little bit like this. It had underground all the data</a:t>
            </a:r>
            <a:r>
              <a:rPr lang="en-US" dirty="0" smtClean="0"/>
              <a:t> </a:t>
            </a:r>
            <a:r>
              <a:rPr lang="en-US" dirty="0" smtClean="0">
                <a:hlinkClick r:id="rId3"/>
              </a:rPr>
              <a:t>OK, data is brown and boxy and boring, and that's how we think of it, isn't it?</a:t>
            </a:r>
            <a:r>
              <a:rPr lang="en-US" dirty="0" smtClean="0"/>
              <a:t> </a:t>
            </a:r>
            <a:r>
              <a:rPr lang="en-US" dirty="0" smtClean="0">
                <a:hlinkClick r:id="rId3"/>
              </a:rPr>
              <a:t>Because data you can't naturally use by itself But in fact, data drives a huge amount of what happens in our lives</a:t>
            </a:r>
            <a:r>
              <a:rPr lang="en-US" dirty="0" smtClean="0"/>
              <a:t> </a:t>
            </a:r>
            <a:r>
              <a:rPr lang="en-US" dirty="0" smtClean="0">
                <a:hlinkClick r:id="rId3"/>
              </a:rPr>
              <a:t>and it happen because somebody takes that data and does something with it. In this case, Hans had put the data together</a:t>
            </a:r>
            <a:r>
              <a:rPr lang="en-US" dirty="0" smtClean="0"/>
              <a:t> </a:t>
            </a:r>
            <a:r>
              <a:rPr lang="en-US" dirty="0" smtClean="0">
                <a:hlinkClick r:id="rId3"/>
              </a:rPr>
              <a:t>he had found it from all kinds of United Nations websites and things. He had put it together,</a:t>
            </a:r>
            <a:r>
              <a:rPr lang="en-US" dirty="0" smtClean="0"/>
              <a:t> </a:t>
            </a:r>
            <a:r>
              <a:rPr lang="en-US" dirty="0" smtClean="0">
                <a:hlinkClick r:id="rId3"/>
              </a:rPr>
              <a:t>combined it into something more interesting than the original pieces</a:t>
            </a:r>
            <a:r>
              <a:rPr lang="en-US" dirty="0" smtClean="0"/>
              <a:t> </a:t>
            </a:r>
            <a:r>
              <a:rPr lang="en-US" dirty="0" smtClean="0">
                <a:hlinkClick r:id="rId3"/>
              </a:rPr>
              <a:t>and then he'd put it into this software,</a:t>
            </a:r>
            <a:r>
              <a:rPr lang="en-US" dirty="0" smtClean="0"/>
              <a:t> </a:t>
            </a:r>
            <a:r>
              <a:rPr lang="en-US" dirty="0" smtClean="0">
                <a:hlinkClick r:id="rId3"/>
              </a:rPr>
              <a:t>which I think his son developed, originally, and produces this wonderful presentation. And Hans made a point</a:t>
            </a:r>
            <a:r>
              <a:rPr lang="en-US" dirty="0" smtClean="0"/>
              <a:t> </a:t>
            </a:r>
            <a:r>
              <a:rPr lang="en-US" dirty="0" smtClean="0">
                <a:hlinkClick r:id="rId3"/>
              </a:rPr>
              <a:t>of saying, "Look, it's really important to have a lot of data."</a:t>
            </a:r>
            <a:r>
              <a:rPr lang="en-US" dirty="0" smtClean="0"/>
              <a:t> </a:t>
            </a:r>
            <a:r>
              <a:rPr lang="en-US" dirty="0" smtClean="0">
                <a:hlinkClick r:id="rId3"/>
              </a:rPr>
              <a:t>And I was happy to see that at the party last night</a:t>
            </a:r>
            <a:r>
              <a:rPr lang="en-US" dirty="0" smtClean="0"/>
              <a:t> </a:t>
            </a:r>
            <a:r>
              <a:rPr lang="en-US" dirty="0" smtClean="0">
                <a:hlinkClick r:id="rId3"/>
              </a:rPr>
              <a:t>that he was still saying, very forcibly, "It's really important to have a lot of data." </a:t>
            </a:r>
            <a:endParaRPr lang="en-US" dirty="0" smtClean="0"/>
          </a:p>
          <a:p>
            <a:r>
              <a:rPr lang="en-US" dirty="0" smtClean="0">
                <a:hlinkClick r:id="rId3"/>
              </a:rPr>
              <a:t>So I want us now to think about</a:t>
            </a:r>
            <a:r>
              <a:rPr lang="en-US" dirty="0" smtClean="0"/>
              <a:t> </a:t>
            </a:r>
            <a:r>
              <a:rPr lang="en-US" dirty="0" smtClean="0">
                <a:hlinkClick r:id="rId3"/>
              </a:rPr>
              <a:t>not just two pieces of data being connected, or six like he did,</a:t>
            </a:r>
            <a:r>
              <a:rPr lang="en-US" dirty="0" smtClean="0"/>
              <a:t> </a:t>
            </a:r>
            <a:r>
              <a:rPr lang="en-US" dirty="0" smtClean="0">
                <a:hlinkClick r:id="rId3"/>
              </a:rPr>
              <a:t>but I want to think about a world where everybody has put data on the web and so virtually everything you can imagine is on the web. and then calling that linked data. The technology is linked data, and it's extremely simple. If you want to put something on the web there are three rules:</a:t>
            </a:r>
            <a:r>
              <a:rPr lang="en-US" dirty="0" smtClean="0"/>
              <a:t> </a:t>
            </a:r>
            <a:r>
              <a:rPr lang="en-US" dirty="0" smtClean="0">
                <a:hlinkClick r:id="rId3"/>
              </a:rPr>
              <a:t>first thing is that those HTTP names --</a:t>
            </a:r>
            <a:r>
              <a:rPr lang="en-US" dirty="0" smtClean="0"/>
              <a:t> </a:t>
            </a:r>
            <a:r>
              <a:rPr lang="en-US" dirty="0" smtClean="0">
                <a:hlinkClick r:id="rId3"/>
              </a:rPr>
              <a:t>those things that start with "http:" --</a:t>
            </a:r>
            <a:r>
              <a:rPr lang="en-US" dirty="0" smtClean="0"/>
              <a:t> </a:t>
            </a:r>
            <a:r>
              <a:rPr lang="en-US" dirty="0" smtClean="0">
                <a:hlinkClick r:id="rId3"/>
              </a:rPr>
              <a:t>we're using them not just for documents now, we're using them for things that the documents are about.</a:t>
            </a:r>
            <a:r>
              <a:rPr lang="en-US" dirty="0" smtClean="0"/>
              <a:t> </a:t>
            </a:r>
            <a:r>
              <a:rPr lang="en-US" dirty="0" smtClean="0">
                <a:hlinkClick r:id="rId3"/>
              </a:rPr>
              <a:t>We're using them for people, we're using them for places, we're using them for your products, we're using them for events.</a:t>
            </a:r>
            <a:r>
              <a:rPr lang="en-US" dirty="0" smtClean="0"/>
              <a:t> </a:t>
            </a:r>
            <a:r>
              <a:rPr lang="en-US" dirty="0" smtClean="0">
                <a:hlinkClick r:id="rId3"/>
              </a:rPr>
              <a:t>All kinds of conceptual things, they have names now that start with HTTP. </a:t>
            </a:r>
            <a:endParaRPr lang="en-US" dirty="0" smtClean="0"/>
          </a:p>
          <a:p>
            <a:r>
              <a:rPr lang="en-US" dirty="0" smtClean="0">
                <a:hlinkClick r:id="rId3"/>
              </a:rPr>
              <a:t>Second rule, if I take one of these HTTP names and I look it up</a:t>
            </a:r>
            <a:r>
              <a:rPr lang="en-US" dirty="0" smtClean="0"/>
              <a:t> </a:t>
            </a:r>
            <a:r>
              <a:rPr lang="en-US" dirty="0" smtClean="0">
                <a:hlinkClick r:id="rId3"/>
              </a:rPr>
              <a:t>and I do the web thing with it and I fetch the data</a:t>
            </a:r>
            <a:r>
              <a:rPr lang="en-US" dirty="0" smtClean="0"/>
              <a:t> </a:t>
            </a:r>
            <a:r>
              <a:rPr lang="en-US" dirty="0" smtClean="0">
                <a:hlinkClick r:id="rId3"/>
              </a:rPr>
              <a:t>using the HTTP protocol from the web,</a:t>
            </a:r>
            <a:r>
              <a:rPr lang="en-US" dirty="0" smtClean="0"/>
              <a:t> </a:t>
            </a:r>
            <a:r>
              <a:rPr lang="en-US" dirty="0" smtClean="0">
                <a:hlinkClick r:id="rId3"/>
              </a:rPr>
              <a:t>I will get back some data in a standard format</a:t>
            </a:r>
            <a:r>
              <a:rPr lang="en-US" dirty="0" smtClean="0"/>
              <a:t> </a:t>
            </a:r>
            <a:r>
              <a:rPr lang="en-US" dirty="0" smtClean="0">
                <a:hlinkClick r:id="rId3"/>
              </a:rPr>
              <a:t>which is kind of useful data that somebody might like to know</a:t>
            </a:r>
            <a:r>
              <a:rPr lang="en-US" dirty="0" smtClean="0"/>
              <a:t> </a:t>
            </a:r>
            <a:r>
              <a:rPr lang="en-US" dirty="0" smtClean="0">
                <a:hlinkClick r:id="rId3"/>
              </a:rPr>
              <a:t>about that thing, about that event.</a:t>
            </a:r>
            <a:r>
              <a:rPr lang="en-US" dirty="0" smtClean="0"/>
              <a:t> </a:t>
            </a:r>
            <a:r>
              <a:rPr lang="en-US" dirty="0" smtClean="0">
                <a:hlinkClick r:id="rId3"/>
              </a:rPr>
              <a:t>Who's at the event? Whatever it is about that person, where they were born, things like that.</a:t>
            </a:r>
            <a:r>
              <a:rPr lang="en-US" dirty="0" smtClean="0"/>
              <a:t> </a:t>
            </a:r>
            <a:r>
              <a:rPr lang="en-US" dirty="0" smtClean="0">
                <a:hlinkClick r:id="rId3"/>
              </a:rPr>
              <a:t>So the second rule is I get important information back. </a:t>
            </a:r>
            <a:endParaRPr lang="en-US" dirty="0" smtClean="0"/>
          </a:p>
          <a:p>
            <a:r>
              <a:rPr lang="en-US" dirty="0" smtClean="0">
                <a:hlinkClick r:id="rId3"/>
              </a:rPr>
              <a:t>Third rule is that when I get back that information</a:t>
            </a:r>
            <a:r>
              <a:rPr lang="en-US" dirty="0" smtClean="0"/>
              <a:t> </a:t>
            </a:r>
            <a:r>
              <a:rPr lang="en-US" dirty="0" smtClean="0">
                <a:hlinkClick r:id="rId3"/>
              </a:rPr>
              <a:t>it's not just got somebody's height and weight and when they were born,</a:t>
            </a:r>
            <a:r>
              <a:rPr lang="en-US" dirty="0" smtClean="0"/>
              <a:t> </a:t>
            </a:r>
            <a:r>
              <a:rPr lang="en-US" dirty="0" smtClean="0">
                <a:hlinkClick r:id="rId3"/>
              </a:rPr>
              <a:t>it's got relationships. Data is relationships.</a:t>
            </a:r>
            <a:r>
              <a:rPr lang="en-US" dirty="0" smtClean="0"/>
              <a:t> </a:t>
            </a:r>
            <a:r>
              <a:rPr lang="en-US" dirty="0" smtClean="0">
                <a:hlinkClick r:id="rId3"/>
              </a:rPr>
              <a:t>Interestingly, data is relationships.</a:t>
            </a:r>
            <a:r>
              <a:rPr lang="en-US" dirty="0" smtClean="0"/>
              <a:t> </a:t>
            </a:r>
            <a:r>
              <a:rPr lang="en-US" dirty="0" smtClean="0">
                <a:hlinkClick r:id="rId3"/>
              </a:rPr>
              <a:t>This person was born in Berlin, Berlin is Germany.</a:t>
            </a:r>
            <a:r>
              <a:rPr lang="en-US" dirty="0" smtClean="0"/>
              <a:t> </a:t>
            </a:r>
            <a:r>
              <a:rPr lang="en-US" dirty="0" smtClean="0">
                <a:hlinkClick r:id="rId3"/>
              </a:rPr>
              <a:t>And when it has relationships, whenever it expresses a relationship</a:t>
            </a:r>
            <a:r>
              <a:rPr lang="en-US" dirty="0" smtClean="0"/>
              <a:t> </a:t>
            </a:r>
            <a:r>
              <a:rPr lang="en-US" dirty="0" smtClean="0">
                <a:hlinkClick r:id="rId3"/>
              </a:rPr>
              <a:t>then the other thing that it's related to is given one of those names that starts HTTP.</a:t>
            </a:r>
            <a:r>
              <a:rPr lang="en-US" dirty="0" smtClean="0"/>
              <a:t> </a:t>
            </a:r>
            <a:r>
              <a:rPr lang="en-US" dirty="0" smtClean="0">
                <a:hlinkClick r:id="rId3"/>
              </a:rPr>
              <a:t>So, I can go ahead and look that thing up. So I look up a person -- I can look up then the city where they were born</a:t>
            </a:r>
            <a:r>
              <a:rPr lang="en-US" dirty="0" smtClean="0"/>
              <a:t> </a:t>
            </a:r>
            <a:r>
              <a:rPr lang="en-US" dirty="0" smtClean="0">
                <a:hlinkClick r:id="rId3"/>
              </a:rPr>
              <a:t>I can look up the region it's in, and the town it's in,</a:t>
            </a:r>
            <a:r>
              <a:rPr lang="en-US" dirty="0" smtClean="0"/>
              <a:t> </a:t>
            </a:r>
            <a:r>
              <a:rPr lang="en-US" dirty="0" smtClean="0">
                <a:hlinkClick r:id="rId3"/>
              </a:rPr>
              <a:t>and the population of it, and so on. So I can browse this stuff. </a:t>
            </a:r>
            <a:endParaRPr lang="en-US" dirty="0" smtClean="0"/>
          </a:p>
          <a:p>
            <a:r>
              <a:rPr lang="en-US" dirty="0" smtClean="0">
                <a:hlinkClick r:id="rId3"/>
              </a:rPr>
              <a:t>So that's it, really. That is linked data. I wrote an article entitled "Linked Data" a couple of years ago</a:t>
            </a:r>
            <a:r>
              <a:rPr lang="en-US" dirty="0" smtClean="0"/>
              <a:t> </a:t>
            </a:r>
            <a:r>
              <a:rPr lang="en-US" dirty="0" smtClean="0">
                <a:hlinkClick r:id="rId3"/>
              </a:rPr>
              <a:t>and soon after that, things started to happen. The idea of linked data is that we get lots and lots and lots of these boxes that Hans had, and we get lots and lots and lots of things sprouting. It's not just a whole lot of other plants.</a:t>
            </a:r>
            <a:r>
              <a:rPr lang="en-US" dirty="0" smtClean="0"/>
              <a:t> </a:t>
            </a:r>
            <a:r>
              <a:rPr lang="en-US" dirty="0" smtClean="0">
                <a:hlinkClick r:id="rId3"/>
              </a:rPr>
              <a:t>It's not just a root supplying a plant, but for each of those plants, whatever it is --</a:t>
            </a:r>
            <a:r>
              <a:rPr lang="en-US" dirty="0" smtClean="0"/>
              <a:t> </a:t>
            </a:r>
            <a:r>
              <a:rPr lang="en-US" dirty="0" smtClean="0">
                <a:hlinkClick r:id="rId3"/>
              </a:rPr>
              <a:t>a presentation, an analysis, somebody's looking for patterns in the data --</a:t>
            </a:r>
            <a:r>
              <a:rPr lang="en-US" dirty="0" smtClean="0"/>
              <a:t> </a:t>
            </a:r>
            <a:r>
              <a:rPr lang="en-US" dirty="0" smtClean="0">
                <a:hlinkClick r:id="rId3"/>
              </a:rPr>
              <a:t>they get to look at all the data and they get it connected together, And the really important thing about data is the more things you have to connect together, the more powerful it is. </a:t>
            </a:r>
            <a:endParaRPr lang="en-US" dirty="0" smtClean="0"/>
          </a:p>
          <a:p>
            <a:r>
              <a:rPr lang="en-US" dirty="0" smtClean="0">
                <a:hlinkClick r:id="rId3"/>
              </a:rPr>
              <a:t>So, linked data.</a:t>
            </a:r>
            <a:r>
              <a:rPr lang="en-US" dirty="0" smtClean="0"/>
              <a:t> </a:t>
            </a:r>
            <a:r>
              <a:rPr lang="en-US" dirty="0" smtClean="0">
                <a:hlinkClick r:id="rId3"/>
              </a:rPr>
              <a:t>The meme went out there. And, pretty soon Chris Bizer at the Freie Universitat in Berlin</a:t>
            </a:r>
            <a:r>
              <a:rPr lang="en-US" dirty="0" smtClean="0"/>
              <a:t> </a:t>
            </a:r>
            <a:r>
              <a:rPr lang="en-US" dirty="0" smtClean="0">
                <a:hlinkClick r:id="rId3"/>
              </a:rPr>
              <a:t>who was one of the first people to put interesting things up,</a:t>
            </a:r>
            <a:r>
              <a:rPr lang="en-US" dirty="0" smtClean="0"/>
              <a:t> </a:t>
            </a:r>
            <a:r>
              <a:rPr lang="en-US" dirty="0" smtClean="0">
                <a:hlinkClick r:id="rId3"/>
              </a:rPr>
              <a:t>he noticed that Wikipedia --</a:t>
            </a:r>
            <a:r>
              <a:rPr lang="en-US" dirty="0" smtClean="0"/>
              <a:t> </a:t>
            </a:r>
            <a:r>
              <a:rPr lang="en-US" dirty="0" smtClean="0">
                <a:hlinkClick r:id="rId3"/>
              </a:rPr>
              <a:t>you know Wikipedia, the online encyclopedia</a:t>
            </a:r>
            <a:r>
              <a:rPr lang="en-US" dirty="0" smtClean="0"/>
              <a:t> </a:t>
            </a:r>
            <a:r>
              <a:rPr lang="en-US" dirty="0" smtClean="0">
                <a:hlinkClick r:id="rId3"/>
              </a:rPr>
              <a:t>with lots and lots of interesting documents in it.</a:t>
            </a:r>
            <a:r>
              <a:rPr lang="en-US" dirty="0" smtClean="0"/>
              <a:t> </a:t>
            </a:r>
            <a:r>
              <a:rPr lang="en-US" dirty="0" smtClean="0">
                <a:hlinkClick r:id="rId3"/>
              </a:rPr>
              <a:t>Well, in those documents, there are little squares, little boxes. And in most information boxes, there's data. So he wrote a program to take the data, extract it from Wikipedia, and put it into a blob of linked data</a:t>
            </a:r>
            <a:r>
              <a:rPr lang="en-US" dirty="0" smtClean="0"/>
              <a:t> </a:t>
            </a:r>
            <a:r>
              <a:rPr lang="en-US" dirty="0" smtClean="0">
                <a:hlinkClick r:id="rId3"/>
              </a:rPr>
              <a:t>on the web, which he called dbpedia. Dbpedia is represented by the blue blob in the middle of this slide</a:t>
            </a:r>
            <a:r>
              <a:rPr lang="en-US" dirty="0" smtClean="0"/>
              <a:t> </a:t>
            </a:r>
            <a:r>
              <a:rPr lang="en-US" dirty="0" smtClean="0">
                <a:hlinkClick r:id="rId3"/>
              </a:rPr>
              <a:t>and if you actually go and look up Berlin, you'll find that there are other blobs of data which also have stuff about Berlin, and they're linked together.</a:t>
            </a:r>
            <a:r>
              <a:rPr lang="en-US" dirty="0" smtClean="0"/>
              <a:t> </a:t>
            </a:r>
            <a:r>
              <a:rPr lang="en-US" dirty="0" smtClean="0">
                <a:hlinkClick r:id="rId3"/>
              </a:rPr>
              <a:t>So if you pull the data from dbpedia about Berlin,</a:t>
            </a:r>
            <a:r>
              <a:rPr lang="en-US" dirty="0" smtClean="0"/>
              <a:t> </a:t>
            </a:r>
            <a:r>
              <a:rPr lang="en-US" dirty="0" smtClean="0">
                <a:hlinkClick r:id="rId3"/>
              </a:rPr>
              <a:t>you'll end up pulling up these other things as well.</a:t>
            </a:r>
            <a:r>
              <a:rPr lang="en-US" dirty="0" smtClean="0"/>
              <a:t> </a:t>
            </a:r>
            <a:r>
              <a:rPr lang="en-US" dirty="0" smtClean="0">
                <a:hlinkClick r:id="rId3"/>
              </a:rPr>
              <a:t>And the exciting thing is it's starting to grow. This is just the grassroots stuff again, OK?</a:t>
            </a:r>
            <a:r>
              <a:rPr lang="en-US" dirty="0" smtClean="0"/>
              <a:t> </a:t>
            </a:r>
          </a:p>
          <a:p>
            <a:r>
              <a:rPr lang="en-US" dirty="0" smtClean="0">
                <a:hlinkClick r:id="rId3"/>
              </a:rPr>
              <a:t>Let's think about data for a bit. Data comes in fact in lots and lots of different forms</a:t>
            </a:r>
            <a:r>
              <a:rPr lang="en-US" dirty="0" smtClean="0"/>
              <a:t> </a:t>
            </a:r>
            <a:r>
              <a:rPr lang="en-US" dirty="0" smtClean="0">
                <a:hlinkClick r:id="rId3"/>
              </a:rPr>
              <a:t>Think of the diversity of the web, it's a really important thing</a:t>
            </a:r>
            <a:r>
              <a:rPr lang="en-US" dirty="0" smtClean="0"/>
              <a:t> </a:t>
            </a:r>
            <a:r>
              <a:rPr lang="en-US" dirty="0" smtClean="0">
                <a:hlinkClick r:id="rId3"/>
              </a:rPr>
              <a:t>that the web allows you to put all kinds of data up there. So it is with data. I could talk about all kinds of data. We could talk about government data, enterprise data is really important,</a:t>
            </a:r>
            <a:r>
              <a:rPr lang="en-US" dirty="0" smtClean="0"/>
              <a:t> </a:t>
            </a:r>
            <a:r>
              <a:rPr lang="en-US" dirty="0" smtClean="0">
                <a:hlinkClick r:id="rId3"/>
              </a:rPr>
              <a:t>there's scientific data, there's personal data,</a:t>
            </a:r>
            <a:r>
              <a:rPr lang="en-US" dirty="0" smtClean="0"/>
              <a:t> </a:t>
            </a:r>
            <a:r>
              <a:rPr lang="en-US" dirty="0" smtClean="0">
                <a:hlinkClick r:id="rId3"/>
              </a:rPr>
              <a:t>there's weather data, there's about events,</a:t>
            </a:r>
            <a:r>
              <a:rPr lang="en-US" dirty="0" smtClean="0"/>
              <a:t> </a:t>
            </a:r>
            <a:r>
              <a:rPr lang="en-US" dirty="0" smtClean="0">
                <a:hlinkClick r:id="rId3"/>
              </a:rPr>
              <a:t>there's data about talks, and there's news and all kinds of stuff. I'm just going to mention a few of them</a:t>
            </a:r>
            <a:r>
              <a:rPr lang="en-US" dirty="0" smtClean="0"/>
              <a:t> </a:t>
            </a:r>
            <a:r>
              <a:rPr lang="en-US" dirty="0" smtClean="0">
                <a:hlinkClick r:id="rId3"/>
              </a:rPr>
              <a:t>so that you get the idea of the diversity of it,</a:t>
            </a:r>
            <a:r>
              <a:rPr lang="en-US" dirty="0" smtClean="0"/>
              <a:t> </a:t>
            </a:r>
            <a:r>
              <a:rPr lang="en-US" dirty="0" smtClean="0">
                <a:hlinkClick r:id="rId3"/>
              </a:rPr>
              <a:t>so that you also see how much unlocked potential. </a:t>
            </a:r>
            <a:endParaRPr lang="en-US" dirty="0" smtClean="0"/>
          </a:p>
          <a:p>
            <a:r>
              <a:rPr lang="en-US" dirty="0" smtClean="0">
                <a:hlinkClick r:id="rId3"/>
              </a:rPr>
              <a:t>Let's start with government data. Barack Obama said, in a speech, that he -- American government data would be available on the Internet in accessible formats. And I hope that they will put it up as linked data.</a:t>
            </a:r>
            <a:r>
              <a:rPr lang="en-US" dirty="0" smtClean="0"/>
              <a:t> </a:t>
            </a:r>
            <a:r>
              <a:rPr lang="en-US" dirty="0" smtClean="0">
                <a:hlinkClick r:id="rId3"/>
              </a:rPr>
              <a:t>That's important. Why is it important?</a:t>
            </a:r>
            <a:r>
              <a:rPr lang="en-US" dirty="0" smtClean="0"/>
              <a:t> </a:t>
            </a:r>
            <a:r>
              <a:rPr lang="en-US" dirty="0" smtClean="0">
                <a:hlinkClick r:id="rId3"/>
              </a:rPr>
              <a:t>Not just for transparency, yeah transparency in government is important,</a:t>
            </a:r>
            <a:r>
              <a:rPr lang="en-US" dirty="0" smtClean="0"/>
              <a:t> </a:t>
            </a:r>
            <a:r>
              <a:rPr lang="en-US" dirty="0" smtClean="0">
                <a:hlinkClick r:id="rId3"/>
              </a:rPr>
              <a:t>but that data -- this is the data from all the government departments</a:t>
            </a:r>
            <a:r>
              <a:rPr lang="en-US" dirty="0" smtClean="0"/>
              <a:t> </a:t>
            </a:r>
            <a:r>
              <a:rPr lang="en-US" dirty="0" smtClean="0">
                <a:hlinkClick r:id="rId3"/>
              </a:rPr>
              <a:t>Think about how much of that data is about how life is lived in America.</a:t>
            </a:r>
            <a:r>
              <a:rPr lang="en-US" dirty="0" smtClean="0"/>
              <a:t> </a:t>
            </a:r>
            <a:r>
              <a:rPr lang="en-US" dirty="0" smtClean="0">
                <a:hlinkClick r:id="rId3"/>
              </a:rPr>
              <a:t>It's actual useful. It's got value. I can use it in my company. I could use it as a kid to do my homework. So we're talking about making the world run better by making this data available. </a:t>
            </a:r>
            <a:endParaRPr lang="en-US" dirty="0" smtClean="0"/>
          </a:p>
          <a:p>
            <a:r>
              <a:rPr lang="en-US" dirty="0" smtClean="0">
                <a:hlinkClick r:id="rId3"/>
              </a:rPr>
              <a:t>In fact if you're responsible -- if you know about some data in a government department, often you find that these people, they're very tempted to keep it --</a:t>
            </a:r>
            <a:r>
              <a:rPr lang="en-US" dirty="0" smtClean="0"/>
              <a:t> </a:t>
            </a:r>
            <a:r>
              <a:rPr lang="en-US" dirty="0" smtClean="0">
                <a:hlinkClick r:id="rId3"/>
              </a:rPr>
              <a:t>Hans calls it database hugging.</a:t>
            </a:r>
            <a:r>
              <a:rPr lang="en-US" dirty="0" smtClean="0"/>
              <a:t> </a:t>
            </a:r>
            <a:r>
              <a:rPr lang="en-US" dirty="0" smtClean="0">
                <a:hlinkClick r:id="rId3"/>
              </a:rPr>
              <a:t>You hug your database, you don't want to let it go</a:t>
            </a:r>
            <a:r>
              <a:rPr lang="en-US" dirty="0" smtClean="0"/>
              <a:t> </a:t>
            </a:r>
            <a:r>
              <a:rPr lang="en-US" dirty="0" smtClean="0">
                <a:hlinkClick r:id="rId3"/>
              </a:rPr>
              <a:t>until you've made a beautiful website for it. Well, I'd like to suggest that rather --</a:t>
            </a:r>
            <a:r>
              <a:rPr lang="en-US" dirty="0" smtClean="0"/>
              <a:t> </a:t>
            </a:r>
            <a:r>
              <a:rPr lang="en-US" dirty="0" smtClean="0">
                <a:hlinkClick r:id="rId3"/>
              </a:rPr>
              <a:t>yes, make a beautiful website, who am I to say don't make a beautiful website?</a:t>
            </a:r>
            <a:r>
              <a:rPr lang="en-US" dirty="0" smtClean="0"/>
              <a:t> </a:t>
            </a:r>
            <a:r>
              <a:rPr lang="en-US" dirty="0" smtClean="0">
                <a:hlinkClick r:id="rId3"/>
              </a:rPr>
              <a:t>Make a beautiful website, but first</a:t>
            </a:r>
            <a:r>
              <a:rPr lang="en-US" dirty="0" smtClean="0"/>
              <a:t> </a:t>
            </a:r>
            <a:r>
              <a:rPr lang="en-US" dirty="0" smtClean="0">
                <a:hlinkClick r:id="rId3"/>
              </a:rPr>
              <a:t>give us the unadulterated data, we want the data.</a:t>
            </a:r>
            <a:r>
              <a:rPr lang="en-US" dirty="0" smtClean="0"/>
              <a:t> </a:t>
            </a:r>
            <a:r>
              <a:rPr lang="en-US" dirty="0" smtClean="0">
                <a:hlinkClick r:id="rId3"/>
              </a:rPr>
              <a:t>We want unadulterated data. OK, we have to ask for raw data now. And I'm going to ask you to practice that, OK?</a:t>
            </a:r>
            <a:r>
              <a:rPr lang="en-US" dirty="0" smtClean="0"/>
              <a:t> </a:t>
            </a:r>
            <a:r>
              <a:rPr lang="en-US" dirty="0" smtClean="0">
                <a:hlinkClick r:id="rId3"/>
              </a:rPr>
              <a:t>Say "raw."</a:t>
            </a:r>
            <a:r>
              <a:rPr lang="en-US" dirty="0" smtClean="0"/>
              <a:t> </a:t>
            </a:r>
          </a:p>
          <a:p>
            <a:r>
              <a:rPr lang="en-US" dirty="0" smtClean="0">
                <a:hlinkClick r:id="rId3"/>
              </a:rPr>
              <a:t>Audience: Raw. </a:t>
            </a:r>
            <a:endParaRPr lang="en-US" dirty="0" smtClean="0"/>
          </a:p>
          <a:p>
            <a:r>
              <a:rPr lang="en-US" dirty="0" smtClean="0">
                <a:hlinkClick r:id="rId3"/>
              </a:rPr>
              <a:t>Tim Berners-Lee: Can you say "data"?</a:t>
            </a:r>
            <a:r>
              <a:rPr lang="en-US" dirty="0" smtClean="0"/>
              <a:t> </a:t>
            </a:r>
          </a:p>
          <a:p>
            <a:r>
              <a:rPr lang="en-US" dirty="0" smtClean="0">
                <a:hlinkClick r:id="rId3"/>
              </a:rPr>
              <a:t>Audience: Data. </a:t>
            </a:r>
            <a:endParaRPr lang="en-US" dirty="0" smtClean="0"/>
          </a:p>
          <a:p>
            <a:r>
              <a:rPr lang="en-US" dirty="0" smtClean="0">
                <a:hlinkClick r:id="rId3"/>
              </a:rPr>
              <a:t>TBL: Can you say "now"?</a:t>
            </a:r>
            <a:r>
              <a:rPr lang="en-US" dirty="0" smtClean="0"/>
              <a:t> </a:t>
            </a:r>
          </a:p>
          <a:p>
            <a:r>
              <a:rPr lang="en-US" dirty="0" smtClean="0">
                <a:hlinkClick r:id="rId3"/>
              </a:rPr>
              <a:t>Audience: Now!</a:t>
            </a:r>
            <a:r>
              <a:rPr lang="en-US" dirty="0" smtClean="0"/>
              <a:t> </a:t>
            </a:r>
          </a:p>
          <a:p>
            <a:r>
              <a:rPr lang="en-US" dirty="0" smtClean="0">
                <a:hlinkClick r:id="rId3"/>
              </a:rPr>
              <a:t>TBL: Alright, raw data now!</a:t>
            </a:r>
            <a:r>
              <a:rPr lang="en-US" dirty="0" smtClean="0"/>
              <a:t> </a:t>
            </a:r>
          </a:p>
          <a:p>
            <a:r>
              <a:rPr lang="en-US" dirty="0" smtClean="0">
                <a:hlinkClick r:id="rId3"/>
              </a:rPr>
              <a:t>Audience: Raw data now!</a:t>
            </a:r>
            <a:r>
              <a:rPr lang="en-US" dirty="0" smtClean="0"/>
              <a:t> </a:t>
            </a:r>
          </a:p>
          <a:p>
            <a:r>
              <a:rPr lang="en-US" dirty="0" smtClean="0">
                <a:hlinkClick r:id="rId3"/>
              </a:rPr>
              <a:t>Practice that. It's important because you have no idea the number of excuses</a:t>
            </a:r>
            <a:r>
              <a:rPr lang="en-US" dirty="0" smtClean="0"/>
              <a:t> </a:t>
            </a:r>
            <a:r>
              <a:rPr lang="en-US" dirty="0" smtClean="0">
                <a:hlinkClick r:id="rId3"/>
              </a:rPr>
              <a:t>people come up with to hang onto their data</a:t>
            </a:r>
            <a:r>
              <a:rPr lang="en-US" dirty="0" smtClean="0"/>
              <a:t> </a:t>
            </a:r>
            <a:r>
              <a:rPr lang="en-US" dirty="0" smtClean="0">
                <a:hlinkClick r:id="rId3"/>
              </a:rPr>
              <a:t>and not give it to you, even though you've paid for it as a taxpayer. And it's not just America. It's all over the world. And it's not just governments, of course -- it's enterprises as well.</a:t>
            </a:r>
            <a:r>
              <a:rPr lang="en-US" dirty="0" smtClean="0"/>
              <a:t> </a:t>
            </a:r>
          </a:p>
          <a:p>
            <a:r>
              <a:rPr lang="en-US" dirty="0" smtClean="0">
                <a:hlinkClick r:id="rId3"/>
              </a:rPr>
              <a:t>So I'm just going to mention a few other thoughts on data. Here we are at TED, and all the time we are very conscious</a:t>
            </a:r>
            <a:r>
              <a:rPr lang="en-US" dirty="0" smtClean="0"/>
              <a:t> </a:t>
            </a:r>
            <a:r>
              <a:rPr lang="en-US" dirty="0" smtClean="0">
                <a:hlinkClick r:id="rId3"/>
              </a:rPr>
              <a:t>of the huge challenges that human society has right now --</a:t>
            </a:r>
            <a:r>
              <a:rPr lang="en-US" dirty="0" smtClean="0"/>
              <a:t> </a:t>
            </a:r>
            <a:r>
              <a:rPr lang="en-US" dirty="0" smtClean="0">
                <a:hlinkClick r:id="rId3"/>
              </a:rPr>
              <a:t>curing cancer, understanding the brain for Alzheimer's, understanding the economy to make it a little bit more stable, understanding how the world works. The people who are going to solve those -- the scientists --</a:t>
            </a:r>
            <a:r>
              <a:rPr lang="en-US" dirty="0" smtClean="0"/>
              <a:t> </a:t>
            </a:r>
            <a:r>
              <a:rPr lang="en-US" dirty="0" smtClean="0">
                <a:hlinkClick r:id="rId3"/>
              </a:rPr>
              <a:t>they have half-formed ideas in their head,</a:t>
            </a:r>
            <a:r>
              <a:rPr lang="en-US" dirty="0" smtClean="0"/>
              <a:t> </a:t>
            </a:r>
            <a:r>
              <a:rPr lang="en-US" dirty="0" smtClean="0">
                <a:hlinkClick r:id="rId3"/>
              </a:rPr>
              <a:t>they try to communicate those over the web.</a:t>
            </a:r>
            <a:r>
              <a:rPr lang="en-US" dirty="0" smtClean="0"/>
              <a:t> </a:t>
            </a:r>
            <a:r>
              <a:rPr lang="en-US" dirty="0" smtClean="0">
                <a:hlinkClick r:id="rId3"/>
              </a:rPr>
              <a:t>But a lot of the state of knowledge of the human race at the moment</a:t>
            </a:r>
            <a:r>
              <a:rPr lang="en-US" dirty="0" smtClean="0"/>
              <a:t> </a:t>
            </a:r>
            <a:r>
              <a:rPr lang="en-US" dirty="0" smtClean="0">
                <a:hlinkClick r:id="rId3"/>
              </a:rPr>
              <a:t>is on databases, often sitting in their computers, and actually, currently not shared. </a:t>
            </a:r>
            <a:endParaRPr lang="en-US" dirty="0" smtClean="0"/>
          </a:p>
          <a:p>
            <a:r>
              <a:rPr lang="en-US" dirty="0" smtClean="0">
                <a:hlinkClick r:id="rId3"/>
              </a:rPr>
              <a:t>In fact, I'll just go into one area --</a:t>
            </a:r>
            <a:r>
              <a:rPr lang="en-US" dirty="0" smtClean="0"/>
              <a:t> </a:t>
            </a:r>
            <a:r>
              <a:rPr lang="en-US" dirty="0" smtClean="0">
                <a:hlinkClick r:id="rId3"/>
              </a:rPr>
              <a:t>if you're looking at Alzheimer's, for example, drug discovery -- there is a whole lot of linked data which is just coming out</a:t>
            </a:r>
            <a:r>
              <a:rPr lang="en-US" dirty="0" smtClean="0"/>
              <a:t> </a:t>
            </a:r>
            <a:r>
              <a:rPr lang="en-US" dirty="0" smtClean="0">
                <a:hlinkClick r:id="rId3"/>
              </a:rPr>
              <a:t>because scientists in that field realize</a:t>
            </a:r>
            <a:r>
              <a:rPr lang="en-US" dirty="0" smtClean="0"/>
              <a:t> </a:t>
            </a:r>
            <a:r>
              <a:rPr lang="en-US" dirty="0" smtClean="0">
                <a:hlinkClick r:id="rId3"/>
              </a:rPr>
              <a:t>this is a great way of getting out of those silos,</a:t>
            </a:r>
            <a:r>
              <a:rPr lang="en-US" dirty="0" smtClean="0"/>
              <a:t> </a:t>
            </a:r>
            <a:r>
              <a:rPr lang="en-US" dirty="0" smtClean="0">
                <a:hlinkClick r:id="rId3"/>
              </a:rPr>
              <a:t>because they had their genomics data in one database</a:t>
            </a:r>
            <a:r>
              <a:rPr lang="en-US" dirty="0" smtClean="0"/>
              <a:t> </a:t>
            </a:r>
            <a:r>
              <a:rPr lang="en-US" dirty="0" smtClean="0">
                <a:hlinkClick r:id="rId3"/>
              </a:rPr>
              <a:t>in one building, and they had their protein data in another. Now, they are sticking it onto it -- linked data --</a:t>
            </a:r>
            <a:r>
              <a:rPr lang="en-US" dirty="0" smtClean="0"/>
              <a:t> </a:t>
            </a:r>
            <a:r>
              <a:rPr lang="en-US" dirty="0" smtClean="0">
                <a:hlinkClick r:id="rId3"/>
              </a:rPr>
              <a:t>and now they can ask the sort of question, that you probably wouldn't ask,</a:t>
            </a:r>
            <a:r>
              <a:rPr lang="en-US" dirty="0" smtClean="0"/>
              <a:t> </a:t>
            </a:r>
            <a:r>
              <a:rPr lang="en-US" dirty="0" smtClean="0">
                <a:hlinkClick r:id="rId3"/>
              </a:rPr>
              <a:t>I wouldn't ask -- they would. What proteins are involved in signal transduction and also related to pyramidal neurons?</a:t>
            </a:r>
            <a:r>
              <a:rPr lang="en-US" dirty="0" smtClean="0"/>
              <a:t> </a:t>
            </a:r>
            <a:r>
              <a:rPr lang="en-US" dirty="0" smtClean="0">
                <a:hlinkClick r:id="rId3"/>
              </a:rPr>
              <a:t>Well, you take that mouthful and you put it into Google.</a:t>
            </a:r>
            <a:r>
              <a:rPr lang="en-US" dirty="0" smtClean="0"/>
              <a:t> </a:t>
            </a:r>
            <a:r>
              <a:rPr lang="en-US" dirty="0" smtClean="0">
                <a:hlinkClick r:id="rId3"/>
              </a:rPr>
              <a:t>Of course, there's no page on the web which has answered that question</a:t>
            </a:r>
            <a:r>
              <a:rPr lang="en-US" dirty="0" smtClean="0"/>
              <a:t> </a:t>
            </a:r>
            <a:r>
              <a:rPr lang="en-US" dirty="0" smtClean="0">
                <a:hlinkClick r:id="rId3"/>
              </a:rPr>
              <a:t>because nobody has asked that question before. You get 223,000 hits --</a:t>
            </a:r>
            <a:r>
              <a:rPr lang="en-US" dirty="0" smtClean="0"/>
              <a:t> </a:t>
            </a:r>
            <a:r>
              <a:rPr lang="en-US" dirty="0" smtClean="0">
                <a:hlinkClick r:id="rId3"/>
              </a:rPr>
              <a:t>no results you can use. You ask the linked data -- which they've now put together --</a:t>
            </a:r>
            <a:r>
              <a:rPr lang="en-US" dirty="0" smtClean="0"/>
              <a:t> </a:t>
            </a:r>
            <a:r>
              <a:rPr lang="en-US" dirty="0" smtClean="0">
                <a:hlinkClick r:id="rId3"/>
              </a:rPr>
              <a:t>32 hits, each of which is a protein which has those properties</a:t>
            </a:r>
            <a:r>
              <a:rPr lang="en-US" dirty="0" smtClean="0"/>
              <a:t> </a:t>
            </a:r>
            <a:r>
              <a:rPr lang="en-US" dirty="0" smtClean="0">
                <a:hlinkClick r:id="rId3"/>
              </a:rPr>
              <a:t>and you can look at. The power of being able to ask those questions, as a scientist -- questions which actually bridge across different disciplines --</a:t>
            </a:r>
            <a:r>
              <a:rPr lang="en-US" dirty="0" smtClean="0"/>
              <a:t> </a:t>
            </a:r>
            <a:r>
              <a:rPr lang="en-US" dirty="0" smtClean="0">
                <a:hlinkClick r:id="rId3"/>
              </a:rPr>
              <a:t>is really a complete C-change. It's very very important. Scientists are totally stymied at the moment --</a:t>
            </a:r>
            <a:r>
              <a:rPr lang="en-US" dirty="0" smtClean="0"/>
              <a:t> </a:t>
            </a:r>
            <a:r>
              <a:rPr lang="en-US" dirty="0" smtClean="0">
                <a:hlinkClick r:id="rId3"/>
              </a:rPr>
              <a:t>the power of the data that other scientists have collected is locked up</a:t>
            </a:r>
            <a:r>
              <a:rPr lang="en-US" dirty="0" smtClean="0"/>
              <a:t> </a:t>
            </a:r>
            <a:r>
              <a:rPr lang="en-US" dirty="0" smtClean="0">
                <a:hlinkClick r:id="rId3"/>
              </a:rPr>
              <a:t>and we need to get it unlocked so we can tackle those huge problems. </a:t>
            </a:r>
            <a:endParaRPr lang="en-US" dirty="0" smtClean="0"/>
          </a:p>
          <a:p>
            <a:r>
              <a:rPr lang="en-US" dirty="0" smtClean="0">
                <a:hlinkClick r:id="rId3"/>
              </a:rPr>
              <a:t>Now if I go on like this, you'll think that all the data comes from huge institutions</a:t>
            </a:r>
            <a:r>
              <a:rPr lang="en-US" dirty="0" smtClean="0"/>
              <a:t> </a:t>
            </a:r>
            <a:r>
              <a:rPr lang="en-US" dirty="0" smtClean="0">
                <a:hlinkClick r:id="rId3"/>
              </a:rPr>
              <a:t>and has nothing to do with you. But, that's not true. In fact, data is about our lives. You just -- you log on to your social networking site, your favorite one, you say, "This is my friend." Bing! Relationship. Data. You say, "This photograph, it's about -- it depicts this person. "</a:t>
            </a:r>
            <a:r>
              <a:rPr lang="en-US" dirty="0" smtClean="0"/>
              <a:t> </a:t>
            </a:r>
            <a:r>
              <a:rPr lang="en-US" dirty="0" smtClean="0">
                <a:hlinkClick r:id="rId3"/>
              </a:rPr>
              <a:t>Bing! That's data. Data, data, data.</a:t>
            </a:r>
            <a:r>
              <a:rPr lang="en-US" dirty="0" smtClean="0"/>
              <a:t> </a:t>
            </a:r>
            <a:r>
              <a:rPr lang="en-US" dirty="0" smtClean="0">
                <a:hlinkClick r:id="rId3"/>
              </a:rPr>
              <a:t>Every time you do things on the social networking site, the social networking site is taking data and using it -- re-purposing it --</a:t>
            </a:r>
            <a:r>
              <a:rPr lang="en-US" dirty="0" smtClean="0"/>
              <a:t> </a:t>
            </a:r>
            <a:r>
              <a:rPr lang="en-US" dirty="0" smtClean="0">
                <a:hlinkClick r:id="rId3"/>
              </a:rPr>
              <a:t>and using it to make other people's lives more interesting on the site.</a:t>
            </a:r>
            <a:r>
              <a:rPr lang="en-US" dirty="0" smtClean="0"/>
              <a:t> </a:t>
            </a:r>
            <a:r>
              <a:rPr lang="en-US" dirty="0" smtClean="0">
                <a:hlinkClick r:id="rId3"/>
              </a:rPr>
              <a:t>But, when you go to another linked data site --</a:t>
            </a:r>
            <a:r>
              <a:rPr lang="en-US" dirty="0" smtClean="0"/>
              <a:t> </a:t>
            </a:r>
            <a:r>
              <a:rPr lang="en-US" dirty="0" smtClean="0">
                <a:hlinkClick r:id="rId3"/>
              </a:rPr>
              <a:t>and let's say this is one about travel,</a:t>
            </a:r>
            <a:r>
              <a:rPr lang="en-US" dirty="0" smtClean="0"/>
              <a:t> </a:t>
            </a:r>
            <a:r>
              <a:rPr lang="en-US" dirty="0" smtClean="0">
                <a:hlinkClick r:id="rId3"/>
              </a:rPr>
              <a:t>and you say, "I want to send this photo to all the people in that group,"</a:t>
            </a:r>
            <a:r>
              <a:rPr lang="en-US" dirty="0" smtClean="0"/>
              <a:t> </a:t>
            </a:r>
            <a:r>
              <a:rPr lang="en-US" dirty="0" smtClean="0">
                <a:hlinkClick r:id="rId3"/>
              </a:rPr>
              <a:t>you can't get over the walls. The Economist wrote an article about it, and lots of people have blogged about it --</a:t>
            </a:r>
            <a:r>
              <a:rPr lang="en-US" dirty="0" smtClean="0"/>
              <a:t> </a:t>
            </a:r>
            <a:r>
              <a:rPr lang="en-US" dirty="0" smtClean="0">
                <a:hlinkClick r:id="rId3"/>
              </a:rPr>
              <a:t>tremendous frustration. The way to break down the silos is to get inter-operability between social networking sites.</a:t>
            </a:r>
            <a:r>
              <a:rPr lang="en-US" dirty="0" smtClean="0"/>
              <a:t> </a:t>
            </a:r>
            <a:r>
              <a:rPr lang="en-US" dirty="0" smtClean="0">
                <a:hlinkClick r:id="rId3"/>
              </a:rPr>
              <a:t>We need to do that with linked data. </a:t>
            </a:r>
            <a:endParaRPr lang="en-US" dirty="0" smtClean="0"/>
          </a:p>
          <a:p>
            <a:r>
              <a:rPr lang="en-US" dirty="0" smtClean="0">
                <a:hlinkClick r:id="rId3"/>
              </a:rPr>
              <a:t>One last type of data I'll talk about, maybe it's the most exciting.</a:t>
            </a:r>
            <a:r>
              <a:rPr lang="en-US" dirty="0" smtClean="0"/>
              <a:t> </a:t>
            </a:r>
            <a:r>
              <a:rPr lang="en-US" dirty="0" smtClean="0">
                <a:hlinkClick r:id="rId3"/>
              </a:rPr>
              <a:t>Before I came down here, I looked it up on OpenStreetMap</a:t>
            </a:r>
            <a:r>
              <a:rPr lang="en-US" dirty="0" smtClean="0"/>
              <a:t> </a:t>
            </a:r>
            <a:r>
              <a:rPr lang="en-US" dirty="0" smtClean="0">
                <a:hlinkClick r:id="rId3"/>
              </a:rPr>
              <a:t>The OpenStreetMap's a map, but it's also a Wiki. Zoom in and that square thing is a theater -- which we're in right now --</a:t>
            </a:r>
            <a:r>
              <a:rPr lang="en-US" dirty="0" smtClean="0"/>
              <a:t> </a:t>
            </a:r>
            <a:r>
              <a:rPr lang="en-US" dirty="0" smtClean="0">
                <a:hlinkClick r:id="rId3"/>
              </a:rPr>
              <a:t>The Terrace Theater. It didn't have a name on it. So I could go into edit mode, I could select the theater, I could add down at the bottom the name, and I could save it back. And now if you go back to the OpenStreetMap. org, and you find this place, you will find that The Terrace Theater has got a name. I did that. Me!</a:t>
            </a:r>
            <a:r>
              <a:rPr lang="en-US" dirty="0" smtClean="0"/>
              <a:t> </a:t>
            </a:r>
            <a:r>
              <a:rPr lang="en-US" dirty="0" smtClean="0">
                <a:hlinkClick r:id="rId3"/>
              </a:rPr>
              <a:t>I did that to the map. I just did that! I put that up on there. Hey, you know what?</a:t>
            </a:r>
            <a:r>
              <a:rPr lang="en-US" dirty="0" smtClean="0"/>
              <a:t> </a:t>
            </a:r>
            <a:r>
              <a:rPr lang="en-US" dirty="0" smtClean="0">
                <a:hlinkClick r:id="rId3"/>
              </a:rPr>
              <a:t>If I -- that street map is all about everybody doing their bit and it creates an incredible resource</a:t>
            </a:r>
            <a:r>
              <a:rPr lang="en-US" dirty="0" smtClean="0"/>
              <a:t> </a:t>
            </a:r>
            <a:r>
              <a:rPr lang="en-US" dirty="0" smtClean="0">
                <a:hlinkClick r:id="rId3"/>
              </a:rPr>
              <a:t>because everybody else does theirs. And that is what linked data is all about. It's about people doing their bit</a:t>
            </a:r>
            <a:r>
              <a:rPr lang="en-US" dirty="0" smtClean="0"/>
              <a:t> </a:t>
            </a:r>
            <a:r>
              <a:rPr lang="en-US" dirty="0" smtClean="0">
                <a:hlinkClick r:id="rId3"/>
              </a:rPr>
              <a:t>to produce a little bit, and it all connecting. That's how linked data works. You do your bit. Everybody else does theirs. You may not have lots of data which you have yourself to put on there</a:t>
            </a:r>
            <a:r>
              <a:rPr lang="en-US" dirty="0" smtClean="0"/>
              <a:t> </a:t>
            </a:r>
            <a:r>
              <a:rPr lang="en-US" dirty="0" smtClean="0">
                <a:hlinkClick r:id="rId3"/>
              </a:rPr>
              <a:t>but you know to demand it. And we've practiced that. </a:t>
            </a:r>
            <a:endParaRPr lang="en-US" dirty="0" smtClean="0"/>
          </a:p>
          <a:p>
            <a:r>
              <a:rPr lang="en-US" dirty="0" smtClean="0">
                <a:hlinkClick r:id="rId3"/>
              </a:rPr>
              <a:t>So, linked data -- it's huge. I've only told you a very small number of things</a:t>
            </a:r>
            <a:r>
              <a:rPr lang="en-US" dirty="0" smtClean="0"/>
              <a:t> </a:t>
            </a:r>
            <a:r>
              <a:rPr lang="en-US" dirty="0" smtClean="0">
                <a:hlinkClick r:id="rId3"/>
              </a:rPr>
              <a:t>There are data in every aspect of our lives,</a:t>
            </a:r>
            <a:r>
              <a:rPr lang="en-US" dirty="0" smtClean="0"/>
              <a:t> </a:t>
            </a:r>
            <a:r>
              <a:rPr lang="en-US" dirty="0" smtClean="0">
                <a:hlinkClick r:id="rId3"/>
              </a:rPr>
              <a:t>every aspect of work and pleasure, and it's not just about the number of places where data comes,</a:t>
            </a:r>
            <a:r>
              <a:rPr lang="en-US" dirty="0" smtClean="0"/>
              <a:t> </a:t>
            </a:r>
            <a:r>
              <a:rPr lang="en-US" dirty="0" smtClean="0">
                <a:hlinkClick r:id="rId3"/>
              </a:rPr>
              <a:t>it's about connecting it together. And when you connect data together, you get power</a:t>
            </a:r>
            <a:r>
              <a:rPr lang="en-US" dirty="0" smtClean="0"/>
              <a:t> </a:t>
            </a:r>
            <a:r>
              <a:rPr lang="en-US" dirty="0" smtClean="0">
                <a:hlinkClick r:id="rId3"/>
              </a:rPr>
              <a:t>in a way that doesn't happen just with the web, with documents. You get this really huge power out of it. So, we're at the stage now</a:t>
            </a:r>
            <a:r>
              <a:rPr lang="en-US" dirty="0" smtClean="0"/>
              <a:t> </a:t>
            </a:r>
            <a:r>
              <a:rPr lang="en-US" dirty="0" smtClean="0">
                <a:hlinkClick r:id="rId3"/>
              </a:rPr>
              <a:t>where we have to do this -- the people who think it's a great idea. And all the people -- and I think there's a lot of people at TED who do things because -- even though there's not an immediate return on the investment</a:t>
            </a:r>
            <a:r>
              <a:rPr lang="en-US" dirty="0" smtClean="0"/>
              <a:t> </a:t>
            </a:r>
            <a:r>
              <a:rPr lang="en-US" dirty="0" smtClean="0">
                <a:hlinkClick r:id="rId3"/>
              </a:rPr>
              <a:t>because it will only really pay off when everybody else has done it --</a:t>
            </a:r>
            <a:r>
              <a:rPr lang="en-US" dirty="0" smtClean="0"/>
              <a:t> </a:t>
            </a:r>
            <a:r>
              <a:rPr lang="en-US" dirty="0" smtClean="0">
                <a:hlinkClick r:id="rId3"/>
              </a:rPr>
              <a:t>they'll do it because they're the sort of person who just does things</a:t>
            </a:r>
            <a:r>
              <a:rPr lang="en-US" dirty="0" smtClean="0"/>
              <a:t> </a:t>
            </a:r>
            <a:r>
              <a:rPr lang="en-US" dirty="0" smtClean="0">
                <a:hlinkClick r:id="rId3"/>
              </a:rPr>
              <a:t>which would be good if everybody else did them. OK, so it's called linked data. I want you to make it. I want you to demand it. And I think it's an idea worth spreading. </a:t>
            </a:r>
            <a:endParaRPr lang="en-US" dirty="0" smtClean="0"/>
          </a:p>
          <a:p>
            <a:r>
              <a:rPr lang="en-US" dirty="0" smtClean="0">
                <a:hlinkClick r:id="rId3"/>
              </a:rPr>
              <a:t>Thanks. </a:t>
            </a:r>
            <a:endParaRPr lang="en-US" dirty="0" smtClean="0"/>
          </a:p>
          <a:p>
            <a:r>
              <a:rPr lang="en-US" dirty="0" smtClean="0">
                <a:hlinkClick r:id="rId3"/>
              </a:rPr>
              <a:t>(Applause)</a:t>
            </a:r>
            <a:endParaRPr lang="en-US" dirty="0" smtClean="0"/>
          </a:p>
          <a:p>
            <a:endParaRPr lang="en-GB" dirty="0"/>
          </a:p>
        </p:txBody>
      </p:sp>
      <p:sp>
        <p:nvSpPr>
          <p:cNvPr id="4" name="Date Placeholder 3"/>
          <p:cNvSpPr>
            <a:spLocks noGrp="1"/>
          </p:cNvSpPr>
          <p:nvPr>
            <p:ph type="dt" idx="10"/>
          </p:nvPr>
        </p:nvSpPr>
        <p:spPr/>
        <p:txBody>
          <a:bodyPr/>
          <a:lstStyle/>
          <a:p>
            <a:pPr>
              <a:defRPr/>
            </a:pPr>
            <a:fld id="{946FD26B-53AE-3847-88DE-EBD7E55C085A}" type="datetime1">
              <a:rPr lang="en-US" smtClean="0"/>
              <a:pPr>
                <a:defRPr/>
              </a:pPr>
              <a:t>7/8/10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22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E6BDBB-6CBC-8544-868A-4F0AFBECC763}" type="slidenum">
              <a:rPr lang="en-GB"/>
              <a:pPr/>
              <a:t>3</a:t>
            </a:fld>
            <a:endParaRPr lang="en-GB" dirty="0"/>
          </a:p>
        </p:txBody>
      </p:sp>
      <p:sp>
        <p:nvSpPr>
          <p:cNvPr id="490498" name="Rectangle 2"/>
          <p:cNvSpPr>
            <a:spLocks noGrp="1" noRot="1" noChangeAspect="1" noChangeArrowheads="1" noTextEdit="1"/>
          </p:cNvSpPr>
          <p:nvPr>
            <p:ph type="sldImg"/>
          </p:nvPr>
        </p:nvSpPr>
        <p:spPr>
          <a:xfrm>
            <a:off x="1143000" y="685800"/>
            <a:ext cx="4572000" cy="3429000"/>
          </a:xfrm>
          <a:ln/>
        </p:spPr>
      </p:sp>
      <p:sp>
        <p:nvSpPr>
          <p:cNvPr id="490499" name="Rectangle 3"/>
          <p:cNvSpPr>
            <a:spLocks noGrp="1" noChangeArrowheads="1"/>
          </p:cNvSpPr>
          <p:nvPr>
            <p:ph type="body" idx="1"/>
          </p:nvPr>
        </p:nvSpPr>
        <p:spPr/>
        <p:txBody>
          <a:bodyPr/>
          <a:lstStyle/>
          <a:p>
            <a:r>
              <a:rPr lang="en-GB" dirty="0"/>
              <a:t>Plan for the order of presentation</a:t>
            </a:r>
            <a:endParaRPr lang="en-GB" dirty="0" smtClean="0"/>
          </a:p>
          <a:p>
            <a:r>
              <a:rPr lang="en-GB" dirty="0" smtClean="0"/>
              <a:t>Context and current practice</a:t>
            </a:r>
            <a:r>
              <a:rPr lang="en-GB" baseline="0" dirty="0" smtClean="0"/>
              <a:t> – the way the world</a:t>
            </a:r>
            <a:r>
              <a:rPr lang="en-GB" baseline="0" dirty="0" smtClean="0"/>
              <a:t> is – a</a:t>
            </a:r>
            <a:r>
              <a:rPr lang="en-GB" dirty="0" smtClean="0"/>
              <a:t> sneak of how I will be talking about things</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extent of the project</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Investment before we knew it, also complemented by strength of ECS, LSL</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we learnt from the student survey</a:t>
            </a:r>
          </a:p>
          <a:p>
            <a:r>
              <a:rPr lang="en-GB" dirty="0" smtClean="0"/>
              <a:t>And how we plan to continue to learn – modified </a:t>
            </a:r>
            <a:r>
              <a:rPr lang="en-GB" dirty="0" err="1" smtClean="0"/>
              <a:t>delphi</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55663"/>
            <a:ext cx="4572000" cy="3429001"/>
          </a:xfrm>
        </p:spPr>
      </p:sp>
      <p:sp>
        <p:nvSpPr>
          <p:cNvPr id="3" name="Notes Placeholder 2"/>
          <p:cNvSpPr>
            <a:spLocks noGrp="1"/>
          </p:cNvSpPr>
          <p:nvPr>
            <p:ph type="body" idx="1"/>
          </p:nvPr>
        </p:nvSpPr>
        <p:spPr/>
        <p:txBody>
          <a:bodyPr>
            <a:normAutofit/>
          </a:bodyPr>
          <a:lstStyle/>
          <a:p>
            <a:r>
              <a:rPr lang="en-GB" dirty="0" smtClean="0"/>
              <a:t>Technological innovation alongside</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Working with the computing service we are talking </a:t>
            </a:r>
            <a:r>
              <a:rPr lang="en-GB" dirty="0" smtClean="0"/>
              <a:t>culture change</a:t>
            </a:r>
            <a:endParaRPr lang="en-GB" dirty="0"/>
          </a:p>
        </p:txBody>
      </p:sp>
      <p:sp>
        <p:nvSpPr>
          <p:cNvPr id="4" name="Date Placeholder 3"/>
          <p:cNvSpPr>
            <a:spLocks noGrp="1"/>
          </p:cNvSpPr>
          <p:nvPr>
            <p:ph type="dt" idx="10"/>
          </p:nvPr>
        </p:nvSpPr>
        <p:spPr/>
        <p:txBody>
          <a:bodyPr/>
          <a:lstStyle/>
          <a:p>
            <a:pPr>
              <a:defRPr/>
            </a:pPr>
            <a:fld id="{72BDA4FF-7D51-E64D-B0E8-06CE552DF3B9}" type="datetime1">
              <a:rPr lang="en-US" smtClean="0"/>
              <a:pPr>
                <a:defRPr/>
              </a:pPr>
              <a:t>7/8/10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a:defRPr/>
            </a:pPr>
            <a:fld id="{E1534AFD-BFF5-5F4A-93C1-A9B7034A30D0}"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20A11-6F6B-0E44-89AE-621C37C48B2D}" type="slidenum">
              <a:rPr lang="en-GB"/>
              <a:pPr/>
              <a:t>9</a:t>
            </a:fld>
            <a:endParaRPr lang="en-GB" dirty="0"/>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r>
              <a:rPr lang="en-GB" dirty="0" smtClean="0"/>
              <a:t>And its not just the computing service who have got to change</a:t>
            </a:r>
          </a:p>
          <a:p>
            <a:r>
              <a:rPr lang="en-GB" dirty="0" smtClean="0"/>
              <a:t>Coming back to the concept of a negotiated meaning of understanding</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r>
              <a:rPr lang="en-GB" smtClean="0"/>
              <a:t>1st July 2010</a:t>
            </a:r>
            <a:endParaRPr lang="en-US">
              <a:solidFill>
                <a:schemeClr val="tx1"/>
              </a:solidFill>
              <a:latin typeface="Wingdings" charset="2"/>
            </a:endParaRPr>
          </a:p>
        </p:txBody>
      </p:sp>
      <p:sp>
        <p:nvSpPr>
          <p:cNvPr id="5" name="Footer Placeholder 4"/>
          <p:cNvSpPr>
            <a:spLocks noGrp="1"/>
          </p:cNvSpPr>
          <p:nvPr>
            <p:ph type="ftr" sz="quarter" idx="11"/>
          </p:nvPr>
        </p:nvSpPr>
        <p:spPr/>
        <p:txBody>
          <a:bodyPr/>
          <a:lstStyle>
            <a:lvl1pPr>
              <a:defRPr smtClean="0"/>
            </a:lvl1pPr>
          </a:lstStyle>
          <a:p>
            <a:r>
              <a:rPr lang="en-US" smtClean="0">
                <a:solidFill>
                  <a:schemeClr val="bg1"/>
                </a:solidFill>
              </a:rPr>
              <a:t>saw@ecs.soton.ac.uk</a:t>
            </a:r>
            <a:endParaRPr lang="en-US" dirty="0">
              <a:solidFill>
                <a:schemeClr val="bg1"/>
              </a:solidFill>
            </a:endParaRPr>
          </a:p>
        </p:txBody>
      </p:sp>
      <p:sp>
        <p:nvSpPr>
          <p:cNvPr id="6" name="Slide Number Placeholder 5"/>
          <p:cNvSpPr>
            <a:spLocks noGrp="1"/>
          </p:cNvSpPr>
          <p:nvPr>
            <p:ph type="sldNum" sz="quarter" idx="12"/>
          </p:nvPr>
        </p:nvSpPr>
        <p:spPr/>
        <p:txBody>
          <a:bodyPr/>
          <a:lstStyle>
            <a:lvl1pPr>
              <a:defRPr smtClean="0"/>
            </a:lvl1pPr>
          </a:lstStyle>
          <a:p>
            <a:fld id="{370CC5B3-6AEE-8244-BED3-67C82E00EB63}" type="slidenum">
              <a:rPr lang="en-US"/>
              <a:pPr/>
              <a:t>‹#›</a:t>
            </a:fld>
            <a:endParaRPr lang="en-US">
              <a:solidFill>
                <a:schemeClr val="bg1"/>
              </a:solidFill>
            </a:endParaRP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smtClean="0"/>
            </a:lvl1pPr>
          </a:lstStyle>
          <a:p>
            <a:r>
              <a:rPr lang="en-GB" smtClean="0"/>
              <a:t>1st July 2010</a:t>
            </a:r>
            <a:endParaRPr lang="en-US">
              <a:solidFill>
                <a:schemeClr val="tx1"/>
              </a:solidFill>
              <a:latin typeface="Wingdings" charset="2"/>
            </a:endParaRPr>
          </a:p>
        </p:txBody>
      </p:sp>
      <p:sp>
        <p:nvSpPr>
          <p:cNvPr id="5" name="Footer Placeholder 4"/>
          <p:cNvSpPr>
            <a:spLocks noGrp="1"/>
          </p:cNvSpPr>
          <p:nvPr>
            <p:ph type="ftr" sz="quarter" idx="11"/>
          </p:nvPr>
        </p:nvSpPr>
        <p:spPr/>
        <p:txBody>
          <a:bodyPr/>
          <a:lstStyle>
            <a:lvl1pPr>
              <a:defRPr smtClean="0"/>
            </a:lvl1pPr>
          </a:lstStyle>
          <a:p>
            <a:r>
              <a:rPr lang="en-US" smtClean="0">
                <a:solidFill>
                  <a:schemeClr val="bg1"/>
                </a:solidFill>
              </a:rPr>
              <a:t>saw@ecs.soton.ac.uk</a:t>
            </a:r>
            <a:endParaRPr lang="en-US">
              <a:solidFill>
                <a:schemeClr val="bg1"/>
              </a:solidFill>
            </a:endParaRPr>
          </a:p>
        </p:txBody>
      </p:sp>
      <p:sp>
        <p:nvSpPr>
          <p:cNvPr id="6" name="Slide Number Placeholder 5"/>
          <p:cNvSpPr>
            <a:spLocks noGrp="1"/>
          </p:cNvSpPr>
          <p:nvPr>
            <p:ph type="sldNum" sz="quarter" idx="12"/>
          </p:nvPr>
        </p:nvSpPr>
        <p:spPr/>
        <p:txBody>
          <a:bodyPr/>
          <a:lstStyle>
            <a:lvl1pPr>
              <a:defRPr smtClean="0"/>
            </a:lvl1pPr>
          </a:lstStyle>
          <a:p>
            <a:fld id="{BC40E31F-0659-6440-9485-6672471959AE}" type="slidenum">
              <a:rPr lang="en-US"/>
              <a:pPr/>
              <a:t>‹#›</a:t>
            </a:fld>
            <a:endParaRPr lang="en-US">
              <a:solidFill>
                <a:schemeClr val="bg1"/>
              </a:solidFill>
            </a:endParaRP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4638" y="179388"/>
            <a:ext cx="2117725" cy="540067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71463" y="179388"/>
            <a:ext cx="6200775" cy="54006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smtClean="0"/>
            </a:lvl1pPr>
          </a:lstStyle>
          <a:p>
            <a:r>
              <a:rPr lang="en-GB" smtClean="0"/>
              <a:t>1st July 2010</a:t>
            </a:r>
            <a:endParaRPr lang="en-US">
              <a:solidFill>
                <a:schemeClr val="tx1"/>
              </a:solidFill>
              <a:latin typeface="Wingdings" charset="2"/>
            </a:endParaRPr>
          </a:p>
        </p:txBody>
      </p:sp>
      <p:sp>
        <p:nvSpPr>
          <p:cNvPr id="5" name="Footer Placeholder 4"/>
          <p:cNvSpPr>
            <a:spLocks noGrp="1"/>
          </p:cNvSpPr>
          <p:nvPr>
            <p:ph type="ftr" sz="quarter" idx="11"/>
          </p:nvPr>
        </p:nvSpPr>
        <p:spPr/>
        <p:txBody>
          <a:bodyPr/>
          <a:lstStyle>
            <a:lvl1pPr>
              <a:defRPr smtClean="0"/>
            </a:lvl1pPr>
          </a:lstStyle>
          <a:p>
            <a:r>
              <a:rPr lang="en-US" smtClean="0">
                <a:solidFill>
                  <a:schemeClr val="bg1"/>
                </a:solidFill>
              </a:rPr>
              <a:t>saw@ecs.soton.ac.uk</a:t>
            </a:r>
            <a:endParaRPr lang="en-US">
              <a:solidFill>
                <a:schemeClr val="bg1"/>
              </a:solidFill>
            </a:endParaRPr>
          </a:p>
        </p:txBody>
      </p:sp>
      <p:sp>
        <p:nvSpPr>
          <p:cNvPr id="6" name="Slide Number Placeholder 5"/>
          <p:cNvSpPr>
            <a:spLocks noGrp="1"/>
          </p:cNvSpPr>
          <p:nvPr>
            <p:ph type="sldNum" sz="quarter" idx="12"/>
          </p:nvPr>
        </p:nvSpPr>
        <p:spPr/>
        <p:txBody>
          <a:bodyPr/>
          <a:lstStyle>
            <a:lvl1pPr>
              <a:defRPr smtClean="0"/>
            </a:lvl1pPr>
          </a:lstStyle>
          <a:p>
            <a:fld id="{508833C8-247E-764F-81E7-771FE6E7BCC7}" type="slidenum">
              <a:rPr lang="en-US"/>
              <a:pPr/>
              <a:t>‹#›</a:t>
            </a:fld>
            <a:endParaRPr lang="en-US">
              <a:solidFill>
                <a:schemeClr val="bg1"/>
              </a:solidFill>
            </a:endParaRPr>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1463" y="179388"/>
            <a:ext cx="6124575" cy="96837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401638" y="1277938"/>
            <a:ext cx="4094162" cy="43021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77938"/>
            <a:ext cx="4094163" cy="430212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smtClean="0"/>
            </a:lvl1pPr>
          </a:lstStyle>
          <a:p>
            <a:r>
              <a:rPr lang="en-GB" smtClean="0"/>
              <a:t>1st July 2010</a:t>
            </a:r>
            <a:endParaRPr lang="en-US">
              <a:solidFill>
                <a:schemeClr val="tx1"/>
              </a:solidFill>
              <a:latin typeface="Wingdings" charset="2"/>
            </a:endParaRPr>
          </a:p>
        </p:txBody>
      </p:sp>
      <p:sp>
        <p:nvSpPr>
          <p:cNvPr id="6" name="Footer Placeholder 5"/>
          <p:cNvSpPr>
            <a:spLocks noGrp="1"/>
          </p:cNvSpPr>
          <p:nvPr>
            <p:ph type="ftr" sz="quarter" idx="11"/>
          </p:nvPr>
        </p:nvSpPr>
        <p:spPr/>
        <p:txBody>
          <a:bodyPr/>
          <a:lstStyle>
            <a:lvl1pPr>
              <a:defRPr smtClean="0"/>
            </a:lvl1pPr>
          </a:lstStyle>
          <a:p>
            <a:r>
              <a:rPr lang="en-US" smtClean="0">
                <a:solidFill>
                  <a:schemeClr val="bg1"/>
                </a:solidFill>
              </a:rPr>
              <a:t>saw@ecs.soton.ac.uk</a:t>
            </a:r>
            <a:endParaRPr lang="en-US">
              <a:solidFill>
                <a:schemeClr val="bg1"/>
              </a:solidFill>
            </a:endParaRPr>
          </a:p>
        </p:txBody>
      </p:sp>
      <p:sp>
        <p:nvSpPr>
          <p:cNvPr id="7" name="Slide Number Placeholder 6"/>
          <p:cNvSpPr>
            <a:spLocks noGrp="1"/>
          </p:cNvSpPr>
          <p:nvPr>
            <p:ph type="sldNum" sz="quarter" idx="12"/>
          </p:nvPr>
        </p:nvSpPr>
        <p:spPr/>
        <p:txBody>
          <a:bodyPr/>
          <a:lstStyle>
            <a:lvl1pPr>
              <a:defRPr smtClean="0"/>
            </a:lvl1pPr>
          </a:lstStyle>
          <a:p>
            <a:fld id="{05604FAC-24A6-714E-A682-F662ED95B931}" type="slidenum">
              <a:rPr lang="en-US"/>
              <a:pPr/>
              <a:t>‹#›</a:t>
            </a:fld>
            <a:endParaRPr lang="en-US">
              <a:solidFill>
                <a:schemeClr val="bg1"/>
              </a:solidFill>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79613" y="188913"/>
            <a:ext cx="5329237" cy="1143000"/>
          </a:xfrm>
        </p:spPr>
        <p:txBody>
          <a:bodyPr/>
          <a:lstStyle/>
          <a:p>
            <a:r>
              <a:rPr lang="en-GB" smtClean="0"/>
              <a:t>Click to edit Master title style</a:t>
            </a:r>
            <a:endParaRPr lang="en-US"/>
          </a:p>
        </p:txBody>
      </p:sp>
      <p:sp>
        <p:nvSpPr>
          <p:cNvPr id="3" name="SmartArt Placeholder 2"/>
          <p:cNvSpPr>
            <a:spLocks noGrp="1"/>
          </p:cNvSpPr>
          <p:nvPr>
            <p:ph type="dgm" idx="1"/>
          </p:nvPr>
        </p:nvSpPr>
        <p:spPr>
          <a:xfrm>
            <a:off x="323850" y="1557338"/>
            <a:ext cx="8229600" cy="4525962"/>
          </a:xfrm>
        </p:spPr>
        <p:txBody>
          <a:bodyPr/>
          <a:lstStyle/>
          <a:p>
            <a:endParaRPr lang="en-US"/>
          </a:p>
        </p:txBody>
      </p:sp>
      <p:sp>
        <p:nvSpPr>
          <p:cNvPr id="4" name="Date Placeholder 3"/>
          <p:cNvSpPr>
            <a:spLocks noGrp="1"/>
          </p:cNvSpPr>
          <p:nvPr>
            <p:ph type="dt" sz="half" idx="10"/>
          </p:nvPr>
        </p:nvSpPr>
        <p:spPr>
          <a:xfrm>
            <a:off x="468313" y="6381750"/>
            <a:ext cx="2133600" cy="476250"/>
          </a:xfrm>
        </p:spPr>
        <p:txBody>
          <a:bodyPr/>
          <a:lstStyle>
            <a:lvl1pPr>
              <a:defRPr/>
            </a:lvl1pPr>
          </a:lstStyle>
          <a:p>
            <a:r>
              <a:rPr lang="en-GB" smtClean="0"/>
              <a:t>1st July 2010</a:t>
            </a:r>
            <a:endParaRPr lang="en-GB"/>
          </a:p>
        </p:txBody>
      </p:sp>
      <p:sp>
        <p:nvSpPr>
          <p:cNvPr id="5" name="Slide Number Placeholder 4"/>
          <p:cNvSpPr>
            <a:spLocks noGrp="1"/>
          </p:cNvSpPr>
          <p:nvPr>
            <p:ph type="sldNum" sz="quarter" idx="11"/>
          </p:nvPr>
        </p:nvSpPr>
        <p:spPr>
          <a:xfrm>
            <a:off x="6588125" y="6381750"/>
            <a:ext cx="2133600" cy="476250"/>
          </a:xfrm>
        </p:spPr>
        <p:txBody>
          <a:bodyPr/>
          <a:lstStyle>
            <a:lvl1pPr>
              <a:defRPr smtClean="0"/>
            </a:lvl1pPr>
          </a:lstStyle>
          <a:p>
            <a:fld id="{A3799818-5B87-4B47-8E03-1DD4765ED331}" type="slidenum">
              <a:rPr lang="en-GB"/>
              <a:pPr/>
              <a:t>‹#›</a:t>
            </a:fld>
            <a:endParaRPr lang="en-GB"/>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smtClean="0"/>
            </a:lvl1pPr>
          </a:lstStyle>
          <a:p>
            <a:r>
              <a:rPr lang="en-GB" smtClean="0"/>
              <a:t>1st July 2010</a:t>
            </a:r>
            <a:endParaRPr lang="en-US">
              <a:solidFill>
                <a:schemeClr val="tx1"/>
              </a:solidFill>
              <a:latin typeface="Wingdings" charset="2"/>
            </a:endParaRPr>
          </a:p>
        </p:txBody>
      </p:sp>
      <p:sp>
        <p:nvSpPr>
          <p:cNvPr id="5" name="Footer Placeholder 4"/>
          <p:cNvSpPr>
            <a:spLocks noGrp="1"/>
          </p:cNvSpPr>
          <p:nvPr>
            <p:ph type="ftr" sz="quarter" idx="11"/>
          </p:nvPr>
        </p:nvSpPr>
        <p:spPr/>
        <p:txBody>
          <a:bodyPr/>
          <a:lstStyle>
            <a:lvl1pPr>
              <a:defRPr smtClean="0"/>
            </a:lvl1pPr>
          </a:lstStyle>
          <a:p>
            <a:r>
              <a:rPr lang="en-US" smtClean="0">
                <a:solidFill>
                  <a:schemeClr val="bg1"/>
                </a:solidFill>
              </a:rPr>
              <a:t>saw@ecs.soton.ac.uk</a:t>
            </a:r>
            <a:endParaRPr lang="en-US" dirty="0">
              <a:solidFill>
                <a:schemeClr val="bg1"/>
              </a:solidFill>
            </a:endParaRPr>
          </a:p>
        </p:txBody>
      </p:sp>
      <p:sp>
        <p:nvSpPr>
          <p:cNvPr id="6" name="Slide Number Placeholder 5"/>
          <p:cNvSpPr>
            <a:spLocks noGrp="1"/>
          </p:cNvSpPr>
          <p:nvPr>
            <p:ph type="sldNum" sz="quarter" idx="12"/>
          </p:nvPr>
        </p:nvSpPr>
        <p:spPr/>
        <p:txBody>
          <a:bodyPr/>
          <a:lstStyle>
            <a:lvl1pPr>
              <a:defRPr smtClean="0"/>
            </a:lvl1pPr>
          </a:lstStyle>
          <a:p>
            <a:fld id="{91FBD916-3C38-5E40-9C55-CCE91F8E973F}" type="slidenum">
              <a:rPr lang="en-US"/>
              <a:pPr/>
              <a:t>‹#›</a:t>
            </a:fld>
            <a:endParaRPr lang="en-US">
              <a:solidFill>
                <a:schemeClr val="bg1"/>
              </a:solidFill>
            </a:endParaRP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smtClean="0"/>
            </a:lvl1pPr>
          </a:lstStyle>
          <a:p>
            <a:r>
              <a:rPr lang="en-GB" smtClean="0"/>
              <a:t>1st July 2010</a:t>
            </a:r>
            <a:endParaRPr lang="en-US">
              <a:solidFill>
                <a:schemeClr val="tx1"/>
              </a:solidFill>
              <a:latin typeface="Wingdings" charset="2"/>
            </a:endParaRPr>
          </a:p>
        </p:txBody>
      </p:sp>
      <p:sp>
        <p:nvSpPr>
          <p:cNvPr id="5" name="Footer Placeholder 4"/>
          <p:cNvSpPr>
            <a:spLocks noGrp="1"/>
          </p:cNvSpPr>
          <p:nvPr>
            <p:ph type="ftr" sz="quarter" idx="11"/>
          </p:nvPr>
        </p:nvSpPr>
        <p:spPr/>
        <p:txBody>
          <a:bodyPr/>
          <a:lstStyle>
            <a:lvl1pPr>
              <a:defRPr smtClean="0"/>
            </a:lvl1pPr>
          </a:lstStyle>
          <a:p>
            <a:r>
              <a:rPr lang="en-US" smtClean="0">
                <a:solidFill>
                  <a:schemeClr val="bg1"/>
                </a:solidFill>
              </a:rPr>
              <a:t>saw@ecs.soton.ac.uk</a:t>
            </a:r>
            <a:endParaRPr lang="en-US">
              <a:solidFill>
                <a:schemeClr val="bg1"/>
              </a:solidFill>
            </a:endParaRPr>
          </a:p>
        </p:txBody>
      </p:sp>
      <p:sp>
        <p:nvSpPr>
          <p:cNvPr id="6" name="Slide Number Placeholder 5"/>
          <p:cNvSpPr>
            <a:spLocks noGrp="1"/>
          </p:cNvSpPr>
          <p:nvPr>
            <p:ph type="sldNum" sz="quarter" idx="12"/>
          </p:nvPr>
        </p:nvSpPr>
        <p:spPr/>
        <p:txBody>
          <a:bodyPr/>
          <a:lstStyle>
            <a:lvl1pPr>
              <a:defRPr smtClean="0"/>
            </a:lvl1pPr>
          </a:lstStyle>
          <a:p>
            <a:fld id="{6C2E4AA1-113F-B74E-8C50-2AE1B8F1A87B}" type="slidenum">
              <a:rPr lang="en-US"/>
              <a:pPr/>
              <a:t>‹#›</a:t>
            </a:fld>
            <a:endParaRPr lang="en-US">
              <a:solidFill>
                <a:schemeClr val="bg1"/>
              </a:solidFill>
            </a:endParaRP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01638" y="1277938"/>
            <a:ext cx="4094162"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77938"/>
            <a:ext cx="4094163"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a:defRPr smtClean="0"/>
            </a:lvl1pPr>
          </a:lstStyle>
          <a:p>
            <a:r>
              <a:rPr lang="en-GB" smtClean="0"/>
              <a:t>1st July 2010</a:t>
            </a:r>
            <a:endParaRPr lang="en-US">
              <a:solidFill>
                <a:schemeClr val="tx1"/>
              </a:solidFill>
              <a:latin typeface="Wingdings" charset="2"/>
            </a:endParaRPr>
          </a:p>
        </p:txBody>
      </p:sp>
      <p:sp>
        <p:nvSpPr>
          <p:cNvPr id="6" name="Footer Placeholder 5"/>
          <p:cNvSpPr>
            <a:spLocks noGrp="1"/>
          </p:cNvSpPr>
          <p:nvPr>
            <p:ph type="ftr" sz="quarter" idx="11"/>
          </p:nvPr>
        </p:nvSpPr>
        <p:spPr/>
        <p:txBody>
          <a:bodyPr/>
          <a:lstStyle>
            <a:lvl1pPr>
              <a:defRPr smtClean="0"/>
            </a:lvl1pPr>
          </a:lstStyle>
          <a:p>
            <a:r>
              <a:rPr lang="en-US" smtClean="0">
                <a:solidFill>
                  <a:schemeClr val="bg1"/>
                </a:solidFill>
              </a:rPr>
              <a:t>saw@ecs.soton.ac.uk</a:t>
            </a:r>
            <a:endParaRPr lang="en-US">
              <a:solidFill>
                <a:schemeClr val="bg1"/>
              </a:solidFill>
            </a:endParaRPr>
          </a:p>
        </p:txBody>
      </p:sp>
      <p:sp>
        <p:nvSpPr>
          <p:cNvPr id="7" name="Slide Number Placeholder 6"/>
          <p:cNvSpPr>
            <a:spLocks noGrp="1"/>
          </p:cNvSpPr>
          <p:nvPr>
            <p:ph type="sldNum" sz="quarter" idx="12"/>
          </p:nvPr>
        </p:nvSpPr>
        <p:spPr/>
        <p:txBody>
          <a:bodyPr/>
          <a:lstStyle>
            <a:lvl1pPr>
              <a:defRPr smtClean="0"/>
            </a:lvl1pPr>
          </a:lstStyle>
          <a:p>
            <a:fld id="{95F90307-593C-054E-BDBF-17CCBE886994}" type="slidenum">
              <a:rPr lang="en-US"/>
              <a:pPr/>
              <a:t>‹#›</a:t>
            </a:fld>
            <a:endParaRPr lang="en-US">
              <a:solidFill>
                <a:schemeClr val="bg1"/>
              </a:solidFill>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a:defRPr smtClean="0"/>
            </a:lvl1pPr>
          </a:lstStyle>
          <a:p>
            <a:r>
              <a:rPr lang="en-GB" smtClean="0"/>
              <a:t>1st July 2010</a:t>
            </a:r>
            <a:endParaRPr lang="en-US">
              <a:solidFill>
                <a:schemeClr val="tx1"/>
              </a:solidFill>
              <a:latin typeface="Wingdings" charset="2"/>
            </a:endParaRPr>
          </a:p>
        </p:txBody>
      </p:sp>
      <p:sp>
        <p:nvSpPr>
          <p:cNvPr id="8" name="Footer Placeholder 7"/>
          <p:cNvSpPr>
            <a:spLocks noGrp="1"/>
          </p:cNvSpPr>
          <p:nvPr>
            <p:ph type="ftr" sz="quarter" idx="11"/>
          </p:nvPr>
        </p:nvSpPr>
        <p:spPr/>
        <p:txBody>
          <a:bodyPr/>
          <a:lstStyle>
            <a:lvl1pPr>
              <a:defRPr smtClean="0"/>
            </a:lvl1pPr>
          </a:lstStyle>
          <a:p>
            <a:r>
              <a:rPr lang="en-US" smtClean="0">
                <a:solidFill>
                  <a:schemeClr val="bg1"/>
                </a:solidFill>
              </a:rPr>
              <a:t>saw@ecs.soton.ac.uk</a:t>
            </a:r>
            <a:endParaRPr lang="en-US">
              <a:solidFill>
                <a:schemeClr val="bg1"/>
              </a:solidFill>
            </a:endParaRPr>
          </a:p>
        </p:txBody>
      </p:sp>
      <p:sp>
        <p:nvSpPr>
          <p:cNvPr id="9" name="Slide Number Placeholder 8"/>
          <p:cNvSpPr>
            <a:spLocks noGrp="1"/>
          </p:cNvSpPr>
          <p:nvPr>
            <p:ph type="sldNum" sz="quarter" idx="12"/>
          </p:nvPr>
        </p:nvSpPr>
        <p:spPr/>
        <p:txBody>
          <a:bodyPr/>
          <a:lstStyle>
            <a:lvl1pPr>
              <a:defRPr smtClean="0"/>
            </a:lvl1pPr>
          </a:lstStyle>
          <a:p>
            <a:fld id="{35A8A31D-9B1D-4A4C-8841-7D3C1EF2F285}" type="slidenum">
              <a:rPr lang="en-US"/>
              <a:pPr/>
              <a:t>‹#›</a:t>
            </a:fld>
            <a:endParaRPr lang="en-US">
              <a:solidFill>
                <a:schemeClr val="bg1"/>
              </a:solidFill>
            </a:endParaRP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r>
              <a:rPr lang="en-GB" smtClean="0"/>
              <a:t>1st July 2010</a:t>
            </a:r>
            <a:endParaRPr lang="en-US">
              <a:solidFill>
                <a:schemeClr val="tx1"/>
              </a:solidFill>
              <a:latin typeface="Wingdings" charset="2"/>
            </a:endParaRPr>
          </a:p>
        </p:txBody>
      </p:sp>
      <p:sp>
        <p:nvSpPr>
          <p:cNvPr id="4" name="Footer Placeholder 3"/>
          <p:cNvSpPr>
            <a:spLocks noGrp="1"/>
          </p:cNvSpPr>
          <p:nvPr>
            <p:ph type="ftr" sz="quarter" idx="11"/>
          </p:nvPr>
        </p:nvSpPr>
        <p:spPr/>
        <p:txBody>
          <a:bodyPr/>
          <a:lstStyle>
            <a:lvl1pPr>
              <a:defRPr smtClean="0"/>
            </a:lvl1pPr>
          </a:lstStyle>
          <a:p>
            <a:r>
              <a:rPr lang="en-US" smtClean="0">
                <a:solidFill>
                  <a:schemeClr val="bg1"/>
                </a:solidFill>
              </a:rPr>
              <a:t>saw@ecs.soton.ac.uk</a:t>
            </a:r>
            <a:endParaRPr lang="en-US">
              <a:solidFill>
                <a:schemeClr val="bg1"/>
              </a:solidFill>
            </a:endParaRPr>
          </a:p>
        </p:txBody>
      </p:sp>
      <p:sp>
        <p:nvSpPr>
          <p:cNvPr id="5" name="Slide Number Placeholder 4"/>
          <p:cNvSpPr>
            <a:spLocks noGrp="1"/>
          </p:cNvSpPr>
          <p:nvPr>
            <p:ph type="sldNum" sz="quarter" idx="12"/>
          </p:nvPr>
        </p:nvSpPr>
        <p:spPr/>
        <p:txBody>
          <a:bodyPr/>
          <a:lstStyle>
            <a:lvl1pPr>
              <a:defRPr smtClean="0"/>
            </a:lvl1pPr>
          </a:lstStyle>
          <a:p>
            <a:fld id="{E412E090-79D3-CF4E-BC12-DBF21C426E86}" type="slidenum">
              <a:rPr lang="en-US"/>
              <a:pPr/>
              <a:t>‹#›</a:t>
            </a:fld>
            <a:endParaRPr lang="en-US">
              <a:solidFill>
                <a:schemeClr val="bg1"/>
              </a:solidFill>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r>
              <a:rPr lang="en-GB" smtClean="0"/>
              <a:t>1st July 2010</a:t>
            </a:r>
            <a:endParaRPr lang="en-US">
              <a:solidFill>
                <a:schemeClr val="tx1"/>
              </a:solidFill>
              <a:latin typeface="Wingdings" charset="2"/>
            </a:endParaRPr>
          </a:p>
        </p:txBody>
      </p:sp>
      <p:sp>
        <p:nvSpPr>
          <p:cNvPr id="3" name="Footer Placeholder 2"/>
          <p:cNvSpPr>
            <a:spLocks noGrp="1"/>
          </p:cNvSpPr>
          <p:nvPr>
            <p:ph type="ftr" sz="quarter" idx="11"/>
          </p:nvPr>
        </p:nvSpPr>
        <p:spPr/>
        <p:txBody>
          <a:bodyPr/>
          <a:lstStyle>
            <a:lvl1pPr>
              <a:defRPr smtClean="0"/>
            </a:lvl1pPr>
          </a:lstStyle>
          <a:p>
            <a:r>
              <a:rPr lang="en-US" smtClean="0">
                <a:solidFill>
                  <a:schemeClr val="bg1"/>
                </a:solidFill>
              </a:rPr>
              <a:t>saw@ecs.soton.ac.uk</a:t>
            </a:r>
            <a:endParaRPr lang="en-US">
              <a:solidFill>
                <a:schemeClr val="bg1"/>
              </a:solidFill>
            </a:endParaRPr>
          </a:p>
        </p:txBody>
      </p:sp>
      <p:sp>
        <p:nvSpPr>
          <p:cNvPr id="4" name="Slide Number Placeholder 3"/>
          <p:cNvSpPr>
            <a:spLocks noGrp="1"/>
          </p:cNvSpPr>
          <p:nvPr>
            <p:ph type="sldNum" sz="quarter" idx="12"/>
          </p:nvPr>
        </p:nvSpPr>
        <p:spPr/>
        <p:txBody>
          <a:bodyPr/>
          <a:lstStyle>
            <a:lvl1pPr>
              <a:defRPr smtClean="0"/>
            </a:lvl1pPr>
          </a:lstStyle>
          <a:p>
            <a:fld id="{289204F7-F215-5046-A2B1-6BE51CF0410B}" type="slidenum">
              <a:rPr lang="en-US"/>
              <a:pPr/>
              <a:t>‹#›</a:t>
            </a:fld>
            <a:endParaRPr lang="en-US">
              <a:solidFill>
                <a:schemeClr val="bg1"/>
              </a:solidFill>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smtClean="0"/>
            </a:lvl1pPr>
          </a:lstStyle>
          <a:p>
            <a:r>
              <a:rPr lang="en-GB" smtClean="0"/>
              <a:t>1st July 2010</a:t>
            </a:r>
            <a:endParaRPr lang="en-US">
              <a:solidFill>
                <a:schemeClr val="tx1"/>
              </a:solidFill>
              <a:latin typeface="Wingdings" charset="2"/>
            </a:endParaRPr>
          </a:p>
        </p:txBody>
      </p:sp>
      <p:sp>
        <p:nvSpPr>
          <p:cNvPr id="6" name="Footer Placeholder 5"/>
          <p:cNvSpPr>
            <a:spLocks noGrp="1"/>
          </p:cNvSpPr>
          <p:nvPr>
            <p:ph type="ftr" sz="quarter" idx="11"/>
          </p:nvPr>
        </p:nvSpPr>
        <p:spPr/>
        <p:txBody>
          <a:bodyPr/>
          <a:lstStyle>
            <a:lvl1pPr>
              <a:defRPr smtClean="0"/>
            </a:lvl1pPr>
          </a:lstStyle>
          <a:p>
            <a:r>
              <a:rPr lang="en-US" smtClean="0">
                <a:solidFill>
                  <a:schemeClr val="bg1"/>
                </a:solidFill>
              </a:rPr>
              <a:t>saw@ecs.soton.ac.uk</a:t>
            </a:r>
            <a:endParaRPr lang="en-US">
              <a:solidFill>
                <a:schemeClr val="bg1"/>
              </a:solidFill>
            </a:endParaRPr>
          </a:p>
        </p:txBody>
      </p:sp>
      <p:sp>
        <p:nvSpPr>
          <p:cNvPr id="7" name="Slide Number Placeholder 6"/>
          <p:cNvSpPr>
            <a:spLocks noGrp="1"/>
          </p:cNvSpPr>
          <p:nvPr>
            <p:ph type="sldNum" sz="quarter" idx="12"/>
          </p:nvPr>
        </p:nvSpPr>
        <p:spPr/>
        <p:txBody>
          <a:bodyPr/>
          <a:lstStyle>
            <a:lvl1pPr>
              <a:defRPr smtClean="0"/>
            </a:lvl1pPr>
          </a:lstStyle>
          <a:p>
            <a:fld id="{35C89FCF-958A-AD43-AAED-F5D2490F2BB8}" type="slidenum">
              <a:rPr lang="en-US"/>
              <a:pPr/>
              <a:t>‹#›</a:t>
            </a:fld>
            <a:endParaRPr lang="en-US">
              <a:solidFill>
                <a:schemeClr val="bg1"/>
              </a:solidFill>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a:defRPr smtClean="0"/>
            </a:lvl1pPr>
          </a:lstStyle>
          <a:p>
            <a:r>
              <a:rPr lang="en-GB" smtClean="0"/>
              <a:t>1st July 2010</a:t>
            </a:r>
            <a:endParaRPr lang="en-US">
              <a:solidFill>
                <a:schemeClr val="tx1"/>
              </a:solidFill>
              <a:latin typeface="Wingdings" charset="2"/>
            </a:endParaRPr>
          </a:p>
        </p:txBody>
      </p:sp>
      <p:sp>
        <p:nvSpPr>
          <p:cNvPr id="6" name="Footer Placeholder 5"/>
          <p:cNvSpPr>
            <a:spLocks noGrp="1"/>
          </p:cNvSpPr>
          <p:nvPr>
            <p:ph type="ftr" sz="quarter" idx="11"/>
          </p:nvPr>
        </p:nvSpPr>
        <p:spPr/>
        <p:txBody>
          <a:bodyPr/>
          <a:lstStyle>
            <a:lvl1pPr>
              <a:defRPr smtClean="0"/>
            </a:lvl1pPr>
          </a:lstStyle>
          <a:p>
            <a:r>
              <a:rPr lang="en-US" smtClean="0">
                <a:solidFill>
                  <a:schemeClr val="bg1"/>
                </a:solidFill>
              </a:rPr>
              <a:t>saw@ecs.soton.ac.uk</a:t>
            </a:r>
            <a:endParaRPr lang="en-US">
              <a:solidFill>
                <a:schemeClr val="bg1"/>
              </a:solidFill>
            </a:endParaRPr>
          </a:p>
        </p:txBody>
      </p:sp>
      <p:sp>
        <p:nvSpPr>
          <p:cNvPr id="7" name="Slide Number Placeholder 6"/>
          <p:cNvSpPr>
            <a:spLocks noGrp="1"/>
          </p:cNvSpPr>
          <p:nvPr>
            <p:ph type="sldNum" sz="quarter" idx="12"/>
          </p:nvPr>
        </p:nvSpPr>
        <p:spPr/>
        <p:txBody>
          <a:bodyPr/>
          <a:lstStyle>
            <a:lvl1pPr>
              <a:defRPr smtClean="0"/>
            </a:lvl1pPr>
          </a:lstStyle>
          <a:p>
            <a:fld id="{DD7C7C98-7586-0743-8656-5CF5345C839C}" type="slidenum">
              <a:rPr lang="en-US"/>
              <a:pPr/>
              <a:t>‹#›</a:t>
            </a:fld>
            <a:endParaRPr lang="en-US">
              <a:solidFill>
                <a:schemeClr val="bg1"/>
              </a:solidFill>
            </a:endParaRP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1.png"/><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1026" name="Rectangle 34"/>
          <p:cNvSpPr>
            <a:spLocks noGrp="1" noChangeArrowheads="1"/>
          </p:cNvSpPr>
          <p:nvPr>
            <p:ph type="title"/>
          </p:nvPr>
        </p:nvSpPr>
        <p:spPr bwMode="auto">
          <a:xfrm>
            <a:off x="271463" y="179388"/>
            <a:ext cx="6124575" cy="968375"/>
          </a:xfrm>
          <a:prstGeom prst="rect">
            <a:avLst/>
          </a:prstGeom>
          <a:solidFill>
            <a:srgbClr val="014359"/>
          </a:solidFill>
          <a:ln w="9525">
            <a:noFill/>
            <a:miter lim="800000"/>
            <a:headEnd/>
            <a:tailEnd/>
          </a:ln>
        </p:spPr>
        <p:txBody>
          <a:bodyPr vert="horz" wrap="square" lIns="283986" tIns="43940" rIns="87878" bIns="43940" numCol="1" anchor="ctr" anchorCtr="0" compatLnSpc="1">
            <a:prstTxWarp prst="textNoShape">
              <a:avLst/>
            </a:prstTxWarp>
          </a:bodyPr>
          <a:lstStyle/>
          <a:p>
            <a:pPr lvl="0"/>
            <a:r>
              <a:rPr lang="en-US"/>
              <a:t>Click to edit Master title style</a:t>
            </a:r>
          </a:p>
        </p:txBody>
      </p:sp>
      <p:sp>
        <p:nvSpPr>
          <p:cNvPr id="1027" name="Rectangle 39"/>
          <p:cNvSpPr>
            <a:spLocks noGrp="1" noChangeArrowheads="1"/>
          </p:cNvSpPr>
          <p:nvPr>
            <p:ph type="body" idx="1"/>
          </p:nvPr>
        </p:nvSpPr>
        <p:spPr bwMode="auto">
          <a:xfrm>
            <a:off x="401638" y="1277938"/>
            <a:ext cx="8340725" cy="4302125"/>
          </a:xfrm>
          <a:prstGeom prst="rect">
            <a:avLst/>
          </a:prstGeom>
          <a:noFill/>
          <a:ln w="28575">
            <a:noFill/>
            <a:miter lim="800000"/>
            <a:headEnd/>
            <a:tailEnd/>
          </a:ln>
        </p:spPr>
        <p:txBody>
          <a:bodyPr vert="horz" wrap="square" lIns="87272" tIns="43637" rIns="87272" bIns="4363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06" name="Line 58"/>
          <p:cNvSpPr>
            <a:spLocks noChangeShapeType="1"/>
          </p:cNvSpPr>
          <p:nvPr/>
        </p:nvSpPr>
        <p:spPr bwMode="auto">
          <a:xfrm>
            <a:off x="0" y="5867400"/>
            <a:ext cx="9144000" cy="0"/>
          </a:xfrm>
          <a:prstGeom prst="line">
            <a:avLst/>
          </a:prstGeom>
          <a:noFill/>
          <a:ln w="57150">
            <a:solidFill>
              <a:schemeClr val="tx1"/>
            </a:solidFill>
            <a:round/>
            <a:headEnd/>
            <a:tailEnd/>
          </a:ln>
          <a:effectLst/>
        </p:spPr>
        <p:txBody>
          <a:bodyPr wrap="none" anchor="ctr">
            <a:prstTxWarp prst="textNoShape">
              <a:avLst/>
            </a:prstTxWarp>
          </a:bodyPr>
          <a:lstStyle/>
          <a:p>
            <a:pPr>
              <a:defRPr/>
            </a:pPr>
            <a:endParaRPr lang="en-US" sz="2600">
              <a:latin typeface="Wingdings" pitchFamily="-109" charset="2"/>
            </a:endParaRPr>
          </a:p>
        </p:txBody>
      </p:sp>
      <p:sp>
        <p:nvSpPr>
          <p:cNvPr id="2135" name="Line 87"/>
          <p:cNvSpPr>
            <a:spLocks noChangeShapeType="1"/>
          </p:cNvSpPr>
          <p:nvPr/>
        </p:nvSpPr>
        <p:spPr bwMode="auto">
          <a:xfrm>
            <a:off x="0" y="5715000"/>
            <a:ext cx="9144000" cy="0"/>
          </a:xfrm>
          <a:prstGeom prst="line">
            <a:avLst/>
          </a:prstGeom>
          <a:noFill/>
          <a:ln w="57150">
            <a:solidFill>
              <a:srgbClr val="014359"/>
            </a:solidFill>
            <a:round/>
            <a:headEnd/>
            <a:tailEnd/>
          </a:ln>
          <a:effectLst/>
        </p:spPr>
        <p:txBody>
          <a:bodyPr wrap="none" anchor="ctr">
            <a:prstTxWarp prst="textNoShape">
              <a:avLst/>
            </a:prstTxWarp>
          </a:bodyPr>
          <a:lstStyle/>
          <a:p>
            <a:pPr>
              <a:defRPr/>
            </a:pPr>
            <a:endParaRPr lang="en-US" sz="2600">
              <a:latin typeface="Wingdings" pitchFamily="-109" charset="2"/>
            </a:endParaRPr>
          </a:p>
        </p:txBody>
      </p:sp>
      <p:pic>
        <p:nvPicPr>
          <p:cNvPr id="1030" name="Picture 7" descr="electronics_computer_science_cmyk.eps"/>
          <p:cNvPicPr>
            <a:picLocks noChangeAspect="1"/>
          </p:cNvPicPr>
          <p:nvPr/>
        </p:nvPicPr>
        <p:blipFill>
          <a:blip r:embed="rId15"/>
          <a:srcRect/>
          <a:stretch>
            <a:fillRect/>
          </a:stretch>
        </p:blipFill>
        <p:spPr bwMode="auto">
          <a:xfrm>
            <a:off x="6624638" y="179388"/>
            <a:ext cx="2312987" cy="976312"/>
          </a:xfrm>
          <a:prstGeom prst="rect">
            <a:avLst/>
          </a:prstGeom>
          <a:noFill/>
          <a:ln w="9525">
            <a:noFill/>
            <a:miter lim="800000"/>
            <a:headEnd/>
            <a:tailEnd/>
          </a:ln>
        </p:spPr>
      </p:pic>
      <p:sp>
        <p:nvSpPr>
          <p:cNvPr id="214023" name="Rectangle 7"/>
          <p:cNvSpPr>
            <a:spLocks noGrp="1" noChangeArrowheads="1"/>
          </p:cNvSpPr>
          <p:nvPr>
            <p:ph type="dt" sz="half" idx="2"/>
          </p:nvPr>
        </p:nvSpPr>
        <p:spPr bwMode="auto">
          <a:xfrm>
            <a:off x="0" y="6248400"/>
            <a:ext cx="1890712" cy="414338"/>
          </a:xfrm>
          <a:prstGeom prst="rect">
            <a:avLst/>
          </a:prstGeom>
          <a:noFill/>
          <a:ln w="9525">
            <a:noFill/>
            <a:miter lim="800000"/>
            <a:headEnd/>
            <a:tailEnd/>
          </a:ln>
          <a:effectLst/>
        </p:spPr>
        <p:txBody>
          <a:bodyPr vert="horz" wrap="none" lIns="80147" tIns="40074" rIns="80147" bIns="40074" numCol="1" anchor="ctr" anchorCtr="0" compatLnSpc="1">
            <a:prstTxWarp prst="textNoShape">
              <a:avLst/>
            </a:prstTxWarp>
          </a:bodyPr>
          <a:lstStyle>
            <a:lvl1pPr>
              <a:defRPr sz="1000" b="1">
                <a:solidFill>
                  <a:srgbClr val="014359"/>
                </a:solidFill>
                <a:latin typeface="Verdana" charset="0"/>
              </a:defRPr>
            </a:lvl1pPr>
          </a:lstStyle>
          <a:p>
            <a:r>
              <a:rPr lang="en-US" dirty="0" smtClean="0">
                <a:latin typeface="Arial"/>
                <a:cs typeface="Arial"/>
              </a:rPr>
              <a:t>http</a:t>
            </a:r>
            <a:r>
              <a:rPr lang="en-US" dirty="0" smtClean="0">
                <a:latin typeface="Arial"/>
                <a:cs typeface="Arial"/>
              </a:rPr>
              <a:t>://</a:t>
            </a:r>
            <a:r>
              <a:rPr lang="en-US" dirty="0" err="1" smtClean="0">
                <a:latin typeface="Arial"/>
                <a:cs typeface="Arial"/>
              </a:rPr>
              <a:t>www.projects.ecs.soton.ac.uk/sle</a:t>
            </a:r>
            <a:r>
              <a:rPr lang="en-US" dirty="0" smtClean="0">
                <a:latin typeface="Arial"/>
                <a:cs typeface="Arial"/>
              </a:rPr>
              <a:t>/</a:t>
            </a:r>
            <a:endParaRPr lang="en-US" dirty="0">
              <a:latin typeface="Arial"/>
              <a:cs typeface="Arial"/>
            </a:endParaRPr>
          </a:p>
        </p:txBody>
      </p:sp>
      <p:sp>
        <p:nvSpPr>
          <p:cNvPr id="214024" name="Rectangle 8"/>
          <p:cNvSpPr>
            <a:spLocks noGrp="1" noChangeArrowheads="1"/>
          </p:cNvSpPr>
          <p:nvPr>
            <p:ph type="ftr" sz="quarter" idx="3"/>
          </p:nvPr>
        </p:nvSpPr>
        <p:spPr bwMode="auto">
          <a:xfrm>
            <a:off x="3138488" y="6289675"/>
            <a:ext cx="2867025" cy="414338"/>
          </a:xfrm>
          <a:prstGeom prst="rect">
            <a:avLst/>
          </a:prstGeom>
          <a:noFill/>
          <a:ln w="9525">
            <a:noFill/>
            <a:miter lim="800000"/>
            <a:headEnd/>
            <a:tailEnd/>
          </a:ln>
          <a:effectLst/>
        </p:spPr>
        <p:txBody>
          <a:bodyPr vert="horz" wrap="none" lIns="80147" tIns="40074" rIns="80147" bIns="40074" numCol="1" anchor="t" anchorCtr="0" compatLnSpc="1">
            <a:prstTxWarp prst="textNoShape">
              <a:avLst/>
            </a:prstTxWarp>
          </a:bodyPr>
          <a:lstStyle>
            <a:lvl1pPr algn="ctr">
              <a:defRPr sz="1000" b="1">
                <a:solidFill>
                  <a:schemeClr val="accent1"/>
                </a:solidFill>
                <a:latin typeface="Verdana" charset="0"/>
              </a:defRPr>
            </a:lvl1pPr>
          </a:lstStyle>
          <a:p>
            <a:r>
              <a:rPr lang="en-US" dirty="0" err="1" smtClean="0"/>
              <a:t>saw@ecs.soton.ac.uk</a:t>
            </a:r>
            <a:endParaRPr lang="en-US" dirty="0"/>
          </a:p>
        </p:txBody>
      </p:sp>
      <p:sp>
        <p:nvSpPr>
          <p:cNvPr id="214025" name="Rectangle 9"/>
          <p:cNvSpPr>
            <a:spLocks noGrp="1" noChangeArrowheads="1"/>
          </p:cNvSpPr>
          <p:nvPr>
            <p:ph type="sldNum" sz="quarter" idx="4"/>
          </p:nvPr>
        </p:nvSpPr>
        <p:spPr bwMode="auto">
          <a:xfrm>
            <a:off x="6934200" y="6248400"/>
            <a:ext cx="1889125" cy="414338"/>
          </a:xfrm>
          <a:prstGeom prst="rect">
            <a:avLst/>
          </a:prstGeom>
          <a:noFill/>
          <a:ln w="9525">
            <a:noFill/>
            <a:miter lim="800000"/>
            <a:headEnd/>
            <a:tailEnd/>
          </a:ln>
          <a:effectLst/>
        </p:spPr>
        <p:txBody>
          <a:bodyPr vert="horz" wrap="none" lIns="80147" tIns="40074" rIns="80147" bIns="40074" numCol="1" anchor="t" anchorCtr="0" compatLnSpc="1">
            <a:prstTxWarp prst="textNoShape">
              <a:avLst/>
            </a:prstTxWarp>
          </a:bodyPr>
          <a:lstStyle>
            <a:lvl1pPr algn="r">
              <a:defRPr sz="1200">
                <a:solidFill>
                  <a:srgbClr val="323D43"/>
                </a:solidFill>
                <a:latin typeface="Verdana" charset="0"/>
              </a:defRPr>
            </a:lvl1pPr>
          </a:lstStyle>
          <a:p>
            <a:fld id="{9685F510-6C0E-E940-B01A-EDA1B68DD7D4}" type="slidenum">
              <a:rPr lang="en-US"/>
              <a:pPr/>
              <a:t>‹#›</a:t>
            </a:fld>
            <a:endParaRPr lang="en-US">
              <a:solidFill>
                <a:schemeClr val="bg1"/>
              </a:solidFill>
            </a:endParaRPr>
          </a:p>
        </p:txBody>
      </p:sp>
      <p:sp>
        <p:nvSpPr>
          <p:cNvPr id="10" name="TextBox 9"/>
          <p:cNvSpPr txBox="1"/>
          <p:nvPr userDrawn="1"/>
        </p:nvSpPr>
        <p:spPr>
          <a:xfrm>
            <a:off x="6400800" y="6248400"/>
            <a:ext cx="2743200" cy="553998"/>
          </a:xfrm>
          <a:prstGeom prst="rect">
            <a:avLst/>
          </a:prstGeom>
          <a:noFill/>
        </p:spPr>
        <p:txBody>
          <a:bodyPr wrap="square" rtlCol="0">
            <a:spAutoFit/>
          </a:bodyPr>
          <a:lstStyle/>
          <a:p>
            <a:pPr algn="r"/>
            <a:r>
              <a:rPr lang="en-US" sz="1000" b="1" i="0" dirty="0" smtClean="0">
                <a:solidFill>
                  <a:schemeClr val="accent1"/>
                </a:solidFill>
                <a:latin typeface="Verdana"/>
                <a:cs typeface="Verdana"/>
              </a:rPr>
              <a:t>Learning Societies Lab, </a:t>
            </a:r>
            <a:br>
              <a:rPr lang="en-US" sz="1000" b="1" i="0" dirty="0" smtClean="0">
                <a:solidFill>
                  <a:schemeClr val="accent1"/>
                </a:solidFill>
                <a:latin typeface="Verdana"/>
                <a:cs typeface="Verdana"/>
              </a:rPr>
            </a:br>
            <a:r>
              <a:rPr lang="en-US" sz="1000" b="1" i="0" dirty="0" smtClean="0">
                <a:solidFill>
                  <a:schemeClr val="accent1"/>
                </a:solidFill>
                <a:latin typeface="Verdana"/>
                <a:cs typeface="Verdana"/>
              </a:rPr>
              <a:t>University of Southampton</a:t>
            </a:r>
            <a:br>
              <a:rPr lang="en-US" sz="1000" b="1" i="0" dirty="0" smtClean="0">
                <a:solidFill>
                  <a:schemeClr val="accent1"/>
                </a:solidFill>
                <a:latin typeface="Verdana"/>
                <a:cs typeface="Verdana"/>
              </a:rPr>
            </a:br>
            <a:r>
              <a:rPr lang="en-US" sz="1000" b="1" i="0" dirty="0" smtClean="0">
                <a:solidFill>
                  <a:schemeClr val="accent1"/>
                </a:solidFill>
                <a:latin typeface="Verdana"/>
                <a:cs typeface="Verdana"/>
              </a:rPr>
              <a:t>http://</a:t>
            </a:r>
            <a:r>
              <a:rPr lang="en-US" sz="1000" b="1" i="0" dirty="0" err="1" smtClean="0">
                <a:solidFill>
                  <a:schemeClr val="accent1"/>
                </a:solidFill>
                <a:latin typeface="Verdana"/>
                <a:cs typeface="Verdana"/>
              </a:rPr>
              <a:t>www.ecs.soton.ac.uk</a:t>
            </a:r>
            <a:r>
              <a:rPr lang="en-US" sz="1000" b="1" i="0" dirty="0" smtClean="0">
                <a:solidFill>
                  <a:schemeClr val="accent1"/>
                </a:solidFill>
                <a:latin typeface="Verdana"/>
                <a:cs typeface="Verdana"/>
              </a:rPr>
              <a:t>/~saw</a:t>
            </a:r>
            <a:endParaRPr lang="en-US" sz="1000" b="1" i="0" dirty="0">
              <a:solidFill>
                <a:schemeClr val="accent1"/>
              </a:solidFill>
              <a:latin typeface="Verdana"/>
              <a:cs typeface="Verdana"/>
            </a:endParaRP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ransition spd="slow"/>
  <p:timing>
    <p:tnLst>
      <p:par>
        <p:cTn id="1" dur="indefinite" restart="never" nodeType="tmRoot"/>
      </p:par>
    </p:tnLst>
  </p:timing>
  <p:hf sldNum="0" hdr="0" ftr="0"/>
  <p:txStyles>
    <p:titleStyle>
      <a:lvl1pPr marL="169863" indent="-169863" algn="l" defTabSz="873125" rtl="0" eaLnBrk="0" fontAlgn="base" hangingPunct="0">
        <a:spcBef>
          <a:spcPct val="0"/>
        </a:spcBef>
        <a:spcAft>
          <a:spcPct val="0"/>
        </a:spcAft>
        <a:defRPr sz="2800" b="1">
          <a:solidFill>
            <a:schemeClr val="tx1"/>
          </a:solidFill>
          <a:latin typeface="+mj-lt"/>
          <a:ea typeface="+mj-ea"/>
          <a:cs typeface="+mj-cs"/>
        </a:defRPr>
      </a:lvl1pPr>
      <a:lvl2pPr marL="169863" indent="-169863" algn="l" defTabSz="873125" rtl="0" eaLnBrk="0" fontAlgn="base" hangingPunct="0">
        <a:spcBef>
          <a:spcPct val="0"/>
        </a:spcBef>
        <a:spcAft>
          <a:spcPct val="0"/>
        </a:spcAft>
        <a:defRPr sz="2800" b="1">
          <a:solidFill>
            <a:schemeClr val="tx1"/>
          </a:solidFill>
          <a:latin typeface="Lucida Sans" pitchFamily="-65" charset="0"/>
          <a:ea typeface="ＭＳ Ｐゴシック" pitchFamily="-65" charset="-128"/>
          <a:cs typeface="ＭＳ Ｐゴシック" pitchFamily="-65" charset="-128"/>
        </a:defRPr>
      </a:lvl2pPr>
      <a:lvl3pPr marL="169863" indent="-169863" algn="l" defTabSz="873125" rtl="0" eaLnBrk="0" fontAlgn="base" hangingPunct="0">
        <a:spcBef>
          <a:spcPct val="0"/>
        </a:spcBef>
        <a:spcAft>
          <a:spcPct val="0"/>
        </a:spcAft>
        <a:defRPr sz="2800" b="1">
          <a:solidFill>
            <a:schemeClr val="tx1"/>
          </a:solidFill>
          <a:latin typeface="Lucida Sans" pitchFamily="-65" charset="0"/>
          <a:ea typeface="ＭＳ Ｐゴシック" pitchFamily="-65" charset="-128"/>
          <a:cs typeface="ＭＳ Ｐゴシック" pitchFamily="-65" charset="-128"/>
        </a:defRPr>
      </a:lvl3pPr>
      <a:lvl4pPr marL="169863" indent="-169863" algn="l" defTabSz="873125" rtl="0" eaLnBrk="0" fontAlgn="base" hangingPunct="0">
        <a:spcBef>
          <a:spcPct val="0"/>
        </a:spcBef>
        <a:spcAft>
          <a:spcPct val="0"/>
        </a:spcAft>
        <a:defRPr sz="2800" b="1">
          <a:solidFill>
            <a:schemeClr val="tx1"/>
          </a:solidFill>
          <a:latin typeface="Lucida Sans" pitchFamily="-65" charset="0"/>
          <a:ea typeface="ＭＳ Ｐゴシック" pitchFamily="-65" charset="-128"/>
          <a:cs typeface="ＭＳ Ｐゴシック" pitchFamily="-65" charset="-128"/>
        </a:defRPr>
      </a:lvl4pPr>
      <a:lvl5pPr marL="169863" indent="-169863" algn="l" defTabSz="873125" rtl="0" eaLnBrk="0" fontAlgn="base" hangingPunct="0">
        <a:spcBef>
          <a:spcPct val="0"/>
        </a:spcBef>
        <a:spcAft>
          <a:spcPct val="0"/>
        </a:spcAft>
        <a:defRPr sz="2800" b="1">
          <a:solidFill>
            <a:schemeClr val="tx1"/>
          </a:solidFill>
          <a:latin typeface="Lucida Sans" pitchFamily="-65" charset="0"/>
          <a:ea typeface="ＭＳ Ｐゴシック" pitchFamily="-65" charset="-128"/>
          <a:cs typeface="ＭＳ Ｐゴシック" pitchFamily="-65" charset="-128"/>
        </a:defRPr>
      </a:lvl5pPr>
      <a:lvl6pPr marL="627063" indent="-169863" algn="l" defTabSz="873125" rtl="0" eaLnBrk="0" fontAlgn="base" hangingPunct="0">
        <a:spcBef>
          <a:spcPct val="0"/>
        </a:spcBef>
        <a:spcAft>
          <a:spcPct val="0"/>
        </a:spcAft>
        <a:defRPr sz="2800" b="1">
          <a:solidFill>
            <a:schemeClr val="tx1"/>
          </a:solidFill>
          <a:latin typeface="Lucida Sans" pitchFamily="-65" charset="0"/>
          <a:ea typeface="ＭＳ Ｐゴシック" pitchFamily="-65" charset="-128"/>
          <a:cs typeface="ＭＳ Ｐゴシック" pitchFamily="-65" charset="-128"/>
        </a:defRPr>
      </a:lvl6pPr>
      <a:lvl7pPr marL="1084263" indent="-169863" algn="l" defTabSz="873125" rtl="0" eaLnBrk="0" fontAlgn="base" hangingPunct="0">
        <a:spcBef>
          <a:spcPct val="0"/>
        </a:spcBef>
        <a:spcAft>
          <a:spcPct val="0"/>
        </a:spcAft>
        <a:defRPr sz="2800" b="1">
          <a:solidFill>
            <a:schemeClr val="tx1"/>
          </a:solidFill>
          <a:latin typeface="Lucida Sans" pitchFamily="-65" charset="0"/>
          <a:ea typeface="ＭＳ Ｐゴシック" pitchFamily="-65" charset="-128"/>
          <a:cs typeface="ＭＳ Ｐゴシック" pitchFamily="-65" charset="-128"/>
        </a:defRPr>
      </a:lvl7pPr>
      <a:lvl8pPr marL="1541463" indent="-169863" algn="l" defTabSz="873125" rtl="0" eaLnBrk="0" fontAlgn="base" hangingPunct="0">
        <a:spcBef>
          <a:spcPct val="0"/>
        </a:spcBef>
        <a:spcAft>
          <a:spcPct val="0"/>
        </a:spcAft>
        <a:defRPr sz="2800" b="1">
          <a:solidFill>
            <a:schemeClr val="tx1"/>
          </a:solidFill>
          <a:latin typeface="Lucida Sans" pitchFamily="-65" charset="0"/>
          <a:ea typeface="ＭＳ Ｐゴシック" pitchFamily="-65" charset="-128"/>
          <a:cs typeface="ＭＳ Ｐゴシック" pitchFamily="-65" charset="-128"/>
        </a:defRPr>
      </a:lvl8pPr>
      <a:lvl9pPr marL="1998663" indent="-169863" algn="l" defTabSz="873125" rtl="0" eaLnBrk="0" fontAlgn="base" hangingPunct="0">
        <a:spcBef>
          <a:spcPct val="0"/>
        </a:spcBef>
        <a:spcAft>
          <a:spcPct val="0"/>
        </a:spcAft>
        <a:defRPr sz="2800" b="1">
          <a:solidFill>
            <a:schemeClr val="tx1"/>
          </a:solidFill>
          <a:latin typeface="Lucida Sans" pitchFamily="-65" charset="0"/>
          <a:ea typeface="ＭＳ Ｐゴシック" pitchFamily="-65" charset="-128"/>
          <a:cs typeface="ＭＳ Ｐゴシック" pitchFamily="-65" charset="-128"/>
        </a:defRPr>
      </a:lvl9pPr>
    </p:titleStyle>
    <p:bodyStyle>
      <a:lvl1pPr marL="327025" indent="-327025" algn="l" defTabSz="873125" rtl="0" eaLnBrk="0" fontAlgn="base" hangingPunct="0">
        <a:spcBef>
          <a:spcPct val="20000"/>
        </a:spcBef>
        <a:spcAft>
          <a:spcPct val="0"/>
        </a:spcAft>
        <a:buClr>
          <a:srgbClr val="014359"/>
        </a:buClr>
        <a:buSzPct val="80000"/>
        <a:buFont typeface="Wingdings" charset="2"/>
        <a:buChar char="è"/>
        <a:defRPr sz="2400">
          <a:solidFill>
            <a:schemeClr val="bg2"/>
          </a:solidFill>
          <a:latin typeface="Arial"/>
          <a:ea typeface="+mn-ea"/>
          <a:cs typeface="+mn-cs"/>
        </a:defRPr>
      </a:lvl1pPr>
      <a:lvl2pPr marL="709613" indent="-273050" algn="l" defTabSz="873125" rtl="0" eaLnBrk="0" fontAlgn="base" hangingPunct="0">
        <a:spcBef>
          <a:spcPct val="20000"/>
        </a:spcBef>
        <a:spcAft>
          <a:spcPct val="0"/>
        </a:spcAft>
        <a:buClr>
          <a:srgbClr val="007275"/>
        </a:buClr>
        <a:buSzPct val="80000"/>
        <a:buFont typeface="Wingdings" charset="2"/>
        <a:buChar char="è"/>
        <a:defRPr sz="1900" b="1">
          <a:solidFill>
            <a:schemeClr val="bg2"/>
          </a:solidFill>
          <a:latin typeface="Arial"/>
        </a:defRPr>
      </a:lvl2pPr>
      <a:lvl3pPr marL="1090613" indent="-217488" algn="l" defTabSz="873125" rtl="0" eaLnBrk="0" fontAlgn="base" hangingPunct="0">
        <a:spcBef>
          <a:spcPct val="20000"/>
        </a:spcBef>
        <a:spcAft>
          <a:spcPct val="0"/>
        </a:spcAft>
        <a:buClr>
          <a:srgbClr val="0A96A9"/>
        </a:buClr>
        <a:buSzPct val="80000"/>
        <a:buFont typeface="Wingdings" charset="2"/>
        <a:buChar char="è"/>
        <a:defRPr sz="1900">
          <a:solidFill>
            <a:schemeClr val="bg2"/>
          </a:solidFill>
          <a:latin typeface="Arial"/>
          <a:ea typeface="+mn-ea"/>
        </a:defRPr>
      </a:lvl3pPr>
      <a:lvl4pPr marL="1527175" indent="-217488" algn="l" defTabSz="873125" rtl="0" eaLnBrk="0" fontAlgn="base" hangingPunct="0">
        <a:spcBef>
          <a:spcPct val="20000"/>
        </a:spcBef>
        <a:spcAft>
          <a:spcPct val="0"/>
        </a:spcAft>
        <a:buClr>
          <a:srgbClr val="323D43"/>
        </a:buClr>
        <a:buSzPct val="80000"/>
        <a:buFont typeface="Lucida Grande" charset="0"/>
        <a:buChar char="➔"/>
        <a:defRPr sz="1600" b="1">
          <a:solidFill>
            <a:schemeClr val="bg2"/>
          </a:solidFill>
          <a:latin typeface="Arial"/>
          <a:ea typeface="+mn-ea"/>
        </a:defRPr>
      </a:lvl4pPr>
      <a:lvl5pPr marL="1963738" indent="-219075" algn="l" defTabSz="873125" rtl="0" eaLnBrk="0" fontAlgn="base" hangingPunct="0">
        <a:spcBef>
          <a:spcPct val="20000"/>
        </a:spcBef>
        <a:spcAft>
          <a:spcPct val="0"/>
        </a:spcAft>
        <a:buClr>
          <a:srgbClr val="9999A6"/>
        </a:buClr>
        <a:buSzPct val="80000"/>
        <a:buFont typeface="Lucida Grande" charset="0"/>
        <a:buChar char="➔"/>
        <a:defRPr sz="1600">
          <a:solidFill>
            <a:schemeClr val="bg2"/>
          </a:solidFill>
          <a:latin typeface="Arial"/>
          <a:ea typeface="+mn-ea"/>
        </a:defRPr>
      </a:lvl5pPr>
      <a:lvl6pPr marL="2420938" indent="-219075" algn="l" defTabSz="873125" rtl="0" eaLnBrk="0" fontAlgn="base" hangingPunct="0">
        <a:spcBef>
          <a:spcPct val="20000"/>
        </a:spcBef>
        <a:spcAft>
          <a:spcPct val="0"/>
        </a:spcAft>
        <a:buClr>
          <a:srgbClr val="9999A6"/>
        </a:buClr>
        <a:buSzPct val="80000"/>
        <a:buFont typeface="Lucida Grande" pitchFamily="-65" charset="0"/>
        <a:buChar char="➔"/>
        <a:defRPr sz="1600">
          <a:solidFill>
            <a:schemeClr val="bg2"/>
          </a:solidFill>
          <a:latin typeface="+mn-lt"/>
          <a:ea typeface="+mn-ea"/>
        </a:defRPr>
      </a:lvl6pPr>
      <a:lvl7pPr marL="2878138" indent="-219075" algn="l" defTabSz="873125" rtl="0" eaLnBrk="0" fontAlgn="base" hangingPunct="0">
        <a:spcBef>
          <a:spcPct val="20000"/>
        </a:spcBef>
        <a:spcAft>
          <a:spcPct val="0"/>
        </a:spcAft>
        <a:buClr>
          <a:srgbClr val="9999A6"/>
        </a:buClr>
        <a:buSzPct val="80000"/>
        <a:buFont typeface="Lucida Grande" pitchFamily="-65" charset="0"/>
        <a:buChar char="➔"/>
        <a:defRPr sz="1600">
          <a:solidFill>
            <a:schemeClr val="bg2"/>
          </a:solidFill>
          <a:latin typeface="+mn-lt"/>
          <a:ea typeface="+mn-ea"/>
        </a:defRPr>
      </a:lvl7pPr>
      <a:lvl8pPr marL="3335338" indent="-219075" algn="l" defTabSz="873125" rtl="0" eaLnBrk="0" fontAlgn="base" hangingPunct="0">
        <a:spcBef>
          <a:spcPct val="20000"/>
        </a:spcBef>
        <a:spcAft>
          <a:spcPct val="0"/>
        </a:spcAft>
        <a:buClr>
          <a:srgbClr val="9999A6"/>
        </a:buClr>
        <a:buSzPct val="80000"/>
        <a:buFont typeface="Lucida Grande" pitchFamily="-65" charset="0"/>
        <a:buChar char="➔"/>
        <a:defRPr sz="1600">
          <a:solidFill>
            <a:schemeClr val="bg2"/>
          </a:solidFill>
          <a:latin typeface="+mn-lt"/>
          <a:ea typeface="+mn-ea"/>
        </a:defRPr>
      </a:lvl8pPr>
      <a:lvl9pPr marL="3792538" indent="-219075" algn="l" defTabSz="873125" rtl="0" eaLnBrk="0" fontAlgn="base" hangingPunct="0">
        <a:spcBef>
          <a:spcPct val="20000"/>
        </a:spcBef>
        <a:spcAft>
          <a:spcPct val="0"/>
        </a:spcAft>
        <a:buClr>
          <a:srgbClr val="9999A6"/>
        </a:buClr>
        <a:buSzPct val="80000"/>
        <a:buFont typeface="Lucida Grande" pitchFamily="-65" charset="0"/>
        <a:buChar char="➔"/>
        <a:defRPr sz="1600">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eprints.ecs.soton.ac.uk/21327"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saw@ecs.soton.ac.uk" TargetMode="External"/></Relationships>
</file>

<file path=ppt/slides/_rels/slide10.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diagramData" Target="../diagrams/data3.xml"/><Relationship Id="rId6" Type="http://schemas.openxmlformats.org/officeDocument/2006/relationships/diagramColors" Target="../diagrams/colors3.xml"/></Relationships>
</file>

<file path=ppt/slides/_rels/slide11.xml.rels><?xml version="1.0" encoding="UTF-8" standalone="yes"?>
<Relationships xmlns="http://schemas.openxmlformats.org/package/2006/relationships"><Relationship Id="rId4" Type="http://schemas.openxmlformats.org/officeDocument/2006/relationships/diagramLayout" Target="../diagrams/layout4.xml"/><Relationship Id="rId5" Type="http://schemas.openxmlformats.org/officeDocument/2006/relationships/diagramQuickStyle" Target="../diagrams/quickStyle4.xml"/><Relationship Id="rId7" Type="http://schemas.microsoft.com/office/2007/relationships/diagramDrawing" Target="../diagrams/drawing4.xml"/><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diagramData" Target="../diagrams/data4.xml"/><Relationship Id="rId6" Type="http://schemas.openxmlformats.org/officeDocument/2006/relationships/diagramColors" Target="../diagrams/colors4.xml"/></Relationships>
</file>

<file path=ppt/slides/_rels/slide12.xml.rels><?xml version="1.0" encoding="UTF-8" standalone="yes"?>
<Relationships xmlns="http://schemas.openxmlformats.org/package/2006/relationships"><Relationship Id="rId4" Type="http://schemas.openxmlformats.org/officeDocument/2006/relationships/diagramLayout" Target="../diagrams/layout5.xml"/><Relationship Id="rId5" Type="http://schemas.openxmlformats.org/officeDocument/2006/relationships/diagramQuickStyle" Target="../diagrams/quickStyle5.xml"/><Relationship Id="rId7" Type="http://schemas.microsoft.com/office/2007/relationships/diagramDrawing" Target="../diagrams/drawing5.xml"/><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diagramData" Target="../diagrams/data5.xml"/><Relationship Id="rId6" Type="http://schemas.openxmlformats.org/officeDocument/2006/relationships/diagramColors" Target="../diagrams/colors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diagramLayout" Target="../diagrams/layout6.xml"/><Relationship Id="rId5" Type="http://schemas.openxmlformats.org/officeDocument/2006/relationships/diagramQuickStyle" Target="../diagrams/quickStyle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diagramData" Target="../diagrams/data6.xml"/><Relationship Id="rId6" Type="http://schemas.openxmlformats.org/officeDocument/2006/relationships/diagramColors" Target="../diagrams/colors6.xml"/></Relationships>
</file>

<file path=ppt/slides/_rels/slide16.xml.rels><?xml version="1.0" encoding="UTF-8" standalone="yes"?>
<Relationships xmlns="http://schemas.openxmlformats.org/package/2006/relationships"><Relationship Id="rId6" Type="http://schemas.openxmlformats.org/officeDocument/2006/relationships/image" Target="../media/image14.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png"/><Relationship Id="rId5"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6.png"/><Relationship Id="rId5"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4" Type="http://schemas.openxmlformats.org/officeDocument/2006/relationships/hyperlink" Target="http://www.ecs.soton.ac.uk/research/projects/749" TargetMode="External"/><Relationship Id="rId5" Type="http://schemas.openxmlformats.org/officeDocument/2006/relationships/hyperlink" Target="http://www.soton.ac.uk/cip/environment/index.html" TargetMode="External"/><Relationship Id="rId7" Type="http://schemas.openxmlformats.org/officeDocument/2006/relationships/hyperlink" Target="http://eprints.ecs.soton.ac.uk/21327"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6" Type="http://schemas.openxmlformats.org/officeDocument/2006/relationships/hyperlink" Target="http://blogs.ecs.soton.ac.uk/sle/" TargetMode="External"/></Relationships>
</file>

<file path=ppt/slides/_rels/slide20.xml.rels><?xml version="1.0" encoding="UTF-8" standalone="yes"?>
<Relationships xmlns="http://schemas.openxmlformats.org/package/2006/relationships"><Relationship Id="rId4" Type="http://schemas.openxmlformats.org/officeDocument/2006/relationships/hyperlink" Target="http://www.ecs.soton.ac.uk/~saw/" TargetMode="External"/><Relationship Id="rId5" Type="http://schemas.openxmlformats.org/officeDocument/2006/relationships/hyperlink" Target="http://twitter.com/suukii" TargetMode="External"/><Relationship Id="rId7" Type="http://schemas.openxmlformats.org/officeDocument/2006/relationships/hyperlink" Target="http://shirleyknot.blogspot.com/" TargetMode="External"/><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hyperlink" Target="mailto:saw@ecs.soton.ac.uk" TargetMode="External"/><Relationship Id="rId6" Type="http://schemas.openxmlformats.org/officeDocument/2006/relationships/hyperlink" Target="http://delicious.com/suukii"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4" Type="http://schemas.openxmlformats.org/officeDocument/2006/relationships/oleObject" Target="Macintosh%20HD:Users:saw:Documents:_Research:SouthamptonLearningEnvironment:PLEBarcelona2010:Making%20it%20rich%20and%20personalFormatted.docx!OLE_LINK2" TargetMode="External"/><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 Id="rId9" Type="http://schemas.openxmlformats.org/officeDocument/2006/relationships/image" Target="../media/image7.png"/><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generator.kitt.ne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pPr algn="ctr"/>
            <a:r>
              <a:rPr lang="en-GB" dirty="0" smtClean="0"/>
              <a:t>Making it Rich and Personal </a:t>
            </a:r>
            <a:br>
              <a:rPr lang="en-GB" dirty="0" smtClean="0"/>
            </a:br>
            <a:r>
              <a:rPr lang="en-US" sz="2000" dirty="0" smtClean="0"/>
              <a:t>meeting institutional challenges from next generation learning environments</a:t>
            </a:r>
            <a:endParaRPr lang="en-GB" dirty="0"/>
          </a:p>
        </p:txBody>
      </p:sp>
      <p:sp>
        <p:nvSpPr>
          <p:cNvPr id="6" name="Subtitle 5"/>
          <p:cNvSpPr>
            <a:spLocks noGrp="1"/>
          </p:cNvSpPr>
          <p:nvPr>
            <p:ph type="subTitle" idx="1"/>
          </p:nvPr>
        </p:nvSpPr>
        <p:spPr/>
        <p:style>
          <a:lnRef idx="1">
            <a:schemeClr val="accent1"/>
          </a:lnRef>
          <a:fillRef idx="3">
            <a:schemeClr val="accent1"/>
          </a:fillRef>
          <a:effectRef idx="2">
            <a:schemeClr val="accent1"/>
          </a:effectRef>
          <a:fontRef idx="minor">
            <a:schemeClr val="lt1"/>
          </a:fontRef>
        </p:style>
        <p:txBody>
          <a:bodyPr/>
          <a:lstStyle/>
          <a:p>
            <a:r>
              <a:rPr lang="en-GB" dirty="0" smtClean="0">
                <a:latin typeface="Arial"/>
                <a:cs typeface="Arial"/>
              </a:rPr>
              <a:t>Su White, Hugh Davis,</a:t>
            </a:r>
            <a:r>
              <a:rPr lang="en-GB" dirty="0" smtClean="0">
                <a:latin typeface="Arial"/>
                <a:cs typeface="Arial"/>
              </a:rPr>
              <a:t> </a:t>
            </a:r>
            <a:br>
              <a:rPr lang="en-GB" dirty="0" smtClean="0">
                <a:latin typeface="Arial"/>
                <a:cs typeface="Arial"/>
              </a:rPr>
            </a:br>
            <a:r>
              <a:rPr lang="en-GB" dirty="0" smtClean="0">
                <a:latin typeface="Arial"/>
                <a:cs typeface="Arial"/>
              </a:rPr>
              <a:t>Debra </a:t>
            </a:r>
            <a:r>
              <a:rPr lang="en-GB" dirty="0" smtClean="0">
                <a:latin typeface="Arial"/>
                <a:cs typeface="Arial"/>
              </a:rPr>
              <a:t>Morris, Peter Hancock</a:t>
            </a:r>
          </a:p>
          <a:p>
            <a:r>
              <a:rPr lang="en-GB" sz="1600" dirty="0" smtClean="0">
                <a:latin typeface="Arial"/>
                <a:cs typeface="Arial"/>
                <a:hlinkClick r:id="rId3"/>
              </a:rPr>
              <a:t>saw@ecs.soton.ac.uk</a:t>
            </a:r>
            <a:endParaRPr lang="en-GB" sz="1600" dirty="0" smtClean="0">
              <a:latin typeface="Arial"/>
              <a:cs typeface="Arial"/>
            </a:endParaRPr>
          </a:p>
          <a:p>
            <a:r>
              <a:rPr lang="en-US" sz="1600" dirty="0" smtClean="0">
                <a:latin typeface="Arial"/>
                <a:cs typeface="Arial"/>
              </a:rPr>
              <a:t>http://www.ecs.soton.ac.uk/people/</a:t>
            </a:r>
            <a:r>
              <a:rPr lang="en-US" sz="1600" dirty="0" smtClean="0">
                <a:latin typeface="Arial"/>
                <a:cs typeface="Arial"/>
              </a:rPr>
              <a:t>saw</a:t>
            </a:r>
            <a:br>
              <a:rPr lang="en-US" sz="1600" dirty="0" smtClean="0">
                <a:latin typeface="Arial"/>
                <a:cs typeface="Arial"/>
              </a:rPr>
            </a:br>
            <a:r>
              <a:rPr lang="en-GB" sz="1600" dirty="0" smtClean="0">
                <a:latin typeface="Arial"/>
                <a:cs typeface="Arial"/>
              </a:rPr>
              <a:t>PLE_BCN </a:t>
            </a:r>
            <a:r>
              <a:rPr lang="en-GB" sz="1600" dirty="0" smtClean="0">
                <a:latin typeface="Arial"/>
                <a:cs typeface="Arial"/>
              </a:rPr>
              <a:t>7</a:t>
            </a:r>
            <a:r>
              <a:rPr lang="en-GB" sz="1600" baseline="30000" dirty="0" smtClean="0">
                <a:latin typeface="Arial"/>
                <a:cs typeface="Arial"/>
              </a:rPr>
              <a:t>th</a:t>
            </a:r>
            <a:r>
              <a:rPr lang="en-GB" sz="1600" dirty="0" smtClean="0">
                <a:latin typeface="Arial"/>
                <a:cs typeface="Arial"/>
              </a:rPr>
              <a:t> July </a:t>
            </a:r>
            <a:r>
              <a:rPr lang="en-GB" sz="1600" dirty="0" smtClean="0">
                <a:latin typeface="Arial"/>
                <a:cs typeface="Arial"/>
              </a:rPr>
              <a:t>2010</a:t>
            </a:r>
          </a:p>
          <a:p>
            <a:endParaRPr lang="en-GB" sz="1600" dirty="0">
              <a:latin typeface="Arial"/>
              <a:cs typeface="Arial"/>
            </a:endParaRPr>
          </a:p>
        </p:txBody>
      </p:sp>
      <p:sp>
        <p:nvSpPr>
          <p:cNvPr id="7" name="Rectangle 6"/>
          <p:cNvSpPr/>
          <p:nvPr/>
        </p:nvSpPr>
        <p:spPr>
          <a:xfrm>
            <a:off x="1371600" y="5638800"/>
            <a:ext cx="6400800" cy="523220"/>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1" algn="ctr"/>
            <a:r>
              <a:rPr lang="en-US" sz="1400" dirty="0" smtClean="0">
                <a:solidFill>
                  <a:srgbClr val="000000"/>
                </a:solidFill>
                <a:latin typeface="Arial"/>
                <a:cs typeface="Arial"/>
              </a:rPr>
              <a:t>This presentation and the paper</a:t>
            </a:r>
          </a:p>
          <a:p>
            <a:pPr lvl="1" algn="ctr"/>
            <a:r>
              <a:rPr lang="en-US" sz="1400" dirty="0" smtClean="0">
                <a:solidFill>
                  <a:srgbClr val="000000"/>
                </a:solidFill>
                <a:latin typeface="Arial"/>
                <a:cs typeface="Arial"/>
                <a:hlinkClick r:id="rId4"/>
              </a:rPr>
              <a:t>http://eprints.ecs.soton.ac.uk/21327</a:t>
            </a:r>
            <a:endParaRPr lang="en-US" sz="1400" dirty="0" smtClean="0">
              <a:solidFill>
                <a:srgbClr val="000000"/>
              </a:solidFill>
              <a:latin typeface="Arial"/>
              <a:cs typeface="Arial"/>
            </a:endParaRP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Diagram 3"/>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GB" dirty="0" smtClean="0"/>
              <a:t>Rich Learning Environments</a:t>
            </a:r>
            <a:endParaRPr lang="en-GB" dirty="0"/>
          </a:p>
        </p:txBody>
      </p:sp>
      <p:sp>
        <p:nvSpPr>
          <p:cNvPr id="6" name="Explosion 1 5"/>
          <p:cNvSpPr/>
          <p:nvPr/>
        </p:nvSpPr>
        <p:spPr>
          <a:xfrm rot="1018950">
            <a:off x="6862294" y="3600838"/>
            <a:ext cx="3048000" cy="2049780"/>
          </a:xfrm>
          <a:prstGeom prst="irregularSeal1">
            <a:avLst/>
          </a:prstGeom>
          <a:ln/>
        </p:spPr>
        <p:style>
          <a:lnRef idx="1">
            <a:schemeClr val="accent1"/>
          </a:lnRef>
          <a:fillRef idx="3">
            <a:schemeClr val="accent1"/>
          </a:fillRef>
          <a:effectRef idx="2">
            <a:schemeClr val="accent1"/>
          </a:effectRef>
          <a:fontRef idx="minor">
            <a:schemeClr val="lt1"/>
          </a:fontRef>
        </p:style>
        <p:txBody>
          <a:bodyPr/>
          <a:lstStyle/>
          <a:p>
            <a:pPr algn="ctr"/>
            <a:r>
              <a:rPr lang="en-GB" sz="1800" dirty="0" smtClean="0">
                <a:latin typeface="Arial"/>
                <a:cs typeface="Arial"/>
              </a:rPr>
              <a:t>A model aligned to our situation</a:t>
            </a:r>
            <a:endParaRPr lang="en-GB" sz="1800" dirty="0">
              <a:latin typeface="Arial"/>
              <a:cs typeface="Arial"/>
            </a:endParaRP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Alternate Process 6"/>
          <p:cNvSpPr/>
          <p:nvPr/>
        </p:nvSpPr>
        <p:spPr>
          <a:xfrm>
            <a:off x="787400" y="660400"/>
            <a:ext cx="7708900" cy="6019800"/>
          </a:xfrm>
          <a:prstGeom prst="flowChartAlternateProcess">
            <a:avLst/>
          </a:prstGeom>
          <a:solidFill>
            <a:schemeClr val="accent1">
              <a:alpha val="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dirty="0" smtClean="0"/>
              <a:t>Rich Learning Environment</a:t>
            </a:r>
            <a:endParaRPr lang="en-GB" dirty="0"/>
          </a:p>
        </p:txBody>
      </p:sp>
      <p:graphicFrame>
        <p:nvGraphicFramePr>
          <p:cNvPr id="3" name="Diagram 2"/>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968900" y="5784165"/>
            <a:ext cx="7311499" cy="738664"/>
          </a:xfrm>
          <a:prstGeom prst="rect">
            <a:avLst/>
          </a:prstGeom>
          <a:noFill/>
        </p:spPr>
        <p:txBody>
          <a:bodyPr wrap="square" rtlCol="0">
            <a:spAutoFit/>
          </a:bodyPr>
          <a:lstStyle/>
          <a:p>
            <a:pPr algn="ctr"/>
            <a:r>
              <a:rPr lang="en-GB" sz="1400" b="1" dirty="0" smtClean="0">
                <a:solidFill>
                  <a:srgbClr val="112D3E"/>
                </a:solidFill>
                <a:latin typeface="Arial"/>
                <a:cs typeface="Arial"/>
              </a:rPr>
              <a:t>In a Rich Learning Environment social space is the underlying fabric </a:t>
            </a:r>
            <a:br>
              <a:rPr lang="en-GB" sz="1400" b="1" dirty="0" smtClean="0">
                <a:solidFill>
                  <a:srgbClr val="112D3E"/>
                </a:solidFill>
                <a:latin typeface="Arial"/>
                <a:cs typeface="Arial"/>
              </a:rPr>
            </a:br>
            <a:r>
              <a:rPr lang="en-GB" sz="1400" b="1" dirty="0" smtClean="0">
                <a:solidFill>
                  <a:srgbClr val="112D3E"/>
                </a:solidFill>
                <a:latin typeface="Arial"/>
                <a:cs typeface="Arial"/>
              </a:rPr>
              <a:t>Social space incorporates communication and community</a:t>
            </a:r>
            <a:br>
              <a:rPr lang="en-GB" sz="1400" b="1" dirty="0" smtClean="0">
                <a:solidFill>
                  <a:srgbClr val="112D3E"/>
                </a:solidFill>
                <a:latin typeface="Arial"/>
                <a:cs typeface="Arial"/>
              </a:rPr>
            </a:br>
            <a:r>
              <a:rPr lang="en-GB" sz="1400" b="1" dirty="0" smtClean="0">
                <a:solidFill>
                  <a:srgbClr val="112D3E"/>
                </a:solidFill>
                <a:latin typeface="Arial"/>
                <a:cs typeface="Arial"/>
              </a:rPr>
              <a:t>Social space intersects personal and institutional space</a:t>
            </a:r>
            <a:endParaRPr lang="en-GB" sz="1400" b="1" dirty="0">
              <a:solidFill>
                <a:srgbClr val="112D3E"/>
              </a:solidFill>
              <a:latin typeface="Arial"/>
              <a:cs typeface="Arial"/>
            </a:endParaRP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Southampton Learning Environment</a:t>
            </a:r>
            <a:endParaRPr lang="en-GB" dirty="0"/>
          </a:p>
        </p:txBody>
      </p:sp>
      <p:graphicFrame>
        <p:nvGraphicFramePr>
          <p:cNvPr id="3" name="Diagram 2"/>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smtClean="0"/>
              <a:t>How do you model complexity?</a:t>
            </a:r>
            <a:endParaRPr lang="en-GB" dirty="0"/>
          </a:p>
        </p:txBody>
      </p:sp>
      <p:sp>
        <p:nvSpPr>
          <p:cNvPr id="9" name="Content Placeholder 8"/>
          <p:cNvSpPr>
            <a:spLocks noGrp="1"/>
          </p:cNvSpPr>
          <p:nvPr>
            <p:ph sz="half" idx="1"/>
          </p:nvPr>
        </p:nvSpPr>
        <p:spPr>
          <a:xfrm>
            <a:off x="2667000" y="1295400"/>
            <a:ext cx="3636962" cy="4302125"/>
          </a:xfrm>
        </p:spPr>
        <p:txBody>
          <a:bodyPr/>
          <a:lstStyle/>
          <a:p>
            <a:pPr algn="ctr">
              <a:buNone/>
            </a:pPr>
            <a:r>
              <a:rPr lang="en-GB" sz="1100" b="1" dirty="0" smtClean="0"/>
              <a:t>Indicative activities</a:t>
            </a:r>
            <a:r>
              <a:rPr lang="en-GB" sz="1100" dirty="0" smtClean="0"/>
              <a:t/>
            </a:r>
            <a:br>
              <a:rPr lang="en-GB" sz="1100" dirty="0" smtClean="0"/>
            </a:br>
            <a:r>
              <a:rPr lang="en-GB" sz="1100" dirty="0" smtClean="0"/>
              <a:t>Explore </a:t>
            </a:r>
            <a:r>
              <a:rPr lang="en-GB" sz="1100" dirty="0" smtClean="0"/>
              <a:t>web site</a:t>
            </a:r>
          </a:p>
          <a:p>
            <a:pPr algn="ctr">
              <a:buNone/>
            </a:pPr>
            <a:r>
              <a:rPr lang="en-GB" sz="1100" dirty="0" smtClean="0"/>
              <a:t>Book open day</a:t>
            </a:r>
          </a:p>
          <a:p>
            <a:pPr algn="ctr">
              <a:buNone/>
            </a:pPr>
            <a:r>
              <a:rPr lang="en-GB" sz="1100" dirty="0" smtClean="0"/>
              <a:t>Investigate current admissions tariff</a:t>
            </a:r>
          </a:p>
          <a:p>
            <a:pPr algn="ctr">
              <a:buNone/>
            </a:pPr>
            <a:r>
              <a:rPr lang="en-GB" sz="1100" dirty="0" smtClean="0"/>
              <a:t>Compare five potential UCAS choices</a:t>
            </a:r>
          </a:p>
          <a:p>
            <a:pPr algn="ctr">
              <a:buNone/>
            </a:pPr>
            <a:r>
              <a:rPr lang="en-GB" sz="1100" dirty="0" smtClean="0"/>
              <a:t>Review league table performance</a:t>
            </a:r>
          </a:p>
          <a:p>
            <a:pPr algn="ctr">
              <a:buNone/>
            </a:pPr>
            <a:r>
              <a:rPr lang="en-GB" sz="1100" dirty="0" smtClean="0"/>
              <a:t>Change mind about study options at last minute</a:t>
            </a:r>
          </a:p>
          <a:p>
            <a:pPr algn="ctr">
              <a:buNone/>
            </a:pPr>
            <a:r>
              <a:rPr lang="en-GB" sz="1100" dirty="0" smtClean="0"/>
              <a:t>Examine HERO institutional profile</a:t>
            </a:r>
          </a:p>
          <a:p>
            <a:pPr algn="ctr">
              <a:buNone/>
            </a:pPr>
            <a:r>
              <a:rPr lang="en-GB" sz="1100" dirty="0" smtClean="0"/>
              <a:t>Find out who teaches in a department</a:t>
            </a:r>
          </a:p>
          <a:p>
            <a:pPr algn="ctr">
              <a:buNone/>
            </a:pPr>
            <a:r>
              <a:rPr lang="en-GB" sz="1100" dirty="0" smtClean="0"/>
              <a:t>Check out the dates of the next academic year</a:t>
            </a:r>
          </a:p>
          <a:p>
            <a:pPr algn="ctr">
              <a:buNone/>
            </a:pPr>
            <a:r>
              <a:rPr lang="en-GB" sz="1100" dirty="0" smtClean="0"/>
              <a:t>Consult the regulations regarding academic integrity</a:t>
            </a:r>
          </a:p>
          <a:p>
            <a:pPr algn="ctr">
              <a:buNone/>
            </a:pPr>
            <a:r>
              <a:rPr lang="en-GB" sz="1100" dirty="0" smtClean="0"/>
              <a:t>Download timetable</a:t>
            </a:r>
          </a:p>
          <a:p>
            <a:pPr algn="ctr">
              <a:buNone/>
            </a:pPr>
            <a:r>
              <a:rPr lang="en-GB" sz="1100" dirty="0" smtClean="0"/>
              <a:t>Make appointment with mentoring service</a:t>
            </a:r>
          </a:p>
          <a:p>
            <a:pPr algn="ctr">
              <a:buNone/>
            </a:pPr>
            <a:r>
              <a:rPr lang="en-GB" sz="1100" dirty="0" smtClean="0"/>
              <a:t>Make travel arrangements</a:t>
            </a:r>
          </a:p>
          <a:p>
            <a:pPr algn="ctr">
              <a:buNone/>
            </a:pPr>
            <a:r>
              <a:rPr lang="en-GB" sz="1100" dirty="0" smtClean="0"/>
              <a:t>Reserve a library book</a:t>
            </a:r>
          </a:p>
          <a:p>
            <a:pPr algn="ctr">
              <a:buNone/>
            </a:pPr>
            <a:r>
              <a:rPr lang="en-GB" sz="1100" dirty="0" smtClean="0"/>
              <a:t>Find journal articles and put into collection</a:t>
            </a:r>
          </a:p>
          <a:p>
            <a:pPr algn="ctr">
              <a:buNone/>
            </a:pPr>
            <a:r>
              <a:rPr lang="en-GB" sz="1100" dirty="0" smtClean="0"/>
              <a:t>Book a meeting room</a:t>
            </a:r>
          </a:p>
          <a:p>
            <a:pPr algn="ctr">
              <a:buNone/>
            </a:pPr>
            <a:r>
              <a:rPr lang="en-GB" sz="1100" dirty="0" smtClean="0"/>
              <a:t>Select options</a:t>
            </a:r>
          </a:p>
          <a:p>
            <a:pPr algn="ctr">
              <a:buNone/>
            </a:pPr>
            <a:r>
              <a:rPr lang="en-GB" sz="1100" dirty="0" smtClean="0"/>
              <a:t>Review transcript</a:t>
            </a:r>
          </a:p>
          <a:p>
            <a:pPr algn="ctr">
              <a:buNone/>
            </a:pPr>
            <a:r>
              <a:rPr lang="en-GB" sz="1100" dirty="0" smtClean="0"/>
              <a:t>Construct learning portfolio</a:t>
            </a:r>
          </a:p>
          <a:p>
            <a:pPr algn="ctr">
              <a:buNone/>
            </a:pPr>
            <a:r>
              <a:rPr lang="en-GB" sz="1100" dirty="0" smtClean="0"/>
              <a:t>Create online CV</a:t>
            </a:r>
          </a:p>
          <a:p>
            <a:pPr algn="ctr">
              <a:buNone/>
            </a:pPr>
            <a:r>
              <a:rPr lang="en-GB" sz="1100" dirty="0" smtClean="0"/>
              <a:t>Submit a mitigating circumstances request</a:t>
            </a:r>
          </a:p>
          <a:p>
            <a:pPr algn="ctr">
              <a:buNone/>
            </a:pPr>
            <a:r>
              <a:rPr lang="en-GB" sz="1100" dirty="0" smtClean="0"/>
              <a:t>Review current marks profile</a:t>
            </a:r>
          </a:p>
          <a:p>
            <a:pPr algn="ctr">
              <a:buNone/>
            </a:pPr>
            <a:r>
              <a:rPr lang="en-GB" sz="1100" dirty="0" smtClean="0"/>
              <a:t>Identify tutor for failing student</a:t>
            </a:r>
          </a:p>
          <a:p>
            <a:pPr algn="ctr">
              <a:buNone/>
            </a:pPr>
            <a:r>
              <a:rPr lang="en-GB" sz="1100" dirty="0" smtClean="0"/>
              <a:t>Check marks profile of potential project student</a:t>
            </a:r>
          </a:p>
          <a:p>
            <a:pPr algn="ctr">
              <a:buNone/>
            </a:pPr>
            <a:r>
              <a:rPr lang="en-GB" sz="1100" dirty="0" smtClean="0"/>
              <a:t>Review institutional software portfolio</a:t>
            </a:r>
            <a:endParaRPr lang="en-GB" sz="1100" dirty="0"/>
          </a:p>
        </p:txBody>
      </p:sp>
      <p:sp>
        <p:nvSpPr>
          <p:cNvPr id="10" name="Content Placeholder 9"/>
          <p:cNvSpPr>
            <a:spLocks noGrp="1"/>
          </p:cNvSpPr>
          <p:nvPr>
            <p:ph sz="half" idx="2"/>
          </p:nvPr>
        </p:nvSpPr>
        <p:spPr>
          <a:xfrm>
            <a:off x="533400" y="1219200"/>
            <a:ext cx="1752599" cy="5046662"/>
          </a:xfrm>
        </p:spPr>
        <p:txBody>
          <a:bodyPr/>
          <a:lstStyle/>
          <a:p>
            <a:pPr algn="ctr">
              <a:buNone/>
            </a:pPr>
            <a:r>
              <a:rPr lang="en-GB" sz="1100" b="1" dirty="0" smtClean="0"/>
              <a:t>External Sources</a:t>
            </a:r>
          </a:p>
          <a:p>
            <a:pPr algn="ctr">
              <a:buNone/>
            </a:pPr>
            <a:r>
              <a:rPr lang="en-GB" sz="1100" dirty="0" smtClean="0"/>
              <a:t>HERO</a:t>
            </a:r>
            <a:endParaRPr lang="en-GB" sz="1100" dirty="0" smtClean="0"/>
          </a:p>
          <a:p>
            <a:pPr algn="ctr">
              <a:buNone/>
            </a:pPr>
            <a:r>
              <a:rPr lang="en-GB" sz="1100" dirty="0" smtClean="0"/>
              <a:t>UCAS</a:t>
            </a:r>
          </a:p>
          <a:p>
            <a:pPr algn="ctr">
              <a:buNone/>
            </a:pPr>
            <a:r>
              <a:rPr lang="en-GB" sz="1100" dirty="0" smtClean="0"/>
              <a:t>Elsevier</a:t>
            </a:r>
          </a:p>
          <a:p>
            <a:pPr algn="ctr">
              <a:buNone/>
            </a:pPr>
            <a:r>
              <a:rPr lang="en-GB" sz="1100" dirty="0" smtClean="0"/>
              <a:t>Blackwells</a:t>
            </a:r>
          </a:p>
          <a:p>
            <a:pPr algn="ctr">
              <a:buNone/>
            </a:pPr>
            <a:r>
              <a:rPr lang="en-GB" sz="1100" dirty="0" smtClean="0"/>
              <a:t>HESA</a:t>
            </a:r>
          </a:p>
          <a:p>
            <a:pPr algn="ctr">
              <a:buNone/>
            </a:pPr>
            <a:r>
              <a:rPr lang="en-GB" sz="1100" dirty="0" smtClean="0"/>
              <a:t>HEFCE</a:t>
            </a:r>
          </a:p>
          <a:p>
            <a:pPr algn="ctr">
              <a:buNone/>
            </a:pPr>
            <a:r>
              <a:rPr lang="en-GB" sz="1100" dirty="0" smtClean="0"/>
              <a:t>UUK</a:t>
            </a:r>
          </a:p>
          <a:p>
            <a:pPr algn="ctr">
              <a:buNone/>
            </a:pPr>
            <a:r>
              <a:rPr lang="en-GB" sz="1100" dirty="0" smtClean="0"/>
              <a:t>Russel</a:t>
            </a:r>
            <a:r>
              <a:rPr lang="en-GB" sz="1100" dirty="0" smtClean="0"/>
              <a:t>l </a:t>
            </a:r>
            <a:r>
              <a:rPr lang="en-GB" sz="1100" dirty="0" smtClean="0"/>
              <a:t>Group</a:t>
            </a:r>
            <a:endParaRPr lang="en-GB" sz="1100" dirty="0" smtClean="0"/>
          </a:p>
          <a:p>
            <a:pPr algn="ctr">
              <a:buNone/>
            </a:pPr>
            <a:r>
              <a:rPr lang="en-GB" sz="1100" dirty="0" smtClean="0"/>
              <a:t>HEA</a:t>
            </a:r>
          </a:p>
          <a:p>
            <a:pPr algn="ctr">
              <a:buNone/>
            </a:pPr>
            <a:r>
              <a:rPr lang="en-GB" sz="1100" dirty="0" smtClean="0"/>
              <a:t>THES</a:t>
            </a:r>
          </a:p>
          <a:p>
            <a:pPr algn="ctr">
              <a:buNone/>
            </a:pPr>
            <a:r>
              <a:rPr lang="en-GB" sz="1100" dirty="0" smtClean="0"/>
              <a:t>Guardian</a:t>
            </a:r>
          </a:p>
          <a:p>
            <a:pPr algn="ctr">
              <a:buNone/>
            </a:pPr>
            <a:r>
              <a:rPr lang="en-GB" sz="1100" dirty="0" smtClean="0"/>
              <a:t>Open Courseware</a:t>
            </a:r>
          </a:p>
          <a:p>
            <a:pPr algn="ctr">
              <a:buNone/>
            </a:pPr>
            <a:r>
              <a:rPr lang="en-GB" sz="1100" dirty="0" smtClean="0"/>
              <a:t>Registry</a:t>
            </a:r>
          </a:p>
          <a:p>
            <a:pPr algn="ctr">
              <a:buNone/>
            </a:pPr>
            <a:r>
              <a:rPr lang="en-GB" sz="1100" dirty="0" smtClean="0"/>
              <a:t>Student loans company</a:t>
            </a:r>
          </a:p>
          <a:p>
            <a:pPr algn="ctr">
              <a:buNone/>
            </a:pPr>
            <a:r>
              <a:rPr lang="en-GB" sz="1100" dirty="0" smtClean="0"/>
              <a:t>Sustrans</a:t>
            </a:r>
          </a:p>
          <a:p>
            <a:pPr algn="ctr">
              <a:buNone/>
            </a:pPr>
            <a:r>
              <a:rPr lang="en-GB" sz="1100" dirty="0" smtClean="0"/>
              <a:t>Data.gov</a:t>
            </a:r>
          </a:p>
          <a:p>
            <a:pPr algn="ctr">
              <a:buNone/>
            </a:pPr>
            <a:r>
              <a:rPr lang="en-GB" sz="1100" dirty="0" smtClean="0"/>
              <a:t>IET</a:t>
            </a:r>
          </a:p>
          <a:p>
            <a:pPr algn="ctr">
              <a:buNone/>
            </a:pPr>
            <a:r>
              <a:rPr lang="en-GB" sz="1100" dirty="0" smtClean="0"/>
              <a:t>ACM</a:t>
            </a:r>
          </a:p>
          <a:p>
            <a:pPr algn="ctr">
              <a:buNone/>
            </a:pPr>
            <a:r>
              <a:rPr lang="en-GB" sz="1100" dirty="0" smtClean="0"/>
              <a:t>BCS</a:t>
            </a:r>
          </a:p>
          <a:p>
            <a:pPr algn="ctr">
              <a:buNone/>
            </a:pPr>
            <a:r>
              <a:rPr lang="en-GB" sz="1100" dirty="0" smtClean="0"/>
              <a:t>IEEE</a:t>
            </a:r>
          </a:p>
          <a:p>
            <a:pPr algn="ctr">
              <a:buNone/>
            </a:pPr>
            <a:r>
              <a:rPr lang="en-GB" sz="1100" dirty="0" smtClean="0"/>
              <a:t>GMC</a:t>
            </a:r>
          </a:p>
          <a:p>
            <a:pPr algn="ctr">
              <a:buNone/>
            </a:pPr>
            <a:r>
              <a:rPr lang="en-GB" sz="1100" dirty="0" smtClean="0"/>
              <a:t>GTC</a:t>
            </a:r>
          </a:p>
          <a:p>
            <a:pPr algn="ctr">
              <a:buNone/>
            </a:pPr>
            <a:r>
              <a:rPr lang="en-GB" sz="1100" dirty="0" smtClean="0"/>
              <a:t>Open Street Map</a:t>
            </a:r>
          </a:p>
          <a:p>
            <a:pPr algn="ctr">
              <a:buNone/>
            </a:pPr>
            <a:r>
              <a:rPr lang="en-GB" sz="1100" dirty="0" smtClean="0"/>
              <a:t>Ordnance Survey</a:t>
            </a:r>
          </a:p>
          <a:p>
            <a:pPr algn="ctr">
              <a:buNone/>
            </a:pPr>
            <a:r>
              <a:rPr lang="en-GB" sz="1100" dirty="0" smtClean="0"/>
              <a:t>Mimas</a:t>
            </a:r>
          </a:p>
          <a:p>
            <a:pPr algn="ctr">
              <a:buNone/>
            </a:pPr>
            <a:r>
              <a:rPr lang="en-GB" sz="1100" dirty="0" smtClean="0"/>
              <a:t>ePrints</a:t>
            </a:r>
          </a:p>
          <a:p>
            <a:pPr algn="ctr">
              <a:buNone/>
            </a:pPr>
            <a:r>
              <a:rPr lang="en-GB" sz="1100" dirty="0" smtClean="0"/>
              <a:t>EdShare</a:t>
            </a:r>
          </a:p>
          <a:p>
            <a:pPr algn="ctr">
              <a:buNone/>
            </a:pPr>
            <a:endParaRPr lang="en-GB" sz="1100" dirty="0" smtClean="0"/>
          </a:p>
          <a:p>
            <a:pPr algn="ctr">
              <a:buNone/>
            </a:pPr>
            <a:endParaRPr lang="en-GB" sz="1100" dirty="0" smtClean="0"/>
          </a:p>
        </p:txBody>
      </p:sp>
      <p:sp>
        <p:nvSpPr>
          <p:cNvPr id="11" name="Content Placeholder 9"/>
          <p:cNvSpPr txBox="1">
            <a:spLocks/>
          </p:cNvSpPr>
          <p:nvPr/>
        </p:nvSpPr>
        <p:spPr bwMode="auto">
          <a:xfrm>
            <a:off x="6629400" y="1219200"/>
            <a:ext cx="1828800" cy="5334000"/>
          </a:xfrm>
          <a:prstGeom prst="rect">
            <a:avLst/>
          </a:prstGeom>
          <a:noFill/>
          <a:ln w="28575">
            <a:noFill/>
            <a:miter lim="800000"/>
            <a:headEnd/>
            <a:tailEnd/>
          </a:ln>
        </p:spPr>
        <p:txBody>
          <a:bodyPr vert="horz" wrap="square" lIns="87272" tIns="43637" rIns="87272" bIns="43637" numCol="1" anchor="t" anchorCtr="0" compatLnSpc="1">
            <a:prstTxWarp prst="textNoShape">
              <a:avLst/>
            </a:prstTxWarp>
          </a:bodyPr>
          <a:lstStyle/>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kumimoji="0" lang="en-GB" sz="1100" b="1" i="0" u="none" strike="noStrike" kern="0" cap="none" spc="0" normalizeH="0" baseline="0" noProof="0" dirty="0" smtClean="0">
                <a:ln>
                  <a:noFill/>
                </a:ln>
                <a:solidFill>
                  <a:schemeClr val="bg2"/>
                </a:solidFill>
                <a:effectLst/>
                <a:uLnTx/>
                <a:uFillTx/>
                <a:latin typeface="Arial"/>
                <a:ea typeface="+mn-ea"/>
                <a:cs typeface="+mn-cs"/>
              </a:rPr>
              <a:t>Actors</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kumimoji="0" lang="en-GB" sz="1100" b="0" i="0" u="none" strike="noStrike" kern="0" cap="none" spc="0" normalizeH="0" baseline="0" noProof="0" dirty="0" smtClean="0">
                <a:ln>
                  <a:noFill/>
                </a:ln>
                <a:solidFill>
                  <a:schemeClr val="bg2"/>
                </a:solidFill>
                <a:effectLst/>
                <a:uLnTx/>
                <a:uFillTx/>
                <a:latin typeface="Arial"/>
                <a:ea typeface="+mn-ea"/>
                <a:cs typeface="+mn-cs"/>
              </a:rPr>
              <a:t>Student</a:t>
            </a:r>
            <a:endParaRPr kumimoji="0" lang="en-GB" sz="1100" b="0" i="0" u="none" strike="noStrike" kern="0" cap="none" spc="0" normalizeH="0" baseline="0" noProof="0" dirty="0" smtClean="0">
              <a:ln>
                <a:noFill/>
              </a:ln>
              <a:solidFill>
                <a:schemeClr val="bg2"/>
              </a:solidFill>
              <a:effectLst/>
              <a:uLnTx/>
              <a:uFillTx/>
              <a:latin typeface="Arial"/>
              <a:ea typeface="+mn-ea"/>
              <a:cs typeface="+mn-cs"/>
            </a:endParaRPr>
          </a:p>
          <a:p>
            <a:pPr marL="327025" lvl="0" indent="-327025" algn="ctr" defTabSz="873125" eaLnBrk="0" hangingPunct="0">
              <a:spcBef>
                <a:spcPct val="20000"/>
              </a:spcBef>
              <a:buClr>
                <a:srgbClr val="014359"/>
              </a:buClr>
              <a:buSzPct val="80000"/>
            </a:pPr>
            <a:r>
              <a:rPr lang="en-GB" sz="1100" kern="0" dirty="0" smtClean="0">
                <a:solidFill>
                  <a:schemeClr val="bg2"/>
                </a:solidFill>
                <a:latin typeface="Arial"/>
              </a:rPr>
              <a:t>Part-time Student</a:t>
            </a:r>
          </a:p>
          <a:p>
            <a:pPr marL="327025" lvl="0" indent="-327025" algn="ctr" defTabSz="873125" eaLnBrk="0" hangingPunct="0">
              <a:spcBef>
                <a:spcPct val="20000"/>
              </a:spcBef>
              <a:buClr>
                <a:srgbClr val="014359"/>
              </a:buClr>
              <a:buSzPct val="80000"/>
            </a:pPr>
            <a:r>
              <a:rPr lang="en-GB" sz="1100" kern="0" dirty="0" smtClean="0">
                <a:solidFill>
                  <a:schemeClr val="bg2"/>
                </a:solidFill>
                <a:latin typeface="Arial"/>
              </a:rPr>
              <a:t>Work-placement Student</a:t>
            </a:r>
          </a:p>
          <a:p>
            <a:pPr marL="327025" lvl="0" indent="-327025" algn="ctr" defTabSz="873125" eaLnBrk="0" hangingPunct="0">
              <a:spcBef>
                <a:spcPct val="20000"/>
              </a:spcBef>
              <a:buClr>
                <a:srgbClr val="014359"/>
              </a:buClr>
              <a:buSzPct val="80000"/>
            </a:pPr>
            <a:r>
              <a:rPr lang="en-GB" sz="1100" kern="0" dirty="0" smtClean="0">
                <a:solidFill>
                  <a:schemeClr val="bg2"/>
                </a:solidFill>
                <a:latin typeface="Arial"/>
              </a:rPr>
              <a:t>Recent graduate</a:t>
            </a:r>
          </a:p>
          <a:p>
            <a:pPr marL="327025" lvl="0" indent="-327025" algn="ctr" defTabSz="873125" eaLnBrk="0" hangingPunct="0">
              <a:spcBef>
                <a:spcPct val="20000"/>
              </a:spcBef>
              <a:buClr>
                <a:srgbClr val="014359"/>
              </a:buClr>
              <a:buSzPct val="80000"/>
            </a:pPr>
            <a:r>
              <a:rPr lang="en-GB" sz="1100" kern="0" dirty="0" smtClean="0">
                <a:solidFill>
                  <a:schemeClr val="bg2"/>
                </a:solidFill>
                <a:latin typeface="Arial"/>
              </a:rPr>
              <a:t>Retake student</a:t>
            </a:r>
          </a:p>
          <a:p>
            <a:pPr marL="327025" lvl="0" indent="-327025" algn="ctr" defTabSz="873125" eaLnBrk="0" hangingPunct="0">
              <a:spcBef>
                <a:spcPct val="20000"/>
              </a:spcBef>
              <a:buClr>
                <a:srgbClr val="014359"/>
              </a:buClr>
              <a:buSzPct val="80000"/>
            </a:pPr>
            <a:r>
              <a:rPr lang="en-GB" sz="1100" kern="0" dirty="0" smtClean="0">
                <a:solidFill>
                  <a:schemeClr val="bg2"/>
                </a:solidFill>
                <a:latin typeface="Arial"/>
              </a:rPr>
              <a:t>Alumna</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lang="en-GB" sz="1100" kern="0" dirty="0" smtClean="0">
                <a:solidFill>
                  <a:schemeClr val="bg2"/>
                </a:solidFill>
                <a:latin typeface="Arial"/>
              </a:rPr>
              <a:t>PSB</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kumimoji="0" lang="en-GB" sz="1100" b="0" i="0" u="none" strike="noStrike" kern="0" cap="none" spc="0" normalizeH="0" baseline="0" noProof="0" dirty="0" smtClean="0">
                <a:ln>
                  <a:noFill/>
                </a:ln>
                <a:solidFill>
                  <a:schemeClr val="bg2"/>
                </a:solidFill>
                <a:effectLst/>
                <a:uLnTx/>
                <a:uFillTx/>
                <a:latin typeface="Arial"/>
                <a:ea typeface="+mn-ea"/>
                <a:cs typeface="+mn-cs"/>
              </a:rPr>
              <a:t>Prospective Student</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lang="en-GB" sz="1100" kern="0" dirty="0" smtClean="0">
                <a:solidFill>
                  <a:schemeClr val="bg2"/>
                </a:solidFill>
                <a:latin typeface="Arial"/>
              </a:rPr>
              <a:t>Tutor</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kumimoji="0" lang="en-GB" sz="1100" b="0" i="0" u="none" strike="noStrike" kern="0" cap="none" spc="0" normalizeH="0" baseline="0" noProof="0" dirty="0" smtClean="0">
                <a:ln>
                  <a:noFill/>
                </a:ln>
                <a:solidFill>
                  <a:schemeClr val="bg2"/>
                </a:solidFill>
                <a:effectLst/>
                <a:uLnTx/>
                <a:uFillTx/>
                <a:latin typeface="Arial"/>
                <a:ea typeface="+mn-ea"/>
                <a:cs typeface="+mn-cs"/>
              </a:rPr>
              <a:t>Graduate </a:t>
            </a:r>
            <a:r>
              <a:rPr kumimoji="0" lang="en-GB" sz="1100" b="0" i="0" u="none" strike="noStrike" kern="0" cap="none" spc="0" normalizeH="0" baseline="0" noProof="0" dirty="0" smtClean="0">
                <a:ln>
                  <a:noFill/>
                </a:ln>
                <a:solidFill>
                  <a:schemeClr val="bg2"/>
                </a:solidFill>
                <a:effectLst/>
                <a:uLnTx/>
                <a:uFillTx/>
                <a:latin typeface="Arial"/>
                <a:ea typeface="+mn-ea"/>
                <a:cs typeface="+mn-cs"/>
              </a:rPr>
              <a:t>Teaching</a:t>
            </a:r>
            <a:r>
              <a:rPr lang="en-GB" sz="1100" kern="0" noProof="0" dirty="0" smtClean="0">
                <a:solidFill>
                  <a:schemeClr val="bg2"/>
                </a:solidFill>
                <a:latin typeface="Arial"/>
              </a:rPr>
              <a:t> </a:t>
            </a:r>
            <a:r>
              <a:rPr kumimoji="0" lang="en-GB" sz="1100" b="0" i="0" u="none" strike="noStrike" kern="0" cap="none" spc="0" normalizeH="0" noProof="0" dirty="0" smtClean="0">
                <a:ln>
                  <a:noFill/>
                </a:ln>
                <a:solidFill>
                  <a:schemeClr val="bg2"/>
                </a:solidFill>
                <a:effectLst/>
                <a:uLnTx/>
                <a:uFillTx/>
                <a:latin typeface="Arial"/>
                <a:ea typeface="+mn-ea"/>
                <a:cs typeface="+mn-cs"/>
              </a:rPr>
              <a:t>Assistant</a:t>
            </a:r>
            <a:endParaRPr kumimoji="0" lang="en-GB" sz="1100" b="0" i="0" u="none" strike="noStrike" kern="0" cap="none" spc="0" normalizeH="0" noProof="0" dirty="0" smtClean="0">
              <a:ln>
                <a:noFill/>
              </a:ln>
              <a:solidFill>
                <a:schemeClr val="bg2"/>
              </a:solidFill>
              <a:effectLst/>
              <a:uLnTx/>
              <a:uFillTx/>
              <a:latin typeface="Arial"/>
              <a:ea typeface="+mn-ea"/>
              <a:cs typeface="+mn-cs"/>
            </a:endParaRP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lang="en-GB" sz="1100" kern="0" noProof="0" dirty="0" smtClean="0">
                <a:solidFill>
                  <a:schemeClr val="bg2"/>
                </a:solidFill>
                <a:latin typeface="Arial"/>
              </a:rPr>
              <a:t>Lab technician</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kumimoji="0" lang="en-GB" sz="1100" b="0" i="0" u="none" strike="noStrike" kern="0" cap="none" spc="0" normalizeH="0" baseline="0" dirty="0" smtClean="0">
                <a:ln>
                  <a:noFill/>
                </a:ln>
                <a:solidFill>
                  <a:schemeClr val="bg2"/>
                </a:solidFill>
                <a:effectLst/>
                <a:uLnTx/>
                <a:uFillTx/>
                <a:latin typeface="Arial"/>
                <a:ea typeface="+mn-ea"/>
                <a:cs typeface="+mn-cs"/>
              </a:rPr>
              <a:t>Part</a:t>
            </a:r>
            <a:r>
              <a:rPr kumimoji="0" lang="en-GB" sz="1100" b="0" i="0" u="none" strike="noStrike" kern="0" cap="none" spc="0" normalizeH="0" dirty="0" smtClean="0">
                <a:ln>
                  <a:noFill/>
                </a:ln>
                <a:solidFill>
                  <a:schemeClr val="bg2"/>
                </a:solidFill>
                <a:effectLst/>
                <a:uLnTx/>
                <a:uFillTx/>
                <a:latin typeface="Arial"/>
                <a:ea typeface="+mn-ea"/>
                <a:cs typeface="+mn-cs"/>
              </a:rPr>
              <a:t> time tutor</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lang="en-GB" sz="1100" kern="0" baseline="0" noProof="0" dirty="0" smtClean="0">
                <a:solidFill>
                  <a:schemeClr val="bg2"/>
                </a:solidFill>
                <a:latin typeface="Arial"/>
              </a:rPr>
              <a:t>Teacher</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kumimoji="0" lang="en-GB" sz="1100" b="0" i="0" u="none" strike="noStrike" kern="0" cap="none" spc="0" normalizeH="0" dirty="0" smtClean="0">
                <a:ln>
                  <a:noFill/>
                </a:ln>
                <a:solidFill>
                  <a:schemeClr val="bg2"/>
                </a:solidFill>
                <a:effectLst/>
                <a:uLnTx/>
                <a:uFillTx/>
                <a:latin typeface="Arial"/>
                <a:ea typeface="+mn-ea"/>
                <a:cs typeface="+mn-cs"/>
              </a:rPr>
              <a:t>Researcher</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lang="en-GB" sz="1100" kern="0" baseline="0" noProof="0" dirty="0" smtClean="0">
                <a:solidFill>
                  <a:schemeClr val="bg2"/>
                </a:solidFill>
                <a:latin typeface="Arial"/>
              </a:rPr>
              <a:t>Administrator</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kumimoji="0" lang="en-GB" sz="1100" b="0" i="0" u="none" strike="noStrike" kern="0" cap="none" spc="0" normalizeH="0" dirty="0" smtClean="0">
                <a:ln>
                  <a:noFill/>
                </a:ln>
                <a:solidFill>
                  <a:schemeClr val="bg2"/>
                </a:solidFill>
                <a:effectLst/>
                <a:uLnTx/>
                <a:uFillTx/>
                <a:latin typeface="Arial"/>
                <a:ea typeface="+mn-ea"/>
                <a:cs typeface="+mn-cs"/>
              </a:rPr>
              <a:t>Librarian</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lang="en-GB" sz="1100" kern="0" baseline="0" noProof="0" dirty="0" smtClean="0">
                <a:solidFill>
                  <a:schemeClr val="bg2"/>
                </a:solidFill>
                <a:latin typeface="Arial"/>
              </a:rPr>
              <a:t>Learning technologist</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kumimoji="0" lang="en-GB" sz="1100" b="0" i="0" u="none" strike="noStrike" kern="0" cap="none" spc="0" normalizeH="0" dirty="0" smtClean="0">
                <a:ln>
                  <a:noFill/>
                </a:ln>
                <a:solidFill>
                  <a:schemeClr val="bg2"/>
                </a:solidFill>
                <a:effectLst/>
                <a:uLnTx/>
                <a:uFillTx/>
                <a:latin typeface="Arial"/>
                <a:ea typeface="+mn-ea"/>
                <a:cs typeface="+mn-cs"/>
              </a:rPr>
              <a:t>Media Assistant</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lang="en-GB" sz="1100" kern="0" baseline="0" noProof="0" dirty="0" smtClean="0">
                <a:solidFill>
                  <a:schemeClr val="bg2"/>
                </a:solidFill>
                <a:latin typeface="Arial"/>
              </a:rPr>
              <a:t>IT </a:t>
            </a:r>
            <a:r>
              <a:rPr lang="en-GB" sz="1100" kern="0" dirty="0" smtClean="0">
                <a:solidFill>
                  <a:schemeClr val="bg2"/>
                </a:solidFill>
                <a:latin typeface="Arial"/>
              </a:rPr>
              <a:t>support </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kumimoji="0" lang="en-GB" sz="1100" b="0" i="0" u="none" strike="noStrike" kern="0" cap="none" spc="0" normalizeH="0" baseline="0" noProof="0" dirty="0" smtClean="0">
                <a:ln>
                  <a:noFill/>
                </a:ln>
                <a:solidFill>
                  <a:schemeClr val="bg2"/>
                </a:solidFill>
                <a:effectLst/>
                <a:uLnTx/>
                <a:uFillTx/>
                <a:latin typeface="Arial"/>
                <a:ea typeface="+mn-ea"/>
                <a:cs typeface="+mn-cs"/>
              </a:rPr>
              <a:t>Invigilator</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lang="en-GB" sz="1100" kern="0" dirty="0" smtClean="0">
                <a:solidFill>
                  <a:schemeClr val="bg2"/>
                </a:solidFill>
                <a:latin typeface="Arial"/>
              </a:rPr>
              <a:t>Doctor</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lang="en-GB" sz="1100" kern="0" dirty="0" smtClean="0">
                <a:solidFill>
                  <a:schemeClr val="bg2"/>
                </a:solidFill>
                <a:latin typeface="Arial"/>
              </a:rPr>
              <a:t>Counsellor</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r>
              <a:rPr lang="en-GB" sz="1100" kern="0" dirty="0" smtClean="0">
                <a:solidFill>
                  <a:schemeClr val="bg2"/>
                </a:solidFill>
                <a:latin typeface="Arial"/>
              </a:rPr>
              <a:t>Senior tutor</a:t>
            </a: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endParaRPr lang="en-GB" sz="1100" kern="0" dirty="0" smtClean="0">
              <a:solidFill>
                <a:schemeClr val="bg2"/>
              </a:solidFill>
              <a:latin typeface="Arial"/>
            </a:endParaRP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endParaRPr kumimoji="0" lang="en-GB" sz="1100" b="0" i="0" u="none" strike="noStrike" kern="0" cap="none" spc="0" normalizeH="0" baseline="0" noProof="0" dirty="0" smtClean="0">
              <a:ln>
                <a:noFill/>
              </a:ln>
              <a:solidFill>
                <a:schemeClr val="bg2"/>
              </a:solidFill>
              <a:effectLst/>
              <a:uLnTx/>
              <a:uFillTx/>
              <a:latin typeface="Arial"/>
              <a:ea typeface="+mn-ea"/>
              <a:cs typeface="+mn-cs"/>
            </a:endParaRP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endParaRPr kumimoji="0" lang="en-GB" sz="1100" b="0" i="0" u="none" strike="noStrike" kern="0" cap="none" spc="0" normalizeH="0" baseline="0" noProof="0" dirty="0" smtClean="0">
              <a:ln>
                <a:noFill/>
              </a:ln>
              <a:solidFill>
                <a:schemeClr val="bg2"/>
              </a:solidFill>
              <a:effectLst/>
              <a:uLnTx/>
              <a:uFillTx/>
              <a:latin typeface="Arial"/>
              <a:ea typeface="+mn-ea"/>
              <a:cs typeface="+mn-cs"/>
            </a:endParaRP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endParaRPr kumimoji="0" lang="en-GB" sz="1100" b="0" i="0" u="none" strike="noStrike" kern="0" cap="none" spc="0" normalizeH="0" baseline="0" noProof="0" dirty="0" smtClean="0">
              <a:ln>
                <a:noFill/>
              </a:ln>
              <a:solidFill>
                <a:schemeClr val="bg2"/>
              </a:solidFill>
              <a:effectLst/>
              <a:uLnTx/>
              <a:uFillTx/>
              <a:latin typeface="Arial"/>
              <a:ea typeface="+mn-ea"/>
              <a:cs typeface="+mn-cs"/>
            </a:endParaRPr>
          </a:p>
          <a:p>
            <a:pPr marL="327025" marR="0" lvl="0" indent="-327025" algn="ctr" defTabSz="873125" rtl="0" eaLnBrk="0" fontAlgn="base" latinLnBrk="0" hangingPunct="0">
              <a:lnSpc>
                <a:spcPct val="100000"/>
              </a:lnSpc>
              <a:spcBef>
                <a:spcPct val="20000"/>
              </a:spcBef>
              <a:spcAft>
                <a:spcPct val="0"/>
              </a:spcAft>
              <a:buClr>
                <a:srgbClr val="014359"/>
              </a:buClr>
              <a:buSzPct val="80000"/>
              <a:buFont typeface="Wingdings" charset="2"/>
              <a:buNone/>
              <a:tabLst/>
              <a:defRPr/>
            </a:pPr>
            <a:endParaRPr kumimoji="0" lang="en-GB" sz="1100" b="0" i="0" u="none" strike="noStrike" kern="0" cap="none" spc="0" normalizeH="0" baseline="0" noProof="0" dirty="0" smtClean="0">
              <a:ln>
                <a:noFill/>
              </a:ln>
              <a:solidFill>
                <a:schemeClr val="bg2"/>
              </a:solidFill>
              <a:effectLst/>
              <a:uLnTx/>
              <a:uFillTx/>
              <a:latin typeface="Arial"/>
              <a:ea typeface="+mn-ea"/>
              <a:cs typeface="+mn-cs"/>
            </a:endParaRPr>
          </a:p>
        </p:txBody>
      </p:sp>
      <p:sp>
        <p:nvSpPr>
          <p:cNvPr id="12" name="Explosion 1 11"/>
          <p:cNvSpPr/>
          <p:nvPr/>
        </p:nvSpPr>
        <p:spPr>
          <a:xfrm rot="1533310">
            <a:off x="5563171" y="4721184"/>
            <a:ext cx="4419600" cy="2418080"/>
          </a:xfrm>
          <a:prstGeom prst="irregularSeal1">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GB" sz="1800" b="1" dirty="0" smtClean="0">
                <a:latin typeface="Arial"/>
                <a:cs typeface="Arial"/>
              </a:rPr>
              <a:t>These lists are not in any way complete</a:t>
            </a:r>
            <a:endParaRPr lang="en-GB" sz="1800" b="1" dirty="0">
              <a:latin typeface="Arial"/>
              <a:cs typeface="Arial"/>
            </a:endParaRP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want to climb over the walls…</a:t>
            </a:r>
            <a:endParaRPr lang="en-GB" dirty="0"/>
          </a:p>
        </p:txBody>
      </p:sp>
      <p:pic>
        <p:nvPicPr>
          <p:cNvPr id="5" name="Content Placeholder 4" descr="Picture 36.png"/>
          <p:cNvPicPr>
            <a:picLocks noGrp="1" noChangeAspect="1"/>
          </p:cNvPicPr>
          <p:nvPr>
            <p:ph idx="1"/>
          </p:nvPr>
        </p:nvPicPr>
        <p:blipFill>
          <a:blip r:embed="rId3"/>
          <a:srcRect t="-4435" b="-4435"/>
          <a:stretch>
            <a:fillRect/>
          </a:stretch>
        </p:blipFill>
        <p:spPr/>
      </p:pic>
      <p:sp>
        <p:nvSpPr>
          <p:cNvPr id="6" name="TextBox 5"/>
          <p:cNvSpPr txBox="1"/>
          <p:nvPr/>
        </p:nvSpPr>
        <p:spPr>
          <a:xfrm>
            <a:off x="2286000" y="5410200"/>
            <a:ext cx="6324600" cy="307777"/>
          </a:xfrm>
          <a:prstGeom prst="rect">
            <a:avLst/>
          </a:prstGeom>
          <a:noFill/>
        </p:spPr>
        <p:txBody>
          <a:bodyPr wrap="square" rtlCol="0">
            <a:spAutoFit/>
          </a:bodyPr>
          <a:lstStyle/>
          <a:p>
            <a:r>
              <a:rPr lang="en-GB" sz="1400" dirty="0" smtClean="0">
                <a:solidFill>
                  <a:srgbClr val="000000"/>
                </a:solidFill>
                <a:latin typeface="Arial"/>
                <a:cs typeface="Arial"/>
              </a:rPr>
              <a:t>Adapted from one used by tbl, originally from the economist I think</a:t>
            </a:r>
            <a:endParaRPr lang="en-GB" sz="1400" dirty="0">
              <a:solidFill>
                <a:srgbClr val="000000"/>
              </a:solidFill>
              <a:latin typeface="Arial"/>
              <a:cs typeface="Arial"/>
            </a:endParaRPr>
          </a:p>
        </p:txBody>
      </p:sp>
      <p:sp>
        <p:nvSpPr>
          <p:cNvPr id="7" name="TextBox 6"/>
          <p:cNvSpPr txBox="1"/>
          <p:nvPr/>
        </p:nvSpPr>
        <p:spPr>
          <a:xfrm rot="522451">
            <a:off x="6294519" y="2075176"/>
            <a:ext cx="129540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2000" dirty="0" smtClean="0"/>
              <a:t>Student</a:t>
            </a:r>
          </a:p>
          <a:p>
            <a:r>
              <a:rPr lang="en-GB" sz="2000" dirty="0" smtClean="0"/>
              <a:t>services</a:t>
            </a:r>
            <a:endParaRPr lang="en-GB" sz="2000" dirty="0"/>
          </a:p>
        </p:txBody>
      </p:sp>
      <p:sp>
        <p:nvSpPr>
          <p:cNvPr id="8" name="TextBox 7"/>
          <p:cNvSpPr txBox="1"/>
          <p:nvPr/>
        </p:nvSpPr>
        <p:spPr>
          <a:xfrm rot="20330618">
            <a:off x="1187550" y="1746769"/>
            <a:ext cx="1150139"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2000" dirty="0" smtClean="0"/>
              <a:t>Library</a:t>
            </a:r>
          </a:p>
        </p:txBody>
      </p:sp>
      <p:sp>
        <p:nvSpPr>
          <p:cNvPr id="9" name="TextBox 8"/>
          <p:cNvSpPr txBox="1"/>
          <p:nvPr/>
        </p:nvSpPr>
        <p:spPr>
          <a:xfrm rot="20352458">
            <a:off x="4171840" y="3500773"/>
            <a:ext cx="1502310" cy="707886"/>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2000" dirty="0" smtClean="0"/>
              <a:t>Student Union</a:t>
            </a:r>
            <a:endParaRPr lang="en-GB" sz="2000" dirty="0"/>
          </a:p>
        </p:txBody>
      </p:sp>
      <p:sp>
        <p:nvSpPr>
          <p:cNvPr id="10" name="TextBox 9"/>
          <p:cNvSpPr txBox="1"/>
          <p:nvPr/>
        </p:nvSpPr>
        <p:spPr>
          <a:xfrm rot="522451">
            <a:off x="2923080" y="1573972"/>
            <a:ext cx="12954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2000" dirty="0" smtClean="0"/>
              <a:t>   ECS</a:t>
            </a:r>
            <a:endParaRPr lang="en-GB" sz="2000" dirty="0"/>
          </a:p>
        </p:txBody>
      </p:sp>
      <p:sp>
        <p:nvSpPr>
          <p:cNvPr id="11" name="TextBox 10"/>
          <p:cNvSpPr txBox="1"/>
          <p:nvPr/>
        </p:nvSpPr>
        <p:spPr>
          <a:xfrm rot="522451">
            <a:off x="1094280" y="3859973"/>
            <a:ext cx="1295400"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2000" dirty="0" smtClean="0"/>
              <a:t>admin</a:t>
            </a:r>
            <a:endParaRPr lang="en-GB" sz="2000" dirty="0"/>
          </a:p>
        </p:txBody>
      </p:sp>
      <p:sp>
        <p:nvSpPr>
          <p:cNvPr id="12" name="TextBox 11"/>
          <p:cNvSpPr txBox="1"/>
          <p:nvPr/>
        </p:nvSpPr>
        <p:spPr>
          <a:xfrm rot="522451">
            <a:off x="3073896" y="2509185"/>
            <a:ext cx="1570349"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2000" dirty="0" smtClean="0"/>
              <a:t>facebook</a:t>
            </a:r>
            <a:endParaRPr lang="en-GB" sz="2000" dirty="0"/>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1463" y="217488"/>
            <a:ext cx="6124575" cy="968375"/>
          </a:xfrm>
        </p:spPr>
        <p:txBody>
          <a:bodyPr/>
          <a:lstStyle/>
          <a:p>
            <a:r>
              <a:rPr lang="en-GB" dirty="0" smtClean="0"/>
              <a:t>Our educational position: </a:t>
            </a:r>
            <a:r>
              <a:rPr lang="en-GB" sz="2000" dirty="0" smtClean="0"/>
              <a:t>student-centred research-led learning</a:t>
            </a:r>
            <a:endParaRPr lang="en-GB" dirty="0"/>
          </a:p>
        </p:txBody>
      </p:sp>
      <p:graphicFrame>
        <p:nvGraphicFramePr>
          <p:cNvPr id="5" name="Content Placeholder 4"/>
          <p:cNvGraphicFramePr>
            <a:graphicFrameLocks noGrp="1"/>
          </p:cNvGraphicFramePr>
          <p:nvPr>
            <p:ph idx="1"/>
          </p:nvPr>
        </p:nvGraphicFramePr>
        <p:xfrm>
          <a:off x="4191000" y="1371601"/>
          <a:ext cx="6588125" cy="312419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52400" y="1600200"/>
            <a:ext cx="6019800" cy="3462486"/>
          </a:xfrm>
          <a:prstGeom prst="rect">
            <a:avLst/>
          </a:prstGeom>
          <a:noFill/>
        </p:spPr>
        <p:txBody>
          <a:bodyPr wrap="square" rtlCol="0">
            <a:spAutoFit/>
          </a:bodyPr>
          <a:lstStyle/>
          <a:p>
            <a:pPr>
              <a:buFont typeface="Arial"/>
              <a:buChar char="•"/>
            </a:pPr>
            <a:r>
              <a:rPr lang="en-GB" sz="1700" dirty="0" smtClean="0">
                <a:solidFill>
                  <a:srgbClr val="000000"/>
                </a:solidFill>
                <a:latin typeface="Arial"/>
                <a:cs typeface="Arial"/>
              </a:rPr>
              <a:t>Authentic learning </a:t>
            </a:r>
          </a:p>
          <a:p>
            <a:pPr>
              <a:spcAft>
                <a:spcPts val="600"/>
              </a:spcAft>
              <a:buFont typeface="Arial"/>
              <a:buChar char="•"/>
            </a:pPr>
            <a:r>
              <a:rPr lang="en-GB" sz="1700" dirty="0" smtClean="0">
                <a:solidFill>
                  <a:srgbClr val="000000"/>
                </a:solidFill>
                <a:latin typeface="Arial"/>
                <a:cs typeface="Arial"/>
              </a:rPr>
              <a:t>Situated Learning</a:t>
            </a:r>
          </a:p>
          <a:p>
            <a:pPr>
              <a:spcAft>
                <a:spcPts val="600"/>
              </a:spcAft>
              <a:buFont typeface="Arial"/>
              <a:buChar char="•"/>
            </a:pPr>
            <a:r>
              <a:rPr lang="en-GB" sz="1700" dirty="0" smtClean="0">
                <a:solidFill>
                  <a:srgbClr val="000000"/>
                </a:solidFill>
                <a:latin typeface="Arial"/>
                <a:cs typeface="Arial"/>
              </a:rPr>
              <a:t>21</a:t>
            </a:r>
            <a:r>
              <a:rPr lang="en-GB" sz="1700" baseline="30000" dirty="0" smtClean="0">
                <a:solidFill>
                  <a:srgbClr val="000000"/>
                </a:solidFill>
                <a:latin typeface="Arial"/>
                <a:cs typeface="Arial"/>
              </a:rPr>
              <a:t>st</a:t>
            </a:r>
            <a:r>
              <a:rPr lang="en-GB" sz="1700" dirty="0" smtClean="0">
                <a:solidFill>
                  <a:srgbClr val="000000"/>
                </a:solidFill>
                <a:latin typeface="Arial"/>
                <a:cs typeface="Arial"/>
              </a:rPr>
              <a:t> century world-ware</a:t>
            </a:r>
          </a:p>
          <a:p>
            <a:pPr>
              <a:spcAft>
                <a:spcPts val="600"/>
              </a:spcAft>
              <a:buFont typeface="Arial"/>
              <a:buChar char="•"/>
            </a:pPr>
            <a:r>
              <a:rPr lang="en-GB" sz="1700" dirty="0" smtClean="0">
                <a:solidFill>
                  <a:srgbClr val="000000"/>
                </a:solidFill>
                <a:latin typeface="Arial"/>
                <a:cs typeface="Arial"/>
              </a:rPr>
              <a:t>Accommodating diversity caused by disciplinary differences</a:t>
            </a:r>
          </a:p>
          <a:p>
            <a:pPr>
              <a:spcAft>
                <a:spcPts val="600"/>
              </a:spcAft>
              <a:buFont typeface="Arial"/>
              <a:buChar char="•"/>
            </a:pPr>
            <a:r>
              <a:rPr lang="en-GB" sz="1700" dirty="0" smtClean="0">
                <a:solidFill>
                  <a:srgbClr val="000000"/>
                </a:solidFill>
                <a:latin typeface="Arial"/>
                <a:cs typeface="Arial"/>
              </a:rPr>
              <a:t>Meeting the needs of our learners</a:t>
            </a:r>
          </a:p>
          <a:p>
            <a:pPr>
              <a:spcAft>
                <a:spcPts val="600"/>
              </a:spcAft>
              <a:buFont typeface="Arial"/>
              <a:buChar char="•"/>
            </a:pPr>
            <a:r>
              <a:rPr lang="en-GB" sz="1700" dirty="0" smtClean="0">
                <a:solidFill>
                  <a:srgbClr val="000000"/>
                </a:solidFill>
                <a:latin typeface="Arial"/>
                <a:cs typeface="Arial"/>
              </a:rPr>
              <a:t>Acquiring/mastering</a:t>
            </a:r>
            <a:br>
              <a:rPr lang="en-GB" sz="1700" dirty="0" smtClean="0">
                <a:solidFill>
                  <a:srgbClr val="000000"/>
                </a:solidFill>
                <a:latin typeface="Arial"/>
                <a:cs typeface="Arial"/>
              </a:rPr>
            </a:br>
            <a:r>
              <a:rPr lang="en-GB" sz="1700" dirty="0" smtClean="0">
                <a:solidFill>
                  <a:srgbClr val="000000"/>
                </a:solidFill>
                <a:latin typeface="Arial"/>
                <a:cs typeface="Arial"/>
              </a:rPr>
              <a:t>Skills, knowledge and understanding</a:t>
            </a:r>
          </a:p>
          <a:p>
            <a:pPr>
              <a:spcAft>
                <a:spcPts val="600"/>
              </a:spcAft>
              <a:buFont typeface="Arial"/>
              <a:buChar char="•"/>
            </a:pPr>
            <a:r>
              <a:rPr lang="en-GB" sz="1700" dirty="0" smtClean="0">
                <a:solidFill>
                  <a:srgbClr val="000000"/>
                </a:solidFill>
                <a:latin typeface="Arial"/>
                <a:cs typeface="Arial"/>
              </a:rPr>
              <a:t>Meeting the needs of our academics</a:t>
            </a:r>
          </a:p>
          <a:p>
            <a:pPr>
              <a:spcAft>
                <a:spcPts val="600"/>
              </a:spcAft>
              <a:buFont typeface="Arial"/>
              <a:buChar char="•"/>
            </a:pPr>
            <a:r>
              <a:rPr lang="en-GB" sz="1700" dirty="0" smtClean="0">
                <a:solidFill>
                  <a:srgbClr val="000000"/>
                </a:solidFill>
                <a:latin typeface="Arial"/>
                <a:cs typeface="Arial"/>
              </a:rPr>
              <a:t>Making the administration work for the teachers, administrators and the students!!</a:t>
            </a:r>
          </a:p>
          <a:p>
            <a:endParaRPr lang="en-GB" sz="1400" dirty="0">
              <a:solidFill>
                <a:srgbClr val="000000"/>
              </a:solidFill>
              <a:latin typeface="Arial"/>
              <a:cs typeface="Arial"/>
            </a:endParaRPr>
          </a:p>
        </p:txBody>
      </p:sp>
      <p:sp>
        <p:nvSpPr>
          <p:cNvPr id="10" name="Rectangle 9"/>
          <p:cNvSpPr/>
          <p:nvPr/>
        </p:nvSpPr>
        <p:spPr>
          <a:xfrm>
            <a:off x="4343400" y="4800600"/>
            <a:ext cx="4572000" cy="907941"/>
          </a:xfrm>
          <a:prstGeom prst="rect">
            <a:avLst/>
          </a:prstGeom>
        </p:spPr>
        <p:style>
          <a:lnRef idx="1">
            <a:schemeClr val="accent1"/>
          </a:lnRef>
          <a:fillRef idx="3">
            <a:schemeClr val="accent1"/>
          </a:fillRef>
          <a:effectRef idx="2">
            <a:schemeClr val="accent1"/>
          </a:effectRef>
          <a:fontRef idx="minor">
            <a:schemeClr val="lt1"/>
          </a:fontRef>
        </p:style>
        <p:txBody>
          <a:bodyPr anchor="ctr">
            <a:spAutoFit/>
          </a:bodyPr>
          <a:lstStyle/>
          <a:p>
            <a:pPr algn="ctr">
              <a:spcAft>
                <a:spcPts val="600"/>
              </a:spcAft>
            </a:pPr>
            <a:r>
              <a:rPr lang="en-GB" sz="1600" dirty="0" smtClean="0">
                <a:solidFill>
                  <a:schemeClr val="tx1"/>
                </a:solidFill>
                <a:latin typeface="Arial"/>
                <a:cs typeface="Arial"/>
              </a:rPr>
              <a:t>Learning experiences for the thought leaders and decision makers of tomorrow</a:t>
            </a:r>
          </a:p>
          <a:p>
            <a:pPr algn="ctr">
              <a:spcAft>
                <a:spcPts val="600"/>
              </a:spcAft>
            </a:pPr>
            <a:r>
              <a:rPr lang="en-GB" sz="1600" dirty="0" smtClean="0">
                <a:solidFill>
                  <a:schemeClr val="tx1"/>
                </a:solidFill>
                <a:latin typeface="Arial"/>
                <a:cs typeface="Arial"/>
              </a:rPr>
              <a:t>Ethical decision makers and global leaders</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collected aspects</a:t>
            </a:r>
            <a:endParaRPr lang="en-GB" dirty="0"/>
          </a:p>
        </p:txBody>
      </p:sp>
      <p:pic>
        <p:nvPicPr>
          <p:cNvPr id="5" name="Content Placeholder 4" descr="Picture 3.png"/>
          <p:cNvPicPr>
            <a:picLocks noGrp="1" noChangeAspect="1"/>
          </p:cNvPicPr>
          <p:nvPr>
            <p:ph idx="1"/>
          </p:nvPr>
        </p:nvPicPr>
        <p:blipFill>
          <a:blip r:embed="rId3"/>
          <a:srcRect l="-35696" r="-35696"/>
          <a:stretch>
            <a:fillRect/>
          </a:stretch>
        </p:blipFill>
        <p:spPr>
          <a:xfrm>
            <a:off x="2057400" y="1295400"/>
            <a:ext cx="8340725" cy="4302125"/>
          </a:xfrm>
        </p:spPr>
      </p:pic>
      <p:pic>
        <p:nvPicPr>
          <p:cNvPr id="6" name="Content Placeholder 3" descr="Picture 59.png"/>
          <p:cNvPicPr>
            <a:picLocks noChangeAspect="1"/>
          </p:cNvPicPr>
          <p:nvPr/>
        </p:nvPicPr>
        <p:blipFill>
          <a:blip r:embed="rId4"/>
          <a:srcRect t="-6720" b="-6720"/>
          <a:stretch>
            <a:fillRect/>
          </a:stretch>
        </p:blipFill>
        <p:spPr bwMode="auto">
          <a:xfrm>
            <a:off x="5181600" y="2667000"/>
            <a:ext cx="5466099" cy="2819400"/>
          </a:xfrm>
          <a:prstGeom prst="rect">
            <a:avLst/>
          </a:prstGeom>
          <a:noFill/>
          <a:ln w="28575">
            <a:noFill/>
            <a:miter lim="800000"/>
            <a:headEnd/>
            <a:tailEnd/>
          </a:ln>
        </p:spPr>
      </p:pic>
      <p:pic>
        <p:nvPicPr>
          <p:cNvPr id="8" name="Picture 7" descr="Picture 4.png"/>
          <p:cNvPicPr>
            <a:picLocks noChangeAspect="1"/>
          </p:cNvPicPr>
          <p:nvPr/>
        </p:nvPicPr>
        <p:blipFill>
          <a:blip r:embed="rId5"/>
          <a:stretch>
            <a:fillRect/>
          </a:stretch>
        </p:blipFill>
        <p:spPr>
          <a:xfrm>
            <a:off x="6705600" y="3962400"/>
            <a:ext cx="6646162" cy="4863273"/>
          </a:xfrm>
          <a:prstGeom prst="rect">
            <a:avLst/>
          </a:prstGeom>
        </p:spPr>
      </p:pic>
      <p:sp>
        <p:nvSpPr>
          <p:cNvPr id="9" name="TextBox 8"/>
          <p:cNvSpPr txBox="1"/>
          <p:nvPr/>
        </p:nvSpPr>
        <p:spPr>
          <a:xfrm>
            <a:off x="228600" y="2133600"/>
            <a:ext cx="3311173" cy="2677656"/>
          </a:xfrm>
          <a:prstGeom prst="rect">
            <a:avLst/>
          </a:prstGeom>
          <a:noFill/>
        </p:spPr>
        <p:txBody>
          <a:bodyPr wrap="none" rtlCol="0">
            <a:spAutoFit/>
          </a:bodyPr>
          <a:lstStyle/>
          <a:p>
            <a:r>
              <a:rPr lang="en-GB" dirty="0" smtClean="0">
                <a:solidFill>
                  <a:srgbClr val="000000"/>
                </a:solidFill>
                <a:latin typeface="Arial"/>
                <a:cs typeface="Arial"/>
              </a:rPr>
              <a:t>Incorporated principles</a:t>
            </a:r>
          </a:p>
          <a:p>
            <a:r>
              <a:rPr lang="en-GB" dirty="0" smtClean="0">
                <a:solidFill>
                  <a:srgbClr val="000000"/>
                </a:solidFill>
                <a:latin typeface="Arial"/>
                <a:cs typeface="Arial"/>
              </a:rPr>
              <a:t>Aggregation</a:t>
            </a:r>
          </a:p>
          <a:p>
            <a:r>
              <a:rPr lang="en-GB" dirty="0" smtClean="0">
                <a:solidFill>
                  <a:srgbClr val="000000"/>
                </a:solidFill>
                <a:latin typeface="Arial"/>
                <a:cs typeface="Arial"/>
              </a:rPr>
              <a:t>Personalisation</a:t>
            </a:r>
          </a:p>
          <a:p>
            <a:r>
              <a:rPr lang="en-GB" dirty="0" smtClean="0">
                <a:solidFill>
                  <a:srgbClr val="000000"/>
                </a:solidFill>
                <a:latin typeface="Arial"/>
                <a:cs typeface="Arial"/>
              </a:rPr>
              <a:t>Customisation</a:t>
            </a:r>
          </a:p>
          <a:p>
            <a:r>
              <a:rPr lang="en-GB" dirty="0" smtClean="0">
                <a:solidFill>
                  <a:srgbClr val="000000"/>
                </a:solidFill>
                <a:latin typeface="Arial"/>
                <a:cs typeface="Arial"/>
              </a:rPr>
              <a:t>Linked data</a:t>
            </a:r>
          </a:p>
          <a:p>
            <a:r>
              <a:rPr lang="en-GB" dirty="0" smtClean="0">
                <a:solidFill>
                  <a:srgbClr val="000000"/>
                </a:solidFill>
                <a:latin typeface="Arial"/>
                <a:cs typeface="Arial"/>
              </a:rPr>
              <a:t>Open data</a:t>
            </a:r>
          </a:p>
          <a:p>
            <a:r>
              <a:rPr lang="en-GB" dirty="0" smtClean="0">
                <a:solidFill>
                  <a:srgbClr val="000000"/>
                </a:solidFill>
                <a:latin typeface="Arial"/>
                <a:cs typeface="Arial"/>
              </a:rPr>
              <a:t>Web 2.0 world</a:t>
            </a:r>
            <a:endParaRPr lang="en-GB" dirty="0">
              <a:solidFill>
                <a:srgbClr val="000000"/>
              </a:solidFill>
              <a:latin typeface="Arial"/>
              <a:cs typeface="Arial"/>
            </a:endParaRPr>
          </a:p>
        </p:txBody>
      </p:sp>
      <p:pic>
        <p:nvPicPr>
          <p:cNvPr id="10" name="Picture 9" descr="Picture 9.png"/>
          <p:cNvPicPr>
            <a:picLocks noChangeAspect="1"/>
          </p:cNvPicPr>
          <p:nvPr/>
        </p:nvPicPr>
        <p:blipFill>
          <a:blip r:embed="rId6"/>
          <a:stretch>
            <a:fillRect/>
          </a:stretch>
        </p:blipFill>
        <p:spPr>
          <a:xfrm>
            <a:off x="2667000" y="4495800"/>
            <a:ext cx="3445501" cy="2362200"/>
          </a:xfrm>
          <a:prstGeom prst="rect">
            <a:avLst/>
          </a:prstGeom>
        </p:spPr>
      </p:pic>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Picture 36.png"/>
          <p:cNvPicPr>
            <a:picLocks noChangeAspect="1"/>
          </p:cNvPicPr>
          <p:nvPr/>
        </p:nvPicPr>
        <p:blipFill>
          <a:blip r:embed="rId3"/>
          <a:stretch>
            <a:fillRect/>
          </a:stretch>
        </p:blipFill>
        <p:spPr>
          <a:xfrm>
            <a:off x="228600" y="914400"/>
            <a:ext cx="6463800" cy="4800600"/>
          </a:xfrm>
          <a:prstGeom prst="rect">
            <a:avLst/>
          </a:prstGeom>
        </p:spPr>
      </p:pic>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Content Placeholder 9" descr="IMG_1519_2.png"/>
          <p:cNvPicPr>
            <a:picLocks noGrp="1" noChangeAspect="1"/>
          </p:cNvPicPr>
          <p:nvPr>
            <p:ph sz="half" idx="1"/>
          </p:nvPr>
        </p:nvPicPr>
        <p:blipFill>
          <a:blip r:embed="rId3"/>
          <a:srcRect t="-994" b="-994"/>
          <a:stretch>
            <a:fillRect/>
          </a:stretch>
        </p:blipFill>
        <p:spPr>
          <a:xfrm>
            <a:off x="304800" y="1295400"/>
            <a:ext cx="2646362" cy="2780784"/>
          </a:xfrm>
        </p:spPr>
      </p:pic>
      <p:sp>
        <p:nvSpPr>
          <p:cNvPr id="2" name="Title 1"/>
          <p:cNvSpPr>
            <a:spLocks noGrp="1"/>
          </p:cNvSpPr>
          <p:nvPr>
            <p:ph type="title"/>
          </p:nvPr>
        </p:nvSpPr>
        <p:spPr>
          <a:xfrm>
            <a:off x="271463" y="179388"/>
            <a:ext cx="6357937" cy="968375"/>
          </a:xfrm>
        </p:spPr>
        <p:txBody>
          <a:bodyPr/>
          <a:lstStyle/>
          <a:p>
            <a:r>
              <a:rPr lang="en-GB" dirty="0" smtClean="0"/>
              <a:t>Meeting, talking, making, talking</a:t>
            </a:r>
            <a:endParaRPr lang="en-GB" dirty="0"/>
          </a:p>
        </p:txBody>
      </p:sp>
      <p:pic>
        <p:nvPicPr>
          <p:cNvPr id="7" name="Content Placeholder 6" descr="Picture 5.png"/>
          <p:cNvPicPr>
            <a:picLocks noGrp="1" noChangeAspect="1"/>
          </p:cNvPicPr>
          <p:nvPr>
            <p:ph sz="half" idx="2"/>
          </p:nvPr>
        </p:nvPicPr>
        <p:blipFill>
          <a:blip r:embed="rId4"/>
          <a:srcRect l="-17230" r="-17230"/>
          <a:stretch>
            <a:fillRect/>
          </a:stretch>
        </p:blipFill>
        <p:spPr>
          <a:xfrm>
            <a:off x="4648200" y="1219200"/>
            <a:ext cx="4094163" cy="4302125"/>
          </a:xfrm>
        </p:spPr>
      </p:pic>
      <p:pic>
        <p:nvPicPr>
          <p:cNvPr id="8" name="Picture 7" descr="SLE-FlipCharts00Overview.jpg"/>
          <p:cNvPicPr>
            <a:picLocks noChangeAspect="1"/>
          </p:cNvPicPr>
          <p:nvPr/>
        </p:nvPicPr>
        <p:blipFill>
          <a:blip r:embed="rId5"/>
          <a:stretch>
            <a:fillRect/>
          </a:stretch>
        </p:blipFill>
        <p:spPr>
          <a:xfrm>
            <a:off x="2286000" y="3048000"/>
            <a:ext cx="6172200" cy="2364653"/>
          </a:xfrm>
          <a:prstGeom prst="rect">
            <a:avLst/>
          </a:prstGeom>
        </p:spPr>
      </p:pic>
      <p:sp>
        <p:nvSpPr>
          <p:cNvPr id="11" name="TextBox 10"/>
          <p:cNvSpPr txBox="1"/>
          <p:nvPr/>
        </p:nvSpPr>
        <p:spPr>
          <a:xfrm>
            <a:off x="388554" y="4038600"/>
            <a:ext cx="2943497" cy="1477328"/>
          </a:xfrm>
          <a:prstGeom prst="rect">
            <a:avLst/>
          </a:prstGeom>
          <a:noFill/>
        </p:spPr>
        <p:txBody>
          <a:bodyPr wrap="none" rtlCol="0">
            <a:spAutoFit/>
          </a:bodyPr>
          <a:lstStyle/>
          <a:p>
            <a:r>
              <a:rPr lang="en-GB" sz="1800" dirty="0" smtClean="0">
                <a:solidFill>
                  <a:srgbClr val="000000"/>
                </a:solidFill>
                <a:latin typeface="Arial"/>
                <a:cs typeface="Arial"/>
              </a:rPr>
              <a:t>SLE group meetings</a:t>
            </a:r>
          </a:p>
          <a:p>
            <a:r>
              <a:rPr lang="en-GB" sz="1800" dirty="0" smtClean="0">
                <a:solidFill>
                  <a:srgbClr val="000000"/>
                </a:solidFill>
                <a:latin typeface="Arial"/>
                <a:cs typeface="Arial"/>
              </a:rPr>
              <a:t>CIP boards</a:t>
            </a:r>
          </a:p>
          <a:p>
            <a:r>
              <a:rPr lang="en-GB" sz="1800" dirty="0" smtClean="0">
                <a:solidFill>
                  <a:srgbClr val="000000"/>
                </a:solidFill>
                <a:latin typeface="Arial"/>
                <a:cs typeface="Arial"/>
              </a:rPr>
              <a:t>TEL-SIG</a:t>
            </a:r>
          </a:p>
          <a:p>
            <a:r>
              <a:rPr lang="en-GB" sz="1800" dirty="0" smtClean="0">
                <a:solidFill>
                  <a:srgbClr val="000000"/>
                </a:solidFill>
                <a:latin typeface="Arial"/>
                <a:cs typeface="Arial"/>
              </a:rPr>
              <a:t>Coffee room discussions</a:t>
            </a:r>
          </a:p>
          <a:p>
            <a:r>
              <a:rPr lang="en-GB" sz="1800" dirty="0" smtClean="0">
                <a:solidFill>
                  <a:srgbClr val="000000"/>
                </a:solidFill>
                <a:latin typeface="Arial"/>
                <a:cs typeface="Arial"/>
              </a:rPr>
              <a:t>Making and using our tools</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We found</a:t>
            </a:r>
            <a:endParaRPr lang="en-GB" dirty="0"/>
          </a:p>
        </p:txBody>
      </p:sp>
      <p:sp>
        <p:nvSpPr>
          <p:cNvPr id="3" name="Content Placeholder 2"/>
          <p:cNvSpPr>
            <a:spLocks noGrp="1"/>
          </p:cNvSpPr>
          <p:nvPr>
            <p:ph sz="half" idx="1"/>
          </p:nvPr>
        </p:nvSpPr>
        <p:spPr/>
        <p:txBody>
          <a:bodyPr/>
          <a:lstStyle/>
          <a:p>
            <a:pPr>
              <a:buNone/>
            </a:pPr>
            <a:r>
              <a:rPr lang="en-GB" sz="2000" dirty="0" smtClean="0">
                <a:solidFill>
                  <a:srgbClr val="000000"/>
                </a:solidFill>
                <a:cs typeface="Arial"/>
              </a:rPr>
              <a:t>We said</a:t>
            </a:r>
          </a:p>
          <a:p>
            <a:pPr lvl="1">
              <a:buFont typeface="Arial"/>
              <a:buChar char="•"/>
            </a:pPr>
            <a:r>
              <a:rPr lang="en-GB" sz="1800" b="0" dirty="0" smtClean="0">
                <a:solidFill>
                  <a:srgbClr val="000000"/>
                </a:solidFill>
                <a:cs typeface="Arial"/>
              </a:rPr>
              <a:t>SLE </a:t>
            </a:r>
            <a:r>
              <a:rPr lang="en-GB" sz="1800" b="0" dirty="0" smtClean="0">
                <a:solidFill>
                  <a:srgbClr val="000000"/>
                </a:solidFill>
                <a:cs typeface="Arial"/>
              </a:rPr>
              <a:t>group meetings</a:t>
            </a:r>
          </a:p>
          <a:p>
            <a:pPr lvl="1">
              <a:buFont typeface="Arial"/>
              <a:buChar char="•"/>
            </a:pPr>
            <a:r>
              <a:rPr lang="en-GB" sz="1800" b="0" dirty="0" smtClean="0">
                <a:solidFill>
                  <a:srgbClr val="000000"/>
                </a:solidFill>
                <a:cs typeface="Arial"/>
              </a:rPr>
              <a:t>CIP boards</a:t>
            </a:r>
          </a:p>
          <a:p>
            <a:pPr lvl="1">
              <a:buFont typeface="Arial"/>
              <a:buChar char="•"/>
            </a:pPr>
            <a:r>
              <a:rPr lang="en-GB" sz="1800" b="0" dirty="0" smtClean="0">
                <a:solidFill>
                  <a:srgbClr val="000000"/>
                </a:solidFill>
                <a:cs typeface="Arial"/>
              </a:rPr>
              <a:t>TEL-SIG</a:t>
            </a:r>
          </a:p>
          <a:p>
            <a:pPr lvl="1">
              <a:buFont typeface="Arial"/>
              <a:buChar char="•"/>
            </a:pPr>
            <a:r>
              <a:rPr lang="en-GB" sz="1800" b="0" dirty="0" smtClean="0">
                <a:solidFill>
                  <a:srgbClr val="000000"/>
                </a:solidFill>
                <a:cs typeface="Arial"/>
              </a:rPr>
              <a:t>Coffee room discussions</a:t>
            </a:r>
          </a:p>
          <a:p>
            <a:pPr lvl="1">
              <a:buFont typeface="Arial"/>
              <a:buChar char="•"/>
            </a:pPr>
            <a:r>
              <a:rPr lang="en-GB" sz="1800" b="0" dirty="0" smtClean="0">
                <a:solidFill>
                  <a:srgbClr val="000000"/>
                </a:solidFill>
                <a:cs typeface="Arial"/>
              </a:rPr>
              <a:t>Making and using our </a:t>
            </a:r>
            <a:r>
              <a:rPr lang="en-GB" sz="1800" b="0" dirty="0" smtClean="0">
                <a:solidFill>
                  <a:srgbClr val="000000"/>
                </a:solidFill>
                <a:cs typeface="Arial"/>
              </a:rPr>
              <a:t>tools</a:t>
            </a:r>
          </a:p>
          <a:p>
            <a:pPr lvl="1">
              <a:buNone/>
            </a:pPr>
            <a:endParaRPr lang="en-GB" b="0" dirty="0" smtClean="0">
              <a:solidFill>
                <a:srgbClr val="000000"/>
              </a:solidFill>
              <a:cs typeface="Arial"/>
            </a:endParaRPr>
          </a:p>
          <a:p>
            <a:endParaRPr lang="en-GB" dirty="0" smtClean="0">
              <a:solidFill>
                <a:srgbClr val="000000"/>
              </a:solidFill>
              <a:cs typeface="Arial"/>
            </a:endParaRPr>
          </a:p>
          <a:p>
            <a:endParaRPr lang="en-GB" dirty="0" smtClean="0">
              <a:solidFill>
                <a:srgbClr val="000000"/>
              </a:solidFill>
              <a:cs typeface="Arial"/>
            </a:endParaRPr>
          </a:p>
          <a:p>
            <a:endParaRPr lang="en-GB" dirty="0"/>
          </a:p>
        </p:txBody>
      </p:sp>
      <p:sp>
        <p:nvSpPr>
          <p:cNvPr id="6" name="Content Placeholder 5"/>
          <p:cNvSpPr>
            <a:spLocks noGrp="1"/>
          </p:cNvSpPr>
          <p:nvPr>
            <p:ph sz="half" idx="2"/>
          </p:nvPr>
        </p:nvSpPr>
        <p:spPr/>
        <p:txBody>
          <a:bodyPr/>
          <a:lstStyle/>
          <a:p>
            <a:pPr>
              <a:buFont typeface="Arial"/>
              <a:buChar char="•"/>
            </a:pPr>
            <a:r>
              <a:rPr lang="en-GB" sz="1800" dirty="0" smtClean="0">
                <a:solidFill>
                  <a:srgbClr val="000000"/>
                </a:solidFill>
                <a:cs typeface="Arial"/>
              </a:rPr>
              <a:t>Led by colleagues with  commitment, knowledge </a:t>
            </a:r>
            <a:br>
              <a:rPr lang="en-GB" sz="1800" dirty="0" smtClean="0">
                <a:solidFill>
                  <a:srgbClr val="000000"/>
                </a:solidFill>
                <a:cs typeface="Arial"/>
              </a:rPr>
            </a:br>
            <a:r>
              <a:rPr lang="en-GB" sz="1800" dirty="0" smtClean="0">
                <a:solidFill>
                  <a:srgbClr val="000000"/>
                </a:solidFill>
                <a:cs typeface="Arial"/>
              </a:rPr>
              <a:t>(and backup teams)</a:t>
            </a:r>
          </a:p>
          <a:p>
            <a:pPr>
              <a:buFont typeface="Arial"/>
              <a:buChar char="•"/>
            </a:pPr>
            <a:r>
              <a:rPr lang="en-GB" sz="1800" b="1" u="sng" dirty="0" smtClean="0">
                <a:solidFill>
                  <a:srgbClr val="000000"/>
                </a:solidFill>
                <a:cs typeface="Arial"/>
              </a:rPr>
              <a:t>Massive </a:t>
            </a:r>
            <a:r>
              <a:rPr lang="en-GB" sz="1800" dirty="0" smtClean="0">
                <a:solidFill>
                  <a:srgbClr val="000000"/>
                </a:solidFill>
                <a:cs typeface="Arial"/>
              </a:rPr>
              <a:t>investment in term of time</a:t>
            </a:r>
          </a:p>
          <a:p>
            <a:pPr>
              <a:buFont typeface="Arial"/>
              <a:buChar char="•"/>
            </a:pPr>
            <a:r>
              <a:rPr lang="en-GB" sz="1800" dirty="0" smtClean="0">
                <a:solidFill>
                  <a:srgbClr val="000000"/>
                </a:solidFill>
                <a:cs typeface="Arial"/>
              </a:rPr>
              <a:t>Technical vision which has been sold to the institution</a:t>
            </a:r>
          </a:p>
          <a:p>
            <a:pPr>
              <a:buFont typeface="Arial"/>
              <a:buChar char="•"/>
            </a:pPr>
            <a:r>
              <a:rPr lang="en-GB" sz="1800" dirty="0" smtClean="0">
                <a:solidFill>
                  <a:srgbClr val="000000"/>
                </a:solidFill>
                <a:cs typeface="Arial"/>
              </a:rPr>
              <a:t>But we will still have to do a great deal of work</a:t>
            </a:r>
          </a:p>
          <a:p>
            <a:pPr>
              <a:buFont typeface="Arial"/>
              <a:buChar char="•"/>
            </a:pPr>
            <a:r>
              <a:rPr lang="en-GB" sz="1800" dirty="0" smtClean="0">
                <a:solidFill>
                  <a:srgbClr val="000000"/>
                </a:solidFill>
                <a:cs typeface="Arial"/>
              </a:rPr>
              <a:t>Our strongest card is the range of folk we have involved and high level </a:t>
            </a:r>
            <a:r>
              <a:rPr lang="en-GB" sz="1800" dirty="0" smtClean="0">
                <a:solidFill>
                  <a:srgbClr val="000000"/>
                </a:solidFill>
                <a:cs typeface="Arial"/>
              </a:rPr>
              <a:t>commitment</a:t>
            </a:r>
          </a:p>
          <a:p>
            <a:pPr>
              <a:buFont typeface="Arial"/>
              <a:buChar char="•"/>
            </a:pPr>
            <a:r>
              <a:rPr lang="en-GB" sz="1800" dirty="0" smtClean="0">
                <a:solidFill>
                  <a:srgbClr val="000000"/>
                </a:solidFill>
                <a:cs typeface="Arial"/>
              </a:rPr>
              <a:t>Drip funding </a:t>
            </a:r>
            <a:r>
              <a:rPr lang="en-GB" sz="1800" dirty="0" smtClean="0">
                <a:solidFill>
                  <a:srgbClr val="000000"/>
                </a:solidFill>
                <a:cs typeface="Arial"/>
              </a:rPr>
              <a:t>internal and external to  help and </a:t>
            </a:r>
            <a:r>
              <a:rPr lang="en-GB" sz="1800" dirty="0" smtClean="0">
                <a:solidFill>
                  <a:srgbClr val="000000"/>
                </a:solidFill>
                <a:cs typeface="Arial"/>
              </a:rPr>
              <a:t>develop</a:t>
            </a:r>
          </a:p>
          <a:p>
            <a:pPr>
              <a:buFont typeface="Arial"/>
              <a:buChar char="•"/>
            </a:pPr>
            <a:r>
              <a:rPr lang="en-GB" sz="1800" dirty="0" smtClean="0">
                <a:solidFill>
                  <a:srgbClr val="000000"/>
                </a:solidFill>
                <a:cs typeface="Arial"/>
              </a:rPr>
              <a:t>Proof of concept development</a:t>
            </a:r>
          </a:p>
          <a:p>
            <a:pPr>
              <a:buFont typeface="Arial"/>
              <a:buChar char="•"/>
            </a:pPr>
            <a:endParaRPr lang="en-GB" sz="2000" dirty="0"/>
          </a:p>
        </p:txBody>
      </p:sp>
      <p:sp>
        <p:nvSpPr>
          <p:cNvPr id="7" name="Rectangle 6"/>
          <p:cNvSpPr/>
          <p:nvPr/>
        </p:nvSpPr>
        <p:spPr>
          <a:xfrm>
            <a:off x="304800" y="3657600"/>
            <a:ext cx="4572000" cy="175432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lvl="1" algn="ctr">
              <a:buNone/>
            </a:pPr>
            <a:r>
              <a:rPr lang="en-GB" sz="1800" dirty="0" smtClean="0">
                <a:solidFill>
                  <a:srgbClr val="000000"/>
                </a:solidFill>
                <a:latin typeface="Arial"/>
                <a:cs typeface="Arial"/>
              </a:rPr>
              <a:t>Successful negotiation requires compromise </a:t>
            </a:r>
            <a:r>
              <a:rPr lang="en-GB" sz="1800" dirty="0" smtClean="0">
                <a:solidFill>
                  <a:srgbClr val="000000"/>
                </a:solidFill>
                <a:latin typeface="Arial"/>
                <a:cs typeface="Arial"/>
              </a:rPr>
              <a:t>between</a:t>
            </a:r>
            <a:r>
              <a:rPr lang="en-GB" sz="1800" dirty="0" smtClean="0">
                <a:solidFill>
                  <a:srgbClr val="000000"/>
                </a:solidFill>
                <a:latin typeface="Arial"/>
                <a:cs typeface="Arial"/>
              </a:rPr>
              <a:t> </a:t>
            </a:r>
            <a:br>
              <a:rPr lang="en-GB" sz="1800" dirty="0" smtClean="0">
                <a:solidFill>
                  <a:srgbClr val="000000"/>
                </a:solidFill>
                <a:latin typeface="Arial"/>
                <a:cs typeface="Arial"/>
              </a:rPr>
            </a:br>
            <a:r>
              <a:rPr lang="en-GB" sz="1800" dirty="0" smtClean="0">
                <a:solidFill>
                  <a:srgbClr val="000000"/>
                </a:solidFill>
                <a:latin typeface="Arial"/>
                <a:cs typeface="Arial"/>
              </a:rPr>
              <a:t>formal </a:t>
            </a:r>
            <a:r>
              <a:rPr lang="en-GB" sz="1800" dirty="0" smtClean="0">
                <a:solidFill>
                  <a:srgbClr val="000000"/>
                </a:solidFill>
                <a:latin typeface="Arial"/>
                <a:cs typeface="Arial"/>
              </a:rPr>
              <a:t>approaches</a:t>
            </a:r>
            <a:r>
              <a:rPr lang="en-GB" sz="1800" dirty="0" smtClean="0">
                <a:solidFill>
                  <a:srgbClr val="000000"/>
                </a:solidFill>
                <a:latin typeface="Arial"/>
                <a:cs typeface="Arial"/>
              </a:rPr>
              <a:t> </a:t>
            </a:r>
            <a:br>
              <a:rPr lang="en-GB" sz="1800" dirty="0" smtClean="0">
                <a:solidFill>
                  <a:srgbClr val="000000"/>
                </a:solidFill>
                <a:latin typeface="Arial"/>
                <a:cs typeface="Arial"/>
              </a:rPr>
            </a:br>
            <a:r>
              <a:rPr lang="en-GB" sz="1800" dirty="0" smtClean="0">
                <a:solidFill>
                  <a:srgbClr val="000000"/>
                </a:solidFill>
                <a:latin typeface="Arial"/>
                <a:cs typeface="Arial"/>
              </a:rPr>
              <a:t>and </a:t>
            </a:r>
            <a:r>
              <a:rPr lang="en-GB" sz="1800" dirty="0" smtClean="0">
                <a:solidFill>
                  <a:srgbClr val="000000"/>
                </a:solidFill>
                <a:latin typeface="Arial"/>
                <a:cs typeface="Arial"/>
              </a:rPr>
              <a:t>the</a:t>
            </a:r>
            <a:r>
              <a:rPr lang="en-GB" sz="1800" dirty="0" smtClean="0">
                <a:solidFill>
                  <a:srgbClr val="000000"/>
                </a:solidFill>
                <a:latin typeface="Arial"/>
                <a:cs typeface="Arial"/>
              </a:rPr>
              <a:t> </a:t>
            </a:r>
            <a:br>
              <a:rPr lang="en-GB" sz="1800" dirty="0" smtClean="0">
                <a:solidFill>
                  <a:srgbClr val="000000"/>
                </a:solidFill>
                <a:latin typeface="Arial"/>
                <a:cs typeface="Arial"/>
              </a:rPr>
            </a:br>
            <a:r>
              <a:rPr lang="en-GB" sz="1800" dirty="0" smtClean="0">
                <a:solidFill>
                  <a:srgbClr val="000000"/>
                </a:solidFill>
                <a:latin typeface="Arial"/>
                <a:cs typeface="Arial"/>
              </a:rPr>
              <a:t>informal </a:t>
            </a:r>
            <a:r>
              <a:rPr lang="en-GB" sz="1800" dirty="0" smtClean="0">
                <a:solidFill>
                  <a:srgbClr val="000000"/>
                </a:solidFill>
                <a:latin typeface="Arial"/>
                <a:cs typeface="Arial"/>
              </a:rPr>
              <a:t>and </a:t>
            </a:r>
            <a:r>
              <a:rPr lang="en-GB" sz="1800" dirty="0" smtClean="0">
                <a:solidFill>
                  <a:srgbClr val="000000"/>
                </a:solidFill>
                <a:latin typeface="Arial"/>
                <a:cs typeface="Arial"/>
              </a:rPr>
              <a:t>personal</a:t>
            </a:r>
          </a:p>
          <a:p>
            <a:pPr lvl="1" algn="ctr">
              <a:buNone/>
            </a:pPr>
            <a:r>
              <a:rPr lang="en-GB" sz="1800" dirty="0" smtClean="0">
                <a:solidFill>
                  <a:srgbClr val="000000"/>
                </a:solidFill>
                <a:latin typeface="Arial"/>
                <a:cs typeface="Arial"/>
              </a:rPr>
              <a:t>Trust</a:t>
            </a:r>
            <a:endParaRPr lang="en-GB" sz="1800" dirty="0" smtClean="0">
              <a:solidFill>
                <a:srgbClr val="000000"/>
              </a:solidFill>
              <a:latin typeface="Arial"/>
              <a:cs typeface="Arial"/>
            </a:endParaRP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Links and tags and badge</a:t>
            </a:r>
            <a:endParaRPr lang="en-GB" dirty="0"/>
          </a:p>
        </p:txBody>
      </p:sp>
      <p:pic>
        <p:nvPicPr>
          <p:cNvPr id="5" name="Content Placeholder 4" descr="cropped_badge.png"/>
          <p:cNvPicPr>
            <a:picLocks noGrp="1" noChangeAspect="1"/>
          </p:cNvPicPr>
          <p:nvPr>
            <p:ph idx="1"/>
          </p:nvPr>
        </p:nvPicPr>
        <p:blipFill>
          <a:blip r:embed="rId3"/>
          <a:srcRect t="-1969" b="-1969"/>
          <a:stretch>
            <a:fillRect/>
          </a:stretch>
        </p:blipFill>
        <p:spPr>
          <a:xfrm>
            <a:off x="1905000" y="1447800"/>
            <a:ext cx="5181600" cy="2672656"/>
          </a:xfrm>
        </p:spPr>
      </p:pic>
      <p:sp>
        <p:nvSpPr>
          <p:cNvPr id="6" name="Rectangle 5"/>
          <p:cNvSpPr/>
          <p:nvPr/>
        </p:nvSpPr>
        <p:spPr>
          <a:xfrm>
            <a:off x="1905000" y="4038600"/>
            <a:ext cx="5181600" cy="224676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1"/>
            <a:r>
              <a:rPr lang="en-US" sz="1400" dirty="0" smtClean="0">
                <a:solidFill>
                  <a:srgbClr val="000000"/>
                </a:solidFill>
                <a:latin typeface="Arial"/>
                <a:cs typeface="Arial"/>
                <a:hlinkClick r:id="rId4"/>
              </a:rPr>
              <a:t>Basic details and links to publications</a:t>
            </a:r>
          </a:p>
          <a:p>
            <a:pPr lvl="1"/>
            <a:r>
              <a:rPr lang="en-US" sz="1400" dirty="0" smtClean="0">
                <a:solidFill>
                  <a:srgbClr val="000000"/>
                </a:solidFill>
                <a:latin typeface="Arial"/>
                <a:cs typeface="Arial"/>
                <a:hlinkClick r:id="rId4"/>
              </a:rPr>
              <a:t>http</a:t>
            </a:r>
            <a:r>
              <a:rPr lang="en-US" sz="1400" dirty="0" smtClean="0">
                <a:solidFill>
                  <a:srgbClr val="000000"/>
                </a:solidFill>
                <a:latin typeface="Arial"/>
                <a:cs typeface="Arial"/>
                <a:hlinkClick r:id="rId4"/>
              </a:rPr>
              <a:t>://www.ecs.soton.ac.uk/research/projects/</a:t>
            </a:r>
            <a:r>
              <a:rPr lang="en-US" sz="1400" dirty="0" smtClean="0">
                <a:solidFill>
                  <a:srgbClr val="000000"/>
                </a:solidFill>
                <a:latin typeface="Arial"/>
                <a:cs typeface="Arial"/>
                <a:hlinkClick r:id="rId4"/>
              </a:rPr>
              <a:t>749</a:t>
            </a:r>
            <a:endParaRPr lang="en-US" sz="1400" dirty="0" smtClean="0">
              <a:solidFill>
                <a:srgbClr val="000000"/>
              </a:solidFill>
              <a:latin typeface="Arial"/>
              <a:cs typeface="Arial"/>
            </a:endParaRPr>
          </a:p>
          <a:p>
            <a:pPr lvl="1"/>
            <a:r>
              <a:rPr lang="en-US" sz="1400" dirty="0" smtClean="0">
                <a:solidFill>
                  <a:srgbClr val="000000"/>
                </a:solidFill>
                <a:latin typeface="Arial"/>
                <a:cs typeface="Arial"/>
              </a:rPr>
              <a:t>Curriculum innovation programme</a:t>
            </a:r>
          </a:p>
          <a:p>
            <a:pPr lvl="1"/>
            <a:r>
              <a:rPr lang="en-US" sz="1400" dirty="0" smtClean="0">
                <a:solidFill>
                  <a:srgbClr val="000000"/>
                </a:solidFill>
                <a:latin typeface="Arial"/>
                <a:cs typeface="Arial"/>
                <a:hlinkClick r:id="rId5"/>
              </a:rPr>
              <a:t>http://www.soton.ac.uk/cip/environment/index.</a:t>
            </a:r>
            <a:r>
              <a:rPr lang="en-US" sz="1400" dirty="0" smtClean="0">
                <a:solidFill>
                  <a:srgbClr val="000000"/>
                </a:solidFill>
                <a:latin typeface="Arial"/>
                <a:cs typeface="Arial"/>
                <a:hlinkClick r:id="rId5"/>
              </a:rPr>
              <a:t>html</a:t>
            </a:r>
            <a:endParaRPr lang="en-US" sz="1400" dirty="0" smtClean="0">
              <a:solidFill>
                <a:srgbClr val="000000"/>
              </a:solidFill>
              <a:latin typeface="Arial"/>
              <a:cs typeface="Arial"/>
            </a:endParaRPr>
          </a:p>
          <a:p>
            <a:pPr lvl="1"/>
            <a:r>
              <a:rPr lang="en-US" sz="1400" dirty="0" smtClean="0">
                <a:solidFill>
                  <a:srgbClr val="000000"/>
                </a:solidFill>
                <a:latin typeface="Arial"/>
                <a:cs typeface="Arial"/>
              </a:rPr>
              <a:t>Project Blog</a:t>
            </a:r>
          </a:p>
          <a:p>
            <a:pPr lvl="1"/>
            <a:r>
              <a:rPr lang="en-US" sz="1400" dirty="0" smtClean="0">
                <a:solidFill>
                  <a:srgbClr val="000000"/>
                </a:solidFill>
                <a:latin typeface="Arial"/>
                <a:cs typeface="Arial"/>
                <a:hlinkClick r:id="rId6"/>
              </a:rPr>
              <a:t>http://blogs.ecs.soton.ac.uk/sle</a:t>
            </a:r>
            <a:r>
              <a:rPr lang="en-US" sz="1400" dirty="0" smtClean="0">
                <a:solidFill>
                  <a:srgbClr val="000000"/>
                </a:solidFill>
                <a:latin typeface="Arial"/>
                <a:cs typeface="Arial"/>
                <a:hlinkClick r:id="rId6"/>
              </a:rPr>
              <a:t>/</a:t>
            </a:r>
            <a:endParaRPr lang="en-US" sz="1400" dirty="0" smtClean="0">
              <a:solidFill>
                <a:srgbClr val="000000"/>
              </a:solidFill>
              <a:latin typeface="Arial"/>
              <a:cs typeface="Arial"/>
            </a:endParaRPr>
          </a:p>
          <a:p>
            <a:pPr lvl="1"/>
            <a:r>
              <a:rPr lang="en-US" sz="1400" dirty="0" smtClean="0">
                <a:solidFill>
                  <a:srgbClr val="000000"/>
                </a:solidFill>
                <a:latin typeface="Arial"/>
                <a:cs typeface="Arial"/>
              </a:rPr>
              <a:t>This presentation and the paper</a:t>
            </a:r>
          </a:p>
          <a:p>
            <a:pPr lvl="1"/>
            <a:r>
              <a:rPr lang="en-US" sz="1400" dirty="0" smtClean="0">
                <a:solidFill>
                  <a:srgbClr val="000000"/>
                </a:solidFill>
                <a:latin typeface="Arial"/>
                <a:cs typeface="Arial"/>
                <a:hlinkClick r:id="rId7"/>
              </a:rPr>
              <a:t>http://eprints.ecs.soton.ac.uk/</a:t>
            </a:r>
            <a:r>
              <a:rPr lang="en-US" sz="1400" dirty="0" smtClean="0">
                <a:solidFill>
                  <a:srgbClr val="000000"/>
                </a:solidFill>
                <a:latin typeface="Arial"/>
                <a:cs typeface="Arial"/>
                <a:hlinkClick r:id="rId7"/>
              </a:rPr>
              <a:t>21327</a:t>
            </a:r>
            <a:endParaRPr lang="en-US" sz="1400" dirty="0" smtClean="0">
              <a:solidFill>
                <a:srgbClr val="000000"/>
              </a:solidFill>
              <a:latin typeface="Arial"/>
              <a:cs typeface="Arial"/>
            </a:endParaRPr>
          </a:p>
          <a:p>
            <a:endParaRPr lang="en-US" sz="1400" dirty="0" smtClean="0">
              <a:solidFill>
                <a:srgbClr val="000000"/>
              </a:solidFill>
              <a:latin typeface="Arial"/>
              <a:cs typeface="Arial"/>
            </a:endParaRPr>
          </a:p>
          <a:p>
            <a:endParaRPr lang="en-US" sz="1400" dirty="0" smtClean="0">
              <a:solidFill>
                <a:srgbClr val="000000"/>
              </a:solidFill>
              <a:latin typeface="Arial"/>
              <a:cs typeface="Arial"/>
            </a:endParaRP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Thank You </a:t>
            </a:r>
            <a:r>
              <a:rPr lang="en-US" dirty="0" smtClean="0">
                <a:sym typeface="Wingdings"/>
              </a:rPr>
              <a:t></a:t>
            </a:r>
            <a:endParaRPr lang="en-GB" dirty="0"/>
          </a:p>
        </p:txBody>
      </p:sp>
      <p:sp>
        <p:nvSpPr>
          <p:cNvPr id="5" name="Content Placeholder 4"/>
          <p:cNvSpPr>
            <a:spLocks noGrp="1"/>
          </p:cNvSpPr>
          <p:nvPr>
            <p:ph sz="half" idx="1"/>
          </p:nvPr>
        </p:nvSpPr>
        <p:spPr/>
        <p:txBody>
          <a:bodyPr/>
          <a:lstStyle/>
          <a:p>
            <a:pPr>
              <a:buNone/>
            </a:pPr>
            <a:r>
              <a:rPr lang="en-GB" sz="2000" dirty="0" smtClean="0"/>
              <a:t>Su White</a:t>
            </a:r>
          </a:p>
          <a:p>
            <a:pPr>
              <a:buNone/>
            </a:pPr>
            <a:r>
              <a:rPr lang="en-GB" sz="2000" dirty="0" smtClean="0"/>
              <a:t>Learning Societies Lab</a:t>
            </a:r>
          </a:p>
          <a:p>
            <a:pPr>
              <a:buNone/>
            </a:pPr>
            <a:r>
              <a:rPr lang="en-GB" sz="2000" dirty="0" smtClean="0"/>
              <a:t>Electronics and Computer Science</a:t>
            </a:r>
          </a:p>
          <a:p>
            <a:pPr>
              <a:buNone/>
            </a:pPr>
            <a:r>
              <a:rPr lang="en-GB" sz="2000" dirty="0" smtClean="0"/>
              <a:t>University of Southampton</a:t>
            </a:r>
          </a:p>
          <a:p>
            <a:pPr>
              <a:buNone/>
            </a:pPr>
            <a:endParaRPr lang="en-GB" sz="2000" dirty="0" smtClean="0"/>
          </a:p>
          <a:p>
            <a:pPr>
              <a:buNone/>
            </a:pPr>
            <a:endParaRPr lang="en-GB" sz="2000" dirty="0" smtClean="0"/>
          </a:p>
          <a:p>
            <a:pPr lvl="1">
              <a:buNone/>
            </a:pPr>
            <a:endParaRPr lang="en-GB" sz="2000" dirty="0" smtClean="0"/>
          </a:p>
        </p:txBody>
      </p:sp>
      <p:pic>
        <p:nvPicPr>
          <p:cNvPr id="7" name="Content Placeholder 6" descr="_su white.png"/>
          <p:cNvPicPr>
            <a:picLocks noGrp="1" noChangeAspect="1"/>
          </p:cNvPicPr>
          <p:nvPr>
            <p:ph sz="half" idx="2"/>
          </p:nvPr>
        </p:nvPicPr>
        <p:blipFill>
          <a:blip r:embed="rId2"/>
          <a:srcRect l="-57" r="-57"/>
          <a:stretch>
            <a:fillRect/>
          </a:stretch>
        </p:blipFill>
        <p:spPr/>
      </p:pic>
      <p:sp>
        <p:nvSpPr>
          <p:cNvPr id="8" name="Rectangle 7"/>
          <p:cNvSpPr/>
          <p:nvPr/>
        </p:nvSpPr>
        <p:spPr>
          <a:xfrm>
            <a:off x="533400" y="3352800"/>
            <a:ext cx="3962400" cy="1969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a:buNone/>
            </a:pPr>
            <a:r>
              <a:rPr lang="en-GB" sz="1200" dirty="0" smtClean="0">
                <a:latin typeface="Arial"/>
                <a:cs typeface="Arial"/>
                <a:hlinkClick r:id="rId3"/>
              </a:rPr>
              <a:t>saw@ecs.soton.ac.uk</a:t>
            </a:r>
            <a:endParaRPr lang="en-GB" sz="1200" dirty="0" smtClean="0">
              <a:latin typeface="Arial"/>
              <a:cs typeface="Arial"/>
            </a:endParaRPr>
          </a:p>
          <a:p>
            <a:pPr lvl="1">
              <a:buNone/>
            </a:pPr>
            <a:endParaRPr lang="en-GB" sz="1200" dirty="0" smtClean="0">
              <a:latin typeface="Arial"/>
              <a:cs typeface="Arial"/>
            </a:endParaRPr>
          </a:p>
          <a:p>
            <a:pPr lvl="1">
              <a:buNone/>
            </a:pPr>
            <a:r>
              <a:rPr lang="en-GB" sz="1200" dirty="0" smtClean="0">
                <a:latin typeface="Arial"/>
                <a:cs typeface="Arial"/>
                <a:hlinkClick r:id="rId4"/>
              </a:rPr>
              <a:t>http://www.ecs.soton.ac.uk/~saw/</a:t>
            </a:r>
            <a:endParaRPr lang="en-GB" sz="1200" dirty="0" smtClean="0">
              <a:latin typeface="Arial"/>
              <a:cs typeface="Arial"/>
            </a:endParaRPr>
          </a:p>
          <a:p>
            <a:pPr lvl="1">
              <a:buNone/>
            </a:pPr>
            <a:endParaRPr lang="en-GB" sz="1200" dirty="0" smtClean="0">
              <a:latin typeface="Arial"/>
              <a:cs typeface="Arial"/>
            </a:endParaRPr>
          </a:p>
          <a:p>
            <a:pPr lvl="1">
              <a:buNone/>
            </a:pPr>
            <a:r>
              <a:rPr lang="en-US" sz="1200" dirty="0" smtClean="0">
                <a:latin typeface="Arial"/>
                <a:cs typeface="Arial"/>
                <a:hlinkClick r:id="rId5"/>
              </a:rPr>
              <a:t>http://twitter.com/suukii</a:t>
            </a:r>
            <a:endParaRPr lang="en-US" sz="1200" dirty="0" smtClean="0">
              <a:latin typeface="Arial"/>
              <a:cs typeface="Arial"/>
            </a:endParaRPr>
          </a:p>
          <a:p>
            <a:pPr lvl="1">
              <a:buNone/>
            </a:pPr>
            <a:endParaRPr lang="en-US" sz="1200" dirty="0" smtClean="0">
              <a:latin typeface="Arial"/>
              <a:cs typeface="Arial"/>
            </a:endParaRPr>
          </a:p>
          <a:p>
            <a:pPr lvl="1">
              <a:buNone/>
            </a:pPr>
            <a:r>
              <a:rPr lang="en-US" sz="1200" dirty="0" smtClean="0">
                <a:latin typeface="Arial"/>
                <a:cs typeface="Arial"/>
                <a:hlinkClick r:id="rId6"/>
              </a:rPr>
              <a:t>http://delicious.com/suukii</a:t>
            </a:r>
            <a:endParaRPr lang="en-US" sz="1200" dirty="0" smtClean="0">
              <a:latin typeface="Arial"/>
              <a:cs typeface="Arial"/>
            </a:endParaRPr>
          </a:p>
          <a:p>
            <a:pPr lvl="1">
              <a:buNone/>
            </a:pPr>
            <a:endParaRPr lang="en-US" sz="1200" dirty="0" smtClean="0">
              <a:latin typeface="Arial"/>
              <a:cs typeface="Arial"/>
            </a:endParaRPr>
          </a:p>
          <a:p>
            <a:pPr lvl="1">
              <a:buNone/>
            </a:pPr>
            <a:r>
              <a:rPr lang="en-US" sz="1200" dirty="0" smtClean="0">
                <a:latin typeface="Arial"/>
                <a:cs typeface="Arial"/>
                <a:hlinkClick r:id="rId7"/>
              </a:rPr>
              <a:t>http://shirleyknot.blogspot.com/</a:t>
            </a:r>
            <a:endParaRPr lang="en-US" sz="1200" dirty="0" smtClean="0">
              <a:latin typeface="Arial"/>
              <a:cs typeface="Arial"/>
            </a:endParaRPr>
          </a:p>
          <a:p>
            <a:pPr lvl="1">
              <a:buNone/>
            </a:pPr>
            <a:endParaRPr lang="en-GB" sz="1400" dirty="0" smtClean="0"/>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Creative commons attribution non-commercial share alike</a:t>
            </a:r>
            <a:endParaRPr lang="en-GB" dirty="0"/>
          </a:p>
        </p:txBody>
      </p:sp>
      <p:pic>
        <p:nvPicPr>
          <p:cNvPr id="5" name="Content Placeholder 4" descr="Picture 40.png"/>
          <p:cNvPicPr>
            <a:picLocks noGrp="1" noChangeAspect="1"/>
          </p:cNvPicPr>
          <p:nvPr>
            <p:ph idx="1"/>
          </p:nvPr>
        </p:nvPicPr>
        <p:blipFill>
          <a:blip r:embed="rId2"/>
          <a:srcRect l="-32660" r="-32660"/>
          <a:stretch>
            <a:fillRect/>
          </a:stretch>
        </p:blipFill>
        <p:spPr/>
      </p:pic>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Selected references</a:t>
            </a:r>
            <a:endParaRPr lang="en-GB" dirty="0"/>
          </a:p>
        </p:txBody>
      </p:sp>
      <p:sp>
        <p:nvSpPr>
          <p:cNvPr id="10" name="Content Placeholder 9"/>
          <p:cNvSpPr>
            <a:spLocks noGrp="1"/>
          </p:cNvSpPr>
          <p:nvPr>
            <p:ph idx="1"/>
          </p:nvPr>
        </p:nvSpPr>
        <p:spPr>
          <a:xfrm>
            <a:off x="401638" y="1277938"/>
            <a:ext cx="8589962" cy="4302125"/>
          </a:xfrm>
        </p:spPr>
        <p:txBody>
          <a:bodyPr/>
          <a:lstStyle/>
          <a:p>
            <a:pPr>
              <a:buNone/>
            </a:pPr>
            <a:r>
              <a:rPr lang="en-GB" sz="850" dirty="0" smtClean="0"/>
              <a:t>Attwell</a:t>
            </a:r>
            <a:r>
              <a:rPr lang="en-GB" sz="850" dirty="0" smtClean="0"/>
              <a:t>, G. (2007). "Personal Learning Environments – the future of eLearning? eLearning papers Vol. 2, http://www.elearningpapers.eu/index.php? last accessed June 2010." E-Learning Papers 2(1).  </a:t>
            </a:r>
          </a:p>
          <a:p>
            <a:pPr>
              <a:buNone/>
            </a:pPr>
            <a:r>
              <a:rPr lang="en-GB" sz="850" dirty="0" smtClean="0"/>
              <a:t>Bradwell, P. (2009). The Edgeless University: Why higher education must embrace technology. London, Demos.  </a:t>
            </a:r>
          </a:p>
          <a:p>
            <a:pPr>
              <a:buNone/>
            </a:pPr>
            <a:r>
              <a:rPr lang="en-GB" sz="850" dirty="0" smtClean="0"/>
              <a:t>Conole, G., M. d. </a:t>
            </a:r>
            <a:r>
              <a:rPr lang="en-GB" sz="850" dirty="0" err="1" smtClean="0"/>
              <a:t>Laat</a:t>
            </a:r>
            <a:r>
              <a:rPr lang="en-GB" sz="850" dirty="0" smtClean="0"/>
              <a:t>, et al. (2006). JISC LXP student experiences of technologies final report. Bristol, HEFCE.  </a:t>
            </a:r>
          </a:p>
          <a:p>
            <a:pPr>
              <a:buNone/>
            </a:pPr>
            <a:r>
              <a:rPr lang="en-GB" sz="850" dirty="0" smtClean="0"/>
              <a:t>Downes, S. (2005). "E-learning 2.0 " </a:t>
            </a:r>
            <a:r>
              <a:rPr lang="en-GB" sz="850" dirty="0" err="1" smtClean="0"/>
              <a:t>eLearn</a:t>
            </a:r>
            <a:r>
              <a:rPr lang="en-GB" sz="850" dirty="0" smtClean="0"/>
              <a:t> 2005(10 http://</a:t>
            </a:r>
            <a:r>
              <a:rPr lang="en-GB" sz="850" dirty="0" err="1" smtClean="0"/>
              <a:t>www.elearnmag.org/subpage.cfm?article</a:t>
            </a:r>
            <a:r>
              <a:rPr lang="en-GB" sz="850" dirty="0" smtClean="0"/>
              <a:t>=29-1&amp;section=articles last accessed June 2010).  </a:t>
            </a:r>
          </a:p>
          <a:p>
            <a:pPr>
              <a:buNone/>
            </a:pPr>
            <a:r>
              <a:rPr lang="en-GB" sz="850" dirty="0" smtClean="0"/>
              <a:t>Gaver, W. W. (1991). Technology affordances. Proceedings of the SIGCHI conference on Human factors in computing systems: Reaching through technology, New Orleans, ACM Press.  </a:t>
            </a:r>
          </a:p>
          <a:p>
            <a:pPr>
              <a:buNone/>
            </a:pPr>
            <a:r>
              <a:rPr lang="en-GB" sz="850" dirty="0" smtClean="0"/>
              <a:t>Gaver, W. W. (1996). "Situating Action ii: Affordances for interaction: The social is material for design." Ecological Psychology 8: 111-130.  </a:t>
            </a:r>
          </a:p>
          <a:p>
            <a:pPr>
              <a:buNone/>
            </a:pPr>
            <a:r>
              <a:rPr lang="en-GB" sz="850" dirty="0" smtClean="0"/>
              <a:t>JISC (2007). A report on the JISC CETIS PLE project. available online at http://</a:t>
            </a:r>
            <a:r>
              <a:rPr lang="en-GB" sz="850" dirty="0" err="1" smtClean="0"/>
              <a:t>wiki.cetis.ac.uk/Ple/Report</a:t>
            </a:r>
            <a:r>
              <a:rPr lang="en-GB" sz="850" dirty="0" smtClean="0"/>
              <a:t> last accessed </a:t>
            </a:r>
            <a:r>
              <a:rPr lang="en-GB" sz="850" dirty="0" err="1" smtClean="0"/>
              <a:t>Jume</a:t>
            </a:r>
            <a:r>
              <a:rPr lang="en-GB" sz="850" dirty="0" smtClean="0"/>
              <a:t> 2010.  </a:t>
            </a:r>
          </a:p>
          <a:p>
            <a:pPr>
              <a:buNone/>
            </a:pPr>
            <a:r>
              <a:rPr lang="en-GB" sz="850" dirty="0" err="1" smtClean="0"/>
              <a:t>Jonassen</a:t>
            </a:r>
            <a:r>
              <a:rPr lang="en-GB" sz="850" dirty="0" smtClean="0"/>
              <a:t>, D. H., T. Mayes, et al. (1993). A manifesto for a constructivist approach to uses of technology in higher education. Designing environments for constructive learning. T. M. Duffy, J. </a:t>
            </a:r>
            <a:r>
              <a:rPr lang="en-GB" sz="850" dirty="0" err="1" smtClean="0"/>
              <a:t>Lowyck</a:t>
            </a:r>
            <a:r>
              <a:rPr lang="en-GB" sz="850" dirty="0" smtClean="0"/>
              <a:t> and D. H. </a:t>
            </a:r>
            <a:r>
              <a:rPr lang="en-GB" sz="850" dirty="0" err="1" smtClean="0"/>
              <a:t>Jonassen</a:t>
            </a:r>
            <a:r>
              <a:rPr lang="en-GB" sz="850" dirty="0" smtClean="0"/>
              <a:t>. Heidelberg, Springer-</a:t>
            </a:r>
            <a:r>
              <a:rPr lang="en-GB" sz="850" dirty="0" err="1" smtClean="0"/>
              <a:t>Verlag</a:t>
            </a:r>
            <a:r>
              <a:rPr lang="en-GB" sz="850" dirty="0" smtClean="0"/>
              <a:t>.: 231-247.  </a:t>
            </a:r>
          </a:p>
          <a:p>
            <a:pPr>
              <a:buNone/>
            </a:pPr>
            <a:r>
              <a:rPr lang="en-GB" sz="850" dirty="0" smtClean="0"/>
              <a:t>Marshall, S. and G. Mitchell (2006). Assessing sector e-learning capability with an e-learning maturity model. ALT-C Association for Learning Technologies Conference, Edinburgh, UK.  </a:t>
            </a:r>
          </a:p>
          <a:p>
            <a:pPr>
              <a:buNone/>
            </a:pPr>
            <a:r>
              <a:rPr lang="en-GB" sz="850" dirty="0" smtClean="0"/>
              <a:t>O'Reilly, T. (2005). "What Is Web 2.0 – Design Patterns and Business Models for the Next Generation of Software http://oreilly.com/web2/archive/what-is-web-20.html."  </a:t>
            </a:r>
          </a:p>
          <a:p>
            <a:pPr>
              <a:buNone/>
            </a:pPr>
            <a:r>
              <a:rPr lang="en-GB" sz="850" dirty="0" smtClean="0"/>
              <a:t>O'Reilly, T. ( 2007). "What is Web 2.0: Design Patterns and Business Models for the Next Generation of Software http://papers.ssrn.com/sol3/papers.cfm?abstract_id=1008839 last accessed June 2010." Communications &amp; Strategies 1(First Quarter 2007): 17.  </a:t>
            </a:r>
          </a:p>
          <a:p>
            <a:pPr>
              <a:buNone/>
            </a:pPr>
            <a:r>
              <a:rPr lang="en-GB" sz="850" dirty="0" smtClean="0"/>
              <a:t>Olivier, B. and O. </a:t>
            </a:r>
            <a:r>
              <a:rPr lang="en-GB" sz="850" dirty="0" err="1" smtClean="0"/>
              <a:t>Liber</a:t>
            </a:r>
            <a:r>
              <a:rPr lang="en-GB" sz="850" dirty="0" smtClean="0"/>
              <a:t> (2002). Lifelong learning: the need for portable personal learning environments and supporting interoperability standards SSGRR 2002w International Conference on Advances in Infrastructure for Electronic Business, Education, Science and Medicine on the Internet, </a:t>
            </a:r>
            <a:r>
              <a:rPr lang="en-GB" sz="850" dirty="0" err="1" smtClean="0"/>
              <a:t>L'Aquilla</a:t>
            </a:r>
            <a:r>
              <a:rPr lang="en-GB" sz="850" dirty="0" smtClean="0"/>
              <a:t>, Italy http://ssgrr2002w.atspace.com/papers/14.pdf last accessed June 2010.  </a:t>
            </a:r>
          </a:p>
          <a:p>
            <a:pPr>
              <a:buNone/>
            </a:pPr>
            <a:r>
              <a:rPr lang="en-GB" sz="850" dirty="0" err="1" smtClean="0"/>
              <a:t>Shirky</a:t>
            </a:r>
            <a:r>
              <a:rPr lang="en-GB" sz="850" dirty="0" smtClean="0"/>
              <a:t>, C. (2003). A group is its own worst enemy. Clay </a:t>
            </a:r>
            <a:r>
              <a:rPr lang="en-GB" sz="850" dirty="0" err="1" smtClean="0"/>
              <a:t>Shirky's</a:t>
            </a:r>
            <a:r>
              <a:rPr lang="en-GB" sz="850" dirty="0" smtClean="0"/>
              <a:t> Writings About the Internet: Economics &amp; Culture, Media &amp; Community, Open Source, </a:t>
            </a:r>
            <a:r>
              <a:rPr lang="en-GB" sz="850" dirty="0" err="1" smtClean="0"/>
              <a:t>shirkey.com</a:t>
            </a:r>
            <a:r>
              <a:rPr lang="en-GB" sz="850" dirty="0" smtClean="0"/>
              <a:t>. 2010 http://</a:t>
            </a:r>
            <a:r>
              <a:rPr lang="en-GB" sz="850" dirty="0" err="1" smtClean="0"/>
              <a:t>www.shirky.com/writings/group_enemy.html</a:t>
            </a:r>
            <a:r>
              <a:rPr lang="en-GB" sz="850" dirty="0" smtClean="0"/>
              <a:t> last accessed June 2010.  </a:t>
            </a:r>
          </a:p>
          <a:p>
            <a:pPr>
              <a:buNone/>
            </a:pPr>
            <a:r>
              <a:rPr lang="en-GB" sz="850" dirty="0" smtClean="0"/>
              <a:t>Tiropanis, T., H. Davis, et al. (2009). Semantic Technologies in Learning and Teaching (SemTech) - JISC Report. Bristol.  </a:t>
            </a:r>
          </a:p>
          <a:p>
            <a:pPr>
              <a:buNone/>
            </a:pPr>
            <a:r>
              <a:rPr lang="en-GB" sz="850" dirty="0" smtClean="0"/>
              <a:t>Van Harmelen, M. (2006). Personal Learning Environments. 6th International Conference on Advanced Learning Technologies (ICALT'06). Kerkrade, Netherlands, IEEE.  </a:t>
            </a:r>
          </a:p>
          <a:p>
            <a:pPr>
              <a:buNone/>
            </a:pPr>
            <a:r>
              <a:rPr lang="en-GB" sz="850" dirty="0" smtClean="0"/>
              <a:t>Wenger, E. (1998). Communities of Practice: Learning, Meaning and Identity, Cambridge University Press.  </a:t>
            </a:r>
          </a:p>
          <a:p>
            <a:pPr>
              <a:buNone/>
            </a:pPr>
            <a:r>
              <a:rPr lang="en-GB" sz="850" dirty="0" smtClean="0"/>
              <a:t>White, S. (1993). Scholar - A campus wide structure for Multimedia Learning. AETT Annual Conference: Designing for Learning, </a:t>
            </a:r>
            <a:r>
              <a:rPr lang="en-GB" sz="850" dirty="0" err="1" smtClean="0"/>
              <a:t>Jordanhill</a:t>
            </a:r>
            <a:r>
              <a:rPr lang="en-GB" sz="850" dirty="0" smtClean="0"/>
              <a:t> Campus, University of Strathclyde, Glasgow, Kogan Page.  </a:t>
            </a:r>
          </a:p>
          <a:p>
            <a:pPr>
              <a:buNone/>
            </a:pPr>
            <a:r>
              <a:rPr lang="en-GB" sz="850" dirty="0" smtClean="0"/>
              <a:t>White, S. and H. C. Davis (2008). eMM Benchmarking at </a:t>
            </a:r>
            <a:r>
              <a:rPr lang="en-GB" sz="850" dirty="0" err="1" smtClean="0"/>
              <a:t>Southampton:the</a:t>
            </a:r>
            <a:r>
              <a:rPr lang="en-GB" sz="850" dirty="0" smtClean="0"/>
              <a:t> carpet, observations and reflections. Technical Report LSL-EL-0108, ECS, University of Southampton.  </a:t>
            </a:r>
          </a:p>
          <a:p>
            <a:pPr>
              <a:buNone/>
            </a:pPr>
            <a:r>
              <a:rPr lang="en-GB" sz="850" dirty="0" smtClean="0"/>
              <a:t>White, S. A. (2006). Higher Education and Learning Technologies: An Organisational Perspective. Electronics and Computer Science. Southampton, UK, University of Southampton. PhD.  </a:t>
            </a:r>
          </a:p>
          <a:p>
            <a:pPr>
              <a:buNone/>
            </a:pPr>
            <a:r>
              <a:rPr lang="en-GB" sz="850" dirty="0" smtClean="0"/>
              <a:t> </a:t>
            </a:r>
          </a:p>
          <a:p>
            <a:pPr algn="r">
              <a:spcAft>
                <a:spcPts val="0"/>
              </a:spcAft>
              <a:buNone/>
            </a:pPr>
            <a:r>
              <a:rPr lang="en-US" sz="800" dirty="0" smtClean="0">
                <a:solidFill>
                  <a:schemeClr val="bg1"/>
                </a:solidFill>
              </a:rPr>
              <a:t>/</a:t>
            </a:r>
            <a:endParaRPr lang="en-US" sz="800" dirty="0" smtClean="0">
              <a:solidFill>
                <a:schemeClr val="bg1"/>
              </a:solidFill>
            </a:endParaRPr>
          </a:p>
        </p:txBody>
      </p:sp>
      <p:sp>
        <p:nvSpPr>
          <p:cNvPr id="4" name="Date Placeholder 3"/>
          <p:cNvSpPr>
            <a:spLocks noGrp="1"/>
          </p:cNvSpPr>
          <p:nvPr>
            <p:ph type="dt" sz="half" idx="10"/>
          </p:nvPr>
        </p:nvSpPr>
        <p:spPr/>
        <p:txBody>
          <a:bodyPr/>
          <a:lstStyle/>
          <a:p>
            <a:r>
              <a:rPr lang="en-GB" smtClean="0"/>
              <a:t>1st July 2010</a:t>
            </a:r>
            <a:endParaRPr lang="en-US"/>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9491" name="Rectangle 19"/>
          <p:cNvSpPr>
            <a:spLocks noGrp="1" noChangeArrowheads="1"/>
          </p:cNvSpPr>
          <p:nvPr>
            <p:ph type="title"/>
          </p:nvPr>
        </p:nvSpPr>
        <p:spPr>
          <a:xfrm>
            <a:off x="533401" y="188913"/>
            <a:ext cx="5943599" cy="1143000"/>
          </a:xfrm>
        </p:spPr>
        <p:txBody>
          <a:bodyPr/>
          <a:lstStyle/>
          <a:p>
            <a:r>
              <a:rPr lang="en-GB" dirty="0" smtClean="0"/>
              <a:t>The shape </a:t>
            </a:r>
            <a:r>
              <a:rPr lang="en-GB" dirty="0"/>
              <a:t>of this talk</a:t>
            </a:r>
          </a:p>
        </p:txBody>
      </p:sp>
      <p:grpSp>
        <p:nvGrpSpPr>
          <p:cNvPr id="2" name="Group 5"/>
          <p:cNvGrpSpPr>
            <a:grpSpLocks noGrp="1" noChangeAspect="1"/>
          </p:cNvGrpSpPr>
          <p:nvPr>
            <p:ph idx="1"/>
          </p:nvPr>
        </p:nvGrpSpPr>
        <p:grpSpPr bwMode="auto">
          <a:xfrm>
            <a:off x="621174" y="1557339"/>
            <a:ext cx="7837025" cy="4310061"/>
            <a:chOff x="86" y="732"/>
            <a:chExt cx="5544" cy="2806"/>
          </a:xfrm>
        </p:grpSpPr>
        <p:sp>
          <p:nvSpPr>
            <p:cNvPr id="489478" name="AutoShape 6"/>
            <p:cNvSpPr>
              <a:spLocks noChangeAspect="1" noChangeArrowheads="1" noTextEdit="1"/>
            </p:cNvSpPr>
            <p:nvPr/>
          </p:nvSpPr>
          <p:spPr bwMode="auto">
            <a:xfrm>
              <a:off x="86" y="732"/>
              <a:ext cx="5544" cy="2806"/>
            </a:xfrm>
            <a:prstGeom prst="rect">
              <a:avLst/>
            </a:prstGeom>
            <a:noFill/>
            <a:ln w="9525">
              <a:noFill/>
              <a:miter lim="800000"/>
              <a:headEnd/>
              <a:tailEnd/>
            </a:ln>
          </p:spPr>
          <p:txBody>
            <a:bodyPr>
              <a:prstTxWarp prst="textNoShape">
                <a:avLst/>
              </a:prstTxWarp>
            </a:bodyPr>
            <a:lstStyle/>
            <a:p>
              <a:endParaRPr lang="en-US" dirty="0"/>
            </a:p>
          </p:txBody>
        </p:sp>
        <p:sp>
          <p:nvSpPr>
            <p:cNvPr id="489479" name="_s489479"/>
            <p:cNvSpPr>
              <a:spLocks noChangeArrowheads="1" noTextEdit="1"/>
            </p:cNvSpPr>
            <p:nvPr/>
          </p:nvSpPr>
          <p:spPr bwMode="auto">
            <a:xfrm>
              <a:off x="2331" y="1206"/>
              <a:ext cx="1055" cy="1055"/>
            </a:xfrm>
            <a:prstGeom prst="ellipse">
              <a:avLst/>
            </a:prstGeom>
            <a:gradFill rotWithShape="1">
              <a:gsLst>
                <a:gs pos="0">
                  <a:schemeClr val="accent1">
                    <a:alpha val="50000"/>
                  </a:schemeClr>
                </a:gs>
                <a:gs pos="100000">
                  <a:srgbClr val="E4F3F4">
                    <a:alpha val="50000"/>
                  </a:srgbClr>
                </a:gs>
              </a:gsLst>
              <a:path path="rect">
                <a:fillToRect r="100000" b="100000"/>
              </a:path>
            </a:gradFill>
            <a:ln w="9525">
              <a:solidFill>
                <a:srgbClr val="99CCFF"/>
              </a:solidFill>
              <a:round/>
              <a:headEnd/>
              <a:tailEnd/>
            </a:ln>
          </p:spPr>
          <p:txBody>
            <a:bodyPr lIns="0" tIns="0" rIns="0" bIns="0" anchor="ctr">
              <a:prstTxWarp prst="textNoShape">
                <a:avLst/>
              </a:prstTxWarp>
            </a:bodyPr>
            <a:lstStyle/>
            <a:p>
              <a:endParaRPr lang="en-US" dirty="0"/>
            </a:p>
          </p:txBody>
        </p:sp>
        <p:sp>
          <p:nvSpPr>
            <p:cNvPr id="489480" name="_s489480"/>
            <p:cNvSpPr>
              <a:spLocks noChangeArrowheads="1"/>
            </p:cNvSpPr>
            <p:nvPr/>
          </p:nvSpPr>
          <p:spPr bwMode="auto">
            <a:xfrm>
              <a:off x="2331" y="837"/>
              <a:ext cx="1055" cy="263"/>
            </a:xfrm>
            <a:prstGeom prst="rect">
              <a:avLst/>
            </a:prstGeom>
            <a:noFill/>
            <a:ln w="9525">
              <a:noFill/>
              <a:miter lim="800000"/>
              <a:headEnd/>
              <a:tailEnd/>
            </a:ln>
          </p:spPr>
          <p:txBody>
            <a:bodyPr wrap="none" lIns="0" tIns="0" rIns="0" bIns="0" anchor="ctr">
              <a:prstTxWarp prst="textNoShape">
                <a:avLst/>
              </a:prstTxWarp>
            </a:bodyPr>
            <a:lstStyle/>
            <a:p>
              <a:pPr algn="ctr"/>
              <a:r>
                <a:rPr lang="en-GB" sz="1700" b="1" dirty="0">
                  <a:solidFill>
                    <a:schemeClr val="accent2"/>
                  </a:solidFill>
                </a:rPr>
                <a:t>1 –</a:t>
              </a:r>
              <a:r>
                <a:rPr lang="en-GB" sz="1700" b="1" dirty="0" smtClean="0">
                  <a:solidFill>
                    <a:schemeClr val="accent2"/>
                  </a:solidFill>
                </a:rPr>
                <a:t> intro</a:t>
              </a:r>
              <a:endParaRPr lang="en-GB" sz="1700" b="1" dirty="0">
                <a:solidFill>
                  <a:schemeClr val="accent2"/>
                </a:solidFill>
              </a:endParaRPr>
            </a:p>
          </p:txBody>
        </p:sp>
        <p:sp>
          <p:nvSpPr>
            <p:cNvPr id="489481" name="_s489481"/>
            <p:cNvSpPr>
              <a:spLocks noChangeArrowheads="1" noTextEdit="1"/>
            </p:cNvSpPr>
            <p:nvPr/>
          </p:nvSpPr>
          <p:spPr bwMode="auto">
            <a:xfrm>
              <a:off x="2732" y="1607"/>
              <a:ext cx="1055" cy="1055"/>
            </a:xfrm>
            <a:prstGeom prst="ellipse">
              <a:avLst/>
            </a:prstGeom>
            <a:gradFill rotWithShape="1">
              <a:gsLst>
                <a:gs pos="0">
                  <a:schemeClr val="accent1">
                    <a:alpha val="50000"/>
                  </a:schemeClr>
                </a:gs>
                <a:gs pos="100000">
                  <a:srgbClr val="E4F3F4">
                    <a:alpha val="50000"/>
                  </a:srgbClr>
                </a:gs>
              </a:gsLst>
              <a:path path="rect">
                <a:fillToRect r="100000" b="100000"/>
              </a:path>
            </a:gradFill>
            <a:ln w="9525">
              <a:solidFill>
                <a:srgbClr val="99CCFF"/>
              </a:solidFill>
              <a:round/>
              <a:headEnd/>
              <a:tailEnd/>
            </a:ln>
          </p:spPr>
          <p:txBody>
            <a:bodyPr lIns="0" tIns="0" rIns="0" bIns="0" anchor="ctr">
              <a:prstTxWarp prst="textNoShape">
                <a:avLst/>
              </a:prstTxWarp>
            </a:bodyPr>
            <a:lstStyle/>
            <a:p>
              <a:endParaRPr lang="en-US" dirty="0"/>
            </a:p>
          </p:txBody>
        </p:sp>
        <p:sp>
          <p:nvSpPr>
            <p:cNvPr id="489482" name="_s489482"/>
            <p:cNvSpPr>
              <a:spLocks noChangeArrowheads="1"/>
            </p:cNvSpPr>
            <p:nvPr/>
          </p:nvSpPr>
          <p:spPr bwMode="auto">
            <a:xfrm>
              <a:off x="4067" y="2000"/>
              <a:ext cx="1307" cy="295"/>
            </a:xfrm>
            <a:prstGeom prst="rect">
              <a:avLst/>
            </a:prstGeom>
            <a:noFill/>
            <a:ln w="9525">
              <a:noFill/>
              <a:miter lim="800000"/>
              <a:headEnd/>
              <a:tailEnd/>
            </a:ln>
          </p:spPr>
          <p:txBody>
            <a:bodyPr wrap="none" lIns="0" tIns="0" rIns="0" bIns="0" anchor="ctr">
              <a:prstTxWarp prst="textNoShape">
                <a:avLst/>
              </a:prstTxWarp>
            </a:bodyPr>
            <a:lstStyle/>
            <a:p>
              <a:pPr algn="ctr"/>
              <a:r>
                <a:rPr lang="en-GB" sz="1700" b="1" dirty="0">
                  <a:solidFill>
                    <a:schemeClr val="accent2"/>
                  </a:solidFill>
                </a:rPr>
                <a:t>2</a:t>
              </a:r>
              <a:r>
                <a:rPr lang="en-GB" sz="1700" b="1" dirty="0" smtClean="0">
                  <a:solidFill>
                    <a:schemeClr val="accent2"/>
                  </a:solidFill>
                </a:rPr>
                <a:t> – context(s) </a:t>
              </a:r>
              <a:endParaRPr lang="en-GB" sz="1700" b="1" dirty="0">
                <a:solidFill>
                  <a:schemeClr val="accent2"/>
                </a:solidFill>
              </a:endParaRPr>
            </a:p>
          </p:txBody>
        </p:sp>
        <p:sp>
          <p:nvSpPr>
            <p:cNvPr id="489483" name="_s489483"/>
            <p:cNvSpPr>
              <a:spLocks noChangeArrowheads="1" noTextEdit="1"/>
            </p:cNvSpPr>
            <p:nvPr/>
          </p:nvSpPr>
          <p:spPr bwMode="auto">
            <a:xfrm>
              <a:off x="2331" y="2008"/>
              <a:ext cx="1055" cy="1055"/>
            </a:xfrm>
            <a:prstGeom prst="ellipse">
              <a:avLst/>
            </a:prstGeom>
            <a:gradFill rotWithShape="1">
              <a:gsLst>
                <a:gs pos="0">
                  <a:schemeClr val="accent1">
                    <a:alpha val="50000"/>
                  </a:schemeClr>
                </a:gs>
                <a:gs pos="100000">
                  <a:srgbClr val="E4F3F4">
                    <a:alpha val="50000"/>
                  </a:srgbClr>
                </a:gs>
              </a:gsLst>
              <a:path path="rect">
                <a:fillToRect r="100000" b="100000"/>
              </a:path>
            </a:gradFill>
            <a:ln w="9525">
              <a:solidFill>
                <a:srgbClr val="99CCFF"/>
              </a:solidFill>
              <a:round/>
              <a:headEnd/>
              <a:tailEnd/>
            </a:ln>
          </p:spPr>
          <p:txBody>
            <a:bodyPr lIns="0" tIns="0" rIns="0" bIns="0" anchor="ctr">
              <a:prstTxWarp prst="textNoShape">
                <a:avLst/>
              </a:prstTxWarp>
            </a:bodyPr>
            <a:lstStyle/>
            <a:p>
              <a:endParaRPr lang="en-US" dirty="0"/>
            </a:p>
          </p:txBody>
        </p:sp>
        <p:sp>
          <p:nvSpPr>
            <p:cNvPr id="489484" name="_s489484"/>
            <p:cNvSpPr>
              <a:spLocks noChangeArrowheads="1"/>
            </p:cNvSpPr>
            <p:nvPr/>
          </p:nvSpPr>
          <p:spPr bwMode="auto">
            <a:xfrm>
              <a:off x="2396" y="3042"/>
              <a:ext cx="1055" cy="263"/>
            </a:xfrm>
            <a:prstGeom prst="rect">
              <a:avLst/>
            </a:prstGeom>
            <a:noFill/>
            <a:ln w="9525">
              <a:noFill/>
              <a:miter lim="800000"/>
              <a:headEnd/>
              <a:tailEnd/>
            </a:ln>
          </p:spPr>
          <p:txBody>
            <a:bodyPr wrap="none" lIns="0" tIns="0" rIns="0" bIns="0" anchor="ctr">
              <a:prstTxWarp prst="textNoShape">
                <a:avLst/>
              </a:prstTxWarp>
            </a:bodyPr>
            <a:lstStyle/>
            <a:p>
              <a:pPr algn="ctr"/>
              <a:r>
                <a:rPr lang="en-GB" sz="1700" b="1" dirty="0">
                  <a:solidFill>
                    <a:schemeClr val="accent2"/>
                  </a:solidFill>
                </a:rPr>
                <a:t>3</a:t>
              </a:r>
              <a:r>
                <a:rPr lang="en-GB" sz="1700" b="1" dirty="0" smtClean="0">
                  <a:solidFill>
                    <a:schemeClr val="accent2"/>
                  </a:solidFill>
                </a:rPr>
                <a:t> </a:t>
              </a:r>
              <a:r>
                <a:rPr lang="en-GB" sz="1700" b="1" dirty="0" smtClean="0">
                  <a:solidFill>
                    <a:schemeClr val="accent2"/>
                  </a:solidFill>
                </a:rPr>
                <a:t>experience</a:t>
              </a:r>
              <a:endParaRPr lang="en-GB" sz="1700" b="1" dirty="0">
                <a:solidFill>
                  <a:schemeClr val="accent2"/>
                </a:solidFill>
              </a:endParaRPr>
            </a:p>
          </p:txBody>
        </p:sp>
        <p:sp>
          <p:nvSpPr>
            <p:cNvPr id="489485" name="_s489485"/>
            <p:cNvSpPr>
              <a:spLocks noChangeArrowheads="1" noTextEdit="1"/>
            </p:cNvSpPr>
            <p:nvPr/>
          </p:nvSpPr>
          <p:spPr bwMode="auto">
            <a:xfrm>
              <a:off x="1916" y="1621"/>
              <a:ext cx="1055" cy="1055"/>
            </a:xfrm>
            <a:prstGeom prst="ellipse">
              <a:avLst/>
            </a:prstGeom>
            <a:gradFill rotWithShape="1">
              <a:gsLst>
                <a:gs pos="0">
                  <a:schemeClr val="accent1">
                    <a:alpha val="50000"/>
                  </a:schemeClr>
                </a:gs>
                <a:gs pos="100000">
                  <a:srgbClr val="E4F3F4">
                    <a:alpha val="50000"/>
                  </a:srgbClr>
                </a:gs>
              </a:gsLst>
              <a:path path="rect">
                <a:fillToRect r="100000" b="100000"/>
              </a:path>
            </a:gradFill>
            <a:ln w="9525">
              <a:solidFill>
                <a:srgbClr val="99CCFF"/>
              </a:solidFill>
              <a:round/>
              <a:headEnd/>
              <a:tailEnd/>
            </a:ln>
          </p:spPr>
          <p:txBody>
            <a:bodyPr lIns="0" tIns="0" rIns="0" bIns="0" anchor="ctr">
              <a:prstTxWarp prst="textNoShape">
                <a:avLst/>
              </a:prstTxWarp>
            </a:bodyPr>
            <a:lstStyle/>
            <a:p>
              <a:endParaRPr lang="en-US" dirty="0"/>
            </a:p>
          </p:txBody>
        </p:sp>
        <p:sp>
          <p:nvSpPr>
            <p:cNvPr id="489486" name="_s489486"/>
            <p:cNvSpPr>
              <a:spLocks noChangeArrowheads="1"/>
            </p:cNvSpPr>
            <p:nvPr/>
          </p:nvSpPr>
          <p:spPr bwMode="auto">
            <a:xfrm>
              <a:off x="455" y="2000"/>
              <a:ext cx="1055" cy="263"/>
            </a:xfrm>
            <a:prstGeom prst="rect">
              <a:avLst/>
            </a:prstGeom>
            <a:noFill/>
            <a:ln w="9525">
              <a:noFill/>
              <a:miter lim="800000"/>
              <a:headEnd/>
              <a:tailEnd/>
            </a:ln>
          </p:spPr>
          <p:txBody>
            <a:bodyPr wrap="none" lIns="0" tIns="0" rIns="0" bIns="0" anchor="ctr">
              <a:prstTxWarp prst="textNoShape">
                <a:avLst/>
              </a:prstTxWarp>
            </a:bodyPr>
            <a:lstStyle/>
            <a:p>
              <a:pPr algn="ctr"/>
              <a:r>
                <a:rPr lang="en-GB" sz="1700" b="1" dirty="0">
                  <a:solidFill>
                    <a:schemeClr val="accent2"/>
                  </a:solidFill>
                </a:rPr>
                <a:t>4</a:t>
              </a:r>
              <a:r>
                <a:rPr lang="en-GB" sz="1700" b="1" dirty="0" smtClean="0">
                  <a:solidFill>
                    <a:schemeClr val="accent2"/>
                  </a:solidFill>
                </a:rPr>
                <a:t> –future and conclusions?</a:t>
              </a:r>
              <a:endParaRPr lang="en-GB" sz="1700" b="1" dirty="0">
                <a:solidFill>
                  <a:schemeClr val="accent2"/>
                </a:solidFill>
              </a:endParaRPr>
            </a:p>
          </p:txBody>
        </p:sp>
      </p:gr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Picture 2.png"/>
          <p:cNvPicPr>
            <a:picLocks noChangeAspect="1"/>
          </p:cNvPicPr>
          <p:nvPr/>
        </p:nvPicPr>
        <p:blipFill>
          <a:blip r:embed="rId3">
            <a:alphaModFix amt="31000"/>
          </a:blip>
          <a:stretch>
            <a:fillRect/>
          </a:stretch>
        </p:blipFill>
        <p:spPr>
          <a:xfrm>
            <a:off x="1219200" y="1752600"/>
            <a:ext cx="6890452" cy="6858000"/>
          </a:xfrm>
          <a:prstGeom prst="rect">
            <a:avLst/>
          </a:prstGeom>
        </p:spPr>
      </p:pic>
      <p:sp>
        <p:nvSpPr>
          <p:cNvPr id="5" name="Title 4"/>
          <p:cNvSpPr>
            <a:spLocks noGrp="1"/>
          </p:cNvSpPr>
          <p:nvPr>
            <p:ph type="title"/>
          </p:nvPr>
        </p:nvSpPr>
        <p:spPr/>
        <p:txBody>
          <a:bodyPr/>
          <a:lstStyle/>
          <a:p>
            <a:r>
              <a:rPr lang="en-GB" dirty="0" smtClean="0"/>
              <a:t>Who we are</a:t>
            </a:r>
            <a:endParaRPr lang="en-GB" dirty="0"/>
          </a:p>
        </p:txBody>
      </p:sp>
      <p:sp>
        <p:nvSpPr>
          <p:cNvPr id="6" name="TextBox 5"/>
          <p:cNvSpPr txBox="1"/>
          <p:nvPr/>
        </p:nvSpPr>
        <p:spPr>
          <a:xfrm rot="20311464">
            <a:off x="358107" y="1949725"/>
            <a:ext cx="3333345" cy="923330"/>
          </a:xfrm>
          <a:prstGeom prst="rect">
            <a:avLst/>
          </a:prstGeom>
          <a:noFill/>
        </p:spPr>
        <p:txBody>
          <a:bodyPr wrap="square" rtlCol="0">
            <a:spAutoFit/>
          </a:bodyPr>
          <a:lstStyle/>
          <a:p>
            <a:pPr algn="ctr"/>
            <a:r>
              <a:rPr lang="en-GB" sz="1800" dirty="0" smtClean="0">
                <a:solidFill>
                  <a:srgbClr val="112D3E"/>
                </a:solidFill>
                <a:latin typeface="Arial"/>
                <a:cs typeface="Arial"/>
              </a:rPr>
              <a:t>Hugh Davis</a:t>
            </a:r>
            <a:br>
              <a:rPr lang="en-GB" sz="1800" dirty="0" smtClean="0">
                <a:solidFill>
                  <a:srgbClr val="112D3E"/>
                </a:solidFill>
                <a:latin typeface="Arial"/>
                <a:cs typeface="Arial"/>
              </a:rPr>
            </a:br>
            <a:r>
              <a:rPr lang="en-GB" sz="1800" dirty="0" smtClean="0">
                <a:solidFill>
                  <a:srgbClr val="112D3E"/>
                </a:solidFill>
                <a:latin typeface="Arial"/>
                <a:cs typeface="Arial"/>
              </a:rPr>
              <a:t>Head of </a:t>
            </a:r>
            <a:br>
              <a:rPr lang="en-GB" sz="1800" dirty="0" smtClean="0">
                <a:solidFill>
                  <a:srgbClr val="112D3E"/>
                </a:solidFill>
                <a:latin typeface="Arial"/>
                <a:cs typeface="Arial"/>
              </a:rPr>
            </a:br>
            <a:r>
              <a:rPr lang="en-GB" sz="1800" dirty="0" smtClean="0">
                <a:solidFill>
                  <a:srgbClr val="112D3E"/>
                </a:solidFill>
                <a:latin typeface="Arial"/>
                <a:cs typeface="Arial"/>
              </a:rPr>
              <a:t>technology enhanced learning</a:t>
            </a:r>
            <a:endParaRPr lang="en-GB" sz="1800" dirty="0">
              <a:solidFill>
                <a:srgbClr val="112D3E"/>
              </a:solidFill>
              <a:latin typeface="Arial"/>
              <a:cs typeface="Arial"/>
            </a:endParaRPr>
          </a:p>
        </p:txBody>
      </p:sp>
      <p:sp>
        <p:nvSpPr>
          <p:cNvPr id="7" name="TextBox 6"/>
          <p:cNvSpPr txBox="1"/>
          <p:nvPr/>
        </p:nvSpPr>
        <p:spPr>
          <a:xfrm rot="2033805">
            <a:off x="6062156" y="2095336"/>
            <a:ext cx="2519139" cy="646331"/>
          </a:xfrm>
          <a:prstGeom prst="rect">
            <a:avLst/>
          </a:prstGeom>
          <a:noFill/>
        </p:spPr>
        <p:txBody>
          <a:bodyPr wrap="none" rtlCol="0">
            <a:spAutoFit/>
          </a:bodyPr>
          <a:lstStyle/>
          <a:p>
            <a:pPr algn="ctr"/>
            <a:r>
              <a:rPr lang="en-GB" sz="1800" dirty="0" smtClean="0">
                <a:solidFill>
                  <a:srgbClr val="112D3E"/>
                </a:solidFill>
                <a:latin typeface="Arial"/>
                <a:cs typeface="Arial"/>
              </a:rPr>
              <a:t>Pete Hancock:</a:t>
            </a:r>
            <a:br>
              <a:rPr lang="en-GB" sz="1800" dirty="0" smtClean="0">
                <a:solidFill>
                  <a:srgbClr val="112D3E"/>
                </a:solidFill>
                <a:latin typeface="Arial"/>
                <a:cs typeface="Arial"/>
              </a:rPr>
            </a:br>
            <a:r>
              <a:rPr lang="en-GB" sz="1800" dirty="0" smtClean="0">
                <a:solidFill>
                  <a:srgbClr val="112D3E"/>
                </a:solidFill>
                <a:latin typeface="Arial"/>
                <a:cs typeface="Arial"/>
              </a:rPr>
              <a:t>Director of ’IT services’</a:t>
            </a:r>
            <a:endParaRPr lang="en-GB" sz="1800" dirty="0">
              <a:solidFill>
                <a:srgbClr val="112D3E"/>
              </a:solidFill>
              <a:latin typeface="Arial"/>
              <a:cs typeface="Arial"/>
            </a:endParaRPr>
          </a:p>
        </p:txBody>
      </p:sp>
      <p:sp>
        <p:nvSpPr>
          <p:cNvPr id="8" name="TextBox 7"/>
          <p:cNvSpPr txBox="1"/>
          <p:nvPr/>
        </p:nvSpPr>
        <p:spPr>
          <a:xfrm rot="20974772">
            <a:off x="2427987" y="3158449"/>
            <a:ext cx="2148094" cy="923330"/>
          </a:xfrm>
          <a:prstGeom prst="rect">
            <a:avLst/>
          </a:prstGeom>
          <a:noFill/>
        </p:spPr>
        <p:txBody>
          <a:bodyPr wrap="none" rtlCol="0">
            <a:spAutoFit/>
          </a:bodyPr>
          <a:lstStyle/>
          <a:p>
            <a:pPr algn="ctr"/>
            <a:r>
              <a:rPr lang="en-GB" sz="1800" dirty="0" smtClean="0">
                <a:solidFill>
                  <a:srgbClr val="112D3E"/>
                </a:solidFill>
                <a:latin typeface="Arial"/>
                <a:cs typeface="Arial"/>
              </a:rPr>
              <a:t>Debra Morris</a:t>
            </a:r>
          </a:p>
          <a:p>
            <a:pPr algn="ctr"/>
            <a:r>
              <a:rPr lang="en-GB" sz="1800" dirty="0" smtClean="0">
                <a:solidFill>
                  <a:srgbClr val="112D3E"/>
                </a:solidFill>
                <a:latin typeface="Arial"/>
                <a:cs typeface="Arial"/>
              </a:rPr>
              <a:t>Librarian</a:t>
            </a:r>
            <a:br>
              <a:rPr lang="en-GB" sz="1800" dirty="0" smtClean="0">
                <a:solidFill>
                  <a:srgbClr val="112D3E"/>
                </a:solidFill>
                <a:latin typeface="Arial"/>
                <a:cs typeface="Arial"/>
              </a:rPr>
            </a:br>
            <a:r>
              <a:rPr lang="en-GB" sz="1800" dirty="0" smtClean="0">
                <a:solidFill>
                  <a:srgbClr val="112D3E"/>
                </a:solidFill>
                <a:latin typeface="Arial"/>
                <a:cs typeface="Arial"/>
              </a:rPr>
              <a:t>leads on e-learning</a:t>
            </a:r>
            <a:endParaRPr lang="en-GB" sz="1800" dirty="0">
              <a:solidFill>
                <a:srgbClr val="112D3E"/>
              </a:solidFill>
              <a:latin typeface="Arial"/>
              <a:cs typeface="Arial"/>
            </a:endParaRPr>
          </a:p>
        </p:txBody>
      </p:sp>
      <p:sp>
        <p:nvSpPr>
          <p:cNvPr id="9" name="TextBox 8"/>
          <p:cNvSpPr txBox="1"/>
          <p:nvPr/>
        </p:nvSpPr>
        <p:spPr>
          <a:xfrm rot="525217">
            <a:off x="4927450" y="3298823"/>
            <a:ext cx="3366952" cy="923330"/>
          </a:xfrm>
          <a:prstGeom prst="rect">
            <a:avLst/>
          </a:prstGeom>
          <a:noFill/>
        </p:spPr>
        <p:txBody>
          <a:bodyPr wrap="none" rtlCol="0">
            <a:spAutoFit/>
          </a:bodyPr>
          <a:lstStyle/>
          <a:p>
            <a:pPr algn="ctr"/>
            <a:r>
              <a:rPr lang="en-GB" sz="1800" dirty="0" smtClean="0">
                <a:solidFill>
                  <a:srgbClr val="112D3E"/>
                </a:solidFill>
                <a:latin typeface="Arial"/>
                <a:cs typeface="Arial"/>
              </a:rPr>
              <a:t>Su White</a:t>
            </a:r>
            <a:br>
              <a:rPr lang="en-GB" sz="1800" dirty="0" smtClean="0">
                <a:solidFill>
                  <a:srgbClr val="112D3E"/>
                </a:solidFill>
                <a:latin typeface="Arial"/>
                <a:cs typeface="Arial"/>
              </a:rPr>
            </a:br>
            <a:r>
              <a:rPr lang="en-GB" sz="1800" dirty="0" smtClean="0">
                <a:solidFill>
                  <a:srgbClr val="112D3E"/>
                </a:solidFill>
                <a:latin typeface="Arial"/>
                <a:cs typeface="Arial"/>
              </a:rPr>
              <a:t>Academic</a:t>
            </a:r>
            <a:br>
              <a:rPr lang="en-GB" sz="1800" dirty="0" smtClean="0">
                <a:solidFill>
                  <a:srgbClr val="112D3E"/>
                </a:solidFill>
                <a:latin typeface="Arial"/>
                <a:cs typeface="Arial"/>
              </a:rPr>
            </a:br>
            <a:r>
              <a:rPr lang="en-GB" sz="1800" dirty="0" smtClean="0">
                <a:solidFill>
                  <a:srgbClr val="112D3E"/>
                </a:solidFill>
                <a:latin typeface="Arial"/>
                <a:cs typeface="Arial"/>
              </a:rPr>
              <a:t>researches institutional change</a:t>
            </a:r>
            <a:endParaRPr lang="en-GB" sz="1800" dirty="0">
              <a:solidFill>
                <a:srgbClr val="112D3E"/>
              </a:solidFill>
              <a:latin typeface="Arial"/>
              <a:cs typeface="Arial"/>
            </a:endParaRPr>
          </a:p>
        </p:txBody>
      </p:sp>
      <p:sp>
        <p:nvSpPr>
          <p:cNvPr id="11" name="Rectangle 10"/>
          <p:cNvSpPr/>
          <p:nvPr/>
        </p:nvSpPr>
        <p:spPr>
          <a:xfrm>
            <a:off x="2286000" y="982177"/>
            <a:ext cx="4572000" cy="307777"/>
          </a:xfrm>
          <a:prstGeom prst="rect">
            <a:avLst/>
          </a:prstGeom>
        </p:spPr>
        <p:txBody>
          <a:bodyPr>
            <a:spAutoFit/>
          </a:bodyPr>
          <a:lstStyle/>
          <a:p>
            <a:endParaRPr lang="en-GB" sz="1400" dirty="0">
              <a:solidFill>
                <a:schemeClr val="bg2"/>
              </a:solidFill>
              <a:latin typeface="Arial"/>
              <a:cs typeface="Arial"/>
            </a:endParaRPr>
          </a:p>
        </p:txBody>
      </p:sp>
      <p:sp>
        <p:nvSpPr>
          <p:cNvPr id="13" name="Rectangle 12"/>
          <p:cNvSpPr/>
          <p:nvPr/>
        </p:nvSpPr>
        <p:spPr>
          <a:xfrm>
            <a:off x="2286000" y="4495800"/>
            <a:ext cx="4572000" cy="1600438"/>
          </a:xfrm>
          <a:prstGeom prst="rect">
            <a:avLst/>
          </a:prstGeom>
        </p:spPr>
        <p:txBody>
          <a:bodyPr>
            <a:spAutoFit/>
          </a:bodyPr>
          <a:lstStyle/>
          <a:p>
            <a:r>
              <a:rPr lang="en-GB" sz="1400" dirty="0" smtClean="0">
                <a:solidFill>
                  <a:schemeClr val="bg2"/>
                </a:solidFill>
                <a:latin typeface="Arial"/>
                <a:cs typeface="Arial"/>
              </a:rPr>
              <a:t>And a host of others….</a:t>
            </a:r>
          </a:p>
          <a:p>
            <a:pPr algn="ctr"/>
            <a:r>
              <a:rPr lang="en-GB" sz="1400" dirty="0" smtClean="0">
                <a:solidFill>
                  <a:schemeClr val="bg2"/>
                </a:solidFill>
                <a:latin typeface="Arial"/>
                <a:cs typeface="Arial"/>
              </a:rPr>
              <a:t>Kenji </a:t>
            </a:r>
            <a:r>
              <a:rPr lang="en-GB" sz="1400" dirty="0" smtClean="0">
                <a:solidFill>
                  <a:schemeClr val="bg2"/>
                </a:solidFill>
                <a:latin typeface="Arial"/>
                <a:cs typeface="Arial"/>
              </a:rPr>
              <a:t>Takeda, Heidi Solheim, Janice Rippon, Pat Usher, Mark Brown, Fiona Grindey, Marcus Grace, Trevor Bryant, Alex Furr, Vicky Wright, Dave Martin, Jamie Ings , Ash Browning, John </a:t>
            </a:r>
            <a:r>
              <a:rPr lang="en-GB" sz="1400" dirty="0" smtClean="0">
                <a:solidFill>
                  <a:schemeClr val="bg2"/>
                </a:solidFill>
                <a:latin typeface="Arial"/>
                <a:cs typeface="Arial"/>
              </a:rPr>
              <a:t>Isger</a:t>
            </a:r>
          </a:p>
          <a:p>
            <a:pPr algn="ctr"/>
            <a:endParaRPr lang="en-GB" sz="1400" dirty="0" smtClean="0">
              <a:solidFill>
                <a:schemeClr val="bg2"/>
              </a:solidFill>
              <a:latin typeface="Arial"/>
              <a:cs typeface="Arial"/>
            </a:endParaRPr>
          </a:p>
          <a:p>
            <a:pPr algn="ctr"/>
            <a:r>
              <a:rPr lang="en-GB" sz="1400" dirty="0" smtClean="0">
                <a:solidFill>
                  <a:schemeClr val="bg2"/>
                </a:solidFill>
                <a:latin typeface="Arial"/>
                <a:cs typeface="Arial"/>
              </a:rPr>
              <a:t>Patron/Sponsor PVC Humphris</a:t>
            </a:r>
            <a:endParaRPr lang="en-GB" sz="1400" dirty="0">
              <a:solidFill>
                <a:schemeClr val="bg2"/>
              </a:solidFill>
              <a:latin typeface="Arial"/>
              <a:cs typeface="Arial"/>
            </a:endParaRP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Its been a long while in the making</a:t>
            </a:r>
            <a:endParaRPr lang="en-GB" dirty="0"/>
          </a:p>
        </p:txBody>
      </p:sp>
      <p:sp>
        <p:nvSpPr>
          <p:cNvPr id="3" name="Content Placeholder 2"/>
          <p:cNvSpPr>
            <a:spLocks noGrp="1"/>
          </p:cNvSpPr>
          <p:nvPr>
            <p:ph sz="half" idx="1"/>
          </p:nvPr>
        </p:nvSpPr>
        <p:spPr/>
        <p:txBody>
          <a:bodyPr/>
          <a:lstStyle/>
          <a:p>
            <a:pPr>
              <a:buNone/>
            </a:pPr>
            <a:r>
              <a:rPr lang="en-GB" sz="2000" dirty="0" smtClean="0"/>
              <a:t>A journey and some observations…</a:t>
            </a:r>
          </a:p>
          <a:p>
            <a:pPr lvl="1">
              <a:buFont typeface="Arial"/>
              <a:buChar char="•"/>
            </a:pPr>
            <a:r>
              <a:rPr lang="en-GB" sz="1800" b="0" dirty="0" smtClean="0"/>
              <a:t>Microcosm (1990s)</a:t>
            </a:r>
          </a:p>
          <a:p>
            <a:pPr lvl="1">
              <a:buFont typeface="Arial"/>
              <a:buChar char="•"/>
            </a:pPr>
            <a:r>
              <a:rPr lang="en-GB" sz="1800" b="0" dirty="0" smtClean="0"/>
              <a:t>Campus Wide Structure for Multimedia Learning (TLTP Scholar)</a:t>
            </a:r>
          </a:p>
          <a:p>
            <a:pPr lvl="1">
              <a:buFont typeface="Arial"/>
              <a:buChar char="•"/>
            </a:pPr>
            <a:r>
              <a:rPr lang="en-GB" sz="1800" b="0" dirty="0" smtClean="0"/>
              <a:t>WWW, Blackboard, QuestionMark, SUSSED (portal)</a:t>
            </a:r>
          </a:p>
          <a:p>
            <a:pPr lvl="1">
              <a:buFont typeface="Arial"/>
              <a:buChar char="•"/>
            </a:pPr>
            <a:r>
              <a:rPr lang="en-GB" sz="1800" b="0" dirty="0" smtClean="0"/>
              <a:t>Staff Use and Attitude Surveys</a:t>
            </a:r>
          </a:p>
          <a:p>
            <a:pPr lvl="1">
              <a:buFont typeface="Arial"/>
              <a:buChar char="•"/>
            </a:pPr>
            <a:r>
              <a:rPr lang="en-GB" sz="1800" b="0" dirty="0" smtClean="0"/>
              <a:t>Audits</a:t>
            </a:r>
          </a:p>
          <a:p>
            <a:pPr lvl="1">
              <a:buFont typeface="Arial"/>
              <a:buChar char="•"/>
            </a:pPr>
            <a:r>
              <a:rPr lang="en-GB" sz="1800" b="0" dirty="0" smtClean="0"/>
              <a:t>Benchmarking (EMM carpet)</a:t>
            </a:r>
          </a:p>
          <a:p>
            <a:pPr lvl="1">
              <a:buFont typeface="Arial"/>
              <a:buChar char="•"/>
            </a:pPr>
            <a:r>
              <a:rPr lang="en-GB" sz="1800" b="0" dirty="0" smtClean="0"/>
              <a:t>Student Survey</a:t>
            </a:r>
          </a:p>
          <a:p>
            <a:pPr lvl="1">
              <a:buFont typeface="Arial"/>
              <a:buChar char="•"/>
            </a:pPr>
            <a:r>
              <a:rPr lang="en-GB" sz="1800" b="0" dirty="0" smtClean="0"/>
              <a:t>Enhancement Academy</a:t>
            </a:r>
            <a:endParaRPr lang="en-GB" sz="1800" b="0" dirty="0"/>
          </a:p>
        </p:txBody>
      </p:sp>
      <p:pic>
        <p:nvPicPr>
          <p:cNvPr id="6" name="Content Placeholder 5" descr="EMMCarpet.png"/>
          <p:cNvPicPr>
            <a:picLocks noGrp="1" noChangeAspect="1"/>
          </p:cNvPicPr>
          <p:nvPr>
            <p:ph sz="half" idx="2"/>
          </p:nvPr>
        </p:nvPicPr>
        <p:blipFill>
          <a:blip r:embed="rId3"/>
          <a:srcRect l="-13345" r="-13345"/>
          <a:stretch>
            <a:fillRect/>
          </a:stretch>
        </p:blipFill>
        <p:spPr/>
      </p:pic>
      <p:sp>
        <p:nvSpPr>
          <p:cNvPr id="7" name="TextBox 6"/>
          <p:cNvSpPr txBox="1"/>
          <p:nvPr/>
        </p:nvSpPr>
        <p:spPr>
          <a:xfrm>
            <a:off x="7620000" y="3124200"/>
            <a:ext cx="1295400" cy="307777"/>
          </a:xfrm>
          <a:prstGeom prst="rect">
            <a:avLst/>
          </a:prstGeom>
          <a:noFill/>
        </p:spPr>
        <p:txBody>
          <a:bodyPr wrap="square" rtlCol="0">
            <a:spAutoFit/>
          </a:bodyPr>
          <a:lstStyle/>
          <a:p>
            <a:r>
              <a:rPr lang="en-GB" sz="1400" dirty="0" smtClean="0">
                <a:solidFill>
                  <a:srgbClr val="000000"/>
                </a:solidFill>
                <a:latin typeface="Arial"/>
                <a:cs typeface="Arial"/>
              </a:rPr>
              <a:t>EMM carpet</a:t>
            </a:r>
            <a:endParaRPr lang="en-GB" sz="1400" dirty="0">
              <a:solidFill>
                <a:srgbClr val="000000"/>
              </a:solidFill>
              <a:latin typeface="Arial"/>
              <a:cs typeface="Arial"/>
            </a:endParaRPr>
          </a:p>
        </p:txBody>
      </p:sp>
      <p:sp>
        <p:nvSpPr>
          <p:cNvPr id="8" name="Explosion 1 7"/>
          <p:cNvSpPr/>
          <p:nvPr/>
        </p:nvSpPr>
        <p:spPr>
          <a:xfrm>
            <a:off x="6553200" y="3657600"/>
            <a:ext cx="3124200" cy="2133600"/>
          </a:xfrm>
          <a:prstGeom prst="irregularSeal1">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GB" sz="1800" dirty="0" smtClean="0">
                <a:latin typeface="Arial"/>
                <a:cs typeface="Arial"/>
              </a:rPr>
              <a:t>We have organisational knowledge</a:t>
            </a:r>
            <a:endParaRPr lang="en-GB" sz="1800" dirty="0">
              <a:latin typeface="Arial"/>
              <a:cs typeface="Arial"/>
            </a:endParaRPr>
          </a:p>
        </p:txBody>
      </p:sp>
      <p:sp>
        <p:nvSpPr>
          <p:cNvPr id="9" name="Explosion 1 8"/>
          <p:cNvSpPr/>
          <p:nvPr/>
        </p:nvSpPr>
        <p:spPr>
          <a:xfrm>
            <a:off x="3657600" y="5029200"/>
            <a:ext cx="3124200" cy="2133600"/>
          </a:xfrm>
          <a:prstGeom prst="irregularSeal1">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GB" sz="1800" dirty="0" smtClean="0">
                <a:latin typeface="Arial"/>
                <a:cs typeface="Arial"/>
              </a:rPr>
              <a:t>And we have ECS and LSL</a:t>
            </a:r>
            <a:endParaRPr lang="en-GB" sz="1800" dirty="0">
              <a:latin typeface="Arial"/>
              <a:cs typeface="Arial"/>
            </a:endParaRP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 as driver</a:t>
            </a:r>
            <a:endParaRPr lang="en-GB" dirty="0"/>
          </a:p>
        </p:txBody>
      </p:sp>
      <p:graphicFrame>
        <p:nvGraphicFramePr>
          <p:cNvPr id="83970" name="Object 2"/>
          <p:cNvGraphicFramePr>
            <a:graphicFrameLocks noChangeAspect="1"/>
          </p:cNvGraphicFramePr>
          <p:nvPr/>
        </p:nvGraphicFramePr>
        <p:xfrm>
          <a:off x="1708150" y="1911350"/>
          <a:ext cx="5727700" cy="3035300"/>
        </p:xfrm>
        <a:graphic>
          <a:graphicData uri="http://schemas.openxmlformats.org/presentationml/2006/ole">
            <p:oleObj spid="_x0000_s83970" name="Document" r:id="rId4" imgW="5727700" imgH="3035300" progId="Word.Document.12">
              <p:link updateAutomatic="1"/>
            </p:oleObj>
          </a:graphicData>
        </a:graphic>
      </p:graphicFrame>
      <p:sp>
        <p:nvSpPr>
          <p:cNvPr id="5" name="Explosion 1 4"/>
          <p:cNvSpPr/>
          <p:nvPr/>
        </p:nvSpPr>
        <p:spPr>
          <a:xfrm>
            <a:off x="6172200" y="3429000"/>
            <a:ext cx="3505200" cy="2362200"/>
          </a:xfrm>
          <a:prstGeom prst="irregularSeal1">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GB" sz="1800" dirty="0" smtClean="0">
                <a:latin typeface="Arial"/>
                <a:cs typeface="Arial"/>
              </a:rPr>
              <a:t>Almost 1000 responses, across institution</a:t>
            </a:r>
          </a:p>
        </p:txBody>
      </p:sp>
      <p:sp>
        <p:nvSpPr>
          <p:cNvPr id="6" name="Explosion 1 5"/>
          <p:cNvSpPr/>
          <p:nvPr/>
        </p:nvSpPr>
        <p:spPr>
          <a:xfrm>
            <a:off x="3810000" y="4648200"/>
            <a:ext cx="3505200" cy="2362200"/>
          </a:xfrm>
          <a:prstGeom prst="irregularSeal1">
            <a:avLst/>
          </a:prstGeom>
          <a:ln/>
        </p:spPr>
        <p:style>
          <a:lnRef idx="1">
            <a:schemeClr val="accent1"/>
          </a:lnRef>
          <a:fillRef idx="3">
            <a:schemeClr val="accent1"/>
          </a:fillRef>
          <a:effectRef idx="2">
            <a:schemeClr val="accent1"/>
          </a:effectRef>
          <a:fontRef idx="minor">
            <a:schemeClr val="lt1"/>
          </a:fontRef>
        </p:style>
        <p:txBody>
          <a:bodyPr anchor="ctr"/>
          <a:lstStyle/>
          <a:p>
            <a:pPr algn="ctr"/>
            <a:r>
              <a:rPr lang="en-GB" sz="1800" dirty="0" smtClean="0">
                <a:latin typeface="Arial"/>
                <a:cs typeface="Arial"/>
              </a:rPr>
              <a:t>One example from many</a:t>
            </a: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and understanding</a:t>
            </a:r>
            <a:endParaRPr lang="en-GB" dirty="0"/>
          </a:p>
        </p:txBody>
      </p:sp>
      <p:graphicFrame>
        <p:nvGraphicFramePr>
          <p:cNvPr id="5" name="Content Placeholder 4"/>
          <p:cNvGraphicFramePr>
            <a:graphicFrameLocks noGrp="1"/>
          </p:cNvGraphicFramePr>
          <p:nvPr>
            <p:ph idx="1"/>
          </p:nvPr>
        </p:nvGraphicFramePr>
        <p:xfrm>
          <a:off x="401638" y="1277938"/>
          <a:ext cx="8340725" cy="43021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6" name="Picture 5" descr="Picture 6.png"/>
          <p:cNvPicPr>
            <a:picLocks noChangeAspect="1"/>
          </p:cNvPicPr>
          <p:nvPr/>
        </p:nvPicPr>
        <p:blipFill>
          <a:blip r:embed="rId8"/>
          <a:stretch>
            <a:fillRect/>
          </a:stretch>
        </p:blipFill>
        <p:spPr>
          <a:xfrm>
            <a:off x="2286000" y="1219200"/>
            <a:ext cx="3352800" cy="1296509"/>
          </a:xfrm>
          <a:prstGeom prst="rect">
            <a:avLst/>
          </a:prstGeom>
        </p:spPr>
      </p:pic>
      <p:pic>
        <p:nvPicPr>
          <p:cNvPr id="7" name="Picture 6" descr="Picture 8.png"/>
          <p:cNvPicPr>
            <a:picLocks noChangeAspect="1"/>
          </p:cNvPicPr>
          <p:nvPr/>
        </p:nvPicPr>
        <p:blipFill>
          <a:blip r:embed="rId9"/>
          <a:stretch>
            <a:fillRect/>
          </a:stretch>
        </p:blipFill>
        <p:spPr>
          <a:xfrm>
            <a:off x="2133600" y="4407009"/>
            <a:ext cx="3257153" cy="2450991"/>
          </a:xfrm>
          <a:prstGeom prst="rect">
            <a:avLst/>
          </a:prstGeom>
        </p:spPr>
      </p:pic>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computing service…</a:t>
            </a:r>
            <a:endParaRPr lang="en-GB" dirty="0"/>
          </a:p>
        </p:txBody>
      </p:sp>
      <p:graphicFrame>
        <p:nvGraphicFramePr>
          <p:cNvPr id="5" name="Content Placeholder 4"/>
          <p:cNvGraphicFramePr>
            <a:graphicFrameLocks noGrp="1"/>
          </p:cNvGraphicFramePr>
          <p:nvPr>
            <p:ph idx="1"/>
          </p:nvPr>
        </p:nvGraphicFramePr>
        <p:xfrm>
          <a:off x="4114800" y="1981200"/>
          <a:ext cx="4800600" cy="1828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57200" y="1600200"/>
            <a:ext cx="3048000" cy="369332"/>
          </a:xfrm>
          <a:prstGeom prst="rect">
            <a:avLst/>
          </a:prstGeom>
          <a:noFill/>
        </p:spPr>
        <p:txBody>
          <a:bodyPr wrap="square" rtlCol="0">
            <a:spAutoFit/>
          </a:bodyPr>
          <a:lstStyle/>
          <a:p>
            <a:r>
              <a:rPr lang="en-GB" sz="1800" dirty="0" smtClean="0">
                <a:solidFill>
                  <a:srgbClr val="000000"/>
                </a:solidFill>
                <a:latin typeface="Arial"/>
                <a:cs typeface="Arial"/>
              </a:rPr>
              <a:t>Pathologically risk averse</a:t>
            </a:r>
          </a:p>
        </p:txBody>
      </p:sp>
      <p:pic>
        <p:nvPicPr>
          <p:cNvPr id="7" name="Picture 6" descr="Picture 7.png"/>
          <p:cNvPicPr>
            <a:picLocks noChangeAspect="1"/>
          </p:cNvPicPr>
          <p:nvPr/>
        </p:nvPicPr>
        <p:blipFill>
          <a:blip r:embed="rId8"/>
          <a:stretch>
            <a:fillRect/>
          </a:stretch>
        </p:blipFill>
        <p:spPr>
          <a:xfrm>
            <a:off x="304800" y="2362200"/>
            <a:ext cx="4392774" cy="2933381"/>
          </a:xfrm>
          <a:prstGeom prst="rect">
            <a:avLst/>
          </a:prstGeom>
        </p:spPr>
      </p:pic>
      <p:sp>
        <p:nvSpPr>
          <p:cNvPr id="8" name="Oval 7"/>
          <p:cNvSpPr/>
          <p:nvPr/>
        </p:nvSpPr>
        <p:spPr>
          <a:xfrm>
            <a:off x="1447800" y="3276600"/>
            <a:ext cx="2057400" cy="1143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000000"/>
                </a:solidFill>
                <a:latin typeface="Arial"/>
                <a:cs typeface="Arial"/>
              </a:rPr>
              <a:t>new </a:t>
            </a:r>
            <a:r>
              <a:rPr lang="en-GB" sz="1400" dirty="0" smtClean="0">
                <a:solidFill>
                  <a:srgbClr val="000000"/>
                </a:solidFill>
                <a:latin typeface="Arial"/>
                <a:cs typeface="Arial"/>
              </a:rPr>
              <a:t>ideas mean its time for some negotiation </a:t>
            </a:r>
            <a:r>
              <a:rPr lang="en-US" sz="1400" dirty="0" smtClean="0">
                <a:solidFill>
                  <a:srgbClr val="000000"/>
                </a:solidFill>
                <a:latin typeface="Arial"/>
                <a:cs typeface="Arial"/>
                <a:sym typeface="Wingdings"/>
              </a:rPr>
              <a:t></a:t>
            </a:r>
            <a:endParaRPr lang="en-GB" sz="1400" dirty="0" smtClean="0">
              <a:solidFill>
                <a:srgbClr val="000000"/>
              </a:solidFill>
              <a:latin typeface="Arial"/>
              <a:cs typeface="Arial"/>
            </a:endParaRPr>
          </a:p>
          <a:p>
            <a:pPr algn="ctr"/>
            <a:endParaRPr lang="en-GB" dirty="0"/>
          </a:p>
        </p:txBody>
      </p:sp>
      <p:sp>
        <p:nvSpPr>
          <p:cNvPr id="9" name="TextBox 8"/>
          <p:cNvSpPr txBox="1"/>
          <p:nvPr/>
        </p:nvSpPr>
        <p:spPr>
          <a:xfrm>
            <a:off x="5562600" y="4144833"/>
            <a:ext cx="2743200" cy="92333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GB" sz="1800" dirty="0" smtClean="0">
                <a:latin typeface="Arial"/>
                <a:cs typeface="Arial"/>
              </a:rPr>
              <a:t>We are talking</a:t>
            </a:r>
          </a:p>
          <a:p>
            <a:pPr algn="ctr"/>
            <a:r>
              <a:rPr lang="en-GB" sz="1800" dirty="0" smtClean="0">
                <a:latin typeface="Arial"/>
                <a:cs typeface="Arial"/>
              </a:rPr>
              <a:t>a</a:t>
            </a:r>
            <a:r>
              <a:rPr lang="en-GB" sz="1800" dirty="0" smtClean="0">
                <a:latin typeface="Arial"/>
                <a:cs typeface="Arial"/>
              </a:rPr>
              <a:t>bout major </a:t>
            </a:r>
            <a:br>
              <a:rPr lang="en-GB" sz="1800" dirty="0" smtClean="0">
                <a:latin typeface="Arial"/>
                <a:cs typeface="Arial"/>
              </a:rPr>
            </a:br>
            <a:r>
              <a:rPr lang="en-GB" sz="1800" dirty="0" smtClean="0">
                <a:latin typeface="Arial"/>
                <a:cs typeface="Arial"/>
              </a:rPr>
              <a:t>culture change</a:t>
            </a:r>
            <a:endParaRPr lang="en-GB" sz="1800" dirty="0">
              <a:latin typeface="Arial"/>
              <a:cs typeface="Arial"/>
            </a:endParaRPr>
          </a:p>
        </p:txBody>
      </p:sp>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endParaRPr lang="en-GB" dirty="0"/>
          </a:p>
        </p:txBody>
      </p:sp>
      <p:sp>
        <p:nvSpPr>
          <p:cNvPr id="333827" name="Rectangle 3"/>
          <p:cNvSpPr>
            <a:spLocks noGrp="1" noChangeArrowheads="1"/>
          </p:cNvSpPr>
          <p:nvPr>
            <p:ph type="body" idx="1"/>
          </p:nvPr>
        </p:nvSpPr>
        <p:spPr>
          <a:xfrm>
            <a:off x="468313" y="5876925"/>
            <a:ext cx="8229600" cy="465138"/>
          </a:xfrm>
        </p:spPr>
        <p:txBody>
          <a:bodyPr/>
          <a:lstStyle/>
          <a:p>
            <a:pPr>
              <a:lnSpc>
                <a:spcPct val="80000"/>
              </a:lnSpc>
              <a:buFontTx/>
              <a:buNone/>
            </a:pPr>
            <a:endParaRPr lang="en-GB" sz="1200" dirty="0"/>
          </a:p>
          <a:p>
            <a:pPr>
              <a:lnSpc>
                <a:spcPct val="80000"/>
              </a:lnSpc>
              <a:buFontTx/>
              <a:buNone/>
            </a:pPr>
            <a:r>
              <a:rPr lang="en-GB" sz="1400" dirty="0"/>
              <a:t>(above </a:t>
            </a:r>
            <a:r>
              <a:rPr lang="en-GB" sz="1400" dirty="0" smtClean="0"/>
              <a:t>image thanks to D</a:t>
            </a:r>
            <a:r>
              <a:rPr lang="en-US" sz="1400" dirty="0" smtClean="0"/>
              <a:t>a</a:t>
            </a:r>
            <a:r>
              <a:rPr lang="en-GB" sz="1400" dirty="0" smtClean="0"/>
              <a:t>ve Millard from </a:t>
            </a:r>
            <a:r>
              <a:rPr lang="en-GB" sz="1400" dirty="0"/>
              <a:t>a generator at </a:t>
            </a:r>
            <a:r>
              <a:rPr lang="en-GB" sz="1400" dirty="0">
                <a:hlinkClick r:id="rId3"/>
              </a:rPr>
              <a:t>http://generator.kitt.net/</a:t>
            </a:r>
            <a:r>
              <a:rPr lang="en-GB" sz="1400" dirty="0"/>
              <a:t>) </a:t>
            </a:r>
          </a:p>
        </p:txBody>
      </p:sp>
      <p:pic>
        <p:nvPicPr>
          <p:cNvPr id="333828" name="Picture 4"/>
          <p:cNvPicPr>
            <a:picLocks noChangeAspect="1" noChangeArrowheads="1"/>
          </p:cNvPicPr>
          <p:nvPr/>
        </p:nvPicPr>
        <p:blipFill>
          <a:blip r:embed="rId4"/>
          <a:srcRect/>
          <a:stretch>
            <a:fillRect/>
          </a:stretch>
        </p:blipFill>
        <p:spPr bwMode="auto">
          <a:xfrm>
            <a:off x="1547813" y="1557338"/>
            <a:ext cx="6048375" cy="4521200"/>
          </a:xfrm>
          <a:prstGeom prst="rect">
            <a:avLst/>
          </a:prstGeom>
          <a:noFill/>
          <a:ln w="9525">
            <a:noFill/>
            <a:miter lim="800000"/>
            <a:headEnd/>
            <a:tailEnd/>
          </a:ln>
          <a:effectLst/>
        </p:spPr>
      </p:pic>
    </p:spTree>
  </p:cSld>
  <p:clrMapOvr>
    <a:masterClrMapping/>
  </p:clrMapOvr>
  <mc:AlternateContent>
    <mc:Choice xmlns:mp="http://schemas.microsoft.com/office/mac/powerpoint/2008/main" Requires="mp">
      <mp:transition spd="slow">
        <mp:cube/>
      </mp:transition>
    </mc:Choice>
    <mc:Fallback>
      <p:transition spd="slow">
        <p:cover/>
      </p:transition>
    </mc:Fallback>
  </mc:AlternateContent>
  <p:timing>
    <p:tnLst>
      <p:par>
        <p:cTn id="1" dur="indefinite" restart="never" nodeType="tmRoot"/>
      </p:par>
    </p:tnLst>
  </p:timing>
</p:sld>
</file>

<file path=ppt/theme/theme1.xml><?xml version="1.0" encoding="utf-8"?>
<a:theme xmlns:a="http://schemas.openxmlformats.org/drawingml/2006/main" name="TeachingSlidesCorporate">
  <a:themeElements>
    <a:clrScheme name="Custom 3">
      <a:dk1>
        <a:srgbClr val="000000"/>
      </a:dk1>
      <a:lt1>
        <a:srgbClr val="FFFFFF"/>
      </a:lt1>
      <a:dk2>
        <a:srgbClr val="3333FF"/>
      </a:dk2>
      <a:lt2>
        <a:srgbClr val="0C1E13"/>
      </a:lt2>
      <a:accent1>
        <a:srgbClr val="112D3E"/>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TeachingSlidesCorporate">
      <a:majorFont>
        <a:latin typeface="Lucida Sans"/>
        <a:ea typeface="ＭＳ Ｐゴシック"/>
        <a:cs typeface="ＭＳ Ｐゴシック"/>
      </a:majorFont>
      <a:minorFont>
        <a:latin typeface="Futur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achingSlidesCorporat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TeachingSlidesCorporat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TeachingSlidesCorporat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Templates:TeachingSlidesCorporate.pot</Template>
  <TotalTime>42528</TotalTime>
  <Words>6555</Words>
  <Application>Microsoft Macintosh PowerPoint</Application>
  <PresentationFormat>On-screen Show (4:3)</PresentationFormat>
  <Paragraphs>393</Paragraphs>
  <Slides>22</Slides>
  <Notes>20</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22</vt:i4>
      </vt:variant>
    </vt:vector>
  </HeadingPairs>
  <TitlesOfParts>
    <vt:vector size="24" baseType="lpstr">
      <vt:lpstr>TeachingSlidesCorporate</vt:lpstr>
      <vt:lpstr>Macintosh HD:Users:saw:Documents:_Research:SouthamptonLearningEnvironment:PLEBarcelona2010:Making it rich and personalFormatted.docx!OLE_LINK2</vt:lpstr>
      <vt:lpstr>Making it Rich and Personal  meeting institutional challenges from next generation learning environments</vt:lpstr>
      <vt:lpstr>Links and tags and badge</vt:lpstr>
      <vt:lpstr>The shape of this talk</vt:lpstr>
      <vt:lpstr>Who we are</vt:lpstr>
      <vt:lpstr>Its been a long while in the making</vt:lpstr>
      <vt:lpstr>Feedback as driver</vt:lpstr>
      <vt:lpstr>use and understanding</vt:lpstr>
      <vt:lpstr>A computing service…</vt:lpstr>
      <vt:lpstr>Slide 9</vt:lpstr>
      <vt:lpstr>Rich Learning Environments</vt:lpstr>
      <vt:lpstr>Rich Learning Environment</vt:lpstr>
      <vt:lpstr>Southampton Learning Environment</vt:lpstr>
      <vt:lpstr>How do you model complexity?</vt:lpstr>
      <vt:lpstr>We want to climb over the walls…</vt:lpstr>
      <vt:lpstr>Our educational position: student-centred research-led learning</vt:lpstr>
      <vt:lpstr>Example collected aspects</vt:lpstr>
      <vt:lpstr>Slide 17</vt:lpstr>
      <vt:lpstr>Meeting, talking, making, talking</vt:lpstr>
      <vt:lpstr>We found</vt:lpstr>
      <vt:lpstr>Thank You </vt:lpstr>
      <vt:lpstr>Creative commons attribution non-commercial share alike</vt:lpstr>
      <vt:lpstr>Selected references</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 White</dc:creator>
  <cp:lastModifiedBy>Su White</cp:lastModifiedBy>
  <cp:revision>255</cp:revision>
  <cp:lastPrinted>2010-06-29T13:24:36Z</cp:lastPrinted>
  <dcterms:created xsi:type="dcterms:W3CDTF">2010-07-08T10:06:17Z</dcterms:created>
  <dcterms:modified xsi:type="dcterms:W3CDTF">2010-07-08T16:20:13Z</dcterms:modified>
</cp:coreProperties>
</file>