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308" r:id="rId3"/>
    <p:sldId id="309" r:id="rId4"/>
    <p:sldId id="271" r:id="rId5"/>
    <p:sldId id="313" r:id="rId6"/>
    <p:sldId id="314" r:id="rId7"/>
    <p:sldId id="325" r:id="rId8"/>
    <p:sldId id="292" r:id="rId9"/>
    <p:sldId id="293" r:id="rId10"/>
    <p:sldId id="294" r:id="rId11"/>
    <p:sldId id="295" r:id="rId12"/>
    <p:sldId id="328" r:id="rId13"/>
    <p:sldId id="296" r:id="rId14"/>
    <p:sldId id="300" r:id="rId15"/>
    <p:sldId id="301" r:id="rId16"/>
    <p:sldId id="344" r:id="rId17"/>
    <p:sldId id="343" r:id="rId18"/>
    <p:sldId id="342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28.0</c:v>
                </c:pt>
                <c:pt idx="2">
                  <c:v>8.0</c:v>
                </c:pt>
                <c:pt idx="3">
                  <c:v>12.0</c:v>
                </c:pt>
                <c:pt idx="4">
                  <c:v>5.0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2024-4CC1-A543-AF45-66D2B6CA9ACC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2D00-07E2-C348-B1F7-78FD9DFB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7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7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8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9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BCC38-F8D6-E947-B22C-0FC62F233140}" type="slidenum">
              <a:rPr lang="en-GB"/>
              <a:pPr/>
              <a:t>10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310E-42C0-CC46-B3E2-3375F7BD4619}" type="slidenum">
              <a:rPr lang="en-GB"/>
              <a:pPr/>
              <a:t>11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12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12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13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A7029-0D6B-214D-B1AB-5CA0CEE0D0DC}" type="slidenum">
              <a:rPr lang="en-GB"/>
              <a:pPr/>
              <a:t>14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FB094-6C49-5042-8C1E-549019BF3C5B}" type="slidenum">
              <a:rPr lang="en-GB"/>
              <a:pPr/>
              <a:t>15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FBDFDD-F7C8-2D46-AE3E-9A0B434C6C09}" type="datetimeFigureOut">
              <a:rPr lang="en-US" smtClean="0"/>
              <a:pPr/>
              <a:t>7/7/10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5BD540-DCEA-7A43-8773-A804E5450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Access repositories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Ltd, Truro, UK and</a:t>
            </a:r>
          </a:p>
          <a:p>
            <a:r>
              <a:rPr lang="en-US" dirty="0" err="1" smtClean="0"/>
              <a:t>EPrints</a:t>
            </a:r>
            <a:r>
              <a:rPr lang="en-US" dirty="0" smtClean="0"/>
              <a:t>, School of Electronics &amp; Computer Science, University of Southampton, UK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030" y="6057060"/>
            <a:ext cx="589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Biodiversity International Conference, Rome, 7 July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Referrers</a:t>
            </a:r>
          </a:p>
        </p:txBody>
      </p:sp>
      <p:pic>
        <p:nvPicPr>
          <p:cNvPr id="110597" name="Picture 5" descr="Referrers and university visi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97113"/>
            <a:ext cx="8964612" cy="24479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823913"/>
          </a:xfrm>
        </p:spPr>
        <p:txBody>
          <a:bodyPr/>
          <a:lstStyle/>
          <a:p>
            <a:r>
              <a:rPr lang="en-GB" sz="4800"/>
              <a:t>Links and search terms</a:t>
            </a:r>
          </a:p>
        </p:txBody>
      </p:sp>
      <p:pic>
        <p:nvPicPr>
          <p:cNvPr id="113669" name="Picture 5" descr="Links and search te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2538"/>
            <a:ext cx="9144000" cy="20034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Every e-print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7084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5867400" y="4652963"/>
            <a:ext cx="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NIPS Workshop linked to this eprint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84888" y="45815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1475"/>
            <a:ext cx="7489825" cy="298926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CiteBase</a:t>
            </a:r>
            <a:endParaRPr lang="en-GB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3" name="Picture 6" descr="Citebase Witt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15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itebase Witt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87360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mission for the repository</a:t>
            </a:r>
          </a:p>
          <a:p>
            <a:r>
              <a:rPr lang="en-US" dirty="0" smtClean="0"/>
              <a:t>Assess resources: human, financial, temporal</a:t>
            </a:r>
          </a:p>
          <a:p>
            <a:r>
              <a:rPr lang="en-US" dirty="0" smtClean="0"/>
              <a:t>What can you do in-house? What might you need/want to outsource?</a:t>
            </a:r>
          </a:p>
          <a:p>
            <a:r>
              <a:rPr lang="en-US" dirty="0" smtClean="0"/>
              <a:t>Who do you need to persuade?</a:t>
            </a:r>
          </a:p>
          <a:p>
            <a:r>
              <a:rPr lang="en-US" dirty="0" smtClean="0"/>
              <a:t>Build a business case:</a:t>
            </a:r>
          </a:p>
          <a:p>
            <a:pPr lvl="1"/>
            <a:r>
              <a:rPr lang="en-US" dirty="0" smtClean="0"/>
              <a:t>Cost/benefit</a:t>
            </a:r>
          </a:p>
          <a:p>
            <a:pPr lvl="1"/>
            <a:r>
              <a:rPr lang="en-US" dirty="0" smtClean="0"/>
              <a:t>Trends analysis and competitor appraisal</a:t>
            </a:r>
          </a:p>
          <a:p>
            <a:pPr lvl="1"/>
            <a:r>
              <a:rPr lang="en-US" dirty="0" smtClean="0"/>
              <a:t>Champion if possible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EPrints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software, free to download: works out of the box</a:t>
            </a:r>
          </a:p>
          <a:p>
            <a:r>
              <a:rPr lang="en-US" dirty="0" smtClean="0"/>
              <a:t>Training courses</a:t>
            </a:r>
          </a:p>
          <a:p>
            <a:r>
              <a:rPr lang="en-US" dirty="0" smtClean="0"/>
              <a:t>Repository build</a:t>
            </a:r>
          </a:p>
          <a:p>
            <a:r>
              <a:rPr lang="en-US" dirty="0" smtClean="0"/>
              <a:t>Repository build-and-host</a:t>
            </a:r>
          </a:p>
          <a:p>
            <a:r>
              <a:rPr lang="en-US" dirty="0" smtClean="0"/>
              <a:t>Hosting</a:t>
            </a:r>
          </a:p>
          <a:p>
            <a:r>
              <a:rPr lang="en-US" dirty="0" smtClean="0"/>
              <a:t>Bespoke consultancy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75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750"/>
            <a:ext cx="8229600" cy="5381610"/>
          </a:xfrm>
        </p:spPr>
        <p:txBody>
          <a:bodyPr/>
          <a:lstStyle/>
          <a:p>
            <a:pPr marL="627063" indent="-531813">
              <a:buNone/>
            </a:pPr>
            <a:r>
              <a:rPr lang="en-US" dirty="0" smtClean="0"/>
              <a:t>1.  General, comprehensive resource on Open Access: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dirty="0" smtClean="0">
                <a:hlinkClick r:id="rId2"/>
              </a:rPr>
              <a:t>www.openoasis.org</a:t>
            </a:r>
            <a:endParaRPr lang="en-US" dirty="0" smtClean="0"/>
          </a:p>
          <a:p>
            <a:pPr marL="627063" indent="-531813" algn="ctr">
              <a:buNone/>
            </a:pPr>
            <a:endParaRPr lang="en-US" sz="1100" dirty="0" smtClean="0"/>
          </a:p>
          <a:p>
            <a:pPr marL="627063" indent="-531813" algn="ctr">
              <a:buNone/>
            </a:pPr>
            <a:r>
              <a:rPr lang="en-US" smtClean="0"/>
              <a:t>2.  </a:t>
            </a:r>
            <a:r>
              <a:rPr lang="en-US" dirty="0" smtClean="0"/>
              <a:t>Resource for policymakers, institutional managers: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EOS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(Enabling Open Scholarship)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dirty="0" smtClean="0">
                <a:solidFill>
                  <a:srgbClr val="8EB4E3"/>
                </a:solidFill>
              </a:rPr>
              <a:t> 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www.keyperspectives.com</a:t>
            </a:r>
            <a:endParaRPr lang="en-US" sz="3892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&gt;1600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7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267152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</a:t>
            </a:r>
            <a:r>
              <a:rPr lang="en-GB" sz="2400" smtClean="0"/>
              <a:t>at March 2010: 1625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pic>
        <p:nvPicPr>
          <p:cNvPr id="4" name="Content Placeholder 3" descr="Repository content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93" b="-329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151</TotalTime>
  <Words>371</Words>
  <Application>Microsoft Macintosh PowerPoint</Application>
  <PresentationFormat>On-screen Show (4:3)</PresentationFormat>
  <Paragraphs>90</Paragraphs>
  <Slides>19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Open Access repositories</vt:lpstr>
      <vt:lpstr>Open Access repositories</vt:lpstr>
      <vt:lpstr>Where repositories are</vt:lpstr>
      <vt:lpstr>What they contain</vt:lpstr>
      <vt:lpstr>A well-filled repository</vt:lpstr>
      <vt:lpstr>And it gets used</vt:lpstr>
      <vt:lpstr>Slide 7</vt:lpstr>
      <vt:lpstr>Slide 8</vt:lpstr>
      <vt:lpstr>Download timelines</vt:lpstr>
      <vt:lpstr>Referrers</vt:lpstr>
      <vt:lpstr>Links and search terms</vt:lpstr>
      <vt:lpstr>Slide 12</vt:lpstr>
      <vt:lpstr>Every e-print tells a story…</vt:lpstr>
      <vt:lpstr>CiteBase</vt:lpstr>
      <vt:lpstr>Slide 15</vt:lpstr>
      <vt:lpstr>Business issues</vt:lpstr>
      <vt:lpstr>EPrints Services</vt:lpstr>
      <vt:lpstr>Resources</vt:lpstr>
      <vt:lpstr>Thank you for listening</vt:lpstr>
    </vt:vector>
  </TitlesOfParts>
  <Company>tabbycat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repositories</dc:title>
  <dc:creator>Alma Swan</dc:creator>
  <cp:lastModifiedBy>ALMA SWAN</cp:lastModifiedBy>
  <cp:revision>6</cp:revision>
  <dcterms:created xsi:type="dcterms:W3CDTF">2010-07-07T13:21:19Z</dcterms:created>
  <dcterms:modified xsi:type="dcterms:W3CDTF">2010-07-07T14:59:08Z</dcterms:modified>
</cp:coreProperties>
</file>