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29883100" cy="42484675"/>
  <p:notesSz cx="6797675" cy="9874250"/>
  <p:defaultTextStyle>
    <a:defPPr>
      <a:defRPr lang="en-GB"/>
    </a:defPPr>
    <a:lvl1pPr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1pPr>
    <a:lvl2pPr marL="4572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2pPr>
    <a:lvl3pPr marL="9144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3pPr>
    <a:lvl4pPr marL="13716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4pPr>
    <a:lvl5pPr marL="18288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5pPr>
    <a:lvl6pPr marL="2286000" algn="l" defTabSz="914400" rtl="0" eaLnBrk="1" latinLnBrk="0" hangingPunct="1">
      <a:defRPr sz="2600" kern="1200">
        <a:solidFill>
          <a:schemeClr val="tx1"/>
        </a:solidFill>
        <a:latin typeface="Times New Roman" pitchFamily="18" charset="0"/>
        <a:ea typeface="宋体" pitchFamily="2" charset="-122"/>
        <a:cs typeface="+mn-cs"/>
      </a:defRPr>
    </a:lvl6pPr>
    <a:lvl7pPr marL="2743200" algn="l" defTabSz="914400" rtl="0" eaLnBrk="1" latinLnBrk="0" hangingPunct="1">
      <a:defRPr sz="2600" kern="1200">
        <a:solidFill>
          <a:schemeClr val="tx1"/>
        </a:solidFill>
        <a:latin typeface="Times New Roman" pitchFamily="18" charset="0"/>
        <a:ea typeface="宋体" pitchFamily="2" charset="-122"/>
        <a:cs typeface="+mn-cs"/>
      </a:defRPr>
    </a:lvl7pPr>
    <a:lvl8pPr marL="3200400" algn="l" defTabSz="914400" rtl="0" eaLnBrk="1" latinLnBrk="0" hangingPunct="1">
      <a:defRPr sz="2600" kern="1200">
        <a:solidFill>
          <a:schemeClr val="tx1"/>
        </a:solidFill>
        <a:latin typeface="Times New Roman" pitchFamily="18" charset="0"/>
        <a:ea typeface="宋体" pitchFamily="2" charset="-122"/>
        <a:cs typeface="+mn-cs"/>
      </a:defRPr>
    </a:lvl8pPr>
    <a:lvl9pPr marL="3657600" algn="l" defTabSz="914400" rtl="0" eaLnBrk="1" latinLnBrk="0" hangingPunct="1">
      <a:defRPr sz="26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a:srgbClr val="FFFFFF"/>
    <a:srgbClr val="014359"/>
    <a:srgbClr val="CCDAEA"/>
    <a:srgbClr val="5E9EFF"/>
    <a:srgbClr val="9999A6"/>
    <a:srgbClr val="0A96A9"/>
    <a:srgbClr val="007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09" autoAdjust="0"/>
    <p:restoredTop sz="99757" autoAdjust="0"/>
  </p:normalViewPr>
  <p:slideViewPr>
    <p:cSldViewPr snapToGrid="0">
      <p:cViewPr>
        <p:scale>
          <a:sx n="33" d="100"/>
          <a:sy n="33" d="100"/>
        </p:scale>
        <p:origin x="-1836" y="3546"/>
      </p:cViewPr>
      <p:guideLst>
        <p:guide orient="horz" pos="13381"/>
        <p:guide pos="94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z205\Desktop\Needle%20Grid%20Current%205us.tx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z205\Desktop\Needle%20Grid%20sur%20charge%205us.tx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z205\Desktop\Needle%20sur%20charge%205us.tx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z205\Desktop\Needle%20Current%205us.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a:latin typeface="Arial" pitchFamily="34" charset="0"/>
                <a:cs typeface="Arial" pitchFamily="34" charset="0"/>
              </a:defRPr>
            </a:pPr>
            <a:r>
              <a:rPr lang="en-US" sz="2000">
                <a:latin typeface="Arial" pitchFamily="34" charset="0"/>
                <a:cs typeface="Arial" pitchFamily="34" charset="0"/>
              </a:rPr>
              <a:t>Current</a:t>
            </a:r>
            <a:r>
              <a:rPr lang="en-US" sz="2000" baseline="0">
                <a:latin typeface="Arial" pitchFamily="34" charset="0"/>
                <a:cs typeface="Arial" pitchFamily="34" charset="0"/>
              </a:rPr>
              <a:t> for Needle-Grid System</a:t>
            </a:r>
            <a:endParaRPr lang="en-US" sz="2000">
              <a:latin typeface="Arial" pitchFamily="34" charset="0"/>
              <a:cs typeface="Arial" pitchFamily="34" charset="0"/>
            </a:endParaRPr>
          </a:p>
        </c:rich>
      </c:tx>
      <c:layout>
        <c:manualLayout>
          <c:xMode val="edge"/>
          <c:yMode val="edge"/>
          <c:x val="0.2663800045952755"/>
          <c:y val="4.586055804311602E-2"/>
        </c:manualLayout>
      </c:layout>
      <c:overlay val="0"/>
    </c:title>
    <c:autoTitleDeleted val="0"/>
    <c:plotArea>
      <c:layout>
        <c:manualLayout>
          <c:layoutTarget val="inner"/>
          <c:xMode val="edge"/>
          <c:yMode val="edge"/>
          <c:x val="0.2156847647174191"/>
          <c:y val="0.14686757087301261"/>
          <c:w val="0.71158566477727492"/>
          <c:h val="0.68555192401431286"/>
        </c:manualLayout>
      </c:layout>
      <c:scatterChart>
        <c:scatterStyle val="smoothMarker"/>
        <c:varyColors val="0"/>
        <c:ser>
          <c:idx val="0"/>
          <c:order val="0"/>
          <c:tx>
            <c:strRef>
              <c:f>'Needle Grid Current 5us'!$B$1</c:f>
              <c:strCache>
                <c:ptCount val="1"/>
                <c:pt idx="0">
                  <c:v>Current(A)</c:v>
                </c:pt>
              </c:strCache>
            </c:strRef>
          </c:tx>
          <c:spPr>
            <a:ln>
              <a:solidFill>
                <a:srgbClr val="FF0000"/>
              </a:solidFill>
            </a:ln>
          </c:spPr>
          <c:marker>
            <c:symbol val="none"/>
          </c:marker>
          <c:xVal>
            <c:numRef>
              <c:f>'Needle Grid Current 5us'!$A$2:$A$1000</c:f>
              <c:numCache>
                <c:formatCode>0.00E+00</c:formatCode>
                <c:ptCount val="999"/>
                <c:pt idx="0">
                  <c:v>2E-8</c:v>
                </c:pt>
                <c:pt idx="1">
                  <c:v>2.9999999999999997E-8</c:v>
                </c:pt>
                <c:pt idx="2">
                  <c:v>4.0000000000000001E-8</c:v>
                </c:pt>
                <c:pt idx="3">
                  <c:v>4.9999999999999998E-8</c:v>
                </c:pt>
                <c:pt idx="4">
                  <c:v>5.9999999999999995E-8</c:v>
                </c:pt>
                <c:pt idx="5">
                  <c:v>7.0000000000000005E-8</c:v>
                </c:pt>
                <c:pt idx="6">
                  <c:v>8.0000000000000002E-8</c:v>
                </c:pt>
                <c:pt idx="7">
                  <c:v>8.9999999999999999E-8</c:v>
                </c:pt>
                <c:pt idx="8">
                  <c:v>9.9999999999999995E-8</c:v>
                </c:pt>
                <c:pt idx="9">
                  <c:v>1.1000000000000001E-7</c:v>
                </c:pt>
                <c:pt idx="10">
                  <c:v>1.1999999999999999E-7</c:v>
                </c:pt>
                <c:pt idx="11">
                  <c:v>1.3E-7</c:v>
                </c:pt>
                <c:pt idx="12">
                  <c:v>1.4000000000000001E-7</c:v>
                </c:pt>
                <c:pt idx="13">
                  <c:v>1.4999999999999999E-7</c:v>
                </c:pt>
                <c:pt idx="14">
                  <c:v>1.6E-7</c:v>
                </c:pt>
                <c:pt idx="15">
                  <c:v>1.6999999999999999E-7</c:v>
                </c:pt>
                <c:pt idx="16">
                  <c:v>1.8E-7</c:v>
                </c:pt>
                <c:pt idx="17">
                  <c:v>1.9000000000000001E-7</c:v>
                </c:pt>
                <c:pt idx="18">
                  <c:v>1.9999999999999999E-7</c:v>
                </c:pt>
                <c:pt idx="19">
                  <c:v>2.1E-7</c:v>
                </c:pt>
                <c:pt idx="20">
                  <c:v>2.2000000000000001E-7</c:v>
                </c:pt>
                <c:pt idx="21">
                  <c:v>2.2999999999999999E-7</c:v>
                </c:pt>
                <c:pt idx="22">
                  <c:v>2.3999999999999998E-7</c:v>
                </c:pt>
                <c:pt idx="23">
                  <c:v>2.4999999999999999E-7</c:v>
                </c:pt>
                <c:pt idx="24">
                  <c:v>2.6E-7</c:v>
                </c:pt>
                <c:pt idx="25">
                  <c:v>2.7000000000000001E-7</c:v>
                </c:pt>
                <c:pt idx="26">
                  <c:v>2.8000000000000002E-7</c:v>
                </c:pt>
                <c:pt idx="27">
                  <c:v>2.8999999999999998E-7</c:v>
                </c:pt>
                <c:pt idx="28">
                  <c:v>2.9999999999999999E-7</c:v>
                </c:pt>
                <c:pt idx="29">
                  <c:v>3.1E-7</c:v>
                </c:pt>
                <c:pt idx="30">
                  <c:v>3.2000000000000001E-7</c:v>
                </c:pt>
                <c:pt idx="31">
                  <c:v>3.3000000000000002E-7</c:v>
                </c:pt>
                <c:pt idx="32">
                  <c:v>3.3999999999999997E-7</c:v>
                </c:pt>
                <c:pt idx="33">
                  <c:v>3.4999999999999998E-7</c:v>
                </c:pt>
                <c:pt idx="34">
                  <c:v>3.5999999999999999E-7</c:v>
                </c:pt>
                <c:pt idx="35">
                  <c:v>3.7E-7</c:v>
                </c:pt>
                <c:pt idx="36">
                  <c:v>3.8000000000000001E-7</c:v>
                </c:pt>
                <c:pt idx="37">
                  <c:v>3.9000000000000002E-7</c:v>
                </c:pt>
                <c:pt idx="38">
                  <c:v>3.9999999999999998E-7</c:v>
                </c:pt>
                <c:pt idx="39">
                  <c:v>4.0999999999999999E-7</c:v>
                </c:pt>
                <c:pt idx="40">
                  <c:v>4.2E-7</c:v>
                </c:pt>
                <c:pt idx="41">
                  <c:v>4.3000000000000001E-7</c:v>
                </c:pt>
                <c:pt idx="42">
                  <c:v>4.4000000000000002E-7</c:v>
                </c:pt>
                <c:pt idx="43">
                  <c:v>4.4999999999999998E-7</c:v>
                </c:pt>
                <c:pt idx="44">
                  <c:v>4.5999999999999999E-7</c:v>
                </c:pt>
                <c:pt idx="45">
                  <c:v>4.7E-7</c:v>
                </c:pt>
                <c:pt idx="46">
                  <c:v>4.7999999999999996E-7</c:v>
                </c:pt>
                <c:pt idx="47">
                  <c:v>4.8999999999999997E-7</c:v>
                </c:pt>
                <c:pt idx="48">
                  <c:v>4.9999999999999998E-7</c:v>
                </c:pt>
                <c:pt idx="49">
                  <c:v>5.0999999999999999E-7</c:v>
                </c:pt>
                <c:pt idx="50">
                  <c:v>5.2E-7</c:v>
                </c:pt>
                <c:pt idx="51">
                  <c:v>5.3000000000000001E-7</c:v>
                </c:pt>
                <c:pt idx="52">
                  <c:v>5.4000000000000002E-7</c:v>
                </c:pt>
                <c:pt idx="53">
                  <c:v>5.5000000000000003E-7</c:v>
                </c:pt>
                <c:pt idx="54">
                  <c:v>5.6000000000000004E-7</c:v>
                </c:pt>
                <c:pt idx="55">
                  <c:v>5.7000000000000005E-7</c:v>
                </c:pt>
                <c:pt idx="56">
                  <c:v>5.7999999999999995E-7</c:v>
                </c:pt>
                <c:pt idx="57">
                  <c:v>5.8999999999999996E-7</c:v>
                </c:pt>
                <c:pt idx="58">
                  <c:v>5.9999999999999997E-7</c:v>
                </c:pt>
                <c:pt idx="59">
                  <c:v>6.0999999999999998E-7</c:v>
                </c:pt>
                <c:pt idx="60">
                  <c:v>6.1999999999999999E-7</c:v>
                </c:pt>
                <c:pt idx="61">
                  <c:v>6.3E-7</c:v>
                </c:pt>
                <c:pt idx="62">
                  <c:v>6.4000000000000001E-7</c:v>
                </c:pt>
                <c:pt idx="63">
                  <c:v>6.5000000000000002E-7</c:v>
                </c:pt>
                <c:pt idx="64">
                  <c:v>6.6000000000000003E-7</c:v>
                </c:pt>
                <c:pt idx="65">
                  <c:v>6.7000000000000004E-7</c:v>
                </c:pt>
                <c:pt idx="66">
                  <c:v>6.7999999999999995E-7</c:v>
                </c:pt>
                <c:pt idx="67">
                  <c:v>6.8999999999999996E-7</c:v>
                </c:pt>
                <c:pt idx="68">
                  <c:v>6.9999999999999997E-7</c:v>
                </c:pt>
                <c:pt idx="69">
                  <c:v>7.0999999999999998E-7</c:v>
                </c:pt>
                <c:pt idx="70">
                  <c:v>7.1999999999999999E-7</c:v>
                </c:pt>
                <c:pt idx="71">
                  <c:v>7.3E-7</c:v>
                </c:pt>
                <c:pt idx="72">
                  <c:v>7.4000000000000001E-7</c:v>
                </c:pt>
                <c:pt idx="73">
                  <c:v>7.5000000000000002E-7</c:v>
                </c:pt>
                <c:pt idx="74">
                  <c:v>7.6000000000000003E-7</c:v>
                </c:pt>
                <c:pt idx="75">
                  <c:v>7.7000000000000004E-7</c:v>
                </c:pt>
                <c:pt idx="76">
                  <c:v>7.8000000000000005E-7</c:v>
                </c:pt>
                <c:pt idx="77">
                  <c:v>7.8999999999999995E-7</c:v>
                </c:pt>
                <c:pt idx="78">
                  <c:v>7.9999999999999996E-7</c:v>
                </c:pt>
                <c:pt idx="79">
                  <c:v>8.0999999999999997E-7</c:v>
                </c:pt>
                <c:pt idx="80">
                  <c:v>8.1999999999999998E-7</c:v>
                </c:pt>
                <c:pt idx="81">
                  <c:v>8.2999999999999999E-7</c:v>
                </c:pt>
                <c:pt idx="82">
                  <c:v>8.4E-7</c:v>
                </c:pt>
                <c:pt idx="83">
                  <c:v>8.5000000000000001E-7</c:v>
                </c:pt>
                <c:pt idx="84">
                  <c:v>8.6000000000000002E-7</c:v>
                </c:pt>
                <c:pt idx="85">
                  <c:v>8.7000000000000003E-7</c:v>
                </c:pt>
                <c:pt idx="86">
                  <c:v>8.8000000000000004E-7</c:v>
                </c:pt>
                <c:pt idx="87">
                  <c:v>8.8999999999999995E-7</c:v>
                </c:pt>
                <c:pt idx="88">
                  <c:v>8.9999999999999996E-7</c:v>
                </c:pt>
                <c:pt idx="89">
                  <c:v>9.0999999999999997E-7</c:v>
                </c:pt>
                <c:pt idx="90">
                  <c:v>9.1999999999999998E-7</c:v>
                </c:pt>
                <c:pt idx="91">
                  <c:v>9.2999999999999999E-7</c:v>
                </c:pt>
                <c:pt idx="92">
                  <c:v>9.4E-7</c:v>
                </c:pt>
                <c:pt idx="93">
                  <c:v>9.5000000000000001E-7</c:v>
                </c:pt>
                <c:pt idx="94">
                  <c:v>9.5999999999999991E-7</c:v>
                </c:pt>
                <c:pt idx="95">
                  <c:v>9.7000000000000003E-7</c:v>
                </c:pt>
                <c:pt idx="96">
                  <c:v>9.7999999999999993E-7</c:v>
                </c:pt>
                <c:pt idx="97">
                  <c:v>9.9000000000000005E-7</c:v>
                </c:pt>
                <c:pt idx="98">
                  <c:v>9.9999999999999995E-7</c:v>
                </c:pt>
                <c:pt idx="99">
                  <c:v>1.0100000000000001E-6</c:v>
                </c:pt>
                <c:pt idx="100">
                  <c:v>1.02E-6</c:v>
                </c:pt>
                <c:pt idx="101">
                  <c:v>1.0300000000000001E-6</c:v>
                </c:pt>
                <c:pt idx="102">
                  <c:v>1.04E-6</c:v>
                </c:pt>
                <c:pt idx="103">
                  <c:v>1.0499999999999999E-6</c:v>
                </c:pt>
                <c:pt idx="104">
                  <c:v>1.06E-6</c:v>
                </c:pt>
                <c:pt idx="105">
                  <c:v>1.0699999999999999E-6</c:v>
                </c:pt>
                <c:pt idx="106">
                  <c:v>1.08E-6</c:v>
                </c:pt>
                <c:pt idx="107">
                  <c:v>1.0899999999999999E-6</c:v>
                </c:pt>
                <c:pt idx="108">
                  <c:v>1.1000000000000001E-6</c:v>
                </c:pt>
                <c:pt idx="109">
                  <c:v>1.11E-6</c:v>
                </c:pt>
                <c:pt idx="110">
                  <c:v>1.1200000000000001E-6</c:v>
                </c:pt>
                <c:pt idx="111">
                  <c:v>1.13E-6</c:v>
                </c:pt>
                <c:pt idx="112">
                  <c:v>1.1400000000000001E-6</c:v>
                </c:pt>
                <c:pt idx="113">
                  <c:v>1.15E-6</c:v>
                </c:pt>
                <c:pt idx="114">
                  <c:v>1.1599999999999999E-6</c:v>
                </c:pt>
                <c:pt idx="115">
                  <c:v>1.17E-6</c:v>
                </c:pt>
                <c:pt idx="116">
                  <c:v>1.1799999999999999E-6</c:v>
                </c:pt>
                <c:pt idx="117">
                  <c:v>1.19E-6</c:v>
                </c:pt>
                <c:pt idx="118">
                  <c:v>1.1999999999999999E-6</c:v>
                </c:pt>
                <c:pt idx="119">
                  <c:v>1.2100000000000001E-6</c:v>
                </c:pt>
                <c:pt idx="120">
                  <c:v>1.22E-6</c:v>
                </c:pt>
                <c:pt idx="121">
                  <c:v>1.2300000000000001E-6</c:v>
                </c:pt>
                <c:pt idx="122">
                  <c:v>1.24E-6</c:v>
                </c:pt>
                <c:pt idx="123">
                  <c:v>1.2500000000000001E-6</c:v>
                </c:pt>
                <c:pt idx="124">
                  <c:v>1.26E-6</c:v>
                </c:pt>
                <c:pt idx="125">
                  <c:v>1.2699999999999999E-6</c:v>
                </c:pt>
                <c:pt idx="126">
                  <c:v>1.28E-6</c:v>
                </c:pt>
                <c:pt idx="127">
                  <c:v>1.2899999999999999E-6</c:v>
                </c:pt>
                <c:pt idx="128">
                  <c:v>1.3E-6</c:v>
                </c:pt>
                <c:pt idx="129">
                  <c:v>1.31E-6</c:v>
                </c:pt>
                <c:pt idx="130">
                  <c:v>1.3200000000000001E-6</c:v>
                </c:pt>
                <c:pt idx="131">
                  <c:v>1.33E-6</c:v>
                </c:pt>
                <c:pt idx="132">
                  <c:v>1.3400000000000001E-6</c:v>
                </c:pt>
                <c:pt idx="133">
                  <c:v>1.35E-6</c:v>
                </c:pt>
                <c:pt idx="134">
                  <c:v>1.3599999999999999E-6</c:v>
                </c:pt>
                <c:pt idx="135">
                  <c:v>1.37E-6</c:v>
                </c:pt>
                <c:pt idx="136">
                  <c:v>1.3799999999999999E-6</c:v>
                </c:pt>
                <c:pt idx="137">
                  <c:v>1.39E-6</c:v>
                </c:pt>
                <c:pt idx="138">
                  <c:v>1.3999999999999999E-6</c:v>
                </c:pt>
                <c:pt idx="139">
                  <c:v>1.4100000000000001E-6</c:v>
                </c:pt>
                <c:pt idx="140">
                  <c:v>1.42E-6</c:v>
                </c:pt>
                <c:pt idx="141">
                  <c:v>1.4300000000000001E-6</c:v>
                </c:pt>
                <c:pt idx="142">
                  <c:v>1.44E-6</c:v>
                </c:pt>
                <c:pt idx="143">
                  <c:v>1.4500000000000001E-6</c:v>
                </c:pt>
                <c:pt idx="144">
                  <c:v>1.46E-6</c:v>
                </c:pt>
                <c:pt idx="145">
                  <c:v>1.4699999999999999E-6</c:v>
                </c:pt>
                <c:pt idx="146">
                  <c:v>1.48E-6</c:v>
                </c:pt>
                <c:pt idx="147">
                  <c:v>1.4899999999999999E-6</c:v>
                </c:pt>
                <c:pt idx="148">
                  <c:v>1.5E-6</c:v>
                </c:pt>
                <c:pt idx="149">
                  <c:v>1.5099999999999999E-6</c:v>
                </c:pt>
                <c:pt idx="150">
                  <c:v>1.5200000000000001E-6</c:v>
                </c:pt>
                <c:pt idx="151">
                  <c:v>1.53E-6</c:v>
                </c:pt>
                <c:pt idx="152">
                  <c:v>1.5400000000000001E-6</c:v>
                </c:pt>
                <c:pt idx="153">
                  <c:v>1.55E-6</c:v>
                </c:pt>
                <c:pt idx="154">
                  <c:v>1.5600000000000001E-6</c:v>
                </c:pt>
                <c:pt idx="155">
                  <c:v>1.57E-6</c:v>
                </c:pt>
                <c:pt idx="156">
                  <c:v>1.5799999999999999E-6</c:v>
                </c:pt>
                <c:pt idx="157">
                  <c:v>1.59E-6</c:v>
                </c:pt>
                <c:pt idx="158">
                  <c:v>1.5999999999999999E-6</c:v>
                </c:pt>
                <c:pt idx="159">
                  <c:v>1.61E-6</c:v>
                </c:pt>
                <c:pt idx="160">
                  <c:v>1.6199999999999999E-6</c:v>
                </c:pt>
                <c:pt idx="161">
                  <c:v>1.6300000000000001E-6</c:v>
                </c:pt>
                <c:pt idx="162">
                  <c:v>1.64E-6</c:v>
                </c:pt>
                <c:pt idx="163">
                  <c:v>1.6500000000000001E-6</c:v>
                </c:pt>
                <c:pt idx="164">
                  <c:v>1.66E-6</c:v>
                </c:pt>
                <c:pt idx="165">
                  <c:v>1.6700000000000001E-6</c:v>
                </c:pt>
                <c:pt idx="166">
                  <c:v>1.68E-6</c:v>
                </c:pt>
                <c:pt idx="167">
                  <c:v>1.6899999999999999E-6</c:v>
                </c:pt>
                <c:pt idx="168">
                  <c:v>1.7E-6</c:v>
                </c:pt>
                <c:pt idx="169">
                  <c:v>1.7099999999999999E-6</c:v>
                </c:pt>
                <c:pt idx="170">
                  <c:v>1.72E-6</c:v>
                </c:pt>
                <c:pt idx="171">
                  <c:v>1.73E-6</c:v>
                </c:pt>
                <c:pt idx="172">
                  <c:v>1.7400000000000001E-6</c:v>
                </c:pt>
                <c:pt idx="173">
                  <c:v>1.75E-6</c:v>
                </c:pt>
                <c:pt idx="174">
                  <c:v>1.7600000000000001E-6</c:v>
                </c:pt>
                <c:pt idx="175">
                  <c:v>1.77E-6</c:v>
                </c:pt>
                <c:pt idx="176">
                  <c:v>1.7799999999999999E-6</c:v>
                </c:pt>
                <c:pt idx="177">
                  <c:v>1.79E-6</c:v>
                </c:pt>
                <c:pt idx="178">
                  <c:v>1.7999999999999999E-6</c:v>
                </c:pt>
                <c:pt idx="179">
                  <c:v>1.81E-6</c:v>
                </c:pt>
                <c:pt idx="180">
                  <c:v>1.8199999999999999E-6</c:v>
                </c:pt>
                <c:pt idx="181">
                  <c:v>1.8300000000000001E-6</c:v>
                </c:pt>
                <c:pt idx="182">
                  <c:v>1.84E-6</c:v>
                </c:pt>
                <c:pt idx="183">
                  <c:v>1.8500000000000001E-6</c:v>
                </c:pt>
                <c:pt idx="184">
                  <c:v>1.86E-6</c:v>
                </c:pt>
                <c:pt idx="185">
                  <c:v>1.8700000000000001E-6</c:v>
                </c:pt>
                <c:pt idx="186">
                  <c:v>1.88E-6</c:v>
                </c:pt>
                <c:pt idx="187">
                  <c:v>1.8899999999999999E-6</c:v>
                </c:pt>
                <c:pt idx="188">
                  <c:v>1.9E-6</c:v>
                </c:pt>
                <c:pt idx="189">
                  <c:v>1.9099999999999999E-6</c:v>
                </c:pt>
                <c:pt idx="190">
                  <c:v>1.9199999999999998E-6</c:v>
                </c:pt>
                <c:pt idx="191">
                  <c:v>1.9300000000000002E-6</c:v>
                </c:pt>
                <c:pt idx="192">
                  <c:v>1.9400000000000001E-6</c:v>
                </c:pt>
                <c:pt idx="193">
                  <c:v>1.95E-6</c:v>
                </c:pt>
                <c:pt idx="194">
                  <c:v>1.9599999999999999E-6</c:v>
                </c:pt>
                <c:pt idx="195">
                  <c:v>1.9700000000000002E-6</c:v>
                </c:pt>
                <c:pt idx="196">
                  <c:v>1.9800000000000001E-6</c:v>
                </c:pt>
                <c:pt idx="197">
                  <c:v>1.99E-6</c:v>
                </c:pt>
                <c:pt idx="198">
                  <c:v>1.9999999999999999E-6</c:v>
                </c:pt>
                <c:pt idx="199">
                  <c:v>2.0099999999999998E-6</c:v>
                </c:pt>
                <c:pt idx="200">
                  <c:v>2.0200000000000001E-6</c:v>
                </c:pt>
                <c:pt idx="201">
                  <c:v>2.03E-6</c:v>
                </c:pt>
                <c:pt idx="202">
                  <c:v>2.04E-6</c:v>
                </c:pt>
                <c:pt idx="203">
                  <c:v>2.0499999999999999E-6</c:v>
                </c:pt>
                <c:pt idx="204">
                  <c:v>2.0600000000000002E-6</c:v>
                </c:pt>
                <c:pt idx="205">
                  <c:v>2.0700000000000001E-6</c:v>
                </c:pt>
                <c:pt idx="206">
                  <c:v>2.08E-6</c:v>
                </c:pt>
                <c:pt idx="207">
                  <c:v>2.0899999999999999E-6</c:v>
                </c:pt>
                <c:pt idx="208">
                  <c:v>2.0999999999999998E-6</c:v>
                </c:pt>
                <c:pt idx="209">
                  <c:v>2.1100000000000001E-6</c:v>
                </c:pt>
                <c:pt idx="210">
                  <c:v>2.12E-6</c:v>
                </c:pt>
                <c:pt idx="211">
                  <c:v>2.1299999999999999E-6</c:v>
                </c:pt>
                <c:pt idx="212">
                  <c:v>2.1399999999999998E-6</c:v>
                </c:pt>
                <c:pt idx="213">
                  <c:v>2.1500000000000002E-6</c:v>
                </c:pt>
                <c:pt idx="214">
                  <c:v>2.1600000000000001E-6</c:v>
                </c:pt>
                <c:pt idx="215">
                  <c:v>2.17E-6</c:v>
                </c:pt>
                <c:pt idx="216">
                  <c:v>2.1799999999999999E-6</c:v>
                </c:pt>
                <c:pt idx="217">
                  <c:v>2.1900000000000002E-6</c:v>
                </c:pt>
                <c:pt idx="218">
                  <c:v>2.2000000000000001E-6</c:v>
                </c:pt>
                <c:pt idx="219">
                  <c:v>2.21E-6</c:v>
                </c:pt>
                <c:pt idx="220">
                  <c:v>2.2199999999999999E-6</c:v>
                </c:pt>
                <c:pt idx="221">
                  <c:v>2.2299999999999998E-6</c:v>
                </c:pt>
                <c:pt idx="222">
                  <c:v>2.2400000000000002E-6</c:v>
                </c:pt>
                <c:pt idx="223">
                  <c:v>2.2500000000000001E-6</c:v>
                </c:pt>
                <c:pt idx="224">
                  <c:v>2.26E-6</c:v>
                </c:pt>
                <c:pt idx="225">
                  <c:v>2.2699999999999999E-6</c:v>
                </c:pt>
                <c:pt idx="226">
                  <c:v>2.2800000000000002E-6</c:v>
                </c:pt>
                <c:pt idx="227">
                  <c:v>2.2900000000000001E-6</c:v>
                </c:pt>
                <c:pt idx="228">
                  <c:v>2.3E-6</c:v>
                </c:pt>
                <c:pt idx="229">
                  <c:v>2.3099999999999999E-6</c:v>
                </c:pt>
                <c:pt idx="230">
                  <c:v>2.3199999999999998E-6</c:v>
                </c:pt>
                <c:pt idx="231">
                  <c:v>2.3300000000000001E-6</c:v>
                </c:pt>
                <c:pt idx="232">
                  <c:v>2.34E-6</c:v>
                </c:pt>
                <c:pt idx="233">
                  <c:v>2.3499999999999999E-6</c:v>
                </c:pt>
                <c:pt idx="234">
                  <c:v>2.3599999999999999E-6</c:v>
                </c:pt>
                <c:pt idx="235">
                  <c:v>2.3700000000000002E-6</c:v>
                </c:pt>
                <c:pt idx="236">
                  <c:v>2.3800000000000001E-6</c:v>
                </c:pt>
                <c:pt idx="237">
                  <c:v>2.39E-6</c:v>
                </c:pt>
                <c:pt idx="238">
                  <c:v>2.3999999999999999E-6</c:v>
                </c:pt>
                <c:pt idx="239">
                  <c:v>2.4099999999999998E-6</c:v>
                </c:pt>
                <c:pt idx="240">
                  <c:v>2.4200000000000001E-6</c:v>
                </c:pt>
                <c:pt idx="241">
                  <c:v>2.43E-6</c:v>
                </c:pt>
                <c:pt idx="242">
                  <c:v>2.4399999999999999E-6</c:v>
                </c:pt>
                <c:pt idx="243">
                  <c:v>2.4499999999999998E-6</c:v>
                </c:pt>
                <c:pt idx="244">
                  <c:v>2.4600000000000002E-6</c:v>
                </c:pt>
                <c:pt idx="245">
                  <c:v>2.4700000000000001E-6</c:v>
                </c:pt>
                <c:pt idx="246">
                  <c:v>2.48E-6</c:v>
                </c:pt>
                <c:pt idx="247">
                  <c:v>2.4899999999999999E-6</c:v>
                </c:pt>
                <c:pt idx="248">
                  <c:v>2.5000000000000002E-6</c:v>
                </c:pt>
                <c:pt idx="249">
                  <c:v>2.5100000000000001E-6</c:v>
                </c:pt>
                <c:pt idx="250">
                  <c:v>2.52E-6</c:v>
                </c:pt>
                <c:pt idx="251">
                  <c:v>2.5299999999999999E-6</c:v>
                </c:pt>
                <c:pt idx="252">
                  <c:v>2.5399999999999998E-6</c:v>
                </c:pt>
                <c:pt idx="253">
                  <c:v>2.5500000000000001E-6</c:v>
                </c:pt>
                <c:pt idx="254">
                  <c:v>2.5600000000000001E-6</c:v>
                </c:pt>
                <c:pt idx="255">
                  <c:v>2.57E-6</c:v>
                </c:pt>
                <c:pt idx="256">
                  <c:v>2.5799999999999999E-6</c:v>
                </c:pt>
                <c:pt idx="257">
                  <c:v>2.5900000000000002E-6</c:v>
                </c:pt>
                <c:pt idx="258">
                  <c:v>2.6000000000000001E-6</c:v>
                </c:pt>
                <c:pt idx="259">
                  <c:v>2.61E-6</c:v>
                </c:pt>
                <c:pt idx="260">
                  <c:v>2.6199999999999999E-6</c:v>
                </c:pt>
                <c:pt idx="261">
                  <c:v>2.6299999999999998E-6</c:v>
                </c:pt>
                <c:pt idx="262">
                  <c:v>2.6400000000000001E-6</c:v>
                </c:pt>
                <c:pt idx="263">
                  <c:v>2.65E-6</c:v>
                </c:pt>
                <c:pt idx="264">
                  <c:v>2.6599999999999999E-6</c:v>
                </c:pt>
                <c:pt idx="265">
                  <c:v>2.6699999999999998E-6</c:v>
                </c:pt>
                <c:pt idx="266">
                  <c:v>2.6800000000000002E-6</c:v>
                </c:pt>
                <c:pt idx="267">
                  <c:v>2.6900000000000001E-6</c:v>
                </c:pt>
                <c:pt idx="268">
                  <c:v>2.7E-6</c:v>
                </c:pt>
                <c:pt idx="269">
                  <c:v>2.7099999999999999E-6</c:v>
                </c:pt>
                <c:pt idx="270">
                  <c:v>2.7199999999999998E-6</c:v>
                </c:pt>
                <c:pt idx="271">
                  <c:v>2.7300000000000001E-6</c:v>
                </c:pt>
                <c:pt idx="272">
                  <c:v>2.74E-6</c:v>
                </c:pt>
                <c:pt idx="273">
                  <c:v>2.7499999999999999E-6</c:v>
                </c:pt>
                <c:pt idx="274">
                  <c:v>2.7599999999999998E-6</c:v>
                </c:pt>
                <c:pt idx="275">
                  <c:v>2.7700000000000002E-6</c:v>
                </c:pt>
                <c:pt idx="276">
                  <c:v>2.7800000000000001E-6</c:v>
                </c:pt>
                <c:pt idx="277">
                  <c:v>2.79E-6</c:v>
                </c:pt>
                <c:pt idx="278">
                  <c:v>2.7999999999999999E-6</c:v>
                </c:pt>
                <c:pt idx="279">
                  <c:v>2.8100000000000002E-6</c:v>
                </c:pt>
                <c:pt idx="280">
                  <c:v>2.8200000000000001E-6</c:v>
                </c:pt>
                <c:pt idx="281">
                  <c:v>2.83E-6</c:v>
                </c:pt>
                <c:pt idx="282">
                  <c:v>2.8399999999999999E-6</c:v>
                </c:pt>
                <c:pt idx="283">
                  <c:v>2.8499999999999998E-6</c:v>
                </c:pt>
                <c:pt idx="284">
                  <c:v>2.8600000000000001E-6</c:v>
                </c:pt>
                <c:pt idx="285">
                  <c:v>2.8700000000000001E-6</c:v>
                </c:pt>
                <c:pt idx="286">
                  <c:v>2.88E-6</c:v>
                </c:pt>
                <c:pt idx="287">
                  <c:v>2.8899999999999999E-6</c:v>
                </c:pt>
                <c:pt idx="288">
                  <c:v>2.9000000000000002E-6</c:v>
                </c:pt>
                <c:pt idx="289">
                  <c:v>2.9100000000000001E-6</c:v>
                </c:pt>
                <c:pt idx="290">
                  <c:v>2.92E-6</c:v>
                </c:pt>
                <c:pt idx="291">
                  <c:v>2.9299999999999999E-6</c:v>
                </c:pt>
                <c:pt idx="292">
                  <c:v>2.9399999999999998E-6</c:v>
                </c:pt>
                <c:pt idx="293">
                  <c:v>2.9500000000000001E-6</c:v>
                </c:pt>
                <c:pt idx="294">
                  <c:v>2.96E-6</c:v>
                </c:pt>
                <c:pt idx="295">
                  <c:v>2.9699999999999999E-6</c:v>
                </c:pt>
                <c:pt idx="296">
                  <c:v>2.9799999999999998E-6</c:v>
                </c:pt>
                <c:pt idx="297">
                  <c:v>2.9900000000000002E-6</c:v>
                </c:pt>
                <c:pt idx="298">
                  <c:v>3.0000000000000001E-6</c:v>
                </c:pt>
                <c:pt idx="299">
                  <c:v>3.01E-6</c:v>
                </c:pt>
                <c:pt idx="300">
                  <c:v>3.0199999999999999E-6</c:v>
                </c:pt>
                <c:pt idx="301">
                  <c:v>3.0299999999999998E-6</c:v>
                </c:pt>
                <c:pt idx="302">
                  <c:v>3.0400000000000001E-6</c:v>
                </c:pt>
                <c:pt idx="303">
                  <c:v>3.05E-6</c:v>
                </c:pt>
                <c:pt idx="304">
                  <c:v>3.0599999999999999E-6</c:v>
                </c:pt>
                <c:pt idx="305">
                  <c:v>3.0699999999999998E-6</c:v>
                </c:pt>
                <c:pt idx="306">
                  <c:v>3.0800000000000002E-6</c:v>
                </c:pt>
                <c:pt idx="307">
                  <c:v>3.0900000000000001E-6</c:v>
                </c:pt>
                <c:pt idx="308">
                  <c:v>3.1E-6</c:v>
                </c:pt>
                <c:pt idx="309">
                  <c:v>3.1099999999999999E-6</c:v>
                </c:pt>
                <c:pt idx="310">
                  <c:v>3.1200000000000002E-6</c:v>
                </c:pt>
                <c:pt idx="311">
                  <c:v>3.1300000000000001E-6</c:v>
                </c:pt>
                <c:pt idx="312">
                  <c:v>3.14E-6</c:v>
                </c:pt>
                <c:pt idx="313">
                  <c:v>3.1499999999999999E-6</c:v>
                </c:pt>
                <c:pt idx="314">
                  <c:v>3.1599999999999998E-6</c:v>
                </c:pt>
                <c:pt idx="315">
                  <c:v>3.1700000000000001E-6</c:v>
                </c:pt>
                <c:pt idx="316">
                  <c:v>3.18E-6</c:v>
                </c:pt>
                <c:pt idx="317">
                  <c:v>3.19E-6</c:v>
                </c:pt>
                <c:pt idx="318">
                  <c:v>3.1999999999999999E-6</c:v>
                </c:pt>
                <c:pt idx="319">
                  <c:v>3.2100000000000002E-6</c:v>
                </c:pt>
                <c:pt idx="320">
                  <c:v>3.2200000000000001E-6</c:v>
                </c:pt>
                <c:pt idx="321">
                  <c:v>3.23E-6</c:v>
                </c:pt>
                <c:pt idx="322">
                  <c:v>3.2399999999999999E-6</c:v>
                </c:pt>
                <c:pt idx="323">
                  <c:v>3.2499999999999998E-6</c:v>
                </c:pt>
                <c:pt idx="324">
                  <c:v>3.2600000000000001E-6</c:v>
                </c:pt>
                <c:pt idx="325">
                  <c:v>3.27E-6</c:v>
                </c:pt>
                <c:pt idx="326">
                  <c:v>3.2799999999999999E-6</c:v>
                </c:pt>
                <c:pt idx="327">
                  <c:v>3.2899999999999998E-6</c:v>
                </c:pt>
                <c:pt idx="328">
                  <c:v>3.3000000000000002E-6</c:v>
                </c:pt>
                <c:pt idx="329">
                  <c:v>3.3100000000000001E-6</c:v>
                </c:pt>
                <c:pt idx="330">
                  <c:v>3.32E-6</c:v>
                </c:pt>
                <c:pt idx="331">
                  <c:v>3.3299999999999999E-6</c:v>
                </c:pt>
                <c:pt idx="332">
                  <c:v>3.3400000000000002E-6</c:v>
                </c:pt>
                <c:pt idx="333">
                  <c:v>3.3500000000000001E-6</c:v>
                </c:pt>
                <c:pt idx="334">
                  <c:v>3.36E-6</c:v>
                </c:pt>
                <c:pt idx="335">
                  <c:v>3.3699999999999999E-6</c:v>
                </c:pt>
                <c:pt idx="336">
                  <c:v>3.3799999999999998E-6</c:v>
                </c:pt>
                <c:pt idx="337">
                  <c:v>3.3900000000000002E-6</c:v>
                </c:pt>
                <c:pt idx="338">
                  <c:v>3.4000000000000001E-6</c:v>
                </c:pt>
                <c:pt idx="339">
                  <c:v>3.41E-6</c:v>
                </c:pt>
                <c:pt idx="340">
                  <c:v>3.4199999999999999E-6</c:v>
                </c:pt>
                <c:pt idx="341">
                  <c:v>3.4300000000000002E-6</c:v>
                </c:pt>
                <c:pt idx="342">
                  <c:v>3.4400000000000001E-6</c:v>
                </c:pt>
                <c:pt idx="343">
                  <c:v>3.45E-6</c:v>
                </c:pt>
                <c:pt idx="344">
                  <c:v>3.4599999999999999E-6</c:v>
                </c:pt>
                <c:pt idx="345">
                  <c:v>3.4699999999999998E-6</c:v>
                </c:pt>
                <c:pt idx="346">
                  <c:v>3.4800000000000001E-6</c:v>
                </c:pt>
                <c:pt idx="347">
                  <c:v>3.49E-6</c:v>
                </c:pt>
                <c:pt idx="348">
                  <c:v>3.4999999999999999E-6</c:v>
                </c:pt>
                <c:pt idx="349">
                  <c:v>3.5099999999999999E-6</c:v>
                </c:pt>
                <c:pt idx="350">
                  <c:v>3.5200000000000002E-6</c:v>
                </c:pt>
                <c:pt idx="351">
                  <c:v>3.5300000000000001E-6</c:v>
                </c:pt>
                <c:pt idx="352">
                  <c:v>3.54E-6</c:v>
                </c:pt>
                <c:pt idx="353">
                  <c:v>3.5499999999999999E-6</c:v>
                </c:pt>
                <c:pt idx="354">
                  <c:v>3.5599999999999998E-6</c:v>
                </c:pt>
                <c:pt idx="355">
                  <c:v>3.5700000000000001E-6</c:v>
                </c:pt>
                <c:pt idx="356">
                  <c:v>3.58E-6</c:v>
                </c:pt>
                <c:pt idx="357">
                  <c:v>3.5899999999999999E-6</c:v>
                </c:pt>
                <c:pt idx="358">
                  <c:v>3.5999999999999998E-6</c:v>
                </c:pt>
                <c:pt idx="359">
                  <c:v>3.6100000000000002E-6</c:v>
                </c:pt>
                <c:pt idx="360">
                  <c:v>3.6200000000000001E-6</c:v>
                </c:pt>
                <c:pt idx="361">
                  <c:v>3.63E-6</c:v>
                </c:pt>
                <c:pt idx="362">
                  <c:v>3.6399999999999999E-6</c:v>
                </c:pt>
                <c:pt idx="363">
                  <c:v>3.6500000000000002E-6</c:v>
                </c:pt>
                <c:pt idx="364">
                  <c:v>3.6600000000000001E-6</c:v>
                </c:pt>
                <c:pt idx="365">
                  <c:v>3.67E-6</c:v>
                </c:pt>
                <c:pt idx="366">
                  <c:v>3.6799999999999999E-6</c:v>
                </c:pt>
                <c:pt idx="367">
                  <c:v>3.6899999999999998E-6</c:v>
                </c:pt>
                <c:pt idx="368">
                  <c:v>3.7000000000000002E-6</c:v>
                </c:pt>
                <c:pt idx="369">
                  <c:v>3.7100000000000001E-6</c:v>
                </c:pt>
                <c:pt idx="370">
                  <c:v>3.72E-6</c:v>
                </c:pt>
                <c:pt idx="371">
                  <c:v>3.7299999999999999E-6</c:v>
                </c:pt>
                <c:pt idx="372">
                  <c:v>3.7400000000000002E-6</c:v>
                </c:pt>
                <c:pt idx="373">
                  <c:v>3.7500000000000001E-6</c:v>
                </c:pt>
                <c:pt idx="374">
                  <c:v>3.76E-6</c:v>
                </c:pt>
                <c:pt idx="375">
                  <c:v>3.7699999999999999E-6</c:v>
                </c:pt>
                <c:pt idx="376">
                  <c:v>3.7799999999999998E-6</c:v>
                </c:pt>
                <c:pt idx="377">
                  <c:v>3.7900000000000001E-6</c:v>
                </c:pt>
                <c:pt idx="378">
                  <c:v>3.8E-6</c:v>
                </c:pt>
                <c:pt idx="379">
                  <c:v>3.8099999999999999E-6</c:v>
                </c:pt>
                <c:pt idx="380">
                  <c:v>3.8199999999999998E-6</c:v>
                </c:pt>
                <c:pt idx="381">
                  <c:v>3.8299999999999998E-6</c:v>
                </c:pt>
                <c:pt idx="382">
                  <c:v>3.8399999999999997E-6</c:v>
                </c:pt>
                <c:pt idx="383">
                  <c:v>3.8500000000000004E-6</c:v>
                </c:pt>
                <c:pt idx="384">
                  <c:v>3.8600000000000003E-6</c:v>
                </c:pt>
                <c:pt idx="385">
                  <c:v>3.8700000000000002E-6</c:v>
                </c:pt>
                <c:pt idx="386">
                  <c:v>3.8800000000000001E-6</c:v>
                </c:pt>
                <c:pt idx="387">
                  <c:v>3.89E-6</c:v>
                </c:pt>
                <c:pt idx="388">
                  <c:v>3.8999999999999999E-6</c:v>
                </c:pt>
                <c:pt idx="389">
                  <c:v>3.9099999999999998E-6</c:v>
                </c:pt>
                <c:pt idx="390">
                  <c:v>3.9199999999999997E-6</c:v>
                </c:pt>
                <c:pt idx="391">
                  <c:v>3.9299999999999996E-6</c:v>
                </c:pt>
                <c:pt idx="392">
                  <c:v>3.9400000000000004E-6</c:v>
                </c:pt>
                <c:pt idx="393">
                  <c:v>3.9500000000000003E-6</c:v>
                </c:pt>
                <c:pt idx="394">
                  <c:v>3.9600000000000002E-6</c:v>
                </c:pt>
                <c:pt idx="395">
                  <c:v>3.9700000000000001E-6</c:v>
                </c:pt>
                <c:pt idx="396">
                  <c:v>3.98E-6</c:v>
                </c:pt>
                <c:pt idx="397">
                  <c:v>3.9899999999999999E-6</c:v>
                </c:pt>
                <c:pt idx="398">
                  <c:v>3.9999999999999998E-6</c:v>
                </c:pt>
                <c:pt idx="399">
                  <c:v>4.0099999999999997E-6</c:v>
                </c:pt>
                <c:pt idx="400">
                  <c:v>4.0199999999999996E-6</c:v>
                </c:pt>
                <c:pt idx="401">
                  <c:v>4.0300000000000004E-6</c:v>
                </c:pt>
                <c:pt idx="402">
                  <c:v>4.0400000000000003E-6</c:v>
                </c:pt>
                <c:pt idx="403">
                  <c:v>4.0500000000000002E-6</c:v>
                </c:pt>
                <c:pt idx="404">
                  <c:v>4.0600000000000001E-6</c:v>
                </c:pt>
                <c:pt idx="405">
                  <c:v>4.07E-6</c:v>
                </c:pt>
                <c:pt idx="406">
                  <c:v>4.0799999999999999E-6</c:v>
                </c:pt>
                <c:pt idx="407">
                  <c:v>4.0899999999999998E-6</c:v>
                </c:pt>
                <c:pt idx="408">
                  <c:v>4.0999999999999997E-6</c:v>
                </c:pt>
                <c:pt idx="409">
                  <c:v>4.1099999999999996E-6</c:v>
                </c:pt>
                <c:pt idx="410">
                  <c:v>4.1200000000000004E-6</c:v>
                </c:pt>
                <c:pt idx="411">
                  <c:v>4.1300000000000003E-6</c:v>
                </c:pt>
                <c:pt idx="412">
                  <c:v>4.1400000000000002E-6</c:v>
                </c:pt>
                <c:pt idx="413">
                  <c:v>4.1500000000000001E-6</c:v>
                </c:pt>
                <c:pt idx="414">
                  <c:v>4.16E-6</c:v>
                </c:pt>
                <c:pt idx="415">
                  <c:v>4.1699999999999999E-6</c:v>
                </c:pt>
                <c:pt idx="416">
                  <c:v>4.1799999999999998E-6</c:v>
                </c:pt>
                <c:pt idx="417">
                  <c:v>4.1899999999999997E-6</c:v>
                </c:pt>
                <c:pt idx="418">
                  <c:v>4.1999999999999996E-6</c:v>
                </c:pt>
                <c:pt idx="419">
                  <c:v>4.2100000000000003E-6</c:v>
                </c:pt>
                <c:pt idx="420">
                  <c:v>4.2200000000000003E-6</c:v>
                </c:pt>
                <c:pt idx="421">
                  <c:v>4.2300000000000002E-6</c:v>
                </c:pt>
                <c:pt idx="422">
                  <c:v>4.2400000000000001E-6</c:v>
                </c:pt>
                <c:pt idx="423">
                  <c:v>4.25E-6</c:v>
                </c:pt>
                <c:pt idx="424">
                  <c:v>4.2599999999999999E-6</c:v>
                </c:pt>
                <c:pt idx="425">
                  <c:v>4.2699999999999998E-6</c:v>
                </c:pt>
                <c:pt idx="426">
                  <c:v>4.2799999999999997E-6</c:v>
                </c:pt>
                <c:pt idx="427">
                  <c:v>4.2899999999999996E-6</c:v>
                </c:pt>
                <c:pt idx="428">
                  <c:v>4.3000000000000003E-6</c:v>
                </c:pt>
                <c:pt idx="429">
                  <c:v>4.3100000000000002E-6</c:v>
                </c:pt>
                <c:pt idx="430">
                  <c:v>4.3200000000000001E-6</c:v>
                </c:pt>
                <c:pt idx="431">
                  <c:v>4.33E-6</c:v>
                </c:pt>
                <c:pt idx="432">
                  <c:v>4.34E-6</c:v>
                </c:pt>
                <c:pt idx="433">
                  <c:v>4.3499999999999999E-6</c:v>
                </c:pt>
                <c:pt idx="434">
                  <c:v>4.3599999999999998E-6</c:v>
                </c:pt>
                <c:pt idx="435">
                  <c:v>4.3699999999999997E-6</c:v>
                </c:pt>
                <c:pt idx="436">
                  <c:v>4.3800000000000004E-6</c:v>
                </c:pt>
                <c:pt idx="437">
                  <c:v>4.3900000000000003E-6</c:v>
                </c:pt>
                <c:pt idx="438">
                  <c:v>4.4000000000000002E-6</c:v>
                </c:pt>
                <c:pt idx="439">
                  <c:v>4.4100000000000001E-6</c:v>
                </c:pt>
                <c:pt idx="440">
                  <c:v>4.42E-6</c:v>
                </c:pt>
                <c:pt idx="441">
                  <c:v>4.4299999999999999E-6</c:v>
                </c:pt>
                <c:pt idx="442">
                  <c:v>4.4399999999999998E-6</c:v>
                </c:pt>
                <c:pt idx="443">
                  <c:v>4.4499999999999997E-6</c:v>
                </c:pt>
                <c:pt idx="444">
                  <c:v>4.4599999999999996E-6</c:v>
                </c:pt>
                <c:pt idx="445">
                  <c:v>4.4700000000000004E-6</c:v>
                </c:pt>
                <c:pt idx="446">
                  <c:v>4.4800000000000003E-6</c:v>
                </c:pt>
                <c:pt idx="447">
                  <c:v>4.4900000000000002E-6</c:v>
                </c:pt>
                <c:pt idx="448">
                  <c:v>4.5000000000000001E-6</c:v>
                </c:pt>
                <c:pt idx="449">
                  <c:v>4.51E-6</c:v>
                </c:pt>
                <c:pt idx="450">
                  <c:v>4.5199999999999999E-6</c:v>
                </c:pt>
                <c:pt idx="451">
                  <c:v>4.5299999999999998E-6</c:v>
                </c:pt>
                <c:pt idx="452">
                  <c:v>4.5399999999999997E-6</c:v>
                </c:pt>
                <c:pt idx="453">
                  <c:v>4.5499999999999996E-6</c:v>
                </c:pt>
                <c:pt idx="454">
                  <c:v>4.5600000000000004E-6</c:v>
                </c:pt>
                <c:pt idx="455">
                  <c:v>4.5700000000000003E-6</c:v>
                </c:pt>
                <c:pt idx="456">
                  <c:v>4.5800000000000002E-6</c:v>
                </c:pt>
                <c:pt idx="457">
                  <c:v>4.5900000000000001E-6</c:v>
                </c:pt>
                <c:pt idx="458">
                  <c:v>4.6E-6</c:v>
                </c:pt>
                <c:pt idx="459">
                  <c:v>4.6099999999999999E-6</c:v>
                </c:pt>
                <c:pt idx="460">
                  <c:v>4.6199999999999998E-6</c:v>
                </c:pt>
                <c:pt idx="461">
                  <c:v>4.6299999999999997E-6</c:v>
                </c:pt>
                <c:pt idx="462">
                  <c:v>4.6399999999999996E-6</c:v>
                </c:pt>
                <c:pt idx="463">
                  <c:v>4.6500000000000004E-6</c:v>
                </c:pt>
                <c:pt idx="464">
                  <c:v>4.6600000000000003E-6</c:v>
                </c:pt>
                <c:pt idx="465">
                  <c:v>4.6700000000000002E-6</c:v>
                </c:pt>
                <c:pt idx="466">
                  <c:v>4.6800000000000001E-6</c:v>
                </c:pt>
                <c:pt idx="467">
                  <c:v>4.69E-6</c:v>
                </c:pt>
                <c:pt idx="468">
                  <c:v>4.6999999999999999E-6</c:v>
                </c:pt>
                <c:pt idx="469">
                  <c:v>4.7099999999999998E-6</c:v>
                </c:pt>
                <c:pt idx="470">
                  <c:v>4.7199999999999997E-6</c:v>
                </c:pt>
                <c:pt idx="471">
                  <c:v>4.7299999999999996E-6</c:v>
                </c:pt>
                <c:pt idx="472">
                  <c:v>4.7400000000000004E-6</c:v>
                </c:pt>
                <c:pt idx="473">
                  <c:v>4.7500000000000003E-6</c:v>
                </c:pt>
                <c:pt idx="474">
                  <c:v>4.7600000000000002E-6</c:v>
                </c:pt>
                <c:pt idx="475">
                  <c:v>4.7700000000000001E-6</c:v>
                </c:pt>
                <c:pt idx="476">
                  <c:v>4.78E-6</c:v>
                </c:pt>
                <c:pt idx="477">
                  <c:v>4.7899999999999999E-6</c:v>
                </c:pt>
                <c:pt idx="478">
                  <c:v>4.7999999999999998E-6</c:v>
                </c:pt>
                <c:pt idx="479">
                  <c:v>4.8099999999999997E-6</c:v>
                </c:pt>
                <c:pt idx="480">
                  <c:v>4.8199999999999996E-6</c:v>
                </c:pt>
                <c:pt idx="481">
                  <c:v>4.8300000000000003E-6</c:v>
                </c:pt>
                <c:pt idx="482">
                  <c:v>4.8400000000000002E-6</c:v>
                </c:pt>
                <c:pt idx="483">
                  <c:v>4.8500000000000002E-6</c:v>
                </c:pt>
                <c:pt idx="484">
                  <c:v>4.8600000000000001E-6</c:v>
                </c:pt>
                <c:pt idx="485">
                  <c:v>4.87E-6</c:v>
                </c:pt>
                <c:pt idx="486">
                  <c:v>4.8799999999999999E-6</c:v>
                </c:pt>
                <c:pt idx="487">
                  <c:v>4.8899999999999998E-6</c:v>
                </c:pt>
                <c:pt idx="488">
                  <c:v>4.8999999999999997E-6</c:v>
                </c:pt>
                <c:pt idx="489">
                  <c:v>4.9100000000000004E-6</c:v>
                </c:pt>
                <c:pt idx="490">
                  <c:v>4.9200000000000003E-6</c:v>
                </c:pt>
                <c:pt idx="491">
                  <c:v>4.9300000000000002E-6</c:v>
                </c:pt>
                <c:pt idx="492">
                  <c:v>4.9400000000000001E-6</c:v>
                </c:pt>
                <c:pt idx="493">
                  <c:v>4.95E-6</c:v>
                </c:pt>
                <c:pt idx="494">
                  <c:v>4.9599999999999999E-6</c:v>
                </c:pt>
                <c:pt idx="495">
                  <c:v>4.9699999999999998E-6</c:v>
                </c:pt>
                <c:pt idx="496">
                  <c:v>4.9799999999999998E-6</c:v>
                </c:pt>
                <c:pt idx="497">
                  <c:v>4.9899999999999997E-6</c:v>
                </c:pt>
                <c:pt idx="498">
                  <c:v>5.0000000000000004E-6</c:v>
                </c:pt>
                <c:pt idx="499">
                  <c:v>5.0100000000000003E-6</c:v>
                </c:pt>
                <c:pt idx="500">
                  <c:v>5.0200000000000002E-6</c:v>
                </c:pt>
                <c:pt idx="501">
                  <c:v>5.0300000000000001E-6</c:v>
                </c:pt>
                <c:pt idx="502">
                  <c:v>5.04E-6</c:v>
                </c:pt>
                <c:pt idx="503">
                  <c:v>5.0499999999999999E-6</c:v>
                </c:pt>
                <c:pt idx="504">
                  <c:v>5.0599999999999998E-6</c:v>
                </c:pt>
                <c:pt idx="505">
                  <c:v>5.0699999999999997E-6</c:v>
                </c:pt>
                <c:pt idx="506">
                  <c:v>5.0799999999999996E-6</c:v>
                </c:pt>
                <c:pt idx="507">
                  <c:v>5.0900000000000004E-6</c:v>
                </c:pt>
                <c:pt idx="508">
                  <c:v>5.1000000000000003E-6</c:v>
                </c:pt>
                <c:pt idx="509">
                  <c:v>5.1100000000000002E-6</c:v>
                </c:pt>
                <c:pt idx="510">
                  <c:v>5.1200000000000001E-6</c:v>
                </c:pt>
                <c:pt idx="511">
                  <c:v>5.13E-6</c:v>
                </c:pt>
                <c:pt idx="512">
                  <c:v>5.1399999999999999E-6</c:v>
                </c:pt>
                <c:pt idx="513">
                  <c:v>5.1499999999999998E-6</c:v>
                </c:pt>
                <c:pt idx="514">
                  <c:v>5.1599999999999997E-6</c:v>
                </c:pt>
                <c:pt idx="515">
                  <c:v>5.1699999999999996E-6</c:v>
                </c:pt>
                <c:pt idx="516">
                  <c:v>5.1800000000000004E-6</c:v>
                </c:pt>
                <c:pt idx="517">
                  <c:v>5.1900000000000003E-6</c:v>
                </c:pt>
                <c:pt idx="518">
                  <c:v>5.2000000000000002E-6</c:v>
                </c:pt>
                <c:pt idx="519">
                  <c:v>5.2100000000000001E-6</c:v>
                </c:pt>
                <c:pt idx="520">
                  <c:v>5.22E-6</c:v>
                </c:pt>
                <c:pt idx="521">
                  <c:v>5.2299999999999999E-6</c:v>
                </c:pt>
                <c:pt idx="522">
                  <c:v>5.2399999999999998E-6</c:v>
                </c:pt>
                <c:pt idx="523">
                  <c:v>5.2499999999999997E-6</c:v>
                </c:pt>
                <c:pt idx="524">
                  <c:v>5.2599999999999996E-6</c:v>
                </c:pt>
                <c:pt idx="525">
                  <c:v>5.2700000000000004E-6</c:v>
                </c:pt>
                <c:pt idx="526">
                  <c:v>5.2800000000000003E-6</c:v>
                </c:pt>
                <c:pt idx="527">
                  <c:v>5.2900000000000002E-6</c:v>
                </c:pt>
                <c:pt idx="528">
                  <c:v>5.3000000000000001E-6</c:v>
                </c:pt>
                <c:pt idx="529">
                  <c:v>5.31E-6</c:v>
                </c:pt>
                <c:pt idx="530">
                  <c:v>5.3199999999999999E-6</c:v>
                </c:pt>
                <c:pt idx="531">
                  <c:v>5.3299999999999998E-6</c:v>
                </c:pt>
                <c:pt idx="532">
                  <c:v>5.3399999999999997E-6</c:v>
                </c:pt>
                <c:pt idx="533">
                  <c:v>5.3499999999999996E-6</c:v>
                </c:pt>
                <c:pt idx="534">
                  <c:v>5.3600000000000004E-6</c:v>
                </c:pt>
                <c:pt idx="535">
                  <c:v>5.3700000000000003E-6</c:v>
                </c:pt>
                <c:pt idx="536">
                  <c:v>5.3800000000000002E-6</c:v>
                </c:pt>
                <c:pt idx="537">
                  <c:v>5.3900000000000001E-6</c:v>
                </c:pt>
                <c:pt idx="538">
                  <c:v>5.4E-6</c:v>
                </c:pt>
                <c:pt idx="539">
                  <c:v>5.4099999999999999E-6</c:v>
                </c:pt>
                <c:pt idx="540">
                  <c:v>5.4199999999999998E-6</c:v>
                </c:pt>
                <c:pt idx="541">
                  <c:v>5.4299999999999997E-6</c:v>
                </c:pt>
                <c:pt idx="542">
                  <c:v>5.4399999999999996E-6</c:v>
                </c:pt>
                <c:pt idx="543">
                  <c:v>5.4500000000000003E-6</c:v>
                </c:pt>
                <c:pt idx="544">
                  <c:v>5.4600000000000002E-6</c:v>
                </c:pt>
                <c:pt idx="545">
                  <c:v>5.4700000000000001E-6</c:v>
                </c:pt>
                <c:pt idx="546">
                  <c:v>5.48E-6</c:v>
                </c:pt>
                <c:pt idx="547">
                  <c:v>5.49E-6</c:v>
                </c:pt>
                <c:pt idx="548">
                  <c:v>5.4999999999999999E-6</c:v>
                </c:pt>
                <c:pt idx="549">
                  <c:v>5.5099999999999998E-6</c:v>
                </c:pt>
                <c:pt idx="550">
                  <c:v>5.5199999999999997E-6</c:v>
                </c:pt>
                <c:pt idx="551">
                  <c:v>5.5300000000000004E-6</c:v>
                </c:pt>
                <c:pt idx="552">
                  <c:v>5.5400000000000003E-6</c:v>
                </c:pt>
                <c:pt idx="553">
                  <c:v>5.5500000000000002E-6</c:v>
                </c:pt>
                <c:pt idx="554">
                  <c:v>5.5600000000000001E-6</c:v>
                </c:pt>
                <c:pt idx="555">
                  <c:v>5.57E-6</c:v>
                </c:pt>
                <c:pt idx="556">
                  <c:v>5.5799999999999999E-6</c:v>
                </c:pt>
                <c:pt idx="557">
                  <c:v>5.5899999999999998E-6</c:v>
                </c:pt>
                <c:pt idx="558">
                  <c:v>5.5999999999999997E-6</c:v>
                </c:pt>
                <c:pt idx="559">
                  <c:v>5.6099999999999997E-6</c:v>
                </c:pt>
                <c:pt idx="560">
                  <c:v>5.6200000000000004E-6</c:v>
                </c:pt>
                <c:pt idx="561">
                  <c:v>5.6300000000000003E-6</c:v>
                </c:pt>
                <c:pt idx="562">
                  <c:v>5.6400000000000002E-6</c:v>
                </c:pt>
                <c:pt idx="563">
                  <c:v>5.6500000000000001E-6</c:v>
                </c:pt>
                <c:pt idx="564">
                  <c:v>5.66E-6</c:v>
                </c:pt>
                <c:pt idx="565">
                  <c:v>5.6699999999999999E-6</c:v>
                </c:pt>
                <c:pt idx="566">
                  <c:v>5.6799999999999998E-6</c:v>
                </c:pt>
                <c:pt idx="567">
                  <c:v>5.6899999999999997E-6</c:v>
                </c:pt>
                <c:pt idx="568">
                  <c:v>5.6999999999999996E-6</c:v>
                </c:pt>
                <c:pt idx="569">
                  <c:v>5.7100000000000004E-6</c:v>
                </c:pt>
                <c:pt idx="570">
                  <c:v>5.7200000000000003E-6</c:v>
                </c:pt>
                <c:pt idx="571">
                  <c:v>5.7300000000000002E-6</c:v>
                </c:pt>
                <c:pt idx="572">
                  <c:v>5.7400000000000001E-6</c:v>
                </c:pt>
                <c:pt idx="573">
                  <c:v>5.75E-6</c:v>
                </c:pt>
                <c:pt idx="574">
                  <c:v>5.7599999999999999E-6</c:v>
                </c:pt>
                <c:pt idx="575">
                  <c:v>5.7699999999999998E-6</c:v>
                </c:pt>
                <c:pt idx="576">
                  <c:v>5.7799999999999997E-6</c:v>
                </c:pt>
                <c:pt idx="577">
                  <c:v>5.7899999999999996E-6</c:v>
                </c:pt>
                <c:pt idx="578">
                  <c:v>5.8000000000000004E-6</c:v>
                </c:pt>
                <c:pt idx="579">
                  <c:v>5.8100000000000003E-6</c:v>
                </c:pt>
                <c:pt idx="580">
                  <c:v>5.8200000000000002E-6</c:v>
                </c:pt>
                <c:pt idx="581">
                  <c:v>5.8300000000000001E-6</c:v>
                </c:pt>
                <c:pt idx="582">
                  <c:v>5.84E-6</c:v>
                </c:pt>
                <c:pt idx="583">
                  <c:v>5.8499999999999999E-6</c:v>
                </c:pt>
                <c:pt idx="584">
                  <c:v>5.8599999999999998E-6</c:v>
                </c:pt>
                <c:pt idx="585">
                  <c:v>5.8699999999999997E-6</c:v>
                </c:pt>
                <c:pt idx="586">
                  <c:v>5.8799999999999996E-6</c:v>
                </c:pt>
                <c:pt idx="587">
                  <c:v>5.8900000000000004E-6</c:v>
                </c:pt>
                <c:pt idx="588">
                  <c:v>5.9000000000000003E-6</c:v>
                </c:pt>
                <c:pt idx="589">
                  <c:v>5.9100000000000002E-6</c:v>
                </c:pt>
                <c:pt idx="590">
                  <c:v>5.9200000000000001E-6</c:v>
                </c:pt>
                <c:pt idx="591">
                  <c:v>5.93E-6</c:v>
                </c:pt>
                <c:pt idx="592">
                  <c:v>5.9399999999999999E-6</c:v>
                </c:pt>
                <c:pt idx="593">
                  <c:v>5.9499999999999998E-6</c:v>
                </c:pt>
                <c:pt idx="594">
                  <c:v>5.9599999999999997E-6</c:v>
                </c:pt>
                <c:pt idx="595">
                  <c:v>5.9699999999999996E-6</c:v>
                </c:pt>
                <c:pt idx="596">
                  <c:v>5.9800000000000003E-6</c:v>
                </c:pt>
                <c:pt idx="597">
                  <c:v>5.9900000000000002E-6</c:v>
                </c:pt>
                <c:pt idx="598">
                  <c:v>6.0000000000000002E-6</c:v>
                </c:pt>
                <c:pt idx="599">
                  <c:v>6.0100000000000001E-6</c:v>
                </c:pt>
                <c:pt idx="600">
                  <c:v>6.02E-6</c:v>
                </c:pt>
                <c:pt idx="601">
                  <c:v>6.0299999999999999E-6</c:v>
                </c:pt>
                <c:pt idx="602">
                  <c:v>6.0399999999999998E-6</c:v>
                </c:pt>
                <c:pt idx="603">
                  <c:v>6.0499999999999997E-6</c:v>
                </c:pt>
                <c:pt idx="604">
                  <c:v>6.0599999999999996E-6</c:v>
                </c:pt>
                <c:pt idx="605">
                  <c:v>6.0700000000000003E-6</c:v>
                </c:pt>
                <c:pt idx="606">
                  <c:v>6.0800000000000002E-6</c:v>
                </c:pt>
                <c:pt idx="607">
                  <c:v>6.0900000000000001E-6</c:v>
                </c:pt>
                <c:pt idx="608">
                  <c:v>6.1E-6</c:v>
                </c:pt>
                <c:pt idx="609">
                  <c:v>6.1099999999999999E-6</c:v>
                </c:pt>
                <c:pt idx="610">
                  <c:v>6.1199999999999999E-6</c:v>
                </c:pt>
                <c:pt idx="611">
                  <c:v>6.1299999999999998E-6</c:v>
                </c:pt>
                <c:pt idx="612">
                  <c:v>6.1399999999999997E-6</c:v>
                </c:pt>
                <c:pt idx="613">
                  <c:v>6.1500000000000004E-6</c:v>
                </c:pt>
                <c:pt idx="614">
                  <c:v>6.1600000000000003E-6</c:v>
                </c:pt>
                <c:pt idx="615">
                  <c:v>6.1700000000000002E-6</c:v>
                </c:pt>
                <c:pt idx="616">
                  <c:v>6.1800000000000001E-6</c:v>
                </c:pt>
                <c:pt idx="617">
                  <c:v>6.19E-6</c:v>
                </c:pt>
                <c:pt idx="618">
                  <c:v>6.1999999999999999E-6</c:v>
                </c:pt>
                <c:pt idx="619">
                  <c:v>6.2099999999999998E-6</c:v>
                </c:pt>
                <c:pt idx="620">
                  <c:v>6.2199999999999997E-6</c:v>
                </c:pt>
                <c:pt idx="621">
                  <c:v>6.2299999999999996E-6</c:v>
                </c:pt>
                <c:pt idx="622">
                  <c:v>6.2400000000000004E-6</c:v>
                </c:pt>
                <c:pt idx="623">
                  <c:v>6.2500000000000003E-6</c:v>
                </c:pt>
                <c:pt idx="624">
                  <c:v>6.2600000000000002E-6</c:v>
                </c:pt>
                <c:pt idx="625">
                  <c:v>6.2700000000000001E-6</c:v>
                </c:pt>
                <c:pt idx="626">
                  <c:v>6.28E-6</c:v>
                </c:pt>
                <c:pt idx="627">
                  <c:v>6.2899999999999999E-6</c:v>
                </c:pt>
                <c:pt idx="628">
                  <c:v>6.2999999999999998E-6</c:v>
                </c:pt>
                <c:pt idx="629">
                  <c:v>6.3099999999999997E-6</c:v>
                </c:pt>
                <c:pt idx="630">
                  <c:v>6.3199999999999996E-6</c:v>
                </c:pt>
                <c:pt idx="631">
                  <c:v>6.3300000000000004E-6</c:v>
                </c:pt>
                <c:pt idx="632">
                  <c:v>6.3400000000000003E-6</c:v>
                </c:pt>
                <c:pt idx="633">
                  <c:v>6.3500000000000002E-6</c:v>
                </c:pt>
                <c:pt idx="634">
                  <c:v>6.3600000000000001E-6</c:v>
                </c:pt>
                <c:pt idx="635">
                  <c:v>6.37E-6</c:v>
                </c:pt>
                <c:pt idx="636">
                  <c:v>6.3799999999999999E-6</c:v>
                </c:pt>
                <c:pt idx="637">
                  <c:v>6.3899999999999998E-6</c:v>
                </c:pt>
                <c:pt idx="638">
                  <c:v>6.3999999999999997E-6</c:v>
                </c:pt>
                <c:pt idx="639">
                  <c:v>6.4099999999999996E-6</c:v>
                </c:pt>
                <c:pt idx="640">
                  <c:v>6.4200000000000004E-6</c:v>
                </c:pt>
                <c:pt idx="641">
                  <c:v>6.4300000000000003E-6</c:v>
                </c:pt>
                <c:pt idx="642">
                  <c:v>6.4400000000000002E-6</c:v>
                </c:pt>
                <c:pt idx="643">
                  <c:v>6.4500000000000001E-6</c:v>
                </c:pt>
                <c:pt idx="644">
                  <c:v>6.46E-6</c:v>
                </c:pt>
                <c:pt idx="645">
                  <c:v>6.4699999999999999E-6</c:v>
                </c:pt>
                <c:pt idx="646">
                  <c:v>6.4799999999999998E-6</c:v>
                </c:pt>
                <c:pt idx="647">
                  <c:v>6.4899999999999997E-6</c:v>
                </c:pt>
                <c:pt idx="648">
                  <c:v>6.4999999999999996E-6</c:v>
                </c:pt>
                <c:pt idx="649">
                  <c:v>6.5100000000000004E-6</c:v>
                </c:pt>
                <c:pt idx="650">
                  <c:v>6.5200000000000003E-6</c:v>
                </c:pt>
                <c:pt idx="651">
                  <c:v>6.5300000000000002E-6</c:v>
                </c:pt>
                <c:pt idx="652">
                  <c:v>6.5400000000000001E-6</c:v>
                </c:pt>
                <c:pt idx="653">
                  <c:v>6.55E-6</c:v>
                </c:pt>
                <c:pt idx="654">
                  <c:v>6.5599999999999999E-6</c:v>
                </c:pt>
                <c:pt idx="655">
                  <c:v>6.5699999999999998E-6</c:v>
                </c:pt>
                <c:pt idx="656">
                  <c:v>6.5799999999999997E-6</c:v>
                </c:pt>
                <c:pt idx="657">
                  <c:v>6.5899999999999996E-6</c:v>
                </c:pt>
                <c:pt idx="658">
                  <c:v>6.6000000000000003E-6</c:v>
                </c:pt>
                <c:pt idx="659">
                  <c:v>6.6100000000000002E-6</c:v>
                </c:pt>
                <c:pt idx="660">
                  <c:v>6.6200000000000001E-6</c:v>
                </c:pt>
                <c:pt idx="661">
                  <c:v>6.63E-6</c:v>
                </c:pt>
                <c:pt idx="662">
                  <c:v>6.64E-6</c:v>
                </c:pt>
                <c:pt idx="663">
                  <c:v>6.6499999999999999E-6</c:v>
                </c:pt>
                <c:pt idx="664">
                  <c:v>6.6599999999999998E-6</c:v>
                </c:pt>
                <c:pt idx="665">
                  <c:v>6.6699999999999997E-6</c:v>
                </c:pt>
                <c:pt idx="666">
                  <c:v>6.6800000000000004E-6</c:v>
                </c:pt>
                <c:pt idx="667">
                  <c:v>6.6900000000000003E-6</c:v>
                </c:pt>
                <c:pt idx="668">
                  <c:v>6.7000000000000002E-6</c:v>
                </c:pt>
                <c:pt idx="669">
                  <c:v>6.7100000000000001E-6</c:v>
                </c:pt>
                <c:pt idx="670">
                  <c:v>6.72E-6</c:v>
                </c:pt>
                <c:pt idx="671">
                  <c:v>6.7299999999999999E-6</c:v>
                </c:pt>
                <c:pt idx="672">
                  <c:v>6.7399999999999998E-6</c:v>
                </c:pt>
                <c:pt idx="673">
                  <c:v>6.7499999999999997E-6</c:v>
                </c:pt>
                <c:pt idx="674">
                  <c:v>6.7599999999999997E-6</c:v>
                </c:pt>
                <c:pt idx="675">
                  <c:v>6.7700000000000004E-6</c:v>
                </c:pt>
                <c:pt idx="676">
                  <c:v>6.7800000000000003E-6</c:v>
                </c:pt>
                <c:pt idx="677">
                  <c:v>6.7900000000000002E-6</c:v>
                </c:pt>
                <c:pt idx="678">
                  <c:v>6.8000000000000001E-6</c:v>
                </c:pt>
                <c:pt idx="679">
                  <c:v>6.81E-6</c:v>
                </c:pt>
                <c:pt idx="680">
                  <c:v>6.8199999999999999E-6</c:v>
                </c:pt>
                <c:pt idx="681">
                  <c:v>6.8299999999999998E-6</c:v>
                </c:pt>
                <c:pt idx="682">
                  <c:v>6.8399999999999997E-6</c:v>
                </c:pt>
                <c:pt idx="683">
                  <c:v>6.8499999999999996E-6</c:v>
                </c:pt>
                <c:pt idx="684">
                  <c:v>6.8600000000000004E-6</c:v>
                </c:pt>
                <c:pt idx="685">
                  <c:v>6.8700000000000003E-6</c:v>
                </c:pt>
                <c:pt idx="686">
                  <c:v>6.8800000000000002E-6</c:v>
                </c:pt>
                <c:pt idx="687">
                  <c:v>6.8900000000000001E-6</c:v>
                </c:pt>
                <c:pt idx="688">
                  <c:v>6.9E-6</c:v>
                </c:pt>
                <c:pt idx="689">
                  <c:v>6.9099999999999999E-6</c:v>
                </c:pt>
                <c:pt idx="690">
                  <c:v>6.9199999999999998E-6</c:v>
                </c:pt>
                <c:pt idx="691">
                  <c:v>6.9299999999999997E-6</c:v>
                </c:pt>
                <c:pt idx="692">
                  <c:v>6.9399999999999996E-6</c:v>
                </c:pt>
                <c:pt idx="693">
                  <c:v>6.9500000000000004E-6</c:v>
                </c:pt>
                <c:pt idx="694">
                  <c:v>6.9600000000000003E-6</c:v>
                </c:pt>
                <c:pt idx="695">
                  <c:v>6.9700000000000002E-6</c:v>
                </c:pt>
                <c:pt idx="696">
                  <c:v>6.9800000000000001E-6</c:v>
                </c:pt>
                <c:pt idx="697">
                  <c:v>6.99E-6</c:v>
                </c:pt>
                <c:pt idx="698">
                  <c:v>6.9999999999999999E-6</c:v>
                </c:pt>
                <c:pt idx="699">
                  <c:v>7.0099999999999998E-6</c:v>
                </c:pt>
                <c:pt idx="700">
                  <c:v>7.0199999999999997E-6</c:v>
                </c:pt>
                <c:pt idx="701">
                  <c:v>7.0299999999999996E-6</c:v>
                </c:pt>
                <c:pt idx="702">
                  <c:v>7.0400000000000004E-6</c:v>
                </c:pt>
                <c:pt idx="703">
                  <c:v>7.0500000000000003E-6</c:v>
                </c:pt>
                <c:pt idx="704">
                  <c:v>7.0600000000000002E-6</c:v>
                </c:pt>
                <c:pt idx="705">
                  <c:v>7.0700000000000001E-6</c:v>
                </c:pt>
                <c:pt idx="706">
                  <c:v>7.08E-6</c:v>
                </c:pt>
                <c:pt idx="707">
                  <c:v>7.0899999999999999E-6</c:v>
                </c:pt>
                <c:pt idx="708">
                  <c:v>7.0999999999999998E-6</c:v>
                </c:pt>
                <c:pt idx="709">
                  <c:v>7.1099999999999997E-6</c:v>
                </c:pt>
                <c:pt idx="710">
                  <c:v>7.1199999999999996E-6</c:v>
                </c:pt>
                <c:pt idx="711">
                  <c:v>7.1300000000000003E-6</c:v>
                </c:pt>
                <c:pt idx="712">
                  <c:v>7.1400000000000002E-6</c:v>
                </c:pt>
                <c:pt idx="713">
                  <c:v>7.1500000000000002E-6</c:v>
                </c:pt>
                <c:pt idx="714">
                  <c:v>7.1600000000000001E-6</c:v>
                </c:pt>
                <c:pt idx="715">
                  <c:v>7.17E-6</c:v>
                </c:pt>
                <c:pt idx="716">
                  <c:v>7.1799999999999999E-6</c:v>
                </c:pt>
                <c:pt idx="717">
                  <c:v>7.1899999999999998E-6</c:v>
                </c:pt>
                <c:pt idx="718">
                  <c:v>7.1999999999999997E-6</c:v>
                </c:pt>
                <c:pt idx="719">
                  <c:v>7.2099999999999996E-6</c:v>
                </c:pt>
                <c:pt idx="720">
                  <c:v>7.2200000000000003E-6</c:v>
                </c:pt>
                <c:pt idx="721">
                  <c:v>7.2300000000000002E-6</c:v>
                </c:pt>
                <c:pt idx="722">
                  <c:v>7.2400000000000001E-6</c:v>
                </c:pt>
                <c:pt idx="723">
                  <c:v>7.25E-6</c:v>
                </c:pt>
                <c:pt idx="724">
                  <c:v>7.2599999999999999E-6</c:v>
                </c:pt>
                <c:pt idx="725">
                  <c:v>7.2699999999999999E-6</c:v>
                </c:pt>
                <c:pt idx="726">
                  <c:v>7.2799999999999998E-6</c:v>
                </c:pt>
                <c:pt idx="727">
                  <c:v>7.2899999999999997E-6</c:v>
                </c:pt>
                <c:pt idx="728">
                  <c:v>7.3000000000000004E-6</c:v>
                </c:pt>
                <c:pt idx="729">
                  <c:v>7.3100000000000003E-6</c:v>
                </c:pt>
                <c:pt idx="730">
                  <c:v>7.3200000000000002E-6</c:v>
                </c:pt>
                <c:pt idx="731">
                  <c:v>7.3300000000000001E-6</c:v>
                </c:pt>
                <c:pt idx="732">
                  <c:v>7.34E-6</c:v>
                </c:pt>
                <c:pt idx="733">
                  <c:v>7.3499999999999999E-6</c:v>
                </c:pt>
                <c:pt idx="734">
                  <c:v>7.3599999999999998E-6</c:v>
                </c:pt>
                <c:pt idx="735">
                  <c:v>7.3699999999999997E-6</c:v>
                </c:pt>
                <c:pt idx="736">
                  <c:v>7.3799999999999996E-6</c:v>
                </c:pt>
                <c:pt idx="737">
                  <c:v>7.3900000000000004E-6</c:v>
                </c:pt>
                <c:pt idx="738">
                  <c:v>7.4000000000000003E-6</c:v>
                </c:pt>
                <c:pt idx="739">
                  <c:v>7.4100000000000002E-6</c:v>
                </c:pt>
                <c:pt idx="740">
                  <c:v>7.4200000000000001E-6</c:v>
                </c:pt>
                <c:pt idx="741">
                  <c:v>7.43E-6</c:v>
                </c:pt>
                <c:pt idx="742">
                  <c:v>7.4399999999999999E-6</c:v>
                </c:pt>
                <c:pt idx="743">
                  <c:v>7.4499999999999998E-6</c:v>
                </c:pt>
                <c:pt idx="744">
                  <c:v>7.4599999999999997E-6</c:v>
                </c:pt>
                <c:pt idx="745">
                  <c:v>7.4699999999999996E-6</c:v>
                </c:pt>
                <c:pt idx="746">
                  <c:v>7.4800000000000004E-6</c:v>
                </c:pt>
                <c:pt idx="747">
                  <c:v>7.4900000000000003E-6</c:v>
                </c:pt>
                <c:pt idx="748">
                  <c:v>7.5000000000000002E-6</c:v>
                </c:pt>
                <c:pt idx="749">
                  <c:v>7.5100000000000001E-6</c:v>
                </c:pt>
                <c:pt idx="750">
                  <c:v>7.52E-6</c:v>
                </c:pt>
                <c:pt idx="751">
                  <c:v>7.5299999999999999E-6</c:v>
                </c:pt>
                <c:pt idx="752">
                  <c:v>7.5399999999999998E-6</c:v>
                </c:pt>
                <c:pt idx="753">
                  <c:v>7.5499999999999997E-6</c:v>
                </c:pt>
                <c:pt idx="754">
                  <c:v>7.5599999999999996E-6</c:v>
                </c:pt>
                <c:pt idx="755">
                  <c:v>7.5700000000000004E-6</c:v>
                </c:pt>
                <c:pt idx="756">
                  <c:v>7.5800000000000003E-6</c:v>
                </c:pt>
                <c:pt idx="757">
                  <c:v>7.5900000000000002E-6</c:v>
                </c:pt>
                <c:pt idx="758">
                  <c:v>7.6000000000000001E-6</c:v>
                </c:pt>
                <c:pt idx="759">
                  <c:v>7.61E-6</c:v>
                </c:pt>
                <c:pt idx="760">
                  <c:v>7.6199999999999999E-6</c:v>
                </c:pt>
                <c:pt idx="761">
                  <c:v>7.6299999999999998E-6</c:v>
                </c:pt>
                <c:pt idx="762">
                  <c:v>7.6399999999999997E-6</c:v>
                </c:pt>
                <c:pt idx="763">
                  <c:v>7.6499999999999996E-6</c:v>
                </c:pt>
                <c:pt idx="764">
                  <c:v>7.6599999999999995E-6</c:v>
                </c:pt>
                <c:pt idx="765">
                  <c:v>7.6699999999999994E-6</c:v>
                </c:pt>
                <c:pt idx="766">
                  <c:v>7.6799999999999993E-6</c:v>
                </c:pt>
                <c:pt idx="767">
                  <c:v>7.6899999999999992E-6</c:v>
                </c:pt>
                <c:pt idx="768">
                  <c:v>7.7000000000000008E-6</c:v>
                </c:pt>
                <c:pt idx="769">
                  <c:v>7.7100000000000007E-6</c:v>
                </c:pt>
                <c:pt idx="770">
                  <c:v>7.7200000000000006E-6</c:v>
                </c:pt>
                <c:pt idx="771">
                  <c:v>7.7300000000000005E-6</c:v>
                </c:pt>
                <c:pt idx="772">
                  <c:v>7.7400000000000004E-6</c:v>
                </c:pt>
                <c:pt idx="773">
                  <c:v>7.7500000000000003E-6</c:v>
                </c:pt>
                <c:pt idx="774">
                  <c:v>7.7600000000000002E-6</c:v>
                </c:pt>
                <c:pt idx="775">
                  <c:v>7.7700000000000001E-6</c:v>
                </c:pt>
                <c:pt idx="776">
                  <c:v>7.7800000000000001E-6</c:v>
                </c:pt>
                <c:pt idx="777">
                  <c:v>7.79E-6</c:v>
                </c:pt>
                <c:pt idx="778">
                  <c:v>7.7999999999999999E-6</c:v>
                </c:pt>
                <c:pt idx="779">
                  <c:v>7.8099999999999998E-6</c:v>
                </c:pt>
                <c:pt idx="780">
                  <c:v>7.8199999999999997E-6</c:v>
                </c:pt>
                <c:pt idx="781">
                  <c:v>7.8299999999999996E-6</c:v>
                </c:pt>
                <c:pt idx="782">
                  <c:v>7.8399999999999995E-6</c:v>
                </c:pt>
                <c:pt idx="783">
                  <c:v>7.8499999999999994E-6</c:v>
                </c:pt>
                <c:pt idx="784">
                  <c:v>7.8599999999999993E-6</c:v>
                </c:pt>
                <c:pt idx="785">
                  <c:v>7.8699999999999992E-6</c:v>
                </c:pt>
                <c:pt idx="786">
                  <c:v>7.8800000000000008E-6</c:v>
                </c:pt>
                <c:pt idx="787">
                  <c:v>7.8900000000000007E-6</c:v>
                </c:pt>
                <c:pt idx="788">
                  <c:v>7.9000000000000006E-6</c:v>
                </c:pt>
                <c:pt idx="789">
                  <c:v>7.9100000000000005E-6</c:v>
                </c:pt>
                <c:pt idx="790">
                  <c:v>7.9200000000000004E-6</c:v>
                </c:pt>
                <c:pt idx="791">
                  <c:v>7.9300000000000003E-6</c:v>
                </c:pt>
                <c:pt idx="792">
                  <c:v>7.9400000000000002E-6</c:v>
                </c:pt>
                <c:pt idx="793">
                  <c:v>7.9500000000000001E-6</c:v>
                </c:pt>
                <c:pt idx="794">
                  <c:v>7.96E-6</c:v>
                </c:pt>
                <c:pt idx="795">
                  <c:v>7.9699999999999999E-6</c:v>
                </c:pt>
                <c:pt idx="796">
                  <c:v>7.9799999999999998E-6</c:v>
                </c:pt>
                <c:pt idx="797">
                  <c:v>7.9899999999999997E-6</c:v>
                </c:pt>
                <c:pt idx="798">
                  <c:v>7.9999999999999996E-6</c:v>
                </c:pt>
                <c:pt idx="799">
                  <c:v>8.0099999999999995E-6</c:v>
                </c:pt>
                <c:pt idx="800">
                  <c:v>8.0199999999999994E-6</c:v>
                </c:pt>
                <c:pt idx="801">
                  <c:v>8.0299999999999994E-6</c:v>
                </c:pt>
                <c:pt idx="802">
                  <c:v>8.0399999999999993E-6</c:v>
                </c:pt>
                <c:pt idx="803">
                  <c:v>8.0499999999999992E-6</c:v>
                </c:pt>
                <c:pt idx="804">
                  <c:v>8.0600000000000008E-6</c:v>
                </c:pt>
                <c:pt idx="805">
                  <c:v>8.0700000000000007E-6</c:v>
                </c:pt>
                <c:pt idx="806">
                  <c:v>8.0800000000000006E-6</c:v>
                </c:pt>
                <c:pt idx="807">
                  <c:v>8.0900000000000005E-6</c:v>
                </c:pt>
                <c:pt idx="808">
                  <c:v>8.1000000000000004E-6</c:v>
                </c:pt>
                <c:pt idx="809">
                  <c:v>8.1100000000000003E-6</c:v>
                </c:pt>
                <c:pt idx="810">
                  <c:v>8.1200000000000002E-6</c:v>
                </c:pt>
                <c:pt idx="811">
                  <c:v>8.1300000000000001E-6</c:v>
                </c:pt>
                <c:pt idx="812">
                  <c:v>8.14E-6</c:v>
                </c:pt>
                <c:pt idx="813">
                  <c:v>8.1499999999999999E-6</c:v>
                </c:pt>
                <c:pt idx="814">
                  <c:v>8.1599999999999998E-6</c:v>
                </c:pt>
                <c:pt idx="815">
                  <c:v>8.1699999999999997E-6</c:v>
                </c:pt>
                <c:pt idx="816">
                  <c:v>8.1799999999999996E-6</c:v>
                </c:pt>
                <c:pt idx="817">
                  <c:v>8.1899999999999995E-6</c:v>
                </c:pt>
                <c:pt idx="818">
                  <c:v>8.1999999999999994E-6</c:v>
                </c:pt>
                <c:pt idx="819">
                  <c:v>8.2099999999999993E-6</c:v>
                </c:pt>
                <c:pt idx="820">
                  <c:v>8.2199999999999992E-6</c:v>
                </c:pt>
                <c:pt idx="821">
                  <c:v>8.2300000000000008E-6</c:v>
                </c:pt>
                <c:pt idx="822">
                  <c:v>8.2400000000000007E-6</c:v>
                </c:pt>
                <c:pt idx="823">
                  <c:v>8.2500000000000006E-6</c:v>
                </c:pt>
                <c:pt idx="824">
                  <c:v>8.2600000000000005E-6</c:v>
                </c:pt>
                <c:pt idx="825">
                  <c:v>8.2700000000000004E-6</c:v>
                </c:pt>
                <c:pt idx="826">
                  <c:v>8.2800000000000003E-6</c:v>
                </c:pt>
                <c:pt idx="827">
                  <c:v>8.2900000000000002E-6</c:v>
                </c:pt>
                <c:pt idx="828">
                  <c:v>8.3000000000000002E-6</c:v>
                </c:pt>
                <c:pt idx="829">
                  <c:v>8.3100000000000001E-6</c:v>
                </c:pt>
                <c:pt idx="830">
                  <c:v>8.32E-6</c:v>
                </c:pt>
                <c:pt idx="831">
                  <c:v>8.3299999999999999E-6</c:v>
                </c:pt>
                <c:pt idx="832">
                  <c:v>8.3399999999999998E-6</c:v>
                </c:pt>
                <c:pt idx="833">
                  <c:v>8.3499999999999997E-6</c:v>
                </c:pt>
                <c:pt idx="834">
                  <c:v>8.3599999999999996E-6</c:v>
                </c:pt>
                <c:pt idx="835">
                  <c:v>8.3699999999999995E-6</c:v>
                </c:pt>
                <c:pt idx="836">
                  <c:v>8.3799999999999994E-6</c:v>
                </c:pt>
                <c:pt idx="837">
                  <c:v>8.3899999999999993E-6</c:v>
                </c:pt>
                <c:pt idx="838">
                  <c:v>8.3999999999999992E-6</c:v>
                </c:pt>
                <c:pt idx="839">
                  <c:v>8.4100000000000008E-6</c:v>
                </c:pt>
                <c:pt idx="840">
                  <c:v>8.4200000000000007E-6</c:v>
                </c:pt>
                <c:pt idx="841">
                  <c:v>8.4300000000000006E-6</c:v>
                </c:pt>
                <c:pt idx="842">
                  <c:v>8.4400000000000005E-6</c:v>
                </c:pt>
                <c:pt idx="843">
                  <c:v>8.4500000000000004E-6</c:v>
                </c:pt>
                <c:pt idx="844">
                  <c:v>8.4600000000000003E-6</c:v>
                </c:pt>
                <c:pt idx="845">
                  <c:v>8.4700000000000002E-6</c:v>
                </c:pt>
                <c:pt idx="846">
                  <c:v>8.4800000000000001E-6</c:v>
                </c:pt>
                <c:pt idx="847">
                  <c:v>8.49E-6</c:v>
                </c:pt>
                <c:pt idx="848">
                  <c:v>8.4999999999999999E-6</c:v>
                </c:pt>
                <c:pt idx="849">
                  <c:v>8.5099999999999998E-6</c:v>
                </c:pt>
                <c:pt idx="850">
                  <c:v>8.5199999999999997E-6</c:v>
                </c:pt>
                <c:pt idx="851">
                  <c:v>8.5299999999999996E-6</c:v>
                </c:pt>
                <c:pt idx="852">
                  <c:v>8.5399999999999996E-6</c:v>
                </c:pt>
                <c:pt idx="853">
                  <c:v>8.5499999999999995E-6</c:v>
                </c:pt>
                <c:pt idx="854">
                  <c:v>8.5599999999999994E-6</c:v>
                </c:pt>
                <c:pt idx="855">
                  <c:v>8.5699999999999993E-6</c:v>
                </c:pt>
                <c:pt idx="856">
                  <c:v>8.5799999999999992E-6</c:v>
                </c:pt>
                <c:pt idx="857">
                  <c:v>8.5900000000000008E-6</c:v>
                </c:pt>
                <c:pt idx="858">
                  <c:v>8.6000000000000007E-6</c:v>
                </c:pt>
                <c:pt idx="859">
                  <c:v>8.6100000000000006E-6</c:v>
                </c:pt>
                <c:pt idx="860">
                  <c:v>8.6200000000000005E-6</c:v>
                </c:pt>
                <c:pt idx="861">
                  <c:v>8.6300000000000004E-6</c:v>
                </c:pt>
                <c:pt idx="862">
                  <c:v>8.6400000000000003E-6</c:v>
                </c:pt>
                <c:pt idx="863">
                  <c:v>8.6500000000000002E-6</c:v>
                </c:pt>
                <c:pt idx="864">
                  <c:v>8.6600000000000001E-6</c:v>
                </c:pt>
                <c:pt idx="865">
                  <c:v>8.67E-6</c:v>
                </c:pt>
                <c:pt idx="866">
                  <c:v>8.6799999999999999E-6</c:v>
                </c:pt>
                <c:pt idx="867">
                  <c:v>8.6899999999999998E-6</c:v>
                </c:pt>
                <c:pt idx="868">
                  <c:v>8.6999999999999997E-6</c:v>
                </c:pt>
                <c:pt idx="869">
                  <c:v>8.7099999999999996E-6</c:v>
                </c:pt>
                <c:pt idx="870">
                  <c:v>8.7199999999999995E-6</c:v>
                </c:pt>
                <c:pt idx="871">
                  <c:v>8.7299999999999994E-6</c:v>
                </c:pt>
                <c:pt idx="872">
                  <c:v>8.7399999999999993E-6</c:v>
                </c:pt>
                <c:pt idx="873">
                  <c:v>8.7499999999999992E-6</c:v>
                </c:pt>
                <c:pt idx="874">
                  <c:v>8.7600000000000008E-6</c:v>
                </c:pt>
                <c:pt idx="875">
                  <c:v>8.7700000000000007E-6</c:v>
                </c:pt>
                <c:pt idx="876">
                  <c:v>8.7800000000000006E-6</c:v>
                </c:pt>
                <c:pt idx="877">
                  <c:v>8.7900000000000005E-6</c:v>
                </c:pt>
                <c:pt idx="878">
                  <c:v>8.8000000000000004E-6</c:v>
                </c:pt>
                <c:pt idx="879">
                  <c:v>8.8100000000000004E-6</c:v>
                </c:pt>
                <c:pt idx="880">
                  <c:v>8.8200000000000003E-6</c:v>
                </c:pt>
                <c:pt idx="881">
                  <c:v>8.8300000000000002E-6</c:v>
                </c:pt>
                <c:pt idx="882">
                  <c:v>8.8400000000000001E-6</c:v>
                </c:pt>
                <c:pt idx="883">
                  <c:v>8.85E-6</c:v>
                </c:pt>
                <c:pt idx="884">
                  <c:v>8.8599999999999999E-6</c:v>
                </c:pt>
                <c:pt idx="885">
                  <c:v>8.8699999999999998E-6</c:v>
                </c:pt>
                <c:pt idx="886">
                  <c:v>8.8799999999999997E-6</c:v>
                </c:pt>
                <c:pt idx="887">
                  <c:v>8.8899999999999996E-6</c:v>
                </c:pt>
                <c:pt idx="888">
                  <c:v>8.8999999999999995E-6</c:v>
                </c:pt>
                <c:pt idx="889">
                  <c:v>8.9099999999999994E-6</c:v>
                </c:pt>
                <c:pt idx="890">
                  <c:v>8.9199999999999993E-6</c:v>
                </c:pt>
                <c:pt idx="891">
                  <c:v>8.9299999999999992E-6</c:v>
                </c:pt>
                <c:pt idx="892">
                  <c:v>8.9400000000000008E-6</c:v>
                </c:pt>
                <c:pt idx="893">
                  <c:v>8.9500000000000007E-6</c:v>
                </c:pt>
                <c:pt idx="894">
                  <c:v>8.9600000000000006E-6</c:v>
                </c:pt>
                <c:pt idx="895">
                  <c:v>8.9700000000000005E-6</c:v>
                </c:pt>
                <c:pt idx="896">
                  <c:v>8.9800000000000004E-6</c:v>
                </c:pt>
                <c:pt idx="897">
                  <c:v>8.9900000000000003E-6</c:v>
                </c:pt>
                <c:pt idx="898">
                  <c:v>9.0000000000000002E-6</c:v>
                </c:pt>
                <c:pt idx="899">
                  <c:v>9.0100000000000001E-6</c:v>
                </c:pt>
                <c:pt idx="900">
                  <c:v>9.02E-6</c:v>
                </c:pt>
                <c:pt idx="901">
                  <c:v>9.0299999999999999E-6</c:v>
                </c:pt>
                <c:pt idx="902">
                  <c:v>9.0399999999999998E-6</c:v>
                </c:pt>
                <c:pt idx="903">
                  <c:v>9.0499999999999997E-6</c:v>
                </c:pt>
                <c:pt idx="904">
                  <c:v>9.0599999999999997E-6</c:v>
                </c:pt>
                <c:pt idx="905">
                  <c:v>9.0699999999999996E-6</c:v>
                </c:pt>
                <c:pt idx="906">
                  <c:v>9.0799999999999995E-6</c:v>
                </c:pt>
                <c:pt idx="907">
                  <c:v>9.0899999999999994E-6</c:v>
                </c:pt>
                <c:pt idx="908">
                  <c:v>9.0999999999999993E-6</c:v>
                </c:pt>
                <c:pt idx="909">
                  <c:v>9.1099999999999992E-6</c:v>
                </c:pt>
                <c:pt idx="910">
                  <c:v>9.1200000000000008E-6</c:v>
                </c:pt>
                <c:pt idx="911">
                  <c:v>9.1300000000000007E-6</c:v>
                </c:pt>
                <c:pt idx="912">
                  <c:v>9.1400000000000006E-6</c:v>
                </c:pt>
                <c:pt idx="913">
                  <c:v>9.1500000000000005E-6</c:v>
                </c:pt>
                <c:pt idx="914">
                  <c:v>9.1600000000000004E-6</c:v>
                </c:pt>
                <c:pt idx="915">
                  <c:v>9.1700000000000003E-6</c:v>
                </c:pt>
                <c:pt idx="916">
                  <c:v>9.1800000000000002E-6</c:v>
                </c:pt>
                <c:pt idx="917">
                  <c:v>9.1900000000000001E-6</c:v>
                </c:pt>
                <c:pt idx="918">
                  <c:v>9.2E-6</c:v>
                </c:pt>
                <c:pt idx="919">
                  <c:v>9.2099999999999999E-6</c:v>
                </c:pt>
                <c:pt idx="920">
                  <c:v>9.2199999999999998E-6</c:v>
                </c:pt>
                <c:pt idx="921">
                  <c:v>9.2299999999999997E-6</c:v>
                </c:pt>
                <c:pt idx="922">
                  <c:v>9.2399999999999996E-6</c:v>
                </c:pt>
                <c:pt idx="923">
                  <c:v>9.2499999999999995E-6</c:v>
                </c:pt>
                <c:pt idx="924">
                  <c:v>9.2599999999999994E-6</c:v>
                </c:pt>
                <c:pt idx="925">
                  <c:v>9.2699999999999993E-6</c:v>
                </c:pt>
                <c:pt idx="926">
                  <c:v>9.2799999999999992E-6</c:v>
                </c:pt>
                <c:pt idx="927">
                  <c:v>9.2900000000000008E-6</c:v>
                </c:pt>
                <c:pt idx="928">
                  <c:v>9.3000000000000007E-6</c:v>
                </c:pt>
                <c:pt idx="929">
                  <c:v>9.3100000000000006E-6</c:v>
                </c:pt>
                <c:pt idx="930">
                  <c:v>9.3200000000000006E-6</c:v>
                </c:pt>
                <c:pt idx="931">
                  <c:v>9.3300000000000005E-6</c:v>
                </c:pt>
                <c:pt idx="932">
                  <c:v>9.3400000000000004E-6</c:v>
                </c:pt>
                <c:pt idx="933">
                  <c:v>9.3500000000000003E-6</c:v>
                </c:pt>
                <c:pt idx="934">
                  <c:v>9.3600000000000002E-6</c:v>
                </c:pt>
                <c:pt idx="935">
                  <c:v>9.3700000000000001E-6</c:v>
                </c:pt>
                <c:pt idx="936">
                  <c:v>9.38E-6</c:v>
                </c:pt>
                <c:pt idx="937">
                  <c:v>9.3899999999999999E-6</c:v>
                </c:pt>
                <c:pt idx="938">
                  <c:v>9.3999999999999998E-6</c:v>
                </c:pt>
                <c:pt idx="939">
                  <c:v>9.4099999999999997E-6</c:v>
                </c:pt>
                <c:pt idx="940">
                  <c:v>9.4199999999999996E-6</c:v>
                </c:pt>
                <c:pt idx="941">
                  <c:v>9.4299999999999995E-6</c:v>
                </c:pt>
                <c:pt idx="942">
                  <c:v>9.4399999999999994E-6</c:v>
                </c:pt>
                <c:pt idx="943">
                  <c:v>9.4499999999999993E-6</c:v>
                </c:pt>
                <c:pt idx="944">
                  <c:v>9.4599999999999992E-6</c:v>
                </c:pt>
                <c:pt idx="945">
                  <c:v>9.4700000000000008E-6</c:v>
                </c:pt>
                <c:pt idx="946">
                  <c:v>9.4800000000000007E-6</c:v>
                </c:pt>
                <c:pt idx="947">
                  <c:v>9.4900000000000006E-6</c:v>
                </c:pt>
                <c:pt idx="948">
                  <c:v>9.5000000000000005E-6</c:v>
                </c:pt>
                <c:pt idx="949">
                  <c:v>9.5100000000000004E-6</c:v>
                </c:pt>
                <c:pt idx="950">
                  <c:v>9.5200000000000003E-6</c:v>
                </c:pt>
                <c:pt idx="951">
                  <c:v>9.5300000000000002E-6</c:v>
                </c:pt>
                <c:pt idx="952">
                  <c:v>9.5400000000000001E-6</c:v>
                </c:pt>
                <c:pt idx="953">
                  <c:v>9.55E-6</c:v>
                </c:pt>
                <c:pt idx="954">
                  <c:v>9.5599999999999999E-6</c:v>
                </c:pt>
                <c:pt idx="955">
                  <c:v>9.5699999999999999E-6</c:v>
                </c:pt>
                <c:pt idx="956">
                  <c:v>9.5799999999999998E-6</c:v>
                </c:pt>
                <c:pt idx="957">
                  <c:v>9.5899999999999997E-6</c:v>
                </c:pt>
                <c:pt idx="958">
                  <c:v>9.5999999999999996E-6</c:v>
                </c:pt>
                <c:pt idx="959">
                  <c:v>9.6099999999999995E-6</c:v>
                </c:pt>
                <c:pt idx="960">
                  <c:v>9.6199999999999994E-6</c:v>
                </c:pt>
                <c:pt idx="961">
                  <c:v>9.6299999999999993E-6</c:v>
                </c:pt>
                <c:pt idx="962">
                  <c:v>9.6399999999999992E-6</c:v>
                </c:pt>
                <c:pt idx="963">
                  <c:v>9.6500000000000008E-6</c:v>
                </c:pt>
                <c:pt idx="964">
                  <c:v>9.6600000000000007E-6</c:v>
                </c:pt>
                <c:pt idx="965">
                  <c:v>9.6700000000000006E-6</c:v>
                </c:pt>
                <c:pt idx="966">
                  <c:v>9.6800000000000005E-6</c:v>
                </c:pt>
                <c:pt idx="967">
                  <c:v>9.6900000000000004E-6</c:v>
                </c:pt>
                <c:pt idx="968">
                  <c:v>9.7000000000000003E-6</c:v>
                </c:pt>
                <c:pt idx="969">
                  <c:v>9.7100000000000002E-6</c:v>
                </c:pt>
                <c:pt idx="970">
                  <c:v>9.7200000000000001E-6</c:v>
                </c:pt>
                <c:pt idx="971">
                  <c:v>9.73E-6</c:v>
                </c:pt>
                <c:pt idx="972">
                  <c:v>9.7399999999999999E-6</c:v>
                </c:pt>
                <c:pt idx="973">
                  <c:v>9.7499999999999998E-6</c:v>
                </c:pt>
                <c:pt idx="974">
                  <c:v>9.7599999999999997E-6</c:v>
                </c:pt>
                <c:pt idx="975">
                  <c:v>9.7699999999999996E-6</c:v>
                </c:pt>
                <c:pt idx="976">
                  <c:v>9.7799999999999995E-6</c:v>
                </c:pt>
                <c:pt idx="977">
                  <c:v>9.7899999999999994E-6</c:v>
                </c:pt>
                <c:pt idx="978">
                  <c:v>9.7999999999999993E-6</c:v>
                </c:pt>
                <c:pt idx="979">
                  <c:v>9.8099999999999992E-6</c:v>
                </c:pt>
                <c:pt idx="980">
                  <c:v>9.8200000000000008E-6</c:v>
                </c:pt>
                <c:pt idx="981">
                  <c:v>9.8300000000000008E-6</c:v>
                </c:pt>
                <c:pt idx="982">
                  <c:v>9.8400000000000007E-6</c:v>
                </c:pt>
                <c:pt idx="983">
                  <c:v>9.8500000000000006E-6</c:v>
                </c:pt>
                <c:pt idx="984">
                  <c:v>9.8600000000000005E-6</c:v>
                </c:pt>
                <c:pt idx="985">
                  <c:v>9.8700000000000004E-6</c:v>
                </c:pt>
                <c:pt idx="986">
                  <c:v>9.8800000000000003E-6</c:v>
                </c:pt>
                <c:pt idx="987">
                  <c:v>9.8900000000000002E-6</c:v>
                </c:pt>
                <c:pt idx="988">
                  <c:v>9.9000000000000001E-6</c:v>
                </c:pt>
                <c:pt idx="989">
                  <c:v>9.91E-6</c:v>
                </c:pt>
                <c:pt idx="990">
                  <c:v>9.9199999999999999E-6</c:v>
                </c:pt>
                <c:pt idx="991">
                  <c:v>9.9299999999999998E-6</c:v>
                </c:pt>
                <c:pt idx="992">
                  <c:v>9.9399999999999997E-6</c:v>
                </c:pt>
                <c:pt idx="993">
                  <c:v>9.9499999999999996E-6</c:v>
                </c:pt>
                <c:pt idx="994">
                  <c:v>9.9599999999999995E-6</c:v>
                </c:pt>
                <c:pt idx="995">
                  <c:v>9.9699999999999994E-6</c:v>
                </c:pt>
                <c:pt idx="996">
                  <c:v>9.9799999999999993E-6</c:v>
                </c:pt>
                <c:pt idx="997">
                  <c:v>9.9899999999999992E-6</c:v>
                </c:pt>
                <c:pt idx="998">
                  <c:v>1.0000000000000001E-5</c:v>
                </c:pt>
              </c:numCache>
            </c:numRef>
          </c:xVal>
          <c:yVal>
            <c:numRef>
              <c:f>'Needle Grid Current 5us'!$B$2:$B$1000</c:f>
              <c:numCache>
                <c:formatCode>0.00E+00</c:formatCode>
                <c:ptCount val="999"/>
                <c:pt idx="0">
                  <c:v>4.1855275999999998E-11</c:v>
                </c:pt>
                <c:pt idx="1">
                  <c:v>4.5562450000000001E-11</c:v>
                </c:pt>
                <c:pt idx="2">
                  <c:v>5.0574689999999999E-11</c:v>
                </c:pt>
                <c:pt idx="3">
                  <c:v>5.5543527999999997E-11</c:v>
                </c:pt>
                <c:pt idx="4">
                  <c:v>6.0434505000000001E-11</c:v>
                </c:pt>
                <c:pt idx="5">
                  <c:v>6.5365979999999996E-11</c:v>
                </c:pt>
                <c:pt idx="6">
                  <c:v>7.0454220000000006E-11</c:v>
                </c:pt>
                <c:pt idx="7">
                  <c:v>7.5773869999999999E-11</c:v>
                </c:pt>
                <c:pt idx="8">
                  <c:v>8.1368910000000003E-11</c:v>
                </c:pt>
                <c:pt idx="9">
                  <c:v>8.7265260000000003E-11</c:v>
                </c:pt>
                <c:pt idx="10">
                  <c:v>9.3479544000000005E-11</c:v>
                </c:pt>
                <c:pt idx="11">
                  <c:v>1.0002404E-10</c:v>
                </c:pt>
                <c:pt idx="12">
                  <c:v>1.0690979400000001E-10</c:v>
                </c:pt>
                <c:pt idx="13">
                  <c:v>1.14147025E-10</c:v>
                </c:pt>
                <c:pt idx="14">
                  <c:v>1.2174609999999999E-10</c:v>
                </c:pt>
                <c:pt idx="15">
                  <c:v>1.2971730000000001E-10</c:v>
                </c:pt>
                <c:pt idx="16">
                  <c:v>1.3807082E-10</c:v>
                </c:pt>
                <c:pt idx="17">
                  <c:v>1.4681695E-10</c:v>
                </c:pt>
                <c:pt idx="18">
                  <c:v>1.5596621E-10</c:v>
                </c:pt>
                <c:pt idx="19">
                  <c:v>1.6552908000000001E-10</c:v>
                </c:pt>
                <c:pt idx="20">
                  <c:v>1.7551598000000001E-10</c:v>
                </c:pt>
                <c:pt idx="21">
                  <c:v>1.8593734999999999E-10</c:v>
                </c:pt>
                <c:pt idx="22">
                  <c:v>1.968037E-10</c:v>
                </c:pt>
                <c:pt idx="23">
                  <c:v>2.0812539999999999E-10</c:v>
                </c:pt>
                <c:pt idx="24">
                  <c:v>2.1991331E-10</c:v>
                </c:pt>
                <c:pt idx="25">
                  <c:v>2.3218791999999999E-10</c:v>
                </c:pt>
                <c:pt idx="26">
                  <c:v>2.4491834000000002E-10</c:v>
                </c:pt>
                <c:pt idx="27">
                  <c:v>2.5817239999999999E-10</c:v>
                </c:pt>
                <c:pt idx="28">
                  <c:v>2.7192959999999999E-10</c:v>
                </c:pt>
                <c:pt idx="29">
                  <c:v>2.862021E-10</c:v>
                </c:pt>
                <c:pt idx="30">
                  <c:v>3.010031E-10</c:v>
                </c:pt>
                <c:pt idx="31">
                  <c:v>3.1634292E-10</c:v>
                </c:pt>
                <c:pt idx="32">
                  <c:v>3.3223231999999999E-10</c:v>
                </c:pt>
                <c:pt idx="33">
                  <c:v>3.4868142E-10</c:v>
                </c:pt>
                <c:pt idx="34">
                  <c:v>3.6570060000000002E-10</c:v>
                </c:pt>
                <c:pt idx="35">
                  <c:v>3.8330022000000001E-10</c:v>
                </c:pt>
                <c:pt idx="36">
                  <c:v>4.0149087000000003E-10</c:v>
                </c:pt>
                <c:pt idx="37">
                  <c:v>4.2028292E-10</c:v>
                </c:pt>
                <c:pt idx="38">
                  <c:v>4.3968695000000002E-10</c:v>
                </c:pt>
                <c:pt idx="39">
                  <c:v>4.5971360000000002E-10</c:v>
                </c:pt>
                <c:pt idx="40">
                  <c:v>4.8037335E-10</c:v>
                </c:pt>
                <c:pt idx="41">
                  <c:v>5.0167700000000005E-10</c:v>
                </c:pt>
                <c:pt idx="42">
                  <c:v>5.2363514000000003E-10</c:v>
                </c:pt>
                <c:pt idx="43">
                  <c:v>5.462586E-10</c:v>
                </c:pt>
                <c:pt idx="44">
                  <c:v>5.6955830000000002E-10</c:v>
                </c:pt>
                <c:pt idx="45">
                  <c:v>5.9354516000000003E-10</c:v>
                </c:pt>
                <c:pt idx="46">
                  <c:v>6.1823020000000001E-10</c:v>
                </c:pt>
                <c:pt idx="47">
                  <c:v>6.4362460000000002E-10</c:v>
                </c:pt>
                <c:pt idx="48">
                  <c:v>6.6973965E-10</c:v>
                </c:pt>
                <c:pt idx="49">
                  <c:v>6.9658669999999995E-10</c:v>
                </c:pt>
                <c:pt idx="50">
                  <c:v>7.2417720000000001E-10</c:v>
                </c:pt>
                <c:pt idx="51">
                  <c:v>7.5252293000000003E-10</c:v>
                </c:pt>
                <c:pt idx="52">
                  <c:v>7.8163569999999998E-10</c:v>
                </c:pt>
                <c:pt idx="53">
                  <c:v>8.1152746000000005E-10</c:v>
                </c:pt>
                <c:pt idx="54">
                  <c:v>8.4221025000000001E-10</c:v>
                </c:pt>
                <c:pt idx="55">
                  <c:v>8.7369650000000001E-10</c:v>
                </c:pt>
                <c:pt idx="56">
                  <c:v>9.059988E-10</c:v>
                </c:pt>
                <c:pt idx="57">
                  <c:v>9.3912969999999995E-10</c:v>
                </c:pt>
                <c:pt idx="58">
                  <c:v>9.7310219999999996E-10</c:v>
                </c:pt>
                <c:pt idx="59">
                  <c:v>1.0079295000000001E-9</c:v>
                </c:pt>
                <c:pt idx="60">
                  <c:v>1.0436249999999999E-9</c:v>
                </c:pt>
                <c:pt idx="61">
                  <c:v>1.0802023E-9</c:v>
                </c:pt>
                <c:pt idx="62">
                  <c:v>1.1176753E-9</c:v>
                </c:pt>
                <c:pt idx="63">
                  <c:v>1.1560582000000001E-9</c:v>
                </c:pt>
                <c:pt idx="64">
                  <c:v>1.1953656E-9</c:v>
                </c:pt>
                <c:pt idx="65">
                  <c:v>1.2356120000000001E-9</c:v>
                </c:pt>
                <c:pt idx="66">
                  <c:v>1.2768125E-9</c:v>
                </c:pt>
                <c:pt idx="67">
                  <c:v>1.3189825999999999E-9</c:v>
                </c:pt>
                <c:pt idx="68">
                  <c:v>1.362138E-9</c:v>
                </c:pt>
                <c:pt idx="69">
                  <c:v>1.4062945999999999E-9</c:v>
                </c:pt>
                <c:pt idx="70">
                  <c:v>1.4514688E-9</c:v>
                </c:pt>
                <c:pt idx="71">
                  <c:v>1.4976773999999999E-9</c:v>
                </c:pt>
                <c:pt idx="72">
                  <c:v>1.5449375000000001E-9</c:v>
                </c:pt>
                <c:pt idx="73">
                  <c:v>1.5932666E-9</c:v>
                </c:pt>
                <c:pt idx="74">
                  <c:v>1.6426827E-9</c:v>
                </c:pt>
                <c:pt idx="75">
                  <c:v>1.6932038999999999E-9</c:v>
                </c:pt>
                <c:pt idx="76">
                  <c:v>1.7448493E-9</c:v>
                </c:pt>
                <c:pt idx="77">
                  <c:v>1.797638E-9</c:v>
                </c:pt>
                <c:pt idx="78">
                  <c:v>1.8515902000000001E-9</c:v>
                </c:pt>
                <c:pt idx="79">
                  <c:v>1.9067265999999998E-9</c:v>
                </c:pt>
                <c:pt idx="80">
                  <c:v>1.9630685999999999E-9</c:v>
                </c:pt>
                <c:pt idx="81">
                  <c:v>2.0206394E-9</c:v>
                </c:pt>
                <c:pt idx="82">
                  <c:v>2.0794633E-9</c:v>
                </c:pt>
                <c:pt idx="83">
                  <c:v>2.1395656000000001E-9</c:v>
                </c:pt>
                <c:pt idx="84">
                  <c:v>2.2009738000000001E-9</c:v>
                </c:pt>
                <c:pt idx="85">
                  <c:v>2.2637157E-9</c:v>
                </c:pt>
                <c:pt idx="86">
                  <c:v>2.3278196999999998E-9</c:v>
                </c:pt>
                <c:pt idx="87">
                  <c:v>2.3933135000000002E-9</c:v>
                </c:pt>
                <c:pt idx="88">
                  <c:v>2.4602249999999999E-9</c:v>
                </c:pt>
                <c:pt idx="89">
                  <c:v>2.5285793000000002E-9</c:v>
                </c:pt>
                <c:pt idx="90">
                  <c:v>2.5984021999999999E-9</c:v>
                </c:pt>
                <c:pt idx="91">
                  <c:v>2.6697171000000001E-9</c:v>
                </c:pt>
                <c:pt idx="92">
                  <c:v>2.7425484000000001E-9</c:v>
                </c:pt>
                <c:pt idx="93">
                  <c:v>2.8169211000000002E-9</c:v>
                </c:pt>
                <c:pt idx="94">
                  <c:v>2.8928612999999999E-9</c:v>
                </c:pt>
                <c:pt idx="95">
                  <c:v>2.9703967999999998E-9</c:v>
                </c:pt>
                <c:pt idx="96">
                  <c:v>3.0495569999999998E-9</c:v>
                </c:pt>
                <c:pt idx="97">
                  <c:v>3.1303735000000001E-9</c:v>
                </c:pt>
                <c:pt idx="98">
                  <c:v>3.2128788999999998E-9</c:v>
                </c:pt>
                <c:pt idx="99">
                  <c:v>3.2971066000000002E-9</c:v>
                </c:pt>
                <c:pt idx="100">
                  <c:v>3.3830915999999998E-9</c:v>
                </c:pt>
                <c:pt idx="101">
                  <c:v>3.4708693999999998E-9</c:v>
                </c:pt>
                <c:pt idx="102">
                  <c:v>3.5604764000000002E-9</c:v>
                </c:pt>
                <c:pt idx="103">
                  <c:v>3.6519492000000001E-9</c:v>
                </c:pt>
                <c:pt idx="104">
                  <c:v>3.7453254000000001E-9</c:v>
                </c:pt>
                <c:pt idx="105">
                  <c:v>3.8406424999999996E-9</c:v>
                </c:pt>
                <c:pt idx="106">
                  <c:v>3.9379389999999998E-9</c:v>
                </c:pt>
                <c:pt idx="107">
                  <c:v>4.0372529999999996E-9</c:v>
                </c:pt>
                <c:pt idx="108">
                  <c:v>4.1386236999999999E-9</c:v>
                </c:pt>
                <c:pt idx="109">
                  <c:v>4.2420875999999998E-9</c:v>
                </c:pt>
                <c:pt idx="110">
                  <c:v>4.3476830000000002E-9</c:v>
                </c:pt>
                <c:pt idx="111">
                  <c:v>4.4554470000000002E-9</c:v>
                </c:pt>
                <c:pt idx="112">
                  <c:v>4.5654173999999997E-9</c:v>
                </c:pt>
                <c:pt idx="113">
                  <c:v>4.6776325000000001E-9</c:v>
                </c:pt>
                <c:pt idx="114">
                  <c:v>4.7921330000000002E-9</c:v>
                </c:pt>
                <c:pt idx="115">
                  <c:v>4.9089619999999998E-9</c:v>
                </c:pt>
                <c:pt idx="116">
                  <c:v>5.0281667999999998E-9</c:v>
                </c:pt>
                <c:pt idx="117">
                  <c:v>5.1497969999999996E-9</c:v>
                </c:pt>
                <c:pt idx="118">
                  <c:v>5.2739069999999999E-9</c:v>
                </c:pt>
                <c:pt idx="119">
                  <c:v>5.4005529999999996E-9</c:v>
                </c:pt>
                <c:pt idx="120">
                  <c:v>5.5297913000000002E-9</c:v>
                </c:pt>
                <c:pt idx="121">
                  <c:v>5.6616812999999998E-9</c:v>
                </c:pt>
                <c:pt idx="122">
                  <c:v>5.7962816999999999E-9</c:v>
                </c:pt>
                <c:pt idx="123">
                  <c:v>5.9336496000000004E-9</c:v>
                </c:pt>
                <c:pt idx="124">
                  <c:v>6.0738429999999999E-9</c:v>
                </c:pt>
                <c:pt idx="125">
                  <c:v>6.2169207999999999E-9</c:v>
                </c:pt>
                <c:pt idx="126">
                  <c:v>6.3629400000000004E-9</c:v>
                </c:pt>
                <c:pt idx="127">
                  <c:v>6.5119600000000003E-9</c:v>
                </c:pt>
                <c:pt idx="128">
                  <c:v>6.664041E-9</c:v>
                </c:pt>
                <c:pt idx="129">
                  <c:v>6.8192442999999998E-9</c:v>
                </c:pt>
                <c:pt idx="130">
                  <c:v>6.9776327000000001E-9</c:v>
                </c:pt>
                <c:pt idx="131">
                  <c:v>7.1392713999999999E-9</c:v>
                </c:pt>
                <c:pt idx="132">
                  <c:v>7.3042259999999997E-9</c:v>
                </c:pt>
                <c:pt idx="133">
                  <c:v>7.4725650000000004E-9</c:v>
                </c:pt>
                <c:pt idx="134">
                  <c:v>7.6443559999999998E-9</c:v>
                </c:pt>
                <c:pt idx="135">
                  <c:v>7.8196709999999992E-9</c:v>
                </c:pt>
                <c:pt idx="136">
                  <c:v>7.9985809999999998E-9</c:v>
                </c:pt>
                <c:pt idx="137">
                  <c:v>8.1811619999999993E-9</c:v>
                </c:pt>
                <c:pt idx="138">
                  <c:v>8.3674879999999998E-9</c:v>
                </c:pt>
                <c:pt idx="139">
                  <c:v>8.5576354999999992E-9</c:v>
                </c:pt>
                <c:pt idx="140">
                  <c:v>8.7516850000000001E-9</c:v>
                </c:pt>
                <c:pt idx="141">
                  <c:v>8.9497149999999992E-9</c:v>
                </c:pt>
                <c:pt idx="142">
                  <c:v>9.1518069999999995E-9</c:v>
                </c:pt>
                <c:pt idx="143">
                  <c:v>9.3580480000000006E-9</c:v>
                </c:pt>
                <c:pt idx="144">
                  <c:v>9.5685190000000001E-9</c:v>
                </c:pt>
                <c:pt idx="145">
                  <c:v>9.7833119999999992E-9</c:v>
                </c:pt>
                <c:pt idx="146">
                  <c:v>1.0002513000000001E-8</c:v>
                </c:pt>
                <c:pt idx="147">
                  <c:v>1.0226214E-8</c:v>
                </c:pt>
                <c:pt idx="148">
                  <c:v>1.04545075E-8</c:v>
                </c:pt>
                <c:pt idx="149">
                  <c:v>1.0687490000000001E-8</c:v>
                </c:pt>
                <c:pt idx="150">
                  <c:v>1.0925256999999999E-8</c:v>
                </c:pt>
                <c:pt idx="151">
                  <c:v>1.11679075E-8</c:v>
                </c:pt>
                <c:pt idx="152">
                  <c:v>1.1415544E-8</c:v>
                </c:pt>
                <c:pt idx="153">
                  <c:v>1.1668268E-8</c:v>
                </c:pt>
                <c:pt idx="154">
                  <c:v>1.1926187E-8</c:v>
                </c:pt>
                <c:pt idx="155">
                  <c:v>1.2189407E-8</c:v>
                </c:pt>
                <c:pt idx="156">
                  <c:v>1.2458039000000001E-8</c:v>
                </c:pt>
                <c:pt idx="157">
                  <c:v>1.2732195E-8</c:v>
                </c:pt>
                <c:pt idx="158">
                  <c:v>1.3011989000000001E-8</c:v>
                </c:pt>
                <c:pt idx="159">
                  <c:v>1.3297539E-8</c:v>
                </c:pt>
                <c:pt idx="160">
                  <c:v>1.3588965000000001E-8</c:v>
                </c:pt>
                <c:pt idx="161">
                  <c:v>1.3886388000000001E-8</c:v>
                </c:pt>
                <c:pt idx="162">
                  <c:v>1.4189934E-8</c:v>
                </c:pt>
                <c:pt idx="163">
                  <c:v>1.4499729E-8</c:v>
                </c:pt>
                <c:pt idx="164">
                  <c:v>1.4815905E-8</c:v>
                </c:pt>
                <c:pt idx="165">
                  <c:v>1.5138593E-8</c:v>
                </c:pt>
                <c:pt idx="166">
                  <c:v>1.5467930000000001E-8</c:v>
                </c:pt>
                <c:pt idx="167">
                  <c:v>1.5804053000000001E-8</c:v>
                </c:pt>
                <c:pt idx="168">
                  <c:v>1.6147104999999999E-8</c:v>
                </c:pt>
                <c:pt idx="169">
                  <c:v>1.6497229999999999E-8</c:v>
                </c:pt>
                <c:pt idx="170">
                  <c:v>1.6854576000000002E-8</c:v>
                </c:pt>
                <c:pt idx="171">
                  <c:v>1.7219294000000001E-8</c:v>
                </c:pt>
                <c:pt idx="172">
                  <c:v>1.7591537000000001E-8</c:v>
                </c:pt>
                <c:pt idx="173">
                  <c:v>1.7971463000000001E-8</c:v>
                </c:pt>
                <c:pt idx="174">
                  <c:v>1.8359232E-8</c:v>
                </c:pt>
                <c:pt idx="175">
                  <c:v>1.8755008000000001E-8</c:v>
                </c:pt>
                <c:pt idx="176">
                  <c:v>1.9158956999999999E-8</c:v>
                </c:pt>
                <c:pt idx="177">
                  <c:v>1.9571253000000002E-8</c:v>
                </c:pt>
                <c:pt idx="178">
                  <c:v>1.9992068E-8</c:v>
                </c:pt>
                <c:pt idx="179">
                  <c:v>2.0421582999999999E-8</c:v>
                </c:pt>
                <c:pt idx="180">
                  <c:v>2.0859976999999999E-8</c:v>
                </c:pt>
                <c:pt idx="181">
                  <c:v>2.1307440000000001E-8</c:v>
                </c:pt>
                <c:pt idx="182">
                  <c:v>2.1764156999999999E-8</c:v>
                </c:pt>
                <c:pt idx="183">
                  <c:v>2.2230323999999999E-8</c:v>
                </c:pt>
                <c:pt idx="184">
                  <c:v>2.2706141E-8</c:v>
                </c:pt>
                <c:pt idx="185">
                  <c:v>2.3191807999999999E-8</c:v>
                </c:pt>
                <c:pt idx="186">
                  <c:v>2.3687532E-8</c:v>
                </c:pt>
                <c:pt idx="187">
                  <c:v>2.4193524999999999E-8</c:v>
                </c:pt>
                <c:pt idx="188">
                  <c:v>2.4710002999999999E-8</c:v>
                </c:pt>
                <c:pt idx="189">
                  <c:v>2.5237182999999998E-8</c:v>
                </c:pt>
                <c:pt idx="190">
                  <c:v>2.5775293000000002E-8</c:v>
                </c:pt>
                <c:pt idx="191">
                  <c:v>2.6324560000000001E-8</c:v>
                </c:pt>
                <c:pt idx="192">
                  <c:v>2.688522E-8</c:v>
                </c:pt>
                <c:pt idx="193">
                  <c:v>2.7457512E-8</c:v>
                </c:pt>
                <c:pt idx="194">
                  <c:v>2.8041681000000001E-8</c:v>
                </c:pt>
                <c:pt idx="195">
                  <c:v>2.8637976E-8</c:v>
                </c:pt>
                <c:pt idx="196">
                  <c:v>2.9246650999999998E-8</c:v>
                </c:pt>
                <c:pt idx="197">
                  <c:v>2.9867969999999997E-8</c:v>
                </c:pt>
                <c:pt idx="198">
                  <c:v>3.0502193000000003E-8</c:v>
                </c:pt>
                <c:pt idx="199">
                  <c:v>3.1149596999999998E-8</c:v>
                </c:pt>
                <c:pt idx="200">
                  <c:v>3.1810455000000001E-8</c:v>
                </c:pt>
                <c:pt idx="201">
                  <c:v>3.2485054999999997E-8</c:v>
                </c:pt>
                <c:pt idx="202">
                  <c:v>3.3173684000000002E-8</c:v>
                </c:pt>
                <c:pt idx="203">
                  <c:v>3.3876893999999999E-8</c:v>
                </c:pt>
                <c:pt idx="204">
                  <c:v>3.4594789999999999E-8</c:v>
                </c:pt>
                <c:pt idx="205">
                  <c:v>3.5327687E-8</c:v>
                </c:pt>
                <c:pt idx="206">
                  <c:v>3.6075849999999997E-8</c:v>
                </c:pt>
                <c:pt idx="207">
                  <c:v>3.6839374000000003E-8</c:v>
                </c:pt>
                <c:pt idx="208">
                  <c:v>3.7619035000000002E-8</c:v>
                </c:pt>
                <c:pt idx="209">
                  <c:v>3.841472E-8</c:v>
                </c:pt>
                <c:pt idx="210">
                  <c:v>3.9226983000000002E-8</c:v>
                </c:pt>
                <c:pt idx="211">
                  <c:v>4.0056180000000003E-8</c:v>
                </c:pt>
                <c:pt idx="212">
                  <c:v>4.090267E-8</c:v>
                </c:pt>
                <c:pt idx="213">
                  <c:v>4.1766818000000001E-8</c:v>
                </c:pt>
                <c:pt idx="214">
                  <c:v>4.2649E-8</c:v>
                </c:pt>
                <c:pt idx="215">
                  <c:v>4.3549589999999998E-8</c:v>
                </c:pt>
                <c:pt idx="216">
                  <c:v>4.4468982999999997E-8</c:v>
                </c:pt>
                <c:pt idx="217">
                  <c:v>4.5407592000000001E-8</c:v>
                </c:pt>
                <c:pt idx="218">
                  <c:v>4.6365789999999999E-8</c:v>
                </c:pt>
                <c:pt idx="219">
                  <c:v>4.734401E-8</c:v>
                </c:pt>
                <c:pt idx="220">
                  <c:v>4.8342687999999998E-8</c:v>
                </c:pt>
                <c:pt idx="221">
                  <c:v>4.9362242E-8</c:v>
                </c:pt>
                <c:pt idx="222">
                  <c:v>5.0403101999999998E-8</c:v>
                </c:pt>
                <c:pt idx="223">
                  <c:v>5.1465729999999999E-8</c:v>
                </c:pt>
                <c:pt idx="224">
                  <c:v>5.2550585999999999E-8</c:v>
                </c:pt>
                <c:pt idx="225">
                  <c:v>5.3658406999999997E-8</c:v>
                </c:pt>
                <c:pt idx="226">
                  <c:v>5.4789396000000002E-8</c:v>
                </c:pt>
                <c:pt idx="227">
                  <c:v>5.5944073999999998E-8</c:v>
                </c:pt>
                <c:pt idx="228">
                  <c:v>5.7122940000000002E-8</c:v>
                </c:pt>
                <c:pt idx="229">
                  <c:v>5.8326505999999998E-8</c:v>
                </c:pt>
                <c:pt idx="230">
                  <c:v>5.9555300000000003E-8</c:v>
                </c:pt>
                <c:pt idx="231">
                  <c:v>6.0809849999999998E-8</c:v>
                </c:pt>
                <c:pt idx="232">
                  <c:v>6.209072E-8</c:v>
                </c:pt>
                <c:pt idx="233">
                  <c:v>6.3398450000000001E-8</c:v>
                </c:pt>
                <c:pt idx="234">
                  <c:v>6.4733629999999997E-8</c:v>
                </c:pt>
                <c:pt idx="235">
                  <c:v>6.6096819999999995E-8</c:v>
                </c:pt>
                <c:pt idx="236">
                  <c:v>6.7488635000000002E-8</c:v>
                </c:pt>
                <c:pt idx="237">
                  <c:v>6.8909680000000004E-8</c:v>
                </c:pt>
                <c:pt idx="238">
                  <c:v>7.0360570000000006E-8</c:v>
                </c:pt>
                <c:pt idx="239">
                  <c:v>7.1841950000000006E-8</c:v>
                </c:pt>
                <c:pt idx="240">
                  <c:v>7.3354469999999994E-8</c:v>
                </c:pt>
                <c:pt idx="241">
                  <c:v>7.4898786000000006E-8</c:v>
                </c:pt>
                <c:pt idx="242">
                  <c:v>7.6475589999999998E-8</c:v>
                </c:pt>
                <c:pt idx="243">
                  <c:v>7.8085640000000006E-8</c:v>
                </c:pt>
                <c:pt idx="244">
                  <c:v>7.9729370000000004E-8</c:v>
                </c:pt>
                <c:pt idx="245">
                  <c:v>8.1407699999999994E-8</c:v>
                </c:pt>
                <c:pt idx="246">
                  <c:v>8.3121360000000003E-8</c:v>
                </c:pt>
                <c:pt idx="247">
                  <c:v>8.4871109999999995E-8</c:v>
                </c:pt>
                <c:pt idx="248">
                  <c:v>8.6657734999999999E-8</c:v>
                </c:pt>
                <c:pt idx="249">
                  <c:v>8.8482003999999999E-8</c:v>
                </c:pt>
                <c:pt idx="250">
                  <c:v>9.0344740000000002E-8</c:v>
                </c:pt>
                <c:pt idx="251">
                  <c:v>9.2246759999999995E-8</c:v>
                </c:pt>
                <c:pt idx="252">
                  <c:v>9.4188900000000005E-8</c:v>
                </c:pt>
                <c:pt idx="253">
                  <c:v>9.6172020000000002E-8</c:v>
                </c:pt>
                <c:pt idx="254">
                  <c:v>9.8197019999999996E-8</c:v>
                </c:pt>
                <c:pt idx="255">
                  <c:v>1.0026478E-7</c:v>
                </c:pt>
                <c:pt idx="256">
                  <c:v>1.0237621E-7</c:v>
                </c:pt>
                <c:pt idx="257">
                  <c:v>1.0453227599999999E-7</c:v>
                </c:pt>
                <c:pt idx="258">
                  <c:v>1.06733914E-7</c:v>
                </c:pt>
                <c:pt idx="259">
                  <c:v>1.0898212E-7</c:v>
                </c:pt>
                <c:pt idx="260">
                  <c:v>1.1127788500000001E-7</c:v>
                </c:pt>
                <c:pt idx="261">
                  <c:v>1.13622264E-7</c:v>
                </c:pt>
                <c:pt idx="262">
                  <c:v>1.16016636E-7</c:v>
                </c:pt>
                <c:pt idx="263">
                  <c:v>1.1846177000000001E-7</c:v>
                </c:pt>
                <c:pt idx="264">
                  <c:v>1.2095872999999999E-7</c:v>
                </c:pt>
                <c:pt idx="265">
                  <c:v>1.2350863000000001E-7</c:v>
                </c:pt>
                <c:pt idx="266">
                  <c:v>1.2611261E-7</c:v>
                </c:pt>
                <c:pt idx="267">
                  <c:v>1.2877186E-7</c:v>
                </c:pt>
                <c:pt idx="268">
                  <c:v>1.3148753999999999E-7</c:v>
                </c:pt>
                <c:pt idx="269">
                  <c:v>1.3426091999999999E-7</c:v>
                </c:pt>
                <c:pt idx="270">
                  <c:v>1.3709320000000001E-7</c:v>
                </c:pt>
                <c:pt idx="271">
                  <c:v>1.3998569999999999E-7</c:v>
                </c:pt>
                <c:pt idx="272">
                  <c:v>1.4293970999999999E-7</c:v>
                </c:pt>
                <c:pt idx="273">
                  <c:v>1.4595656000000001E-7</c:v>
                </c:pt>
                <c:pt idx="274">
                  <c:v>1.4903764999999999E-7</c:v>
                </c:pt>
                <c:pt idx="275">
                  <c:v>1.5218432999999999E-7</c:v>
                </c:pt>
                <c:pt idx="276">
                  <c:v>1.5539806999999999E-7</c:v>
                </c:pt>
                <c:pt idx="277">
                  <c:v>1.5868032000000001E-7</c:v>
                </c:pt>
                <c:pt idx="278">
                  <c:v>1.6203257999999999E-7</c:v>
                </c:pt>
                <c:pt idx="279">
                  <c:v>1.6545636E-7</c:v>
                </c:pt>
                <c:pt idx="280">
                  <c:v>1.6895325E-7</c:v>
                </c:pt>
                <c:pt idx="281">
                  <c:v>1.7252477999999999E-7</c:v>
                </c:pt>
                <c:pt idx="282">
                  <c:v>1.761727E-7</c:v>
                </c:pt>
                <c:pt idx="283">
                  <c:v>1.7989864999999999E-7</c:v>
                </c:pt>
                <c:pt idx="284">
                  <c:v>1.8370432000000001E-7</c:v>
                </c:pt>
                <c:pt idx="285">
                  <c:v>1.8759147000000001E-7</c:v>
                </c:pt>
                <c:pt idx="286">
                  <c:v>1.9156190000000001E-7</c:v>
                </c:pt>
                <c:pt idx="287">
                  <c:v>1.9561744999999999E-7</c:v>
                </c:pt>
                <c:pt idx="288">
                  <c:v>1.9975997999999999E-7</c:v>
                </c:pt>
                <c:pt idx="289">
                  <c:v>2.0399142E-7</c:v>
                </c:pt>
                <c:pt idx="290">
                  <c:v>2.0831374E-7</c:v>
                </c:pt>
                <c:pt idx="291">
                  <c:v>2.1272895E-7</c:v>
                </c:pt>
                <c:pt idx="292">
                  <c:v>2.172391E-7</c:v>
                </c:pt>
                <c:pt idx="293">
                  <c:v>2.2184632000000001E-7</c:v>
                </c:pt>
                <c:pt idx="294">
                  <c:v>2.2655276000000001E-7</c:v>
                </c:pt>
                <c:pt idx="295">
                  <c:v>2.3136062E-7</c:v>
                </c:pt>
                <c:pt idx="296">
                  <c:v>2.3627216000000001E-7</c:v>
                </c:pt>
                <c:pt idx="297">
                  <c:v>2.4128969999999998E-7</c:v>
                </c:pt>
                <c:pt idx="298">
                  <c:v>2.4641562E-7</c:v>
                </c:pt>
                <c:pt idx="299">
                  <c:v>2.5165232000000001E-7</c:v>
                </c:pt>
                <c:pt idx="300">
                  <c:v>2.5700230000000002E-7</c:v>
                </c:pt>
                <c:pt idx="301">
                  <c:v>2.6246812E-7</c:v>
                </c:pt>
                <c:pt idx="302">
                  <c:v>2.6805039999999999E-7</c:v>
                </c:pt>
                <c:pt idx="303">
                  <c:v>2.7375364E-7</c:v>
                </c:pt>
                <c:pt idx="304">
                  <c:v>2.7958060000000003E-7</c:v>
                </c:pt>
                <c:pt idx="305">
                  <c:v>2.8553409999999999E-7</c:v>
                </c:pt>
                <c:pt idx="306">
                  <c:v>2.9161696999999998E-7</c:v>
                </c:pt>
                <c:pt idx="307">
                  <c:v>2.9783217E-7</c:v>
                </c:pt>
                <c:pt idx="308">
                  <c:v>3.0418271999999998E-7</c:v>
                </c:pt>
                <c:pt idx="309">
                  <c:v>3.1067165000000002E-7</c:v>
                </c:pt>
                <c:pt idx="310">
                  <c:v>3.1730211999999998E-7</c:v>
                </c:pt>
                <c:pt idx="311">
                  <c:v>3.2407740000000002E-7</c:v>
                </c:pt>
                <c:pt idx="312">
                  <c:v>3.3100079999999998E-7</c:v>
                </c:pt>
                <c:pt idx="313">
                  <c:v>3.3807566999999998E-7</c:v>
                </c:pt>
                <c:pt idx="314">
                  <c:v>3.4530549999999999E-7</c:v>
                </c:pt>
                <c:pt idx="315">
                  <c:v>3.5269389999999998E-7</c:v>
                </c:pt>
                <c:pt idx="316">
                  <c:v>3.6024445999999998E-7</c:v>
                </c:pt>
                <c:pt idx="317">
                  <c:v>3.6796095000000003E-7</c:v>
                </c:pt>
                <c:pt idx="318">
                  <c:v>3.7584724000000001E-7</c:v>
                </c:pt>
                <c:pt idx="319">
                  <c:v>3.8390723000000001E-7</c:v>
                </c:pt>
                <c:pt idx="320">
                  <c:v>3.9214497999999998E-7</c:v>
                </c:pt>
                <c:pt idx="321">
                  <c:v>4.0056463E-7</c:v>
                </c:pt>
                <c:pt idx="322">
                  <c:v>4.0917044000000001E-7</c:v>
                </c:pt>
                <c:pt idx="323">
                  <c:v>4.1796675999999998E-7</c:v>
                </c:pt>
                <c:pt idx="324">
                  <c:v>4.2695850000000002E-7</c:v>
                </c:pt>
                <c:pt idx="325">
                  <c:v>4.3614980000000001E-7</c:v>
                </c:pt>
                <c:pt idx="326">
                  <c:v>4.4554537E-7</c:v>
                </c:pt>
                <c:pt idx="327">
                  <c:v>4.5515006E-7</c:v>
                </c:pt>
                <c:pt idx="328">
                  <c:v>4.6496882000000002E-7</c:v>
                </c:pt>
                <c:pt idx="329">
                  <c:v>4.7500677E-7</c:v>
                </c:pt>
                <c:pt idx="330">
                  <c:v>4.8526914000000001E-7</c:v>
                </c:pt>
                <c:pt idx="331">
                  <c:v>4.9576123999999999E-7</c:v>
                </c:pt>
                <c:pt idx="332">
                  <c:v>5.0648870000000003E-7</c:v>
                </c:pt>
                <c:pt idx="333">
                  <c:v>5.17457E-7</c:v>
                </c:pt>
                <c:pt idx="334">
                  <c:v>5.2867210000000003E-7</c:v>
                </c:pt>
                <c:pt idx="335">
                  <c:v>5.4013999999999996E-7</c:v>
                </c:pt>
                <c:pt idx="336">
                  <c:v>5.5186666000000004E-7</c:v>
                </c:pt>
                <c:pt idx="337">
                  <c:v>5.6385850000000003E-7</c:v>
                </c:pt>
                <c:pt idx="338">
                  <c:v>5.7612202999999995E-7</c:v>
                </c:pt>
                <c:pt idx="339">
                  <c:v>5.8866385000000002E-7</c:v>
                </c:pt>
                <c:pt idx="340">
                  <c:v>6.0149079999999996E-7</c:v>
                </c:pt>
                <c:pt idx="341">
                  <c:v>6.1460999999999997E-7</c:v>
                </c:pt>
                <c:pt idx="342">
                  <c:v>6.2802860000000005E-7</c:v>
                </c:pt>
                <c:pt idx="343">
                  <c:v>6.4175406999999998E-7</c:v>
                </c:pt>
                <c:pt idx="344">
                  <c:v>6.5579405000000005E-7</c:v>
                </c:pt>
                <c:pt idx="345">
                  <c:v>6.7015650000000002E-7</c:v>
                </c:pt>
                <c:pt idx="346">
                  <c:v>6.8484945000000001E-7</c:v>
                </c:pt>
                <c:pt idx="347">
                  <c:v>6.9988123999999999E-7</c:v>
                </c:pt>
                <c:pt idx="348">
                  <c:v>7.1526179999999998E-7</c:v>
                </c:pt>
                <c:pt idx="349">
                  <c:v>7.3099870000000002E-7</c:v>
                </c:pt>
                <c:pt idx="350">
                  <c:v>7.4710100000000004E-7</c:v>
                </c:pt>
                <c:pt idx="351">
                  <c:v>7.6357815999999996E-7</c:v>
                </c:pt>
                <c:pt idx="352">
                  <c:v>7.8043985E-7</c:v>
                </c:pt>
                <c:pt idx="353">
                  <c:v>7.9769603E-7</c:v>
                </c:pt>
                <c:pt idx="354">
                  <c:v>8.1535694000000003E-7</c:v>
                </c:pt>
                <c:pt idx="355">
                  <c:v>8.3343319999999998E-7</c:v>
                </c:pt>
                <c:pt idx="356">
                  <c:v>8.5193574E-7</c:v>
                </c:pt>
                <c:pt idx="357">
                  <c:v>8.7087573999999998E-7</c:v>
                </c:pt>
                <c:pt idx="358">
                  <c:v>8.9026485999999998E-7</c:v>
                </c:pt>
                <c:pt idx="359">
                  <c:v>9.1011540000000004E-7</c:v>
                </c:pt>
                <c:pt idx="360">
                  <c:v>9.3043900000000004E-7</c:v>
                </c:pt>
                <c:pt idx="361">
                  <c:v>9.5124890000000003E-7</c:v>
                </c:pt>
                <c:pt idx="362">
                  <c:v>9.725582E-7</c:v>
                </c:pt>
                <c:pt idx="363">
                  <c:v>9.9438049999999995E-7</c:v>
                </c:pt>
                <c:pt idx="364">
                  <c:v>1.0167298E-6</c:v>
                </c:pt>
                <c:pt idx="365">
                  <c:v>1.0396207000000001E-6</c:v>
                </c:pt>
                <c:pt idx="366">
                  <c:v>1.0630682000000001E-6</c:v>
                </c:pt>
                <c:pt idx="367">
                  <c:v>1.0870879000000001E-6</c:v>
                </c:pt>
                <c:pt idx="368">
                  <c:v>1.1116956999999999E-6</c:v>
                </c:pt>
                <c:pt idx="369">
                  <c:v>1.1369082999999999E-6</c:v>
                </c:pt>
                <c:pt idx="370">
                  <c:v>1.1627429000000001E-6</c:v>
                </c:pt>
                <c:pt idx="371">
                  <c:v>1.1892174E-6</c:v>
                </c:pt>
                <c:pt idx="372">
                  <c:v>1.2163500999999999E-6</c:v>
                </c:pt>
                <c:pt idx="373">
                  <c:v>1.2441614E-6</c:v>
                </c:pt>
                <c:pt idx="374">
                  <c:v>1.2726699E-6</c:v>
                </c:pt>
                <c:pt idx="375">
                  <c:v>1.3018961E-6</c:v>
                </c:pt>
                <c:pt idx="376">
                  <c:v>1.3318612E-6</c:v>
                </c:pt>
                <c:pt idx="377">
                  <c:v>1.3625876E-6</c:v>
                </c:pt>
                <c:pt idx="378">
                  <c:v>1.3940978E-6</c:v>
                </c:pt>
                <c:pt idx="379">
                  <c:v>1.4264159000000001E-6</c:v>
                </c:pt>
                <c:pt idx="380">
                  <c:v>1.4595665E-6</c:v>
                </c:pt>
                <c:pt idx="381">
                  <c:v>1.4935753E-6</c:v>
                </c:pt>
                <c:pt idx="382">
                  <c:v>1.5284694E-6</c:v>
                </c:pt>
                <c:pt idx="383">
                  <c:v>1.5642759E-6</c:v>
                </c:pt>
                <c:pt idx="384">
                  <c:v>1.6010237999999999E-6</c:v>
                </c:pt>
                <c:pt idx="385">
                  <c:v>1.6387434E-6</c:v>
                </c:pt>
                <c:pt idx="386">
                  <c:v>1.6774663E-6</c:v>
                </c:pt>
                <c:pt idx="387">
                  <c:v>1.7172244E-6</c:v>
                </c:pt>
                <c:pt idx="388">
                  <c:v>1.7580527000000001E-6</c:v>
                </c:pt>
                <c:pt idx="389">
                  <c:v>1.7999866E-6</c:v>
                </c:pt>
                <c:pt idx="390">
                  <c:v>1.8430620999999999E-6</c:v>
                </c:pt>
                <c:pt idx="391">
                  <c:v>1.8873186E-6</c:v>
                </c:pt>
                <c:pt idx="392">
                  <c:v>1.9327963000000001E-6</c:v>
                </c:pt>
                <c:pt idx="393">
                  <c:v>1.9795367999999999E-6</c:v>
                </c:pt>
                <c:pt idx="394">
                  <c:v>2.0275857000000001E-6</c:v>
                </c:pt>
                <c:pt idx="395">
                  <c:v>2.0769886999999999E-6</c:v>
                </c:pt>
                <c:pt idx="396">
                  <c:v>2.1277929999999998E-6</c:v>
                </c:pt>
                <c:pt idx="397">
                  <c:v>2.1800509999999998E-6</c:v>
                </c:pt>
                <c:pt idx="398">
                  <c:v>2.2338152000000002E-6</c:v>
                </c:pt>
                <c:pt idx="399">
                  <c:v>2.2891417999999998E-6</c:v>
                </c:pt>
                <c:pt idx="400">
                  <c:v>2.3460893E-6</c:v>
                </c:pt>
                <c:pt idx="401">
                  <c:v>2.4047205999999998E-6</c:v>
                </c:pt>
                <c:pt idx="402">
                  <c:v>2.4650985E-6</c:v>
                </c:pt>
                <c:pt idx="403">
                  <c:v>2.5272936E-6</c:v>
                </c:pt>
                <c:pt idx="404">
                  <c:v>2.5913756999999998E-6</c:v>
                </c:pt>
                <c:pt idx="405">
                  <c:v>2.6574219999999999E-6</c:v>
                </c:pt>
                <c:pt idx="406">
                  <c:v>2.7255146E-6</c:v>
                </c:pt>
                <c:pt idx="407">
                  <c:v>2.7957339999999999E-6</c:v>
                </c:pt>
                <c:pt idx="408">
                  <c:v>2.8681732000000001E-6</c:v>
                </c:pt>
                <c:pt idx="409">
                  <c:v>2.9429256999999999E-6</c:v>
                </c:pt>
                <c:pt idx="410">
                  <c:v>3.0200922000000002E-6</c:v>
                </c:pt>
                <c:pt idx="411">
                  <c:v>3.0997803000000001E-6</c:v>
                </c:pt>
                <c:pt idx="412">
                  <c:v>3.1821012000000001E-6</c:v>
                </c:pt>
                <c:pt idx="413">
                  <c:v>3.2671748999999998E-6</c:v>
                </c:pt>
                <c:pt idx="414">
                  <c:v>3.3551323000000001E-6</c:v>
                </c:pt>
                <c:pt idx="415">
                  <c:v>3.4461069999999999E-6</c:v>
                </c:pt>
                <c:pt idx="416">
                  <c:v>3.5402462999999998E-6</c:v>
                </c:pt>
                <c:pt idx="417">
                  <c:v>3.6377096E-6</c:v>
                </c:pt>
                <c:pt idx="418">
                  <c:v>3.738658E-6</c:v>
                </c:pt>
                <c:pt idx="419">
                  <c:v>3.8432726999999998E-6</c:v>
                </c:pt>
                <c:pt idx="420">
                  <c:v>3.9517450000000004E-6</c:v>
                </c:pt>
                <c:pt idx="421">
                  <c:v>4.0642794E-6</c:v>
                </c:pt>
                <c:pt idx="422">
                  <c:v>4.1810995E-6</c:v>
                </c:pt>
                <c:pt idx="423">
                  <c:v>4.3024520000000003E-6</c:v>
                </c:pt>
                <c:pt idx="424">
                  <c:v>4.4285835000000001E-6</c:v>
                </c:pt>
                <c:pt idx="425">
                  <c:v>4.5597803000000001E-6</c:v>
                </c:pt>
                <c:pt idx="426">
                  <c:v>4.6963432000000003E-6</c:v>
                </c:pt>
                <c:pt idx="427">
                  <c:v>4.8386050000000001E-6</c:v>
                </c:pt>
                <c:pt idx="428">
                  <c:v>4.98693E-6</c:v>
                </c:pt>
                <c:pt idx="429">
                  <c:v>5.1417036999999997E-6</c:v>
                </c:pt>
                <c:pt idx="430">
                  <c:v>5.3033687000000003E-6</c:v>
                </c:pt>
                <c:pt idx="431">
                  <c:v>5.4723864000000001E-6</c:v>
                </c:pt>
                <c:pt idx="432">
                  <c:v>5.6492853999999998E-6</c:v>
                </c:pt>
                <c:pt idx="433">
                  <c:v>5.8346312999999996E-6</c:v>
                </c:pt>
                <c:pt idx="434">
                  <c:v>6.0290645E-6</c:v>
                </c:pt>
                <c:pt idx="435">
                  <c:v>6.2332856000000004E-6</c:v>
                </c:pt>
                <c:pt idx="436">
                  <c:v>6.4480930000000002E-6</c:v>
                </c:pt>
                <c:pt idx="437">
                  <c:v>6.6743531999999996E-6</c:v>
                </c:pt>
                <c:pt idx="438">
                  <c:v>6.9130830000000001E-6</c:v>
                </c:pt>
                <c:pt idx="439">
                  <c:v>7.165368E-6</c:v>
                </c:pt>
                <c:pt idx="440">
                  <c:v>7.4325007999999999E-6</c:v>
                </c:pt>
                <c:pt idx="441">
                  <c:v>7.7158809999999998E-6</c:v>
                </c:pt>
                <c:pt idx="442">
                  <c:v>8.0171660000000004E-6</c:v>
                </c:pt>
                <c:pt idx="443">
                  <c:v>8.3382269999999997E-6</c:v>
                </c:pt>
                <c:pt idx="444">
                  <c:v>8.6812615000000007E-6</c:v>
                </c:pt>
                <c:pt idx="445">
                  <c:v>9.0488530000000005E-6</c:v>
                </c:pt>
                <c:pt idx="446">
                  <c:v>9.4439249999999995E-6</c:v>
                </c:pt>
                <c:pt idx="447">
                  <c:v>9.8700039999999996E-6</c:v>
                </c:pt>
                <c:pt idx="448">
                  <c:v>1.0331351E-5</c:v>
                </c:pt>
                <c:pt idx="449">
                  <c:v>1.0832952E-5</c:v>
                </c:pt>
                <c:pt idx="450">
                  <c:v>1.13809365E-5</c:v>
                </c:pt>
                <c:pt idx="451">
                  <c:v>1.1982761E-5</c:v>
                </c:pt>
                <c:pt idx="452">
                  <c:v>1.2647932000000001E-5</c:v>
                </c:pt>
                <c:pt idx="453">
                  <c:v>1.3388105E-5</c:v>
                </c:pt>
                <c:pt idx="454">
                  <c:v>1.4218396999999999E-5</c:v>
                </c:pt>
                <c:pt idx="455">
                  <c:v>1.51587155E-5</c:v>
                </c:pt>
                <c:pt idx="456">
                  <c:v>1.6235418999999999E-5</c:v>
                </c:pt>
                <c:pt idx="457">
                  <c:v>1.7484603E-5</c:v>
                </c:pt>
                <c:pt idx="458">
                  <c:v>1.8957834999999999E-5</c:v>
                </c:pt>
                <c:pt idx="459">
                  <c:v>2.0728818E-5</c:v>
                </c:pt>
                <c:pt idx="460">
                  <c:v>2.2910963E-5</c:v>
                </c:pt>
                <c:pt idx="461">
                  <c:v>2.5686250000000002E-5</c:v>
                </c:pt>
                <c:pt idx="462">
                  <c:v>2.9370722E-5</c:v>
                </c:pt>
                <c:pt idx="463">
                  <c:v>3.4563105000000002E-5</c:v>
                </c:pt>
                <c:pt idx="464">
                  <c:v>4.2560525000000002E-5</c:v>
                </c:pt>
                <c:pt idx="465">
                  <c:v>5.6791642999999998E-5</c:v>
                </c:pt>
                <c:pt idx="466">
                  <c:v>9.0165689999999996E-5</c:v>
                </c:pt>
                <c:pt idx="467">
                  <c:v>2.2349575E-4</c:v>
                </c:pt>
                <c:pt idx="468">
                  <c:v>6.6360854999999996E-4</c:v>
                </c:pt>
                <c:pt idx="469">
                  <c:v>4.3286164999999999E-4</c:v>
                </c:pt>
                <c:pt idx="470">
                  <c:v>2.2388755999999999E-4</c:v>
                </c:pt>
                <c:pt idx="471">
                  <c:v>1.3229156E-4</c:v>
                </c:pt>
                <c:pt idx="472">
                  <c:v>9.2515590000000005E-5</c:v>
                </c:pt>
                <c:pt idx="473">
                  <c:v>7.1675880000000001E-5</c:v>
                </c:pt>
                <c:pt idx="474">
                  <c:v>5.8932699999999999E-5</c:v>
                </c:pt>
                <c:pt idx="475">
                  <c:v>5.0323637000000002E-5</c:v>
                </c:pt>
                <c:pt idx="476">
                  <c:v>4.411015E-5</c:v>
                </c:pt>
                <c:pt idx="477">
                  <c:v>3.9413168000000003E-5</c:v>
                </c:pt>
                <c:pt idx="478">
                  <c:v>3.5739794999999999E-5</c:v>
                </c:pt>
                <c:pt idx="479">
                  <c:v>3.2790412999999999E-5</c:v>
                </c:pt>
                <c:pt idx="480">
                  <c:v>3.0373015999999999E-5</c:v>
                </c:pt>
                <c:pt idx="481">
                  <c:v>2.8357008000000002E-5</c:v>
                </c:pt>
                <c:pt idx="482">
                  <c:v>2.6651518E-5</c:v>
                </c:pt>
                <c:pt idx="483">
                  <c:v>2.5190025999999999E-5</c:v>
                </c:pt>
                <c:pt idx="484">
                  <c:v>2.3923407000000001E-5</c:v>
                </c:pt>
                <c:pt idx="485">
                  <c:v>2.2815010000000002E-5</c:v>
                </c:pt>
                <c:pt idx="486">
                  <c:v>2.1835936000000001E-5</c:v>
                </c:pt>
                <c:pt idx="487">
                  <c:v>2.0964554999999999E-5</c:v>
                </c:pt>
                <c:pt idx="488">
                  <c:v>2.0183553999999998E-5</c:v>
                </c:pt>
                <c:pt idx="489">
                  <c:v>1.947893E-5</c:v>
                </c:pt>
                <c:pt idx="490">
                  <c:v>1.8839989999999998E-5</c:v>
                </c:pt>
                <c:pt idx="491">
                  <c:v>1.8257477E-5</c:v>
                </c:pt>
                <c:pt idx="492">
                  <c:v>1.772407E-5</c:v>
                </c:pt>
                <c:pt idx="493">
                  <c:v>1.7233833000000001E-5</c:v>
                </c:pt>
                <c:pt idx="494">
                  <c:v>1.6781615999999999E-5</c:v>
                </c:pt>
                <c:pt idx="495">
                  <c:v>1.6363106999999998E-5</c:v>
                </c:pt>
                <c:pt idx="496">
                  <c:v>1.5974672000000001E-5</c:v>
                </c:pt>
                <c:pt idx="497">
                  <c:v>1.561313E-5</c:v>
                </c:pt>
                <c:pt idx="498">
                  <c:v>1.5275829999999999E-5</c:v>
                </c:pt>
                <c:pt idx="499">
                  <c:v>1.4960462E-5</c:v>
                </c:pt>
                <c:pt idx="500">
                  <c:v>1.4665157000000001E-5</c:v>
                </c:pt>
                <c:pt idx="501">
                  <c:v>1.4388013000000001E-5</c:v>
                </c:pt>
                <c:pt idx="502">
                  <c:v>1.4127553999999999E-5</c:v>
                </c:pt>
                <c:pt idx="503">
                  <c:v>1.3882440000000001E-5</c:v>
                </c:pt>
                <c:pt idx="504">
                  <c:v>1.3651461E-5</c:v>
                </c:pt>
                <c:pt idx="505">
                  <c:v>1.3433591999999999E-5</c:v>
                </c:pt>
                <c:pt idx="506">
                  <c:v>1.32279065E-5</c:v>
                </c:pt>
                <c:pt idx="507">
                  <c:v>1.303353E-5</c:v>
                </c:pt>
                <c:pt idx="508">
                  <c:v>1.2849707000000001E-5</c:v>
                </c:pt>
                <c:pt idx="509">
                  <c:v>1.2675775999999999E-5</c:v>
                </c:pt>
                <c:pt idx="510">
                  <c:v>1.2511102999999999E-5</c:v>
                </c:pt>
                <c:pt idx="511">
                  <c:v>1.23551445E-5</c:v>
                </c:pt>
                <c:pt idx="512">
                  <c:v>1.2207409000000001E-5</c:v>
                </c:pt>
                <c:pt idx="513">
                  <c:v>1.20674285E-5</c:v>
                </c:pt>
                <c:pt idx="514">
                  <c:v>1.1934790000000001E-5</c:v>
                </c:pt>
                <c:pt idx="515">
                  <c:v>1.1809128999999999E-5</c:v>
                </c:pt>
                <c:pt idx="516">
                  <c:v>1.1690103E-5</c:v>
                </c:pt>
                <c:pt idx="517">
                  <c:v>1.15774055E-5</c:v>
                </c:pt>
                <c:pt idx="518">
                  <c:v>1.1470763000000001E-5</c:v>
                </c:pt>
                <c:pt idx="519">
                  <c:v>1.1369921E-5</c:v>
                </c:pt>
                <c:pt idx="520">
                  <c:v>1.1274654E-5</c:v>
                </c:pt>
                <c:pt idx="521">
                  <c:v>1.1184755E-5</c:v>
                </c:pt>
                <c:pt idx="522">
                  <c:v>1.1100039E-5</c:v>
                </c:pt>
                <c:pt idx="523">
                  <c:v>1.10203455E-5</c:v>
                </c:pt>
                <c:pt idx="524">
                  <c:v>1.0945532E-5</c:v>
                </c:pt>
                <c:pt idx="525">
                  <c:v>1.0875476E-5</c:v>
                </c:pt>
                <c:pt idx="526">
                  <c:v>1.0810077E-5</c:v>
                </c:pt>
                <c:pt idx="527">
                  <c:v>1.0749254E-5</c:v>
                </c:pt>
                <c:pt idx="528">
                  <c:v>1.0692949E-5</c:v>
                </c:pt>
                <c:pt idx="529">
                  <c:v>1.0641125000000001E-5</c:v>
                </c:pt>
                <c:pt idx="530">
                  <c:v>1.0593767999999999E-5</c:v>
                </c:pt>
                <c:pt idx="531">
                  <c:v>1.05508925E-5</c:v>
                </c:pt>
                <c:pt idx="532">
                  <c:v>1.0512544E-5</c:v>
                </c:pt>
                <c:pt idx="533">
                  <c:v>1.04788005E-5</c:v>
                </c:pt>
                <c:pt idx="534">
                  <c:v>1.0449784000000001E-5</c:v>
                </c:pt>
                <c:pt idx="535">
                  <c:v>1.0425667000000001E-5</c:v>
                </c:pt>
                <c:pt idx="536">
                  <c:v>1.0406678E-5</c:v>
                </c:pt>
                <c:pt idx="537">
                  <c:v>1.0393123E-5</c:v>
                </c:pt>
                <c:pt idx="538">
                  <c:v>1.038541E-5</c:v>
                </c:pt>
                <c:pt idx="539">
                  <c:v>1.0384060999999999E-5</c:v>
                </c:pt>
                <c:pt idx="540">
                  <c:v>1.03897555E-5</c:v>
                </c:pt>
                <c:pt idx="541">
                  <c:v>1.0403355E-5</c:v>
                </c:pt>
                <c:pt idx="542">
                  <c:v>1.0425924E-5</c:v>
                </c:pt>
                <c:pt idx="543">
                  <c:v>1.0458737999999999E-5</c:v>
                </c:pt>
                <c:pt idx="544">
                  <c:v>1.0503256E-5</c:v>
                </c:pt>
                <c:pt idx="545">
                  <c:v>1.0561073000000001E-5</c:v>
                </c:pt>
                <c:pt idx="546">
                  <c:v>1.0633837500000001E-5</c:v>
                </c:pt>
                <c:pt idx="547">
                  <c:v>1.0723153000000001E-5</c:v>
                </c:pt>
                <c:pt idx="548">
                  <c:v>1.0830485E-5</c:v>
                </c:pt>
                <c:pt idx="549">
                  <c:v>1.0957064E-5</c:v>
                </c:pt>
                <c:pt idx="550">
                  <c:v>1.1103797E-5</c:v>
                </c:pt>
                <c:pt idx="551">
                  <c:v>1.1271189E-5</c:v>
                </c:pt>
                <c:pt idx="552">
                  <c:v>1.1459289E-5</c:v>
                </c:pt>
                <c:pt idx="553">
                  <c:v>1.1667673E-5</c:v>
                </c:pt>
                <c:pt idx="554">
                  <c:v>1.1895458999999999E-5</c:v>
                </c:pt>
                <c:pt idx="555">
                  <c:v>1.2141378E-5</c:v>
                </c:pt>
                <c:pt idx="556">
                  <c:v>1.2403847999999999E-5</c:v>
                </c:pt>
                <c:pt idx="557">
                  <c:v>1.2681043E-5</c:v>
                </c:pt>
                <c:pt idx="558">
                  <c:v>1.2970951500000001E-5</c:v>
                </c:pt>
                <c:pt idx="559">
                  <c:v>1.327136E-5</c:v>
                </c:pt>
                <c:pt idx="560">
                  <c:v>1.3579845499999999E-5</c:v>
                </c:pt>
                <c:pt idx="561">
                  <c:v>1.3893726999999999E-5</c:v>
                </c:pt>
                <c:pt idx="562">
                  <c:v>1.4210019999999999E-5</c:v>
                </c:pt>
                <c:pt idx="563">
                  <c:v>1.4525407000000001E-5</c:v>
                </c:pt>
                <c:pt idx="564">
                  <c:v>1.4836210500000001E-5</c:v>
                </c:pt>
                <c:pt idx="565">
                  <c:v>1.5138389000000001E-5</c:v>
                </c:pt>
                <c:pt idx="566">
                  <c:v>1.5427535E-5</c:v>
                </c:pt>
                <c:pt idx="567">
                  <c:v>1.5698879999999998E-5</c:v>
                </c:pt>
                <c:pt idx="568">
                  <c:v>1.594732E-5</c:v>
                </c:pt>
                <c:pt idx="569">
                  <c:v>1.6167443000000001E-5</c:v>
                </c:pt>
                <c:pt idx="570">
                  <c:v>1.6353621999999999E-5</c:v>
                </c:pt>
                <c:pt idx="571">
                  <c:v>1.6500150000000002E-5</c:v>
                </c:pt>
                <c:pt idx="572">
                  <c:v>1.6601446999999999E-5</c:v>
                </c:pt>
                <c:pt idx="573">
                  <c:v>1.6652320000000001E-5</c:v>
                </c:pt>
                <c:pt idx="574">
                  <c:v>1.6648247999999999E-5</c:v>
                </c:pt>
                <c:pt idx="575">
                  <c:v>1.6585636000000001E-5</c:v>
                </c:pt>
                <c:pt idx="576">
                  <c:v>1.6462044999999999E-5</c:v>
                </c:pt>
                <c:pt idx="577">
                  <c:v>1.6276319000000001E-5</c:v>
                </c:pt>
                <c:pt idx="578">
                  <c:v>1.6028644000000001E-5</c:v>
                </c:pt>
                <c:pt idx="579">
                  <c:v>1.5720503000000001E-5</c:v>
                </c:pt>
                <c:pt idx="580">
                  <c:v>1.5354577000000001E-5</c:v>
                </c:pt>
                <c:pt idx="581">
                  <c:v>1.493456E-5</c:v>
                </c:pt>
                <c:pt idx="582">
                  <c:v>1.4464945000000001E-5</c:v>
                </c:pt>
                <c:pt idx="583">
                  <c:v>1.3950791000000001E-5</c:v>
                </c:pt>
                <c:pt idx="584">
                  <c:v>1.3397486E-5</c:v>
                </c:pt>
                <c:pt idx="585">
                  <c:v>1.28105485E-5</c:v>
                </c:pt>
                <c:pt idx="586">
                  <c:v>1.2195473E-5</c:v>
                </c:pt>
                <c:pt idx="587">
                  <c:v>1.1557648000000001E-5</c:v>
                </c:pt>
                <c:pt idx="588">
                  <c:v>1.0902323E-5</c:v>
                </c:pt>
                <c:pt idx="589">
                  <c:v>1.02346285E-5</c:v>
                </c:pt>
                <c:pt idx="590">
                  <c:v>9.5596170000000006E-6</c:v>
                </c:pt>
                <c:pt idx="591">
                  <c:v>8.8823130000000002E-6</c:v>
                </c:pt>
                <c:pt idx="592">
                  <c:v>8.2077494999999998E-6</c:v>
                </c:pt>
                <c:pt idx="593">
                  <c:v>7.5409835000000002E-6</c:v>
                </c:pt>
                <c:pt idx="594">
                  <c:v>6.8870813E-6</c:v>
                </c:pt>
                <c:pt idx="595">
                  <c:v>6.2510762000000002E-6</c:v>
                </c:pt>
                <c:pt idx="596">
                  <c:v>5.6379044999999996E-6</c:v>
                </c:pt>
                <c:pt idx="597">
                  <c:v>5.0523190000000002E-6</c:v>
                </c:pt>
                <c:pt idx="598">
                  <c:v>4.4987879999999997E-6</c:v>
                </c:pt>
                <c:pt idx="599">
                  <c:v>3.9813726000000002E-6</c:v>
                </c:pt>
                <c:pt idx="600">
                  <c:v>3.5035948E-6</c:v>
                </c:pt>
                <c:pt idx="601">
                  <c:v>3.0682859E-6</c:v>
                </c:pt>
                <c:pt idx="602">
                  <c:v>2.6774377999999999E-6</c:v>
                </c:pt>
                <c:pt idx="603">
                  <c:v>2.3320638000000001E-6</c:v>
                </c:pt>
                <c:pt idx="604">
                  <c:v>2.032091E-6</c:v>
                </c:pt>
                <c:pt idx="605">
                  <c:v>1.7763083000000001E-6</c:v>
                </c:pt>
                <c:pt idx="606">
                  <c:v>1.5623928E-6</c:v>
                </c:pt>
                <c:pt idx="607">
                  <c:v>1.3870264000000001E-6</c:v>
                </c:pt>
                <c:pt idx="608">
                  <c:v>1.2461034000000001E-6</c:v>
                </c:pt>
                <c:pt idx="609">
                  <c:v>1.1350074000000001E-6</c:v>
                </c:pt>
                <c:pt idx="610">
                  <c:v>1.0489251E-6</c:v>
                </c:pt>
                <c:pt idx="611">
                  <c:v>9.8315089999999994E-7</c:v>
                </c:pt>
                <c:pt idx="612">
                  <c:v>9.3334259999999997E-7</c:v>
                </c:pt>
                <c:pt idx="613">
                  <c:v>8.9570034000000002E-7</c:v>
                </c:pt>
                <c:pt idx="614">
                  <c:v>8.6705789999999999E-7</c:v>
                </c:pt>
                <c:pt idx="615">
                  <c:v>8.4489465999999995E-7</c:v>
                </c:pt>
                <c:pt idx="616">
                  <c:v>8.2728699999999996E-7</c:v>
                </c:pt>
                <c:pt idx="617">
                  <c:v>8.1282279999999999E-7</c:v>
                </c:pt>
                <c:pt idx="618">
                  <c:v>8.0050199999999995E-7</c:v>
                </c:pt>
                <c:pt idx="619">
                  <c:v>7.896382E-7</c:v>
                </c:pt>
                <c:pt idx="620">
                  <c:v>7.7977350000000004E-7</c:v>
                </c:pt>
                <c:pt idx="621">
                  <c:v>7.7061000000000004E-7</c:v>
                </c:pt>
                <c:pt idx="622">
                  <c:v>7.6195703999999998E-7</c:v>
                </c:pt>
                <c:pt idx="623">
                  <c:v>7.5369405E-7</c:v>
                </c:pt>
                <c:pt idx="624">
                  <c:v>7.4574507000000003E-7</c:v>
                </c:pt>
                <c:pt idx="625">
                  <c:v>7.3806140000000003E-7</c:v>
                </c:pt>
                <c:pt idx="626">
                  <c:v>7.3061153000000005E-7</c:v>
                </c:pt>
                <c:pt idx="627">
                  <c:v>7.2337355000000001E-7</c:v>
                </c:pt>
                <c:pt idx="628">
                  <c:v>7.1633190000000002E-7</c:v>
                </c:pt>
                <c:pt idx="629">
                  <c:v>7.0947533000000002E-7</c:v>
                </c:pt>
                <c:pt idx="630">
                  <c:v>7.0279435000000001E-7</c:v>
                </c:pt>
                <c:pt idx="631">
                  <c:v>6.9628130000000004E-7</c:v>
                </c:pt>
                <c:pt idx="632">
                  <c:v>6.8992874999999995E-7</c:v>
                </c:pt>
                <c:pt idx="633">
                  <c:v>6.8373039999999996E-7</c:v>
                </c:pt>
                <c:pt idx="634">
                  <c:v>6.7768052999999998E-7</c:v>
                </c:pt>
                <c:pt idx="635">
                  <c:v>6.7177399999999999E-7</c:v>
                </c:pt>
                <c:pt idx="636">
                  <c:v>6.6600589999999997E-7</c:v>
                </c:pt>
                <c:pt idx="637">
                  <c:v>6.6037159999999996E-7</c:v>
                </c:pt>
                <c:pt idx="638">
                  <c:v>6.5486689999999997E-7</c:v>
                </c:pt>
                <c:pt idx="639">
                  <c:v>6.4948755999999996E-7</c:v>
                </c:pt>
                <c:pt idx="640">
                  <c:v>6.4423080000000004E-7</c:v>
                </c:pt>
                <c:pt idx="641">
                  <c:v>6.3909249999999995E-7</c:v>
                </c:pt>
                <c:pt idx="642">
                  <c:v>6.3406816000000001E-7</c:v>
                </c:pt>
                <c:pt idx="643">
                  <c:v>6.2915440000000002E-7</c:v>
                </c:pt>
                <c:pt idx="644">
                  <c:v>6.2434809999999999E-7</c:v>
                </c:pt>
                <c:pt idx="645">
                  <c:v>6.1964596000000003E-7</c:v>
                </c:pt>
                <c:pt idx="646">
                  <c:v>6.1504454000000004E-7</c:v>
                </c:pt>
                <c:pt idx="647">
                  <c:v>6.1054066999999996E-7</c:v>
                </c:pt>
                <c:pt idx="648">
                  <c:v>6.0613139999999998E-7</c:v>
                </c:pt>
                <c:pt idx="649">
                  <c:v>6.0181390000000003E-7</c:v>
                </c:pt>
                <c:pt idx="650">
                  <c:v>5.9758530000000004E-7</c:v>
                </c:pt>
                <c:pt idx="651">
                  <c:v>5.9344309999999997E-7</c:v>
                </c:pt>
                <c:pt idx="652">
                  <c:v>5.8938439999999997E-7</c:v>
                </c:pt>
                <c:pt idx="653">
                  <c:v>5.8540683999999997E-7</c:v>
                </c:pt>
                <c:pt idx="654">
                  <c:v>5.8150795E-7</c:v>
                </c:pt>
                <c:pt idx="655">
                  <c:v>5.7768559999999995E-7</c:v>
                </c:pt>
                <c:pt idx="656">
                  <c:v>5.739375E-7</c:v>
                </c:pt>
                <c:pt idx="657">
                  <c:v>5.7026099999999995E-7</c:v>
                </c:pt>
                <c:pt idx="658">
                  <c:v>5.6665397000000001E-7</c:v>
                </c:pt>
                <c:pt idx="659">
                  <c:v>5.6311450000000004E-7</c:v>
                </c:pt>
                <c:pt idx="660">
                  <c:v>5.5964084999999996E-7</c:v>
                </c:pt>
                <c:pt idx="661">
                  <c:v>5.5623183999999995E-7</c:v>
                </c:pt>
                <c:pt idx="662">
                  <c:v>5.5288433000000005E-7</c:v>
                </c:pt>
                <c:pt idx="663">
                  <c:v>5.4959650000000001E-7</c:v>
                </c:pt>
                <c:pt idx="664">
                  <c:v>5.4636660000000004E-7</c:v>
                </c:pt>
                <c:pt idx="665">
                  <c:v>5.4319304E-7</c:v>
                </c:pt>
                <c:pt idx="666">
                  <c:v>5.4007440000000002E-7</c:v>
                </c:pt>
                <c:pt idx="667">
                  <c:v>5.3700876000000002E-7</c:v>
                </c:pt>
                <c:pt idx="668">
                  <c:v>5.3399459999999999E-7</c:v>
                </c:pt>
                <c:pt idx="669">
                  <c:v>5.3103054000000001E-7</c:v>
                </c:pt>
                <c:pt idx="670">
                  <c:v>5.2811540000000004E-7</c:v>
                </c:pt>
                <c:pt idx="671">
                  <c:v>5.2524760000000005E-7</c:v>
                </c:pt>
                <c:pt idx="672">
                  <c:v>5.2242550000000003E-7</c:v>
                </c:pt>
                <c:pt idx="673">
                  <c:v>5.196489E-7</c:v>
                </c:pt>
                <c:pt idx="674">
                  <c:v>5.1691639999999996E-7</c:v>
                </c:pt>
                <c:pt idx="675">
                  <c:v>5.1422599999999996E-7</c:v>
                </c:pt>
                <c:pt idx="676">
                  <c:v>5.1157649999999999E-7</c:v>
                </c:pt>
                <c:pt idx="677">
                  <c:v>5.0896676000000004E-7</c:v>
                </c:pt>
                <c:pt idx="678">
                  <c:v>5.0639585000000002E-7</c:v>
                </c:pt>
                <c:pt idx="679">
                  <c:v>5.0386280000000001E-7</c:v>
                </c:pt>
                <c:pt idx="680">
                  <c:v>5.0136639999999996E-7</c:v>
                </c:pt>
                <c:pt idx="681">
                  <c:v>4.9890590000000002E-7</c:v>
                </c:pt>
                <c:pt idx="682">
                  <c:v>4.9648030000000004E-7</c:v>
                </c:pt>
                <c:pt idx="683">
                  <c:v>4.940886E-7</c:v>
                </c:pt>
                <c:pt idx="684">
                  <c:v>4.9173092999999996E-7</c:v>
                </c:pt>
                <c:pt idx="685">
                  <c:v>4.8940709999999995E-7</c:v>
                </c:pt>
                <c:pt idx="686">
                  <c:v>4.8711470000000003E-7</c:v>
                </c:pt>
                <c:pt idx="687">
                  <c:v>4.8485299999999998E-7</c:v>
                </c:pt>
                <c:pt idx="688">
                  <c:v>4.8262142999999996E-7</c:v>
                </c:pt>
                <c:pt idx="689">
                  <c:v>4.8041902999999999E-7</c:v>
                </c:pt>
                <c:pt idx="690">
                  <c:v>4.7824510000000005E-7</c:v>
                </c:pt>
                <c:pt idx="691">
                  <c:v>4.7609904999999998E-7</c:v>
                </c:pt>
                <c:pt idx="692">
                  <c:v>4.7398000000000001E-7</c:v>
                </c:pt>
                <c:pt idx="693">
                  <c:v>4.7188782999999999E-7</c:v>
                </c:pt>
                <c:pt idx="694">
                  <c:v>4.6982174000000002E-7</c:v>
                </c:pt>
                <c:pt idx="695">
                  <c:v>4.6778077999999999E-7</c:v>
                </c:pt>
                <c:pt idx="696">
                  <c:v>4.6576499999999999E-7</c:v>
                </c:pt>
                <c:pt idx="697">
                  <c:v>4.6377373999999999E-7</c:v>
                </c:pt>
                <c:pt idx="698">
                  <c:v>4.6180617000000001E-7</c:v>
                </c:pt>
                <c:pt idx="699">
                  <c:v>4.5986209999999998E-7</c:v>
                </c:pt>
                <c:pt idx="700">
                  <c:v>4.5794225999999998E-7</c:v>
                </c:pt>
                <c:pt idx="701">
                  <c:v>4.5604494000000003E-7</c:v>
                </c:pt>
                <c:pt idx="702">
                  <c:v>4.5417015999999999E-7</c:v>
                </c:pt>
                <c:pt idx="703">
                  <c:v>4.5231812000000003E-7</c:v>
                </c:pt>
                <c:pt idx="704">
                  <c:v>4.5048822000000001E-7</c:v>
                </c:pt>
                <c:pt idx="705">
                  <c:v>4.4867940000000001E-7</c:v>
                </c:pt>
                <c:pt idx="706">
                  <c:v>4.4689022999999999E-7</c:v>
                </c:pt>
                <c:pt idx="707">
                  <c:v>4.4512096999999998E-7</c:v>
                </c:pt>
                <c:pt idx="708">
                  <c:v>4.4337065000000001E-7</c:v>
                </c:pt>
                <c:pt idx="709">
                  <c:v>4.4163891999999998E-7</c:v>
                </c:pt>
                <c:pt idx="710">
                  <c:v>4.3992533999999998E-7</c:v>
                </c:pt>
                <c:pt idx="711">
                  <c:v>4.3823090000000001E-7</c:v>
                </c:pt>
                <c:pt idx="712">
                  <c:v>4.365537E-7</c:v>
                </c:pt>
                <c:pt idx="713">
                  <c:v>4.3489375999999998E-7</c:v>
                </c:pt>
                <c:pt idx="714">
                  <c:v>4.3325035999999997E-7</c:v>
                </c:pt>
                <c:pt idx="715">
                  <c:v>4.3162316000000002E-7</c:v>
                </c:pt>
                <c:pt idx="716">
                  <c:v>4.3001224999999998E-7</c:v>
                </c:pt>
                <c:pt idx="717">
                  <c:v>4.2841693999999998E-7</c:v>
                </c:pt>
                <c:pt idx="718">
                  <c:v>4.2683686000000002E-7</c:v>
                </c:pt>
                <c:pt idx="719">
                  <c:v>4.2527180000000001E-7</c:v>
                </c:pt>
                <c:pt idx="720">
                  <c:v>4.2372164000000001E-7</c:v>
                </c:pt>
                <c:pt idx="721">
                  <c:v>4.2218587999999998E-7</c:v>
                </c:pt>
                <c:pt idx="722">
                  <c:v>4.2066438000000002E-7</c:v>
                </c:pt>
                <c:pt idx="723">
                  <c:v>4.1915678000000002E-7</c:v>
                </c:pt>
                <c:pt idx="724">
                  <c:v>4.1766273E-7</c:v>
                </c:pt>
                <c:pt idx="725">
                  <c:v>4.1618195999999997E-7</c:v>
                </c:pt>
                <c:pt idx="726">
                  <c:v>4.1471425999999998E-7</c:v>
                </c:pt>
                <c:pt idx="727">
                  <c:v>4.1325923999999998E-7</c:v>
                </c:pt>
                <c:pt idx="728">
                  <c:v>4.1181666999999998E-7</c:v>
                </c:pt>
                <c:pt idx="729">
                  <c:v>4.1038626E-7</c:v>
                </c:pt>
                <c:pt idx="730">
                  <c:v>4.0896785000000002E-7</c:v>
                </c:pt>
                <c:pt idx="731">
                  <c:v>4.0756119999999999E-7</c:v>
                </c:pt>
                <c:pt idx="732">
                  <c:v>4.0616652000000002E-7</c:v>
                </c:pt>
                <c:pt idx="733">
                  <c:v>4.0478434000000002E-7</c:v>
                </c:pt>
                <c:pt idx="734">
                  <c:v>4.0341322000000002E-7</c:v>
                </c:pt>
                <c:pt idx="735">
                  <c:v>4.0205301999999997E-7</c:v>
                </c:pt>
                <c:pt idx="736">
                  <c:v>4.0070373000000001E-7</c:v>
                </c:pt>
                <c:pt idx="737">
                  <c:v>3.9936492E-7</c:v>
                </c:pt>
                <c:pt idx="738">
                  <c:v>3.980364E-7</c:v>
                </c:pt>
                <c:pt idx="739">
                  <c:v>3.9671940000000002E-7</c:v>
                </c:pt>
                <c:pt idx="740">
                  <c:v>3.9541316999999998E-7</c:v>
                </c:pt>
                <c:pt idx="741">
                  <c:v>3.9411674000000002E-7</c:v>
                </c:pt>
                <c:pt idx="742">
                  <c:v>3.9283025999999999E-7</c:v>
                </c:pt>
                <c:pt idx="743">
                  <c:v>3.9155398000000002E-7</c:v>
                </c:pt>
                <c:pt idx="744">
                  <c:v>3.9028859999999999E-7</c:v>
                </c:pt>
                <c:pt idx="745">
                  <c:v>3.8903231999999998E-7</c:v>
                </c:pt>
                <c:pt idx="746">
                  <c:v>3.8778103000000003E-7</c:v>
                </c:pt>
                <c:pt idx="747">
                  <c:v>3.8653686999999999E-7</c:v>
                </c:pt>
                <c:pt idx="748">
                  <c:v>3.8530819999999998E-7</c:v>
                </c:pt>
                <c:pt idx="749">
                  <c:v>3.8409027000000002E-7</c:v>
                </c:pt>
                <c:pt idx="750">
                  <c:v>3.8288117999999999E-7</c:v>
                </c:pt>
                <c:pt idx="751">
                  <c:v>3.8168029999999999E-7</c:v>
                </c:pt>
                <c:pt idx="752">
                  <c:v>3.8048625999999997E-7</c:v>
                </c:pt>
                <c:pt idx="753">
                  <c:v>3.7930140000000001E-7</c:v>
                </c:pt>
                <c:pt idx="754">
                  <c:v>3.7812534999999998E-7</c:v>
                </c:pt>
                <c:pt idx="755">
                  <c:v>3.7695736000000001E-7</c:v>
                </c:pt>
                <c:pt idx="756">
                  <c:v>3.7579622000000002E-7</c:v>
                </c:pt>
                <c:pt idx="757">
                  <c:v>3.746424E-7</c:v>
                </c:pt>
                <c:pt idx="758">
                  <c:v>3.7349710000000002E-7</c:v>
                </c:pt>
                <c:pt idx="759">
                  <c:v>3.7236034999999998E-7</c:v>
                </c:pt>
                <c:pt idx="760">
                  <c:v>3.7122935999999998E-7</c:v>
                </c:pt>
                <c:pt idx="761">
                  <c:v>3.7010589999999997E-7</c:v>
                </c:pt>
                <c:pt idx="762">
                  <c:v>3.6899135E-7</c:v>
                </c:pt>
                <c:pt idx="763">
                  <c:v>3.6788347000000002E-7</c:v>
                </c:pt>
                <c:pt idx="764">
                  <c:v>3.6678292999999999E-7</c:v>
                </c:pt>
                <c:pt idx="765">
                  <c:v>3.6568900000000001E-7</c:v>
                </c:pt>
                <c:pt idx="766">
                  <c:v>3.6460221999999998E-7</c:v>
                </c:pt>
                <c:pt idx="767">
                  <c:v>3.6352242000000001E-7</c:v>
                </c:pt>
                <c:pt idx="768">
                  <c:v>3.6245026999999999E-7</c:v>
                </c:pt>
                <c:pt idx="769">
                  <c:v>3.6138410000000002E-7</c:v>
                </c:pt>
                <c:pt idx="770">
                  <c:v>3.6032549999999998E-7</c:v>
                </c:pt>
                <c:pt idx="771">
                  <c:v>3.5927258E-7</c:v>
                </c:pt>
                <c:pt idx="772">
                  <c:v>3.5822491999999999E-7</c:v>
                </c:pt>
                <c:pt idx="773">
                  <c:v>3.5718483000000002E-7</c:v>
                </c:pt>
                <c:pt idx="774">
                  <c:v>3.5615186999999998E-7</c:v>
                </c:pt>
                <c:pt idx="775">
                  <c:v>3.5512439999999999E-7</c:v>
                </c:pt>
                <c:pt idx="776">
                  <c:v>3.5410325999999999E-7</c:v>
                </c:pt>
                <c:pt idx="777">
                  <c:v>3.5308844E-7</c:v>
                </c:pt>
                <c:pt idx="778">
                  <c:v>3.5208032000000001E-7</c:v>
                </c:pt>
                <c:pt idx="779">
                  <c:v>3.5108005000000001E-7</c:v>
                </c:pt>
                <c:pt idx="780">
                  <c:v>3.5008827E-7</c:v>
                </c:pt>
                <c:pt idx="781">
                  <c:v>3.4909664000000001E-7</c:v>
                </c:pt>
                <c:pt idx="782">
                  <c:v>3.4811134E-7</c:v>
                </c:pt>
                <c:pt idx="783">
                  <c:v>3.4713385999999999E-7</c:v>
                </c:pt>
                <c:pt idx="784">
                  <c:v>3.4616195E-7</c:v>
                </c:pt>
                <c:pt idx="785">
                  <c:v>3.4519549999999998E-7</c:v>
                </c:pt>
                <c:pt idx="786">
                  <c:v>3.4423445E-7</c:v>
                </c:pt>
                <c:pt idx="787">
                  <c:v>3.4327874000000002E-7</c:v>
                </c:pt>
                <c:pt idx="788">
                  <c:v>3.4232835000000002E-7</c:v>
                </c:pt>
                <c:pt idx="789">
                  <c:v>3.4138318E-7</c:v>
                </c:pt>
                <c:pt idx="790">
                  <c:v>3.4044320000000001E-7</c:v>
                </c:pt>
                <c:pt idx="791">
                  <c:v>3.3950838E-7</c:v>
                </c:pt>
                <c:pt idx="792">
                  <c:v>3.3857861999999998E-7</c:v>
                </c:pt>
                <c:pt idx="793">
                  <c:v>3.3765394000000001E-7</c:v>
                </c:pt>
                <c:pt idx="794">
                  <c:v>3.3673424999999998E-7</c:v>
                </c:pt>
                <c:pt idx="795">
                  <c:v>3.3581949999999998E-7</c:v>
                </c:pt>
                <c:pt idx="796">
                  <c:v>3.3490969000000001E-7</c:v>
                </c:pt>
                <c:pt idx="797">
                  <c:v>3.3399714999999998E-7</c:v>
                </c:pt>
                <c:pt idx="798">
                  <c:v>3.3309675E-7</c:v>
                </c:pt>
                <c:pt idx="799">
                  <c:v>3.3220293999999999E-7</c:v>
                </c:pt>
                <c:pt idx="800">
                  <c:v>3.3131294999999997E-7</c:v>
                </c:pt>
                <c:pt idx="801">
                  <c:v>3.3042779999999999E-7</c:v>
                </c:pt>
                <c:pt idx="802">
                  <c:v>3.2954719999999999E-7</c:v>
                </c:pt>
                <c:pt idx="803">
                  <c:v>3.2867132000000001E-7</c:v>
                </c:pt>
                <c:pt idx="804">
                  <c:v>3.2780076000000001E-7</c:v>
                </c:pt>
                <c:pt idx="805">
                  <c:v>3.2693472E-7</c:v>
                </c:pt>
                <c:pt idx="806">
                  <c:v>3.2607325999999997E-7</c:v>
                </c:pt>
                <c:pt idx="807">
                  <c:v>3.2521625999999998E-7</c:v>
                </c:pt>
                <c:pt idx="808">
                  <c:v>3.2436350000000002E-7</c:v>
                </c:pt>
                <c:pt idx="809">
                  <c:v>3.2351459999999997E-7</c:v>
                </c:pt>
                <c:pt idx="810">
                  <c:v>3.2267042000000001E-7</c:v>
                </c:pt>
                <c:pt idx="811">
                  <c:v>3.2183060000000002E-7</c:v>
                </c:pt>
                <c:pt idx="812">
                  <c:v>3.2099515999999999E-7</c:v>
                </c:pt>
                <c:pt idx="813">
                  <c:v>3.2016399999999998E-7</c:v>
                </c:pt>
                <c:pt idx="814">
                  <c:v>3.1933723000000001E-7</c:v>
                </c:pt>
                <c:pt idx="815">
                  <c:v>3.1851515999999999E-7</c:v>
                </c:pt>
                <c:pt idx="816">
                  <c:v>3.1769723999999999E-7</c:v>
                </c:pt>
                <c:pt idx="817">
                  <c:v>3.1688470000000002E-7</c:v>
                </c:pt>
                <c:pt idx="818">
                  <c:v>3.160761E-7</c:v>
                </c:pt>
                <c:pt idx="819">
                  <c:v>3.1527149999999998E-7</c:v>
                </c:pt>
                <c:pt idx="820">
                  <c:v>3.1447091999999999E-7</c:v>
                </c:pt>
                <c:pt idx="821">
                  <c:v>3.1367426000000002E-7</c:v>
                </c:pt>
                <c:pt idx="822">
                  <c:v>3.1288150000000002E-7</c:v>
                </c:pt>
                <c:pt idx="823">
                  <c:v>3.1209262000000001E-7</c:v>
                </c:pt>
                <c:pt idx="824">
                  <c:v>3.1130762E-7</c:v>
                </c:pt>
                <c:pt idx="825">
                  <c:v>3.1052639999999998E-7</c:v>
                </c:pt>
                <c:pt idx="826">
                  <c:v>3.0974937000000002E-7</c:v>
                </c:pt>
                <c:pt idx="827">
                  <c:v>3.0897710000000002E-7</c:v>
                </c:pt>
                <c:pt idx="828">
                  <c:v>3.0820922000000001E-7</c:v>
                </c:pt>
                <c:pt idx="829">
                  <c:v>3.0744547999999998E-7</c:v>
                </c:pt>
                <c:pt idx="830">
                  <c:v>3.0668619999999998E-7</c:v>
                </c:pt>
                <c:pt idx="831">
                  <c:v>3.0592945999999999E-7</c:v>
                </c:pt>
                <c:pt idx="832">
                  <c:v>3.0517653999999998E-7</c:v>
                </c:pt>
                <c:pt idx="833">
                  <c:v>3.0442760000000001E-7</c:v>
                </c:pt>
                <c:pt idx="834">
                  <c:v>3.0368230000000001E-7</c:v>
                </c:pt>
                <c:pt idx="835">
                  <c:v>3.0294052000000002E-7</c:v>
                </c:pt>
                <c:pt idx="836">
                  <c:v>3.0220219999999998E-7</c:v>
                </c:pt>
                <c:pt idx="837">
                  <c:v>3.0146747999999998E-7</c:v>
                </c:pt>
                <c:pt idx="838">
                  <c:v>3.0073662E-7</c:v>
                </c:pt>
                <c:pt idx="839">
                  <c:v>3.0000984E-7</c:v>
                </c:pt>
                <c:pt idx="840">
                  <c:v>2.9928674000000001E-7</c:v>
                </c:pt>
                <c:pt idx="841">
                  <c:v>2.9856686999999998E-7</c:v>
                </c:pt>
                <c:pt idx="842">
                  <c:v>2.9785040000000001E-7</c:v>
                </c:pt>
                <c:pt idx="843">
                  <c:v>2.9713719999999998E-7</c:v>
                </c:pt>
                <c:pt idx="844">
                  <c:v>2.9642734E-7</c:v>
                </c:pt>
                <c:pt idx="845">
                  <c:v>2.957207E-7</c:v>
                </c:pt>
                <c:pt idx="846">
                  <c:v>2.9501705999999998E-7</c:v>
                </c:pt>
                <c:pt idx="847">
                  <c:v>2.9431678000000002E-7</c:v>
                </c:pt>
                <c:pt idx="848">
                  <c:v>2.9361956E-7</c:v>
                </c:pt>
                <c:pt idx="849">
                  <c:v>2.9292569999999998E-7</c:v>
                </c:pt>
                <c:pt idx="850">
                  <c:v>2.9223446E-7</c:v>
                </c:pt>
                <c:pt idx="851">
                  <c:v>2.9154677000000002E-7</c:v>
                </c:pt>
                <c:pt idx="852">
                  <c:v>2.9086302999999998E-7</c:v>
                </c:pt>
                <c:pt idx="853">
                  <c:v>2.9018070000000002E-7</c:v>
                </c:pt>
                <c:pt idx="854">
                  <c:v>2.8950241999999998E-7</c:v>
                </c:pt>
                <c:pt idx="855">
                  <c:v>2.8882795E-7</c:v>
                </c:pt>
                <c:pt idx="856">
                  <c:v>2.8815645999999998E-7</c:v>
                </c:pt>
                <c:pt idx="857">
                  <c:v>2.8748822999999997E-7</c:v>
                </c:pt>
                <c:pt idx="858">
                  <c:v>2.8682302000000002E-7</c:v>
                </c:pt>
                <c:pt idx="859">
                  <c:v>2.8616093999999998E-7</c:v>
                </c:pt>
                <c:pt idx="860">
                  <c:v>2.8550187000000002E-7</c:v>
                </c:pt>
                <c:pt idx="861">
                  <c:v>2.8484597999999999E-7</c:v>
                </c:pt>
                <c:pt idx="862">
                  <c:v>2.8419321999999999E-7</c:v>
                </c:pt>
                <c:pt idx="863">
                  <c:v>2.835435E-7</c:v>
                </c:pt>
                <c:pt idx="864">
                  <c:v>2.8289636999999999E-7</c:v>
                </c:pt>
                <c:pt idx="865">
                  <c:v>2.8225230000000001E-7</c:v>
                </c:pt>
                <c:pt idx="866">
                  <c:v>2.8161142000000001E-7</c:v>
                </c:pt>
                <c:pt idx="867">
                  <c:v>2.8097375E-7</c:v>
                </c:pt>
                <c:pt idx="868">
                  <c:v>2.8033890000000001E-7</c:v>
                </c:pt>
                <c:pt idx="869">
                  <c:v>2.7970685000000002E-7</c:v>
                </c:pt>
                <c:pt idx="870">
                  <c:v>2.7907728000000001E-7</c:v>
                </c:pt>
                <c:pt idx="871">
                  <c:v>2.7845060000000001E-7</c:v>
                </c:pt>
                <c:pt idx="872">
                  <c:v>2.7782666999999998E-7</c:v>
                </c:pt>
                <c:pt idx="873">
                  <c:v>2.7720563000000001E-7</c:v>
                </c:pt>
                <c:pt idx="874">
                  <c:v>2.7658695000000002E-7</c:v>
                </c:pt>
                <c:pt idx="875">
                  <c:v>2.7597105E-7</c:v>
                </c:pt>
                <c:pt idx="876">
                  <c:v>2.7535815999999999E-7</c:v>
                </c:pt>
                <c:pt idx="877">
                  <c:v>2.747479E-7</c:v>
                </c:pt>
                <c:pt idx="878">
                  <c:v>2.7413999999999999E-7</c:v>
                </c:pt>
                <c:pt idx="879">
                  <c:v>2.7353488000000001E-7</c:v>
                </c:pt>
                <c:pt idx="880">
                  <c:v>2.7293240000000002E-7</c:v>
                </c:pt>
                <c:pt idx="881">
                  <c:v>2.7233247000000002E-7</c:v>
                </c:pt>
                <c:pt idx="882">
                  <c:v>2.7173512999999999E-7</c:v>
                </c:pt>
                <c:pt idx="883">
                  <c:v>2.7114043999999999E-7</c:v>
                </c:pt>
                <c:pt idx="884">
                  <c:v>2.7054844E-7</c:v>
                </c:pt>
                <c:pt idx="885">
                  <c:v>2.6995895000000002E-7</c:v>
                </c:pt>
                <c:pt idx="886">
                  <c:v>2.6937209999999998E-7</c:v>
                </c:pt>
                <c:pt idx="887">
                  <c:v>2.6878857000000001E-7</c:v>
                </c:pt>
                <c:pt idx="888">
                  <c:v>2.6820793999999998E-7</c:v>
                </c:pt>
                <c:pt idx="889">
                  <c:v>2.6762982E-7</c:v>
                </c:pt>
                <c:pt idx="890">
                  <c:v>2.6705416E-7</c:v>
                </c:pt>
                <c:pt idx="891">
                  <c:v>2.6648114999999998E-7</c:v>
                </c:pt>
                <c:pt idx="892">
                  <c:v>2.6591067000000003E-7</c:v>
                </c:pt>
                <c:pt idx="893">
                  <c:v>2.6534211999999998E-7</c:v>
                </c:pt>
                <c:pt idx="894">
                  <c:v>2.6477636E-7</c:v>
                </c:pt>
                <c:pt idx="895">
                  <c:v>2.6421286999999999E-7</c:v>
                </c:pt>
                <c:pt idx="896">
                  <c:v>2.6365143000000001E-7</c:v>
                </c:pt>
                <c:pt idx="897">
                  <c:v>2.6309286000000001E-7</c:v>
                </c:pt>
                <c:pt idx="898">
                  <c:v>2.6253715999999999E-7</c:v>
                </c:pt>
                <c:pt idx="899">
                  <c:v>2.6198383999999997E-7</c:v>
                </c:pt>
                <c:pt idx="900">
                  <c:v>2.6143258000000002E-7</c:v>
                </c:pt>
                <c:pt idx="901">
                  <c:v>2.60884E-7</c:v>
                </c:pt>
                <c:pt idx="902">
                  <c:v>2.6033769E-7</c:v>
                </c:pt>
                <c:pt idx="903">
                  <c:v>2.5979363999999999E-7</c:v>
                </c:pt>
                <c:pt idx="904">
                  <c:v>2.5925203E-7</c:v>
                </c:pt>
                <c:pt idx="905">
                  <c:v>2.587129E-7</c:v>
                </c:pt>
                <c:pt idx="906">
                  <c:v>2.5817576000000002E-7</c:v>
                </c:pt>
                <c:pt idx="907">
                  <c:v>2.5764115000000001E-7</c:v>
                </c:pt>
                <c:pt idx="908">
                  <c:v>2.5710875000000002E-7</c:v>
                </c:pt>
                <c:pt idx="909">
                  <c:v>2.5657852000000002E-7</c:v>
                </c:pt>
                <c:pt idx="910">
                  <c:v>2.5605073000000002E-7</c:v>
                </c:pt>
                <c:pt idx="911">
                  <c:v>2.5552499999999998E-7</c:v>
                </c:pt>
                <c:pt idx="912">
                  <c:v>2.5500174000000001E-7</c:v>
                </c:pt>
                <c:pt idx="913">
                  <c:v>2.5448020000000002E-7</c:v>
                </c:pt>
                <c:pt idx="914">
                  <c:v>2.5396116E-7</c:v>
                </c:pt>
                <c:pt idx="915">
                  <c:v>2.5344445000000002E-7</c:v>
                </c:pt>
                <c:pt idx="916">
                  <c:v>2.5293027999999999E-7</c:v>
                </c:pt>
                <c:pt idx="917">
                  <c:v>2.524198E-7</c:v>
                </c:pt>
                <c:pt idx="918">
                  <c:v>2.519111E-7</c:v>
                </c:pt>
                <c:pt idx="919">
                  <c:v>2.5140584999999998E-7</c:v>
                </c:pt>
                <c:pt idx="920">
                  <c:v>2.5090105E-7</c:v>
                </c:pt>
                <c:pt idx="921">
                  <c:v>2.5039887E-7</c:v>
                </c:pt>
                <c:pt idx="922">
                  <c:v>2.4989916E-7</c:v>
                </c:pt>
                <c:pt idx="923">
                  <c:v>2.4940167000000002E-7</c:v>
                </c:pt>
                <c:pt idx="924">
                  <c:v>2.4890582E-7</c:v>
                </c:pt>
                <c:pt idx="925">
                  <c:v>2.4841224999999999E-7</c:v>
                </c:pt>
                <c:pt idx="926">
                  <c:v>2.4792064E-7</c:v>
                </c:pt>
                <c:pt idx="927">
                  <c:v>2.4743085E-7</c:v>
                </c:pt>
                <c:pt idx="928">
                  <c:v>2.4694327000000002E-7</c:v>
                </c:pt>
                <c:pt idx="929">
                  <c:v>2.4645735000000002E-7</c:v>
                </c:pt>
                <c:pt idx="930">
                  <c:v>2.4597379999999999E-7</c:v>
                </c:pt>
                <c:pt idx="931">
                  <c:v>2.454922E-7</c:v>
                </c:pt>
                <c:pt idx="932">
                  <c:v>2.4501193000000001E-7</c:v>
                </c:pt>
                <c:pt idx="933">
                  <c:v>2.4453408000000001E-7</c:v>
                </c:pt>
                <c:pt idx="934">
                  <c:v>2.4405827E-7</c:v>
                </c:pt>
                <c:pt idx="935">
                  <c:v>2.4358474E-7</c:v>
                </c:pt>
                <c:pt idx="936">
                  <c:v>2.4311200000000001E-7</c:v>
                </c:pt>
                <c:pt idx="937">
                  <c:v>2.4264232999999999E-7</c:v>
                </c:pt>
                <c:pt idx="938">
                  <c:v>2.4217382999999997E-7</c:v>
                </c:pt>
                <c:pt idx="939">
                  <c:v>2.4170689999999999E-7</c:v>
                </c:pt>
                <c:pt idx="940">
                  <c:v>2.4124219999999999E-7</c:v>
                </c:pt>
                <c:pt idx="941">
                  <c:v>2.4078007999999999E-7</c:v>
                </c:pt>
                <c:pt idx="942">
                  <c:v>2.4031913999999997E-7</c:v>
                </c:pt>
                <c:pt idx="943">
                  <c:v>2.3986004000000002E-7</c:v>
                </c:pt>
                <c:pt idx="944">
                  <c:v>2.3940297000000001E-7</c:v>
                </c:pt>
                <c:pt idx="945">
                  <c:v>2.389474E-7</c:v>
                </c:pt>
                <c:pt idx="946">
                  <c:v>2.3849363999999998E-7</c:v>
                </c:pt>
                <c:pt idx="947">
                  <c:v>2.3804148E-7</c:v>
                </c:pt>
                <c:pt idx="948">
                  <c:v>2.3759155999999999E-7</c:v>
                </c:pt>
                <c:pt idx="949">
                  <c:v>2.3714303E-7</c:v>
                </c:pt>
                <c:pt idx="950">
                  <c:v>2.3669621000000001E-7</c:v>
                </c:pt>
                <c:pt idx="951">
                  <c:v>2.3625067999999999E-7</c:v>
                </c:pt>
                <c:pt idx="952">
                  <c:v>2.3580715E-7</c:v>
                </c:pt>
                <c:pt idx="953">
                  <c:v>2.3536514E-7</c:v>
                </c:pt>
                <c:pt idx="954">
                  <c:v>2.3492450000000001E-7</c:v>
                </c:pt>
                <c:pt idx="955">
                  <c:v>2.3448587E-7</c:v>
                </c:pt>
                <c:pt idx="956">
                  <c:v>2.3404907E-7</c:v>
                </c:pt>
                <c:pt idx="957">
                  <c:v>2.3361318000000001E-7</c:v>
                </c:pt>
                <c:pt idx="958">
                  <c:v>2.3317928000000001E-7</c:v>
                </c:pt>
                <c:pt idx="959">
                  <c:v>2.3274728E-7</c:v>
                </c:pt>
                <c:pt idx="960">
                  <c:v>2.3231681E-7</c:v>
                </c:pt>
                <c:pt idx="961">
                  <c:v>2.3188810000000001E-7</c:v>
                </c:pt>
                <c:pt idx="962">
                  <c:v>2.3146205000000001E-7</c:v>
                </c:pt>
                <c:pt idx="963">
                  <c:v>2.3103676000000001E-7</c:v>
                </c:pt>
                <c:pt idx="964">
                  <c:v>2.3061348E-7</c:v>
                </c:pt>
                <c:pt idx="965">
                  <c:v>2.3019122999999999E-7</c:v>
                </c:pt>
                <c:pt idx="966">
                  <c:v>2.2977106000000001E-7</c:v>
                </c:pt>
                <c:pt idx="967">
                  <c:v>2.293527E-7</c:v>
                </c:pt>
                <c:pt idx="968">
                  <c:v>2.2893565999999999E-7</c:v>
                </c:pt>
                <c:pt idx="969">
                  <c:v>2.2852024999999999E-7</c:v>
                </c:pt>
                <c:pt idx="970">
                  <c:v>2.2810637000000001E-7</c:v>
                </c:pt>
                <c:pt idx="971">
                  <c:v>2.2769406000000001E-7</c:v>
                </c:pt>
                <c:pt idx="972">
                  <c:v>2.2728332000000001E-7</c:v>
                </c:pt>
                <c:pt idx="973">
                  <c:v>2.2687382000000001E-7</c:v>
                </c:pt>
                <c:pt idx="974">
                  <c:v>2.2646631E-7</c:v>
                </c:pt>
                <c:pt idx="975">
                  <c:v>2.2606024E-7</c:v>
                </c:pt>
                <c:pt idx="976">
                  <c:v>2.2565542999999999E-7</c:v>
                </c:pt>
                <c:pt idx="977">
                  <c:v>2.2525258E-7</c:v>
                </c:pt>
                <c:pt idx="978">
                  <c:v>2.2485033000000001E-7</c:v>
                </c:pt>
                <c:pt idx="979">
                  <c:v>2.2445001999999999E-7</c:v>
                </c:pt>
                <c:pt idx="980">
                  <c:v>2.2405152000000001E-7</c:v>
                </c:pt>
                <c:pt idx="981">
                  <c:v>2.2365403E-7</c:v>
                </c:pt>
                <c:pt idx="982">
                  <c:v>2.2325755999999999E-7</c:v>
                </c:pt>
                <c:pt idx="983">
                  <c:v>2.2286383E-7</c:v>
                </c:pt>
                <c:pt idx="984">
                  <c:v>2.2247076999999999E-7</c:v>
                </c:pt>
                <c:pt idx="985">
                  <c:v>2.2208080999999999E-7</c:v>
                </c:pt>
                <c:pt idx="986">
                  <c:v>2.2169193000000001E-7</c:v>
                </c:pt>
                <c:pt idx="987">
                  <c:v>2.2130435000000001E-7</c:v>
                </c:pt>
                <c:pt idx="988">
                  <c:v>2.2091817E-7</c:v>
                </c:pt>
                <c:pt idx="989">
                  <c:v>2.2053314000000001E-7</c:v>
                </c:pt>
                <c:pt idx="990">
                  <c:v>2.2014926999999999E-7</c:v>
                </c:pt>
                <c:pt idx="991">
                  <c:v>2.1976673000000001E-7</c:v>
                </c:pt>
                <c:pt idx="992">
                  <c:v>2.1938594E-7</c:v>
                </c:pt>
                <c:pt idx="993">
                  <c:v>2.1900607000000001E-7</c:v>
                </c:pt>
                <c:pt idx="994">
                  <c:v>2.1862739E-7</c:v>
                </c:pt>
                <c:pt idx="995">
                  <c:v>2.1825039E-7</c:v>
                </c:pt>
                <c:pt idx="996">
                  <c:v>2.1787400000000001E-7</c:v>
                </c:pt>
                <c:pt idx="997">
                  <c:v>2.1749922000000001E-7</c:v>
                </c:pt>
                <c:pt idx="998">
                  <c:v>2.1712557000000001E-7</c:v>
                </c:pt>
              </c:numCache>
            </c:numRef>
          </c:yVal>
          <c:smooth val="1"/>
        </c:ser>
        <c:dLbls>
          <c:showLegendKey val="0"/>
          <c:showVal val="0"/>
          <c:showCatName val="0"/>
          <c:showSerName val="0"/>
          <c:showPercent val="0"/>
          <c:showBubbleSize val="0"/>
        </c:dLbls>
        <c:axId val="38846848"/>
        <c:axId val="38848768"/>
      </c:scatterChart>
      <c:valAx>
        <c:axId val="38846848"/>
        <c:scaling>
          <c:orientation val="minMax"/>
          <c:max val="1.0000000000000003E-5"/>
        </c:scaling>
        <c:delete val="0"/>
        <c:axPos val="b"/>
        <c:title>
          <c:tx>
            <c:rich>
              <a:bodyPr/>
              <a:lstStyle/>
              <a:p>
                <a:pPr>
                  <a:defRPr sz="1600">
                    <a:latin typeface="Arial" pitchFamily="34" charset="0"/>
                    <a:cs typeface="Arial" pitchFamily="34" charset="0"/>
                  </a:defRPr>
                </a:pPr>
                <a:r>
                  <a:rPr lang="en-GB" sz="1600">
                    <a:latin typeface="Arial" pitchFamily="34" charset="0"/>
                    <a:cs typeface="Arial" pitchFamily="34" charset="0"/>
                  </a:rPr>
                  <a:t>Time (s)</a:t>
                </a:r>
              </a:p>
            </c:rich>
          </c:tx>
          <c:layout>
            <c:manualLayout>
              <c:xMode val="edge"/>
              <c:yMode val="edge"/>
              <c:x val="0.51744854502745063"/>
              <c:y val="0.92034133496332426"/>
            </c:manualLayout>
          </c:layout>
          <c:overlay val="0"/>
        </c:title>
        <c:numFmt formatCode="0.00E+00" sourceLinked="1"/>
        <c:majorTickMark val="none"/>
        <c:minorTickMark val="none"/>
        <c:tickLblPos val="nextTo"/>
        <c:txPr>
          <a:bodyPr/>
          <a:lstStyle/>
          <a:p>
            <a:pPr>
              <a:defRPr sz="1600">
                <a:latin typeface="Arial" pitchFamily="34" charset="0"/>
                <a:cs typeface="Arial" pitchFamily="34" charset="0"/>
              </a:defRPr>
            </a:pPr>
            <a:endParaRPr lang="en-US"/>
          </a:p>
        </c:txPr>
        <c:crossAx val="38848768"/>
        <c:crosses val="autoZero"/>
        <c:crossBetween val="midCat"/>
      </c:valAx>
      <c:valAx>
        <c:axId val="38848768"/>
        <c:scaling>
          <c:orientation val="minMax"/>
        </c:scaling>
        <c:delete val="0"/>
        <c:axPos val="l"/>
        <c:majorGridlines/>
        <c:title>
          <c:tx>
            <c:rich>
              <a:bodyPr/>
              <a:lstStyle/>
              <a:p>
                <a:pPr>
                  <a:defRPr sz="1600">
                    <a:latin typeface="Arial" pitchFamily="34" charset="0"/>
                    <a:cs typeface="Arial" pitchFamily="34" charset="0"/>
                  </a:defRPr>
                </a:pPr>
                <a:r>
                  <a:rPr lang="en-GB" sz="1600">
                    <a:latin typeface="Arial" pitchFamily="34" charset="0"/>
                    <a:cs typeface="Arial" pitchFamily="34" charset="0"/>
                  </a:rPr>
                  <a:t>Current</a:t>
                </a:r>
                <a:r>
                  <a:rPr lang="en-GB" sz="1600" baseline="0">
                    <a:latin typeface="Arial" pitchFamily="34" charset="0"/>
                    <a:cs typeface="Arial" pitchFamily="34" charset="0"/>
                  </a:rPr>
                  <a:t> (A)</a:t>
                </a:r>
                <a:endParaRPr lang="en-GB" sz="1600">
                  <a:latin typeface="Arial" pitchFamily="34" charset="0"/>
                  <a:cs typeface="Arial" pitchFamily="34" charset="0"/>
                </a:endParaRPr>
              </a:p>
            </c:rich>
          </c:tx>
          <c:layout>
            <c:manualLayout>
              <c:xMode val="edge"/>
              <c:yMode val="edge"/>
              <c:x val="1.0327333911574737E-2"/>
              <c:y val="0.36987187520558951"/>
            </c:manualLayout>
          </c:layout>
          <c:overlay val="0"/>
        </c:title>
        <c:numFmt formatCode="0.00E+00" sourceLinked="1"/>
        <c:majorTickMark val="none"/>
        <c:minorTickMark val="none"/>
        <c:tickLblPos val="nextTo"/>
        <c:txPr>
          <a:bodyPr/>
          <a:lstStyle/>
          <a:p>
            <a:pPr>
              <a:defRPr sz="1600">
                <a:latin typeface="Arial" pitchFamily="34" charset="0"/>
                <a:cs typeface="Arial" pitchFamily="34" charset="0"/>
              </a:defRPr>
            </a:pPr>
            <a:endParaRPr lang="en-US"/>
          </a:p>
        </c:txPr>
        <c:crossAx val="3884684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Arial" pitchFamily="34" charset="0"/>
                <a:cs typeface="Arial" pitchFamily="34" charset="0"/>
              </a:defRPr>
            </a:pPr>
            <a:r>
              <a:rPr lang="en-GB" sz="2000">
                <a:latin typeface="Arial" pitchFamily="34" charset="0"/>
                <a:cs typeface="Arial" pitchFamily="34" charset="0"/>
              </a:rPr>
              <a:t>Surface Charge</a:t>
            </a:r>
            <a:r>
              <a:rPr lang="en-GB" sz="2000" baseline="0">
                <a:latin typeface="Arial" pitchFamily="34" charset="0"/>
                <a:cs typeface="Arial" pitchFamily="34" charset="0"/>
              </a:rPr>
              <a:t> Density for Needle-Grid System</a:t>
            </a:r>
            <a:endParaRPr lang="en-GB" sz="2000">
              <a:latin typeface="Arial" pitchFamily="34" charset="0"/>
              <a:cs typeface="Arial" pitchFamily="34" charset="0"/>
            </a:endParaRPr>
          </a:p>
        </c:rich>
      </c:tx>
      <c:layout>
        <c:manualLayout>
          <c:xMode val="edge"/>
          <c:yMode val="edge"/>
          <c:x val="0.31771054651859176"/>
          <c:y val="4.9045904449753659E-2"/>
        </c:manualLayout>
      </c:layout>
      <c:overlay val="0"/>
    </c:title>
    <c:autoTitleDeleted val="0"/>
    <c:plotArea>
      <c:layout>
        <c:manualLayout>
          <c:layoutTarget val="inner"/>
          <c:xMode val="edge"/>
          <c:yMode val="edge"/>
          <c:x val="0.12986217457886676"/>
          <c:y val="0.19639742300407223"/>
          <c:w val="0.83897280068169122"/>
          <c:h val="0.72371303270552001"/>
        </c:manualLayout>
      </c:layout>
      <c:scatterChart>
        <c:scatterStyle val="smoothMarker"/>
        <c:varyColors val="0"/>
        <c:ser>
          <c:idx val="0"/>
          <c:order val="0"/>
          <c:tx>
            <c:strRef>
              <c:f>'Needle Grid sur charge 5us'!$B$1</c:f>
              <c:strCache>
                <c:ptCount val="1"/>
                <c:pt idx="0">
                  <c:v>1µs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5us'!$B$2:$B$7001</c:f>
              <c:numCache>
                <c:formatCode>0.00E+00</c:formatCode>
                <c:ptCount val="7000"/>
                <c:pt idx="0">
                  <c:v>-2.4533518000000001E-19</c:v>
                </c:pt>
                <c:pt idx="1">
                  <c:v>-2.4619071999999998E-19</c:v>
                </c:pt>
                <c:pt idx="2">
                  <c:v>-2.4625034999999999E-19</c:v>
                </c:pt>
                <c:pt idx="3">
                  <c:v>-2.4551407999999998E-19</c:v>
                </c:pt>
                <c:pt idx="4">
                  <c:v>-2.4398193999999999E-19</c:v>
                </c:pt>
                <c:pt idx="5">
                  <c:v>-2.4398193999999999E-19</c:v>
                </c:pt>
                <c:pt idx="6">
                  <c:v>-2.4374042999999999E-19</c:v>
                </c:pt>
                <c:pt idx="7">
                  <c:v>-2.4275003000000002E-19</c:v>
                </c:pt>
                <c:pt idx="8">
                  <c:v>-2.4101078000000001E-19</c:v>
                </c:pt>
                <c:pt idx="9">
                  <c:v>-2.3852266999999998E-19</c:v>
                </c:pt>
                <c:pt idx="10">
                  <c:v>-2.3852266999999998E-19</c:v>
                </c:pt>
                <c:pt idx="11">
                  <c:v>-2.3756065999999999E-19</c:v>
                </c:pt>
                <c:pt idx="12">
                  <c:v>-2.3584389999999999E-19</c:v>
                </c:pt>
                <c:pt idx="13">
                  <c:v>-2.3337243999999999E-19</c:v>
                </c:pt>
                <c:pt idx="14">
                  <c:v>-2.3014623000000002E-19</c:v>
                </c:pt>
                <c:pt idx="15">
                  <c:v>-2.3014623000000002E-19</c:v>
                </c:pt>
                <c:pt idx="16">
                  <c:v>-2.2835885000000001E-19</c:v>
                </c:pt>
                <c:pt idx="17">
                  <c:v>-2.259118E-19</c:v>
                </c:pt>
                <c:pt idx="18">
                  <c:v>-2.2280503E-19</c:v>
                </c:pt>
                <c:pt idx="19">
                  <c:v>-2.1903855999999998E-19</c:v>
                </c:pt>
                <c:pt idx="20">
                  <c:v>-2.1903855999999998E-19</c:v>
                </c:pt>
                <c:pt idx="21">
                  <c:v>-2.1661600999999999E-19</c:v>
                </c:pt>
                <c:pt idx="22">
                  <c:v>-2.1359926E-19</c:v>
                </c:pt>
                <c:pt idx="23">
                  <c:v>-2.0998833000000001E-19</c:v>
                </c:pt>
                <c:pt idx="24">
                  <c:v>-2.0578321E-19</c:v>
                </c:pt>
                <c:pt idx="25">
                  <c:v>-2.0578321E-19</c:v>
                </c:pt>
                <c:pt idx="26">
                  <c:v>-2.0294160000000001E-19</c:v>
                </c:pt>
                <c:pt idx="27">
                  <c:v>-1.9956176000000001E-19</c:v>
                </c:pt>
                <c:pt idx="28">
                  <c:v>-1.9564368999999999E-19</c:v>
                </c:pt>
                <c:pt idx="29">
                  <c:v>-1.9118738999999999E-19</c:v>
                </c:pt>
                <c:pt idx="30">
                  <c:v>-1.9118738999999999E-19</c:v>
                </c:pt>
                <c:pt idx="31">
                  <c:v>-1.8808058000000001E-19</c:v>
                </c:pt>
                <c:pt idx="32">
                  <c:v>-1.8451415999999999E-19</c:v>
                </c:pt>
                <c:pt idx="33">
                  <c:v>-1.8048813000000001E-19</c:v>
                </c:pt>
                <c:pt idx="34">
                  <c:v>-1.760025E-19</c:v>
                </c:pt>
                <c:pt idx="35">
                  <c:v>-1.760025E-19</c:v>
                </c:pt>
                <c:pt idx="36">
                  <c:v>-1.7279515000000001E-19</c:v>
                </c:pt>
                <c:pt idx="37">
                  <c:v>-1.6921630000000001E-19</c:v>
                </c:pt>
                <c:pt idx="38">
                  <c:v>-1.6526596E-19</c:v>
                </c:pt>
                <c:pt idx="39">
                  <c:v>-1.6094412000000001E-19</c:v>
                </c:pt>
                <c:pt idx="40">
                  <c:v>-1.6094412000000001E-19</c:v>
                </c:pt>
                <c:pt idx="41">
                  <c:v>-1.5781165E-19</c:v>
                </c:pt>
                <c:pt idx="42">
                  <c:v>-1.5439033E-19</c:v>
                </c:pt>
                <c:pt idx="43">
                  <c:v>-1.5068015E-19</c:v>
                </c:pt>
                <c:pt idx="44">
                  <c:v>-1.4668112999999999E-19</c:v>
                </c:pt>
                <c:pt idx="45">
                  <c:v>-1.4668112999999999E-19</c:v>
                </c:pt>
                <c:pt idx="46">
                  <c:v>-1.4380003999999999E-19</c:v>
                </c:pt>
                <c:pt idx="47">
                  <c:v>-1.4069894000000001E-19</c:v>
                </c:pt>
                <c:pt idx="48">
                  <c:v>-1.3737785E-19</c:v>
                </c:pt>
                <c:pt idx="49">
                  <c:v>-1.3383675000000001E-19</c:v>
                </c:pt>
                <c:pt idx="50">
                  <c:v>-1.3383675000000001E-19</c:v>
                </c:pt>
                <c:pt idx="51">
                  <c:v>-1.3134950000000001E-19</c:v>
                </c:pt>
                <c:pt idx="52">
                  <c:v>-1.287003E-19</c:v>
                </c:pt>
                <c:pt idx="53">
                  <c:v>-1.2588912000000001E-19</c:v>
                </c:pt>
                <c:pt idx="54">
                  <c:v>-1.2291598999999999E-19</c:v>
                </c:pt>
                <c:pt idx="55">
                  <c:v>-1.2291598999999999E-19</c:v>
                </c:pt>
                <c:pt idx="56">
                  <c:v>-1.2094642999999999E-19</c:v>
                </c:pt>
                <c:pt idx="57">
                  <c:v>-1.1886039000000001E-19</c:v>
                </c:pt>
                <c:pt idx="58">
                  <c:v>-1.1665785E-19</c:v>
                </c:pt>
                <c:pt idx="59">
                  <c:v>-1.1433880999999999E-19</c:v>
                </c:pt>
                <c:pt idx="60">
                  <c:v>-1.1433880999999999E-19</c:v>
                </c:pt>
                <c:pt idx="61">
                  <c:v>-1.1299459999999999E-19</c:v>
                </c:pt>
                <c:pt idx="62">
                  <c:v>-1.1156892E-19</c:v>
                </c:pt>
                <c:pt idx="63">
                  <c:v>-1.1006174E-19</c:v>
                </c:pt>
                <c:pt idx="64">
                  <c:v>-1.0847307999999999E-19</c:v>
                </c:pt>
                <c:pt idx="65">
                  <c:v>-1.0847307999999999E-19</c:v>
                </c:pt>
                <c:pt idx="66">
                  <c:v>-1.07836945E-19</c:v>
                </c:pt>
                <c:pt idx="67">
                  <c:v>-1.07143865E-19</c:v>
                </c:pt>
                <c:pt idx="68">
                  <c:v>-1.0639384E-19</c:v>
                </c:pt>
                <c:pt idx="69">
                  <c:v>-1.0558686E-19</c:v>
                </c:pt>
                <c:pt idx="70">
                  <c:v>-1.0558686E-19</c:v>
                </c:pt>
                <c:pt idx="71">
                  <c:v>-1.05730756E-19</c:v>
                </c:pt>
                <c:pt idx="72">
                  <c:v>-1.05830896E-19</c:v>
                </c:pt>
                <c:pt idx="73">
                  <c:v>-1.0588728E-19</c:v>
                </c:pt>
                <c:pt idx="74">
                  <c:v>-1.05899914E-19</c:v>
                </c:pt>
                <c:pt idx="75">
                  <c:v>-1.05899914E-19</c:v>
                </c:pt>
                <c:pt idx="76">
                  <c:v>-1.0687353000000001E-19</c:v>
                </c:pt>
                <c:pt idx="77">
                  <c:v>-1.07806785E-19</c:v>
                </c:pt>
                <c:pt idx="78">
                  <c:v>-1.0869967999999999E-19</c:v>
                </c:pt>
                <c:pt idx="79">
                  <c:v>-1.0955218999999999E-19</c:v>
                </c:pt>
                <c:pt idx="80">
                  <c:v>-1.0955218999999999E-19</c:v>
                </c:pt>
                <c:pt idx="81">
                  <c:v>-1.1139050999999999E-19</c:v>
                </c:pt>
                <c:pt idx="82">
                  <c:v>-1.1318182999999999E-19</c:v>
                </c:pt>
                <c:pt idx="83">
                  <c:v>-1.1492613000000001E-19</c:v>
                </c:pt>
                <c:pt idx="84">
                  <c:v>-1.1662343E-19</c:v>
                </c:pt>
                <c:pt idx="85">
                  <c:v>-1.1662343E-19</c:v>
                </c:pt>
                <c:pt idx="86">
                  <c:v>-1.1935214999999999E-19</c:v>
                </c:pt>
                <c:pt idx="87">
                  <c:v>-1.2200891E-19</c:v>
                </c:pt>
                <c:pt idx="88">
                  <c:v>-1.2459371999999999E-19</c:v>
                </c:pt>
                <c:pt idx="89">
                  <c:v>-1.2710659000000001E-19</c:v>
                </c:pt>
                <c:pt idx="90">
                  <c:v>-1.2710659000000001E-19</c:v>
                </c:pt>
                <c:pt idx="91">
                  <c:v>-1.3072234E-19</c:v>
                </c:pt>
                <c:pt idx="92">
                  <c:v>-1.3422204E-19</c:v>
                </c:pt>
                <c:pt idx="93">
                  <c:v>-1.3760568E-19</c:v>
                </c:pt>
                <c:pt idx="94">
                  <c:v>-1.4087327999999999E-19</c:v>
                </c:pt>
                <c:pt idx="95">
                  <c:v>-1.4087327999999999E-19</c:v>
                </c:pt>
                <c:pt idx="96">
                  <c:v>-1.4531390999999999E-19</c:v>
                </c:pt>
                <c:pt idx="97">
                  <c:v>-1.4957787000000001E-19</c:v>
                </c:pt>
                <c:pt idx="98">
                  <c:v>-1.5366515000000001E-19</c:v>
                </c:pt>
                <c:pt idx="99">
                  <c:v>-1.5757576000000001E-19</c:v>
                </c:pt>
                <c:pt idx="100">
                  <c:v>-1.5757576000000001E-19</c:v>
                </c:pt>
                <c:pt idx="101">
                  <c:v>-1.627259E-19</c:v>
                </c:pt>
                <c:pt idx="102">
                  <c:v>-1.6761063000000001E-19</c:v>
                </c:pt>
                <c:pt idx="103">
                  <c:v>-1.7222994E-19</c:v>
                </c:pt>
                <c:pt idx="104">
                  <c:v>-1.7658382999999999E-19</c:v>
                </c:pt>
                <c:pt idx="105">
                  <c:v>-1.7658382999999999E-19</c:v>
                </c:pt>
                <c:pt idx="106">
                  <c:v>-1.8227182000000001E-19</c:v>
                </c:pt>
                <c:pt idx="107">
                  <c:v>-1.8758397E-19</c:v>
                </c:pt>
                <c:pt idx="108">
                  <c:v>-1.9252030000000001E-19</c:v>
                </c:pt>
                <c:pt idx="109">
                  <c:v>-1.9708078E-19</c:v>
                </c:pt>
                <c:pt idx="110">
                  <c:v>-1.9708078E-19</c:v>
                </c:pt>
                <c:pt idx="111">
                  <c:v>-2.0305857E-19</c:v>
                </c:pt>
                <c:pt idx="112">
                  <c:v>-2.0854056E-19</c:v>
                </c:pt>
                <c:pt idx="113">
                  <c:v>-2.1352675E-19</c:v>
                </c:pt>
                <c:pt idx="114">
                  <c:v>-2.1801711999999999E-19</c:v>
                </c:pt>
                <c:pt idx="115">
                  <c:v>-2.1801711999999999E-19</c:v>
                </c:pt>
                <c:pt idx="116">
                  <c:v>-2.2400007E-19</c:v>
                </c:pt>
                <c:pt idx="117">
                  <c:v>-2.2934854E-19</c:v>
                </c:pt>
                <c:pt idx="118">
                  <c:v>-2.3406254000000001E-19</c:v>
                </c:pt>
                <c:pt idx="119">
                  <c:v>-2.381421E-19</c:v>
                </c:pt>
                <c:pt idx="120">
                  <c:v>-2.381421E-19</c:v>
                </c:pt>
                <c:pt idx="121">
                  <c:v>-2.4381310999999998E-19</c:v>
                </c:pt>
                <c:pt idx="122">
                  <c:v>-2.4871355999999998E-19</c:v>
                </c:pt>
                <c:pt idx="123">
                  <c:v>-2.5284350000000001E-19</c:v>
                </c:pt>
                <c:pt idx="124">
                  <c:v>-2.5620288000000002E-19</c:v>
                </c:pt>
                <c:pt idx="125">
                  <c:v>-2.5620288000000002E-19</c:v>
                </c:pt>
                <c:pt idx="126">
                  <c:v>-2.6118697999999998E-19</c:v>
                </c:pt>
                <c:pt idx="127">
                  <c:v>-2.6529853999999999E-19</c:v>
                </c:pt>
                <c:pt idx="128">
                  <c:v>-2.6853753999999998E-19</c:v>
                </c:pt>
                <c:pt idx="129">
                  <c:v>-2.7090403000000001E-19</c:v>
                </c:pt>
                <c:pt idx="130">
                  <c:v>-2.7090403000000001E-19</c:v>
                </c:pt>
                <c:pt idx="131">
                  <c:v>-2.7486322999999999E-19</c:v>
                </c:pt>
                <c:pt idx="132">
                  <c:v>-2.7787319999999998E-19</c:v>
                </c:pt>
                <c:pt idx="133">
                  <c:v>-2.7993395E-19</c:v>
                </c:pt>
                <c:pt idx="134">
                  <c:v>-2.8104547000000002E-19</c:v>
                </c:pt>
                <c:pt idx="135">
                  <c:v>-2.8104547000000002E-19</c:v>
                </c:pt>
                <c:pt idx="136">
                  <c:v>-2.8374102000000001E-19</c:v>
                </c:pt>
                <c:pt idx="137">
                  <c:v>-2.8544715999999999E-19</c:v>
                </c:pt>
                <c:pt idx="138">
                  <c:v>-2.8616380000000001E-19</c:v>
                </c:pt>
                <c:pt idx="139">
                  <c:v>-2.8589101999999999E-19</c:v>
                </c:pt>
                <c:pt idx="140">
                  <c:v>-2.8589101999999999E-19</c:v>
                </c:pt>
                <c:pt idx="141">
                  <c:v>-2.8714944000000001E-19</c:v>
                </c:pt>
                <c:pt idx="142">
                  <c:v>-2.8735463E-19</c:v>
                </c:pt>
                <c:pt idx="143">
                  <c:v>-2.8650660000000001E-19</c:v>
                </c:pt>
                <c:pt idx="144">
                  <c:v>-2.8460531999999998E-19</c:v>
                </c:pt>
                <c:pt idx="145">
                  <c:v>-2.8460531999999998E-19</c:v>
                </c:pt>
                <c:pt idx="146">
                  <c:v>-2.8443943999999998E-19</c:v>
                </c:pt>
                <c:pt idx="147">
                  <c:v>-2.8324673E-19</c:v>
                </c:pt>
                <c:pt idx="148">
                  <c:v>-2.8102720000000001E-19</c:v>
                </c:pt>
                <c:pt idx="149">
                  <c:v>-2.7778085000000001E-19</c:v>
                </c:pt>
                <c:pt idx="150">
                  <c:v>-2.7778085000000001E-19</c:v>
                </c:pt>
                <c:pt idx="151">
                  <c:v>-2.7602256999999999E-19</c:v>
                </c:pt>
                <c:pt idx="152">
                  <c:v>-2.7331530000000001E-19</c:v>
                </c:pt>
                <c:pt idx="153">
                  <c:v>-2.6965907000000001E-19</c:v>
                </c:pt>
                <c:pt idx="154">
                  <c:v>-2.6505386999999998E-19</c:v>
                </c:pt>
                <c:pt idx="155">
                  <c:v>-2.6505386999999998E-19</c:v>
                </c:pt>
                <c:pt idx="156">
                  <c:v>-2.6205213999999998E-19</c:v>
                </c:pt>
                <c:pt idx="157">
                  <c:v>-2.5817405999999998E-19</c:v>
                </c:pt>
                <c:pt idx="158">
                  <c:v>-2.5341967999999999E-19</c:v>
                </c:pt>
                <c:pt idx="159">
                  <c:v>-2.4778898E-19</c:v>
                </c:pt>
                <c:pt idx="160">
                  <c:v>-2.4778898E-19</c:v>
                </c:pt>
                <c:pt idx="161">
                  <c:v>-2.4360759999999998E-19</c:v>
                </c:pt>
                <c:pt idx="162">
                  <c:v>-2.3868188000000001E-19</c:v>
                </c:pt>
                <c:pt idx="163">
                  <c:v>-2.3301182000000001E-19</c:v>
                </c:pt>
                <c:pt idx="164">
                  <c:v>-2.265974E-19</c:v>
                </c:pt>
                <c:pt idx="165">
                  <c:v>-2.265974E-19</c:v>
                </c:pt>
                <c:pt idx="166">
                  <c:v>-2.2163056000000002E-19</c:v>
                </c:pt>
                <c:pt idx="167">
                  <c:v>-2.1605703E-19</c:v>
                </c:pt>
                <c:pt idx="168">
                  <c:v>-2.0987678E-19</c:v>
                </c:pt>
                <c:pt idx="169">
                  <c:v>-2.0308979999999999E-19</c:v>
                </c:pt>
                <c:pt idx="170">
                  <c:v>-2.0308979999999999E-19</c:v>
                </c:pt>
                <c:pt idx="171">
                  <c:v>-1.9756928E-19</c:v>
                </c:pt>
                <c:pt idx="172">
                  <c:v>-1.9157343000000001E-19</c:v>
                </c:pt>
                <c:pt idx="173">
                  <c:v>-1.851022E-19</c:v>
                </c:pt>
                <c:pt idx="174">
                  <c:v>-1.7815560999999999E-19</c:v>
                </c:pt>
                <c:pt idx="175">
                  <c:v>-1.7815560999999999E-19</c:v>
                </c:pt>
                <c:pt idx="176">
                  <c:v>-1.7249714E-19</c:v>
                </c:pt>
                <c:pt idx="177">
                  <c:v>-1.6648391E-19</c:v>
                </c:pt>
                <c:pt idx="178">
                  <c:v>-1.6011593E-19</c:v>
                </c:pt>
                <c:pt idx="179">
                  <c:v>-1.5339317E-19</c:v>
                </c:pt>
                <c:pt idx="180">
                  <c:v>-1.5339317E-19</c:v>
                </c:pt>
                <c:pt idx="181">
                  <c:v>-1.4776679999999999E-19</c:v>
                </c:pt>
                <c:pt idx="182">
                  <c:v>-1.4191660999999999E-19</c:v>
                </c:pt>
                <c:pt idx="183">
                  <c:v>-1.3584264E-19</c:v>
                </c:pt>
                <c:pt idx="184">
                  <c:v>-1.2954485999999999E-19</c:v>
                </c:pt>
                <c:pt idx="185">
                  <c:v>-1.2954485999999999E-19</c:v>
                </c:pt>
                <c:pt idx="186">
                  <c:v>-1.2429694999999999E-19</c:v>
                </c:pt>
                <c:pt idx="187">
                  <c:v>-1.1889393999999999E-19</c:v>
                </c:pt>
                <c:pt idx="188">
                  <c:v>-1.1333582000000001E-19</c:v>
                </c:pt>
                <c:pt idx="189">
                  <c:v>-1.07622576E-19</c:v>
                </c:pt>
                <c:pt idx="190">
                  <c:v>-1.07622576E-19</c:v>
                </c:pt>
                <c:pt idx="191">
                  <c:v>-1.02876925E-19</c:v>
                </c:pt>
                <c:pt idx="192">
                  <c:v>-9.8052509999999996E-20</c:v>
                </c:pt>
                <c:pt idx="193">
                  <c:v>-9.3149330000000005E-20</c:v>
                </c:pt>
                <c:pt idx="194">
                  <c:v>-8.8167385000000001E-20</c:v>
                </c:pt>
                <c:pt idx="195">
                  <c:v>-8.8167385000000001E-20</c:v>
                </c:pt>
                <c:pt idx="196">
                  <c:v>-8.3998834000000006E-20</c:v>
                </c:pt>
                <c:pt idx="197">
                  <c:v>-7.9811890000000005E-20</c:v>
                </c:pt>
                <c:pt idx="198">
                  <c:v>-7.5606563000000006E-20</c:v>
                </c:pt>
                <c:pt idx="199">
                  <c:v>-7.1382856000000005E-20</c:v>
                </c:pt>
                <c:pt idx="200">
                  <c:v>-7.1382856000000005E-20</c:v>
                </c:pt>
                <c:pt idx="201">
                  <c:v>-6.7850999999999995E-20</c:v>
                </c:pt>
                <c:pt idx="202">
                  <c:v>-6.4333560000000006E-20</c:v>
                </c:pt>
                <c:pt idx="203">
                  <c:v>-6.0830529999999995E-20</c:v>
                </c:pt>
                <c:pt idx="204">
                  <c:v>-5.7341919999999995E-20</c:v>
                </c:pt>
                <c:pt idx="205">
                  <c:v>-5.7341919999999995E-20</c:v>
                </c:pt>
                <c:pt idx="206">
                  <c:v>-5.4443210000000005E-20</c:v>
                </c:pt>
                <c:pt idx="207">
                  <c:v>-5.1578704999999998E-20</c:v>
                </c:pt>
                <c:pt idx="208">
                  <c:v>-4.8748380000000002E-20</c:v>
                </c:pt>
                <c:pt idx="209">
                  <c:v>-4.5952247999999999E-20</c:v>
                </c:pt>
                <c:pt idx="210">
                  <c:v>-4.5952247999999999E-20</c:v>
                </c:pt>
                <c:pt idx="211">
                  <c:v>-4.3636488000000003E-20</c:v>
                </c:pt>
                <c:pt idx="212">
                  <c:v>-4.136469E-20</c:v>
                </c:pt>
                <c:pt idx="213">
                  <c:v>-3.9136852000000003E-20</c:v>
                </c:pt>
                <c:pt idx="214">
                  <c:v>-3.6952975999999999E-20</c:v>
                </c:pt>
                <c:pt idx="215">
                  <c:v>-3.6952975999999999E-20</c:v>
                </c:pt>
                <c:pt idx="216">
                  <c:v>-3.5166285000000001E-20</c:v>
                </c:pt>
                <c:pt idx="217">
                  <c:v>-3.3421470000000003E-20</c:v>
                </c:pt>
                <c:pt idx="218">
                  <c:v>-3.171853E-20</c:v>
                </c:pt>
                <c:pt idx="219">
                  <c:v>-3.0057465E-20</c:v>
                </c:pt>
                <c:pt idx="220">
                  <c:v>-3.0057465E-20</c:v>
                </c:pt>
                <c:pt idx="221">
                  <c:v>-2.8724679999999999E-20</c:v>
                </c:pt>
                <c:pt idx="222">
                  <c:v>-2.7427926E-20</c:v>
                </c:pt>
                <c:pt idx="223">
                  <c:v>-2.6167202999999999E-20</c:v>
                </c:pt>
                <c:pt idx="224">
                  <c:v>-2.4942510000000001E-20</c:v>
                </c:pt>
                <c:pt idx="225">
                  <c:v>-2.4942510000000001E-20</c:v>
                </c:pt>
                <c:pt idx="226">
                  <c:v>-2.3986474999999999E-20</c:v>
                </c:pt>
                <c:pt idx="227">
                  <c:v>-2.3059068E-20</c:v>
                </c:pt>
                <c:pt idx="228">
                  <c:v>-2.2160289999999999E-20</c:v>
                </c:pt>
                <c:pt idx="229">
                  <c:v>-2.1290139999999999E-20</c:v>
                </c:pt>
                <c:pt idx="230">
                  <c:v>-2.1290139999999999E-20</c:v>
                </c:pt>
                <c:pt idx="231">
                  <c:v>-2.0638235000000001E-20</c:v>
                </c:pt>
                <c:pt idx="232">
                  <c:v>-2.000579E-20</c:v>
                </c:pt>
                <c:pt idx="233">
                  <c:v>-1.9392802E-20</c:v>
                </c:pt>
                <c:pt idx="234">
                  <c:v>-1.8799272000000001E-20</c:v>
                </c:pt>
                <c:pt idx="235">
                  <c:v>-1.8799272000000001E-20</c:v>
                </c:pt>
                <c:pt idx="236">
                  <c:v>-1.8386234999999999E-20</c:v>
                </c:pt>
                <c:pt idx="237">
                  <c:v>-1.7984144E-20</c:v>
                </c:pt>
                <c:pt idx="238">
                  <c:v>-1.7592998999999999E-20</c:v>
                </c:pt>
                <c:pt idx="239">
                  <c:v>-1.72128E-20</c:v>
                </c:pt>
                <c:pt idx="240">
                  <c:v>-1.72128E-20</c:v>
                </c:pt>
                <c:pt idx="241">
                  <c:v>-1.6985262E-20</c:v>
                </c:pt>
                <c:pt idx="242">
                  <c:v>-1.6754915E-20</c:v>
                </c:pt>
                <c:pt idx="243">
                  <c:v>-1.6521758E-20</c:v>
                </c:pt>
                <c:pt idx="244">
                  <c:v>-1.6285792E-20</c:v>
                </c:pt>
                <c:pt idx="245">
                  <c:v>-1.6285792E-20</c:v>
                </c:pt>
                <c:pt idx="246">
                  <c:v>-1.6201193E-20</c:v>
                </c:pt>
                <c:pt idx="247">
                  <c:v>-1.6102615000000001E-20</c:v>
                </c:pt>
                <c:pt idx="248">
                  <c:v>-1.5990055999999999E-20</c:v>
                </c:pt>
                <c:pt idx="249">
                  <c:v>-1.5863514999999999E-20</c:v>
                </c:pt>
                <c:pt idx="250">
                  <c:v>-1.5863514999999999E-20</c:v>
                </c:pt>
                <c:pt idx="251">
                  <c:v>-1.5868664000000001E-20</c:v>
                </c:pt>
                <c:pt idx="252">
                  <c:v>-1.5851365000000001E-20</c:v>
                </c:pt>
                <c:pt idx="253">
                  <c:v>-1.5811619E-20</c:v>
                </c:pt>
                <c:pt idx="254">
                  <c:v>-1.5749424999999999E-20</c:v>
                </c:pt>
                <c:pt idx="255">
                  <c:v>-1.5749424999999999E-20</c:v>
                </c:pt>
                <c:pt idx="256">
                  <c:v>-1.5816664000000001E-20</c:v>
                </c:pt>
                <c:pt idx="257">
                  <c:v>-1.585363E-20</c:v>
                </c:pt>
                <c:pt idx="258">
                  <c:v>-1.5860324E-20</c:v>
                </c:pt>
                <c:pt idx="259">
                  <c:v>-1.5836746000000001E-20</c:v>
                </c:pt>
                <c:pt idx="260">
                  <c:v>-1.5836746000000001E-20</c:v>
                </c:pt>
                <c:pt idx="261">
                  <c:v>-1.5927896000000001E-20</c:v>
                </c:pt>
                <c:pt idx="262">
                  <c:v>-1.5980743E-20</c:v>
                </c:pt>
                <c:pt idx="263">
                  <c:v>-1.5995288E-20</c:v>
                </c:pt>
                <c:pt idx="264">
                  <c:v>-1.5971532999999999E-20</c:v>
                </c:pt>
                <c:pt idx="265">
                  <c:v>-1.5971532999999999E-20</c:v>
                </c:pt>
                <c:pt idx="266">
                  <c:v>-1.6069793000000001E-20</c:v>
                </c:pt>
                <c:pt idx="267">
                  <c:v>-1.6122838999999999E-20</c:v>
                </c:pt>
                <c:pt idx="268">
                  <c:v>-1.6130669999999999E-20</c:v>
                </c:pt>
                <c:pt idx="269">
                  <c:v>-1.6093286999999999E-20</c:v>
                </c:pt>
                <c:pt idx="270">
                  <c:v>-1.6093286999999999E-20</c:v>
                </c:pt>
                <c:pt idx="271">
                  <c:v>-1.6165138E-20</c:v>
                </c:pt>
                <c:pt idx="272">
                  <c:v>-1.6187628999999999E-20</c:v>
                </c:pt>
                <c:pt idx="273">
                  <c:v>-1.6160756999999999E-20</c:v>
                </c:pt>
                <c:pt idx="274">
                  <c:v>-1.6084524000000001E-20</c:v>
                </c:pt>
                <c:pt idx="275">
                  <c:v>-1.6084524000000001E-20</c:v>
                </c:pt>
                <c:pt idx="276">
                  <c:v>-1.61181E-20</c:v>
                </c:pt>
                <c:pt idx="277">
                  <c:v>-1.6099607000000001E-20</c:v>
                </c:pt>
                <c:pt idx="278">
                  <c:v>-1.6029043000000001E-20</c:v>
                </c:pt>
                <c:pt idx="279">
                  <c:v>-1.5906407E-20</c:v>
                </c:pt>
                <c:pt idx="280">
                  <c:v>-1.5906407E-20</c:v>
                </c:pt>
                <c:pt idx="281">
                  <c:v>-1.5880354E-20</c:v>
                </c:pt>
                <c:pt idx="282">
                  <c:v>-1.5800566999999999E-20</c:v>
                </c:pt>
                <c:pt idx="283">
                  <c:v>-1.5667045000000001E-20</c:v>
                </c:pt>
                <c:pt idx="284">
                  <c:v>-1.5479789000000001E-20</c:v>
                </c:pt>
                <c:pt idx="285">
                  <c:v>-1.5479789000000001E-20</c:v>
                </c:pt>
                <c:pt idx="286">
                  <c:v>-1.539548E-20</c:v>
                </c:pt>
                <c:pt idx="287">
                  <c:v>-1.5258232E-20</c:v>
                </c:pt>
                <c:pt idx="288">
                  <c:v>-1.5068046000000001E-20</c:v>
                </c:pt>
                <c:pt idx="289">
                  <c:v>-1.4824922000000001E-20</c:v>
                </c:pt>
                <c:pt idx="290">
                  <c:v>-1.4824922000000001E-20</c:v>
                </c:pt>
                <c:pt idx="291">
                  <c:v>-1.4672108000000001E-20</c:v>
                </c:pt>
                <c:pt idx="292">
                  <c:v>-1.4470006E-20</c:v>
                </c:pt>
                <c:pt idx="293">
                  <c:v>-1.4218613000000001E-20</c:v>
                </c:pt>
                <c:pt idx="294">
                  <c:v>-1.3917930999999999E-20</c:v>
                </c:pt>
                <c:pt idx="295">
                  <c:v>-1.3917930999999999E-20</c:v>
                </c:pt>
                <c:pt idx="296">
                  <c:v>-1.3708780000000001E-20</c:v>
                </c:pt>
                <c:pt idx="297">
                  <c:v>-1.3455372000000001E-20</c:v>
                </c:pt>
                <c:pt idx="298">
                  <c:v>-1.3157706E-20</c:v>
                </c:pt>
                <c:pt idx="299">
                  <c:v>-1.2815781999999999E-20</c:v>
                </c:pt>
                <c:pt idx="300">
                  <c:v>-1.2815781999999999E-20</c:v>
                </c:pt>
                <c:pt idx="301">
                  <c:v>-1.25536395E-20</c:v>
                </c:pt>
                <c:pt idx="302">
                  <c:v>-1.2253727E-20</c:v>
                </c:pt>
                <c:pt idx="303">
                  <c:v>-1.1916044E-20</c:v>
                </c:pt>
                <c:pt idx="304">
                  <c:v>-1.1540591E-20</c:v>
                </c:pt>
                <c:pt idx="305">
                  <c:v>-1.1540591E-20</c:v>
                </c:pt>
                <c:pt idx="306">
                  <c:v>-1.1245744999999999E-20</c:v>
                </c:pt>
                <c:pt idx="307">
                  <c:v>-1.0920485999999999E-20</c:v>
                </c:pt>
                <c:pt idx="308">
                  <c:v>-1.0564815E-20</c:v>
                </c:pt>
                <c:pt idx="309">
                  <c:v>-1.01787305E-20</c:v>
                </c:pt>
                <c:pt idx="310">
                  <c:v>-1.01787305E-20</c:v>
                </c:pt>
                <c:pt idx="311">
                  <c:v>-9.8601720000000004E-21</c:v>
                </c:pt>
                <c:pt idx="312">
                  <c:v>-9.5187250000000005E-21</c:v>
                </c:pt>
                <c:pt idx="313">
                  <c:v>-9.1543889999999998E-21</c:v>
                </c:pt>
                <c:pt idx="314">
                  <c:v>-8.767165E-21</c:v>
                </c:pt>
                <c:pt idx="315">
                  <c:v>-8.767165E-21</c:v>
                </c:pt>
                <c:pt idx="316">
                  <c:v>-8.4474414000000001E-21</c:v>
                </c:pt>
                <c:pt idx="317">
                  <c:v>-8.1110320000000002E-21</c:v>
                </c:pt>
                <c:pt idx="318">
                  <c:v>-7.7579355000000006E-21</c:v>
                </c:pt>
                <c:pt idx="319">
                  <c:v>-7.3881530000000003E-21</c:v>
                </c:pt>
                <c:pt idx="320">
                  <c:v>-7.3881530000000003E-21</c:v>
                </c:pt>
                <c:pt idx="321">
                  <c:v>-7.0748890000000002E-21</c:v>
                </c:pt>
                <c:pt idx="322">
                  <c:v>-6.7521396000000003E-21</c:v>
                </c:pt>
                <c:pt idx="323">
                  <c:v>-6.4199066999999999E-21</c:v>
                </c:pt>
                <c:pt idx="324">
                  <c:v>-6.0781898000000003E-21</c:v>
                </c:pt>
                <c:pt idx="325">
                  <c:v>-6.0781898000000003E-21</c:v>
                </c:pt>
                <c:pt idx="326">
                  <c:v>-5.7874480000000002E-21</c:v>
                </c:pt>
                <c:pt idx="327">
                  <c:v>-5.4924667000000002E-21</c:v>
                </c:pt>
                <c:pt idx="328">
                  <c:v>-5.1932466999999998E-21</c:v>
                </c:pt>
                <c:pt idx="329">
                  <c:v>-4.8897876999999996E-21</c:v>
                </c:pt>
                <c:pt idx="330">
                  <c:v>-4.8897876999999996E-21</c:v>
                </c:pt>
                <c:pt idx="331">
                  <c:v>-4.6280788000000004E-21</c:v>
                </c:pt>
                <c:pt idx="332">
                  <c:v>-4.3659919999999997E-21</c:v>
                </c:pt>
                <c:pt idx="333">
                  <c:v>-4.1035274999999997E-21</c:v>
                </c:pt>
                <c:pt idx="334">
                  <c:v>-3.8406850000000003E-21</c:v>
                </c:pt>
                <c:pt idx="335">
                  <c:v>-3.8406850000000003E-21</c:v>
                </c:pt>
                <c:pt idx="336">
                  <c:v>-3.6158439999999997E-21</c:v>
                </c:pt>
                <c:pt idx="337">
                  <c:v>-3.3929276999999998E-21</c:v>
                </c:pt>
                <c:pt idx="338">
                  <c:v>-3.1719360000000001E-21</c:v>
                </c:pt>
                <c:pt idx="339">
                  <c:v>-2.9528689999999998E-21</c:v>
                </c:pt>
                <c:pt idx="340">
                  <c:v>-2.9528689999999998E-21</c:v>
                </c:pt>
                <c:pt idx="341">
                  <c:v>-2.7640432000000001E-21</c:v>
                </c:pt>
                <c:pt idx="342">
                  <c:v>-2.5789527000000001E-21</c:v>
                </c:pt>
                <c:pt idx="343">
                  <c:v>-2.3975972999999999E-21</c:v>
                </c:pt>
                <c:pt idx="344">
                  <c:v>-2.2199774999999999E-21</c:v>
                </c:pt>
                <c:pt idx="345">
                  <c:v>-2.2199774999999999E-21</c:v>
                </c:pt>
                <c:pt idx="346">
                  <c:v>-2.0676367000000001E-21</c:v>
                </c:pt>
                <c:pt idx="347">
                  <c:v>-1.9195732E-21</c:v>
                </c:pt>
                <c:pt idx="348">
                  <c:v>-1.7757872999999999E-21</c:v>
                </c:pt>
                <c:pt idx="349">
                  <c:v>-1.6362789999999999E-21</c:v>
                </c:pt>
                <c:pt idx="350">
                  <c:v>-1.6362789999999999E-21</c:v>
                </c:pt>
                <c:pt idx="351">
                  <c:v>-1.5158501E-21</c:v>
                </c:pt>
                <c:pt idx="352">
                  <c:v>-1.3998397000000001E-21</c:v>
                </c:pt>
                <c:pt idx="353">
                  <c:v>-1.2882478000000001E-21</c:v>
                </c:pt>
                <c:pt idx="354">
                  <c:v>-1.1810743E-21</c:v>
                </c:pt>
                <c:pt idx="355">
                  <c:v>-1.1810743E-21</c:v>
                </c:pt>
                <c:pt idx="356">
                  <c:v>-1.0893126999999999E-21</c:v>
                </c:pt>
                <c:pt idx="357">
                  <c:v>-1.0015316E-21</c:v>
                </c:pt>
                <c:pt idx="358">
                  <c:v>-9.1773110000000003E-22</c:v>
                </c:pt>
                <c:pt idx="359">
                  <c:v>-8.379113E-22</c:v>
                </c:pt>
                <c:pt idx="360">
                  <c:v>-8.379113E-22</c:v>
                </c:pt>
                <c:pt idx="361">
                  <c:v>-7.6919906E-22</c:v>
                </c:pt>
                <c:pt idx="362">
                  <c:v>-7.0401959999999997E-22</c:v>
                </c:pt>
                <c:pt idx="363">
                  <c:v>-6.4237293999999999E-22</c:v>
                </c:pt>
                <c:pt idx="364">
                  <c:v>-5.8425905999999997E-22</c:v>
                </c:pt>
                <c:pt idx="365">
                  <c:v>-5.8425905999999997E-22</c:v>
                </c:pt>
                <c:pt idx="366">
                  <c:v>-5.3463359999999998E-22</c:v>
                </c:pt>
                <c:pt idx="367">
                  <c:v>-4.8780604E-22</c:v>
                </c:pt>
                <c:pt idx="368">
                  <c:v>-4.4377639999999999E-22</c:v>
                </c:pt>
                <c:pt idx="369">
                  <c:v>-4.0254470000000002E-22</c:v>
                </c:pt>
                <c:pt idx="370">
                  <c:v>-4.0254470000000002E-22</c:v>
                </c:pt>
                <c:pt idx="371">
                  <c:v>-3.6731503999999999E-22</c:v>
                </c:pt>
                <c:pt idx="372">
                  <c:v>-3.3428691000000001E-22</c:v>
                </c:pt>
                <c:pt idx="373">
                  <c:v>-3.0346027999999999E-22</c:v>
                </c:pt>
                <c:pt idx="374">
                  <c:v>-2.7483513E-22</c:v>
                </c:pt>
                <c:pt idx="375">
                  <c:v>-2.7483513E-22</c:v>
                </c:pt>
                <c:pt idx="376">
                  <c:v>-2.5051349999999998E-22</c:v>
                </c:pt>
                <c:pt idx="377">
                  <c:v>-2.2782293E-22</c:v>
                </c:pt>
                <c:pt idx="378">
                  <c:v>-2.0676341000000001E-22</c:v>
                </c:pt>
                <c:pt idx="379">
                  <c:v>-1.8733495999999999E-22</c:v>
                </c:pt>
                <c:pt idx="380">
                  <c:v>-1.8733495999999999E-22</c:v>
                </c:pt>
                <c:pt idx="381">
                  <c:v>-1.7081884E-22</c:v>
                </c:pt>
                <c:pt idx="382">
                  <c:v>-1.5546919E-22</c:v>
                </c:pt>
                <c:pt idx="383">
                  <c:v>-1.4128601000000001E-22</c:v>
                </c:pt>
                <c:pt idx="384">
                  <c:v>-1.2826931E-22</c:v>
                </c:pt>
                <c:pt idx="385">
                  <c:v>-1.2826931E-22</c:v>
                </c:pt>
                <c:pt idx="386">
                  <c:v>-1.1733708000000001E-22</c:v>
                </c:pt>
                <c:pt idx="387">
                  <c:v>-1.0719082000000001E-22</c:v>
                </c:pt>
                <c:pt idx="388">
                  <c:v>-9.7830559999999995E-23</c:v>
                </c:pt>
                <c:pt idx="389">
                  <c:v>-8.9256279999999996E-23</c:v>
                </c:pt>
                <c:pt idx="390">
                  <c:v>-8.9256279999999996E-23</c:v>
                </c:pt>
                <c:pt idx="391">
                  <c:v>-8.2055270000000005E-23</c:v>
                </c:pt>
                <c:pt idx="392">
                  <c:v>-7.5381419999999997E-23</c:v>
                </c:pt>
                <c:pt idx="393">
                  <c:v>-6.9234729999999995E-23</c:v>
                </c:pt>
                <c:pt idx="394">
                  <c:v>-6.3615190000000002E-23</c:v>
                </c:pt>
                <c:pt idx="395">
                  <c:v>-6.3615190000000002E-23</c:v>
                </c:pt>
                <c:pt idx="396">
                  <c:v>-5.8981520000000005E-23</c:v>
                </c:pt>
                <c:pt idx="397">
                  <c:v>-5.4673329999999998E-23</c:v>
                </c:pt>
                <c:pt idx="398">
                  <c:v>-5.0690618E-23</c:v>
                </c:pt>
                <c:pt idx="399">
                  <c:v>-4.7033385999999999E-23</c:v>
                </c:pt>
                <c:pt idx="400">
                  <c:v>-4.7033385999999999E-23</c:v>
                </c:pt>
                <c:pt idx="401">
                  <c:v>-4.4053829999999999E-23</c:v>
                </c:pt>
                <c:pt idx="402">
                  <c:v>-4.1271791999999998E-23</c:v>
                </c:pt>
                <c:pt idx="403">
                  <c:v>-3.8687266000000002E-23</c:v>
                </c:pt>
                <c:pt idx="404">
                  <c:v>-3.6300258000000001E-23</c:v>
                </c:pt>
                <c:pt idx="405">
                  <c:v>-3.6300258000000001E-23</c:v>
                </c:pt>
                <c:pt idx="406">
                  <c:v>-3.4400220000000001E-23</c:v>
                </c:pt>
                <c:pt idx="407">
                  <c:v>-3.2606348E-23</c:v>
                </c:pt>
                <c:pt idx="408">
                  <c:v>-3.0918639999999998E-23</c:v>
                </c:pt>
                <c:pt idx="409">
                  <c:v>-2.9337100000000001E-23</c:v>
                </c:pt>
                <c:pt idx="410">
                  <c:v>-2.9337100000000001E-23</c:v>
                </c:pt>
                <c:pt idx="411">
                  <c:v>-2.8100070000000002E-23</c:v>
                </c:pt>
                <c:pt idx="412">
                  <c:v>-2.6909461999999998E-23</c:v>
                </c:pt>
                <c:pt idx="413">
                  <c:v>-2.5765272E-23</c:v>
                </c:pt>
                <c:pt idx="414">
                  <c:v>-2.4667501999999999E-23</c:v>
                </c:pt>
                <c:pt idx="415">
                  <c:v>-2.4667501999999999E-23</c:v>
                </c:pt>
                <c:pt idx="416">
                  <c:v>-2.3839228E-23</c:v>
                </c:pt>
                <c:pt idx="417">
                  <c:v>-2.3019340000000001E-23</c:v>
                </c:pt>
                <c:pt idx="418">
                  <c:v>-2.2207839E-23</c:v>
                </c:pt>
                <c:pt idx="419">
                  <c:v>-2.1404721E-23</c:v>
                </c:pt>
                <c:pt idx="420">
                  <c:v>-2.1404721E-23</c:v>
                </c:pt>
                <c:pt idx="421">
                  <c:v>-2.0806238E-23</c:v>
                </c:pt>
                <c:pt idx="422">
                  <c:v>-2.0193730000000001E-23</c:v>
                </c:pt>
                <c:pt idx="423">
                  <c:v>-1.9567197999999999E-23</c:v>
                </c:pt>
                <c:pt idx="424">
                  <c:v>-1.8926641000000001E-23</c:v>
                </c:pt>
                <c:pt idx="425">
                  <c:v>-1.8926641000000001E-23</c:v>
                </c:pt>
                <c:pt idx="426">
                  <c:v>-1.8461518E-23</c:v>
                </c:pt>
                <c:pt idx="427">
                  <c:v>-1.7969736E-23</c:v>
                </c:pt>
                <c:pt idx="428">
                  <c:v>-1.7451296000000001E-23</c:v>
                </c:pt>
                <c:pt idx="429">
                  <c:v>-1.6906198E-23</c:v>
                </c:pt>
                <c:pt idx="430">
                  <c:v>-1.6906198E-23</c:v>
                </c:pt>
                <c:pt idx="431">
                  <c:v>-1.6500373E-23</c:v>
                </c:pt>
                <c:pt idx="432">
                  <c:v>-1.6062963999999999E-23</c:v>
                </c:pt>
                <c:pt idx="433">
                  <c:v>-1.5593969E-23</c:v>
                </c:pt>
                <c:pt idx="434">
                  <c:v>-1.5093386000000001E-23</c:v>
                </c:pt>
                <c:pt idx="435">
                  <c:v>-1.5093386000000001E-23</c:v>
                </c:pt>
                <c:pt idx="436">
                  <c:v>-1.4719135999999999E-23</c:v>
                </c:pt>
                <c:pt idx="437">
                  <c:v>-1.4312137999999999E-23</c:v>
                </c:pt>
                <c:pt idx="438">
                  <c:v>-1.3872389000000001E-23</c:v>
                </c:pt>
                <c:pt idx="439">
                  <c:v>-1.3399891E-23</c:v>
                </c:pt>
                <c:pt idx="440">
                  <c:v>-1.3399891E-23</c:v>
                </c:pt>
                <c:pt idx="441">
                  <c:v>-1.3030808000000001E-23</c:v>
                </c:pt>
                <c:pt idx="442">
                  <c:v>-1.2632416999999999E-23</c:v>
                </c:pt>
                <c:pt idx="443">
                  <c:v>-1.22047156E-23</c:v>
                </c:pt>
                <c:pt idx="444">
                  <c:v>-1.17477056E-23</c:v>
                </c:pt>
                <c:pt idx="445">
                  <c:v>-1.17477056E-23</c:v>
                </c:pt>
                <c:pt idx="446">
                  <c:v>-1.1384353E-23</c:v>
                </c:pt>
                <c:pt idx="447">
                  <c:v>-1.0996614500000001E-23</c:v>
                </c:pt>
                <c:pt idx="448">
                  <c:v>-1.0584491E-23</c:v>
                </c:pt>
                <c:pt idx="449">
                  <c:v>-1.0147981E-23</c:v>
                </c:pt>
                <c:pt idx="450">
                  <c:v>-1.0147981E-23</c:v>
                </c:pt>
                <c:pt idx="451">
                  <c:v>-9.7896865000000005E-24</c:v>
                </c:pt>
                <c:pt idx="452">
                  <c:v>-9.4124113999999997E-24</c:v>
                </c:pt>
                <c:pt idx="453">
                  <c:v>-9.0161555999999998E-24</c:v>
                </c:pt>
                <c:pt idx="454">
                  <c:v>-8.6009199999999999E-24</c:v>
                </c:pt>
                <c:pt idx="455">
                  <c:v>-8.6009199999999999E-24</c:v>
                </c:pt>
                <c:pt idx="456">
                  <c:v>-8.2618010000000005E-24</c:v>
                </c:pt>
                <c:pt idx="457">
                  <c:v>-7.9087455000000002E-24</c:v>
                </c:pt>
                <c:pt idx="458">
                  <c:v>-7.5417524000000007E-24</c:v>
                </c:pt>
                <c:pt idx="459">
                  <c:v>-7.1608220000000003E-24</c:v>
                </c:pt>
                <c:pt idx="460">
                  <c:v>-7.1608220000000003E-24</c:v>
                </c:pt>
                <c:pt idx="461">
                  <c:v>-6.840855E-24</c:v>
                </c:pt>
                <c:pt idx="462">
                  <c:v>-6.5134461999999997E-24</c:v>
                </c:pt>
                <c:pt idx="463">
                  <c:v>-6.1785960000000001E-24</c:v>
                </c:pt>
                <c:pt idx="464">
                  <c:v>-5.8363038000000001E-24</c:v>
                </c:pt>
                <c:pt idx="465">
                  <c:v>-5.8363038000000001E-24</c:v>
                </c:pt>
                <c:pt idx="466">
                  <c:v>-5.5470324000000003E-24</c:v>
                </c:pt>
                <c:pt idx="467">
                  <c:v>-5.2544270000000002E-24</c:v>
                </c:pt>
                <c:pt idx="468">
                  <c:v>-4.9584878000000002E-24</c:v>
                </c:pt>
                <c:pt idx="469">
                  <c:v>-4.6592149999999998E-24</c:v>
                </c:pt>
                <c:pt idx="470">
                  <c:v>-4.6592149999999998E-24</c:v>
                </c:pt>
                <c:pt idx="471">
                  <c:v>-4.4028590000000001E-24</c:v>
                </c:pt>
                <c:pt idx="472">
                  <c:v>-4.1465906000000004E-24</c:v>
                </c:pt>
                <c:pt idx="473">
                  <c:v>-3.8904095E-24</c:v>
                </c:pt>
                <c:pt idx="474">
                  <c:v>-3.6343152999999999E-24</c:v>
                </c:pt>
                <c:pt idx="475">
                  <c:v>-3.6343152999999999E-24</c:v>
                </c:pt>
                <c:pt idx="476">
                  <c:v>-3.4157290000000001E-24</c:v>
                </c:pt>
                <c:pt idx="477">
                  <c:v>-3.199389E-24</c:v>
                </c:pt>
                <c:pt idx="478">
                  <c:v>-2.9852961999999999E-24</c:v>
                </c:pt>
                <c:pt idx="479">
                  <c:v>-2.7734497999999999E-24</c:v>
                </c:pt>
                <c:pt idx="480">
                  <c:v>-2.7734497999999999E-24</c:v>
                </c:pt>
                <c:pt idx="481">
                  <c:v>-2.5908665E-24</c:v>
                </c:pt>
                <c:pt idx="482">
                  <c:v>-2.4120794999999999E-24</c:v>
                </c:pt>
                <c:pt idx="483">
                  <c:v>-2.2370885999999999E-24</c:v>
                </c:pt>
                <c:pt idx="484">
                  <c:v>-2.065894E-24</c:v>
                </c:pt>
                <c:pt idx="485">
                  <c:v>-2.065894E-24</c:v>
                </c:pt>
                <c:pt idx="486">
                  <c:v>-1.9192069000000001E-24</c:v>
                </c:pt>
                <c:pt idx="487">
                  <c:v>-1.7767560000000002E-24</c:v>
                </c:pt>
                <c:pt idx="488">
                  <c:v>-1.6385412E-24</c:v>
                </c:pt>
                <c:pt idx="489">
                  <c:v>-1.5045627E-24</c:v>
                </c:pt>
                <c:pt idx="490">
                  <c:v>-1.5045627E-24</c:v>
                </c:pt>
                <c:pt idx="491">
                  <c:v>-1.3893722E-24</c:v>
                </c:pt>
                <c:pt idx="492">
                  <c:v>-1.2784152E-24</c:v>
                </c:pt>
                <c:pt idx="493">
                  <c:v>-1.1716914E-24</c:v>
                </c:pt>
                <c:pt idx="494">
                  <c:v>-1.0692009E-24</c:v>
                </c:pt>
                <c:pt idx="495">
                  <c:v>-1.0692009E-24</c:v>
                </c:pt>
                <c:pt idx="496">
                  <c:v>-9.8224919999999994E-25</c:v>
                </c:pt>
                <c:pt idx="497">
                  <c:v>-8.9888810000000007E-25</c:v>
                </c:pt>
                <c:pt idx="498">
                  <c:v>-8.1911767E-25</c:v>
                </c:pt>
                <c:pt idx="499">
                  <c:v>-7.4293786E-25</c:v>
                </c:pt>
                <c:pt idx="500">
                  <c:v>-7.4293786E-25</c:v>
                </c:pt>
                <c:pt idx="501">
                  <c:v>-6.7822893000000003E-25</c:v>
                </c:pt>
                <c:pt idx="502">
                  <c:v>-6.1683930000000002E-25</c:v>
                </c:pt>
                <c:pt idx="503">
                  <c:v>-5.5876890000000004E-25</c:v>
                </c:pt>
                <c:pt idx="504">
                  <c:v>-5.0401780000000003E-25</c:v>
                </c:pt>
                <c:pt idx="505">
                  <c:v>-5.0401780000000003E-25</c:v>
                </c:pt>
                <c:pt idx="506">
                  <c:v>-4.5741280000000001E-25</c:v>
                </c:pt>
                <c:pt idx="507">
                  <c:v>-4.135107E-25</c:v>
                </c:pt>
                <c:pt idx="508">
                  <c:v>-3.7231152999999999E-25</c:v>
                </c:pt>
                <c:pt idx="509">
                  <c:v>-3.3381524000000002E-25</c:v>
                </c:pt>
                <c:pt idx="510">
                  <c:v>-3.3381524000000002E-25</c:v>
                </c:pt>
                <c:pt idx="511">
                  <c:v>-3.0117484000000001E-25</c:v>
                </c:pt>
                <c:pt idx="512">
                  <c:v>-2.7066308000000002E-25</c:v>
                </c:pt>
                <c:pt idx="513">
                  <c:v>-2.4227997000000002E-25</c:v>
                </c:pt>
                <c:pt idx="514">
                  <c:v>-2.1602552E-25</c:v>
                </c:pt>
                <c:pt idx="515">
                  <c:v>-2.1602552E-25</c:v>
                </c:pt>
                <c:pt idx="516">
                  <c:v>-1.9380689E-25</c:v>
                </c:pt>
                <c:pt idx="517">
                  <c:v>-1.7319331000000001E-25</c:v>
                </c:pt>
                <c:pt idx="518">
                  <c:v>-1.5418480999999999E-25</c:v>
                </c:pt>
                <c:pt idx="519">
                  <c:v>-1.3678136E-25</c:v>
                </c:pt>
                <c:pt idx="520">
                  <c:v>-1.3678136E-25</c:v>
                </c:pt>
                <c:pt idx="521">
                  <c:v>-1.2208366000000001E-25</c:v>
                </c:pt>
                <c:pt idx="522">
                  <c:v>-1.0852806E-25</c:v>
                </c:pt>
                <c:pt idx="523">
                  <c:v>-9.6114566000000003E-26</c:v>
                </c:pt>
                <c:pt idx="524">
                  <c:v>-8.484317E-26</c:v>
                </c:pt>
                <c:pt idx="525">
                  <c:v>-8.484317E-26</c:v>
                </c:pt>
                <c:pt idx="526">
                  <c:v>-7.5353959999999996E-26</c:v>
                </c:pt>
                <c:pt idx="527">
                  <c:v>-6.6648485000000002E-26</c:v>
                </c:pt>
                <c:pt idx="528">
                  <c:v>-5.8726759999999996E-26</c:v>
                </c:pt>
                <c:pt idx="529">
                  <c:v>-5.1588785E-26</c:v>
                </c:pt>
                <c:pt idx="530">
                  <c:v>-5.1588785E-26</c:v>
                </c:pt>
                <c:pt idx="531">
                  <c:v>-4.5595589999999998E-26</c:v>
                </c:pt>
                <c:pt idx="532">
                  <c:v>-4.0129862999999999E-26</c:v>
                </c:pt>
                <c:pt idx="533">
                  <c:v>-3.5191593000000001E-26</c:v>
                </c:pt>
                <c:pt idx="534">
                  <c:v>-3.0780792000000002E-26</c:v>
                </c:pt>
                <c:pt idx="535">
                  <c:v>-3.0780792000000002E-26</c:v>
                </c:pt>
                <c:pt idx="536">
                  <c:v>-2.7085273999999999E-26</c:v>
                </c:pt>
                <c:pt idx="537">
                  <c:v>-2.3733999E-26</c:v>
                </c:pt>
                <c:pt idx="538">
                  <c:v>-2.0726966000000001E-26</c:v>
                </c:pt>
                <c:pt idx="539">
                  <c:v>-1.8064177E-26</c:v>
                </c:pt>
                <c:pt idx="540">
                  <c:v>-1.8064177E-26</c:v>
                </c:pt>
                <c:pt idx="541">
                  <c:v>-1.5839097000000001E-26</c:v>
                </c:pt>
                <c:pt idx="542">
                  <c:v>-1.3830107999999999E-26</c:v>
                </c:pt>
                <c:pt idx="543">
                  <c:v>-1.2037207E-26</c:v>
                </c:pt>
                <c:pt idx="544">
                  <c:v>-1.04603965E-26</c:v>
                </c:pt>
                <c:pt idx="545">
                  <c:v>-1.04603965E-26</c:v>
                </c:pt>
                <c:pt idx="546">
                  <c:v>-9.1469270000000005E-27</c:v>
                </c:pt>
                <c:pt idx="547">
                  <c:v>-7.9659490000000002E-27</c:v>
                </c:pt>
                <c:pt idx="548">
                  <c:v>-6.9174635E-27</c:v>
                </c:pt>
                <c:pt idx="549">
                  <c:v>-6.0014696000000002E-27</c:v>
                </c:pt>
                <c:pt idx="550">
                  <c:v>-6.0014696000000002E-27</c:v>
                </c:pt>
                <c:pt idx="551">
                  <c:v>-5.2402412000000001E-27</c:v>
                </c:pt>
                <c:pt idx="552">
                  <c:v>-4.5580217000000002E-27</c:v>
                </c:pt>
                <c:pt idx="553">
                  <c:v>-3.9548112000000002E-27</c:v>
                </c:pt>
                <c:pt idx="554">
                  <c:v>-3.4306097000000001E-27</c:v>
                </c:pt>
                <c:pt idx="555">
                  <c:v>-3.4306097000000001E-27</c:v>
                </c:pt>
                <c:pt idx="556">
                  <c:v>-2.996884E-27</c:v>
                </c:pt>
                <c:pt idx="557">
                  <c:v>-2.6091004E-27</c:v>
                </c:pt>
                <c:pt idx="558">
                  <c:v>-2.2672592000000001E-27</c:v>
                </c:pt>
                <c:pt idx="559">
                  <c:v>-1.9713601E-27</c:v>
                </c:pt>
                <c:pt idx="560">
                  <c:v>-1.9713601E-27</c:v>
                </c:pt>
                <c:pt idx="561">
                  <c:v>-1.7277846999999999E-27</c:v>
                </c:pt>
                <c:pt idx="562">
                  <c:v>-1.5103904E-27</c:v>
                </c:pt>
                <c:pt idx="563">
                  <c:v>-1.3191774E-27</c:v>
                </c:pt>
                <c:pt idx="564">
                  <c:v>-1.1541453999999999E-27</c:v>
                </c:pt>
                <c:pt idx="565">
                  <c:v>-1.1541453999999999E-27</c:v>
                </c:pt>
                <c:pt idx="566">
                  <c:v>-1.0185673E-27</c:v>
                </c:pt>
                <c:pt idx="567">
                  <c:v>-8.9750260000000007E-28</c:v>
                </c:pt>
                <c:pt idx="568">
                  <c:v>-7.9095139999999999E-28</c:v>
                </c:pt>
                <c:pt idx="569">
                  <c:v>-6.9891359999999998E-28</c:v>
                </c:pt>
                <c:pt idx="570">
                  <c:v>-6.9891359999999998E-28</c:v>
                </c:pt>
                <c:pt idx="571">
                  <c:v>-6.2336752999999999E-28</c:v>
                </c:pt>
                <c:pt idx="572">
                  <c:v>-5.5554566E-28</c:v>
                </c:pt>
                <c:pt idx="573">
                  <c:v>-4.9544802999999999E-28</c:v>
                </c:pt>
                <c:pt idx="574">
                  <c:v>-4.4307459999999998E-28</c:v>
                </c:pt>
                <c:pt idx="575">
                  <c:v>-4.4307459999999998E-28</c:v>
                </c:pt>
                <c:pt idx="576">
                  <c:v>-4.0033432E-28</c:v>
                </c:pt>
                <c:pt idx="577">
                  <c:v>-3.6161967999999998E-28</c:v>
                </c:pt>
                <c:pt idx="578">
                  <c:v>-3.2693065000000001E-28</c:v>
                </c:pt>
                <c:pt idx="579">
                  <c:v>-2.9626727000000001E-28</c:v>
                </c:pt>
                <c:pt idx="580">
                  <c:v>-2.9626727000000001E-28</c:v>
                </c:pt>
                <c:pt idx="581">
                  <c:v>-2.7139200000000001E-28</c:v>
                </c:pt>
                <c:pt idx="582">
                  <c:v>-2.4857475E-28</c:v>
                </c:pt>
                <c:pt idx="583">
                  <c:v>-2.2781547999999999E-28</c:v>
                </c:pt>
                <c:pt idx="584">
                  <c:v>-2.0911424999999998E-28</c:v>
                </c:pt>
                <c:pt idx="585">
                  <c:v>-2.0911424999999998E-28</c:v>
                </c:pt>
                <c:pt idx="586">
                  <c:v>-1.9395627999999999E-28</c:v>
                </c:pt>
                <c:pt idx="587">
                  <c:v>-1.7980972000000001E-28</c:v>
                </c:pt>
                <c:pt idx="588">
                  <c:v>-1.6667457999999999E-28</c:v>
                </c:pt>
                <c:pt idx="589">
                  <c:v>-1.5455087E-28</c:v>
                </c:pt>
                <c:pt idx="590">
                  <c:v>-1.5455087E-28</c:v>
                </c:pt>
                <c:pt idx="591">
                  <c:v>-1.4470849999999999E-28</c:v>
                </c:pt>
                <c:pt idx="592">
                  <c:v>-1.3533338000000001E-28</c:v>
                </c:pt>
                <c:pt idx="593">
                  <c:v>-1.2642550000000001E-28</c:v>
                </c:pt>
                <c:pt idx="594">
                  <c:v>-1.1798488999999999E-28</c:v>
                </c:pt>
                <c:pt idx="595">
                  <c:v>-1.1798488999999999E-28</c:v>
                </c:pt>
                <c:pt idx="596">
                  <c:v>-1.1110359E-28</c:v>
                </c:pt>
                <c:pt idx="597">
                  <c:v>-1.0442703000000001E-28</c:v>
                </c:pt>
                <c:pt idx="598">
                  <c:v>-9.7955210000000005E-29</c:v>
                </c:pt>
                <c:pt idx="599">
                  <c:v>-9.1688129999999996E-29</c:v>
                </c:pt>
                <c:pt idx="600">
                  <c:v>-9.1688129999999996E-29</c:v>
                </c:pt>
                <c:pt idx="601">
                  <c:v>-8.6552050000000004E-29</c:v>
                </c:pt>
                <c:pt idx="602">
                  <c:v>-8.1503904999999998E-29</c:v>
                </c:pt>
                <c:pt idx="603">
                  <c:v>-7.6543696000000004E-29</c:v>
                </c:pt>
                <c:pt idx="604">
                  <c:v>-7.1671425000000004E-29</c:v>
                </c:pt>
                <c:pt idx="605">
                  <c:v>-7.1671425000000004E-29</c:v>
                </c:pt>
                <c:pt idx="606">
                  <c:v>-6.765164E-29</c:v>
                </c:pt>
                <c:pt idx="607">
                  <c:v>-6.3673879999999997E-29</c:v>
                </c:pt>
                <c:pt idx="608">
                  <c:v>-5.9738130000000003E-29</c:v>
                </c:pt>
                <c:pt idx="609">
                  <c:v>-5.5844384999999998E-29</c:v>
                </c:pt>
                <c:pt idx="610">
                  <c:v>-5.5844384999999998E-29</c:v>
                </c:pt>
                <c:pt idx="611">
                  <c:v>-5.2603707000000001E-29</c:v>
                </c:pt>
                <c:pt idx="612">
                  <c:v>-4.9392679999999998E-29</c:v>
                </c:pt>
                <c:pt idx="613">
                  <c:v>-4.6211295999999999E-29</c:v>
                </c:pt>
                <c:pt idx="614">
                  <c:v>-4.3059563E-29</c:v>
                </c:pt>
                <c:pt idx="615">
                  <c:v>-4.3059563E-29</c:v>
                </c:pt>
                <c:pt idx="616">
                  <c:v>-4.0418586000000003E-29</c:v>
                </c:pt>
                <c:pt idx="617">
                  <c:v>-3.7808286000000002E-29</c:v>
                </c:pt>
                <c:pt idx="618">
                  <c:v>-3.5228665000000003E-29</c:v>
                </c:pt>
                <c:pt idx="619">
                  <c:v>-3.2679724000000001E-29</c:v>
                </c:pt>
                <c:pt idx="620">
                  <c:v>-3.2679724000000001E-29</c:v>
                </c:pt>
                <c:pt idx="621">
                  <c:v>-3.0541788000000002E-29</c:v>
                </c:pt>
                <c:pt idx="622">
                  <c:v>-2.8439836999999997E-29</c:v>
                </c:pt>
                <c:pt idx="623">
                  <c:v>-2.6373870000000001E-29</c:v>
                </c:pt>
                <c:pt idx="624">
                  <c:v>-2.4343887E-29</c:v>
                </c:pt>
                <c:pt idx="625">
                  <c:v>-2.4343887E-29</c:v>
                </c:pt>
                <c:pt idx="626">
                  <c:v>-2.2638673000000001E-29</c:v>
                </c:pt>
                <c:pt idx="627">
                  <c:v>-2.0975428000000001E-29</c:v>
                </c:pt>
                <c:pt idx="628">
                  <c:v>-1.9354151000000001E-29</c:v>
                </c:pt>
                <c:pt idx="629">
                  <c:v>-1.7774845E-29</c:v>
                </c:pt>
                <c:pt idx="630">
                  <c:v>-1.7774845E-29</c:v>
                </c:pt>
                <c:pt idx="631">
                  <c:v>-1.6442854000000001E-29</c:v>
                </c:pt>
                <c:pt idx="632">
                  <c:v>-1.5155513999999999E-29</c:v>
                </c:pt>
                <c:pt idx="633">
                  <c:v>-1.3912825E-29</c:v>
                </c:pt>
                <c:pt idx="634">
                  <c:v>-1.2714785E-29</c:v>
                </c:pt>
                <c:pt idx="635">
                  <c:v>-1.2714785E-29</c:v>
                </c:pt>
                <c:pt idx="636">
                  <c:v>-1.1700021E-29</c:v>
                </c:pt>
                <c:pt idx="637">
                  <c:v>-1.0726587999999999E-29</c:v>
                </c:pt>
                <c:pt idx="638">
                  <c:v>-9.7944859999999999E-30</c:v>
                </c:pt>
                <c:pt idx="639">
                  <c:v>-8.9037150000000003E-30</c:v>
                </c:pt>
                <c:pt idx="640">
                  <c:v>-8.9037150000000003E-30</c:v>
                </c:pt>
                <c:pt idx="641">
                  <c:v>-8.1483679999999994E-30</c:v>
                </c:pt>
                <c:pt idx="642">
                  <c:v>-7.4301079999999999E-30</c:v>
                </c:pt>
                <c:pt idx="643">
                  <c:v>-6.7489350000000005E-30</c:v>
                </c:pt>
                <c:pt idx="644">
                  <c:v>-6.1048484999999999E-30</c:v>
                </c:pt>
                <c:pt idx="645">
                  <c:v>-6.1048484999999999E-30</c:v>
                </c:pt>
                <c:pt idx="646">
                  <c:v>-5.5546724000000002E-30</c:v>
                </c:pt>
                <c:pt idx="647">
                  <c:v>-5.0356623999999997E-30</c:v>
                </c:pt>
                <c:pt idx="648">
                  <c:v>-4.5478190000000002E-30</c:v>
                </c:pt>
                <c:pt idx="649">
                  <c:v>-4.0911416E-30</c:v>
                </c:pt>
                <c:pt idx="650">
                  <c:v>-4.0911416E-30</c:v>
                </c:pt>
                <c:pt idx="651">
                  <c:v>-3.7030566000000003E-30</c:v>
                </c:pt>
                <c:pt idx="652">
                  <c:v>-3.3391382E-30</c:v>
                </c:pt>
                <c:pt idx="653">
                  <c:v>-2.9993863E-30</c:v>
                </c:pt>
                <c:pt idx="654">
                  <c:v>-2.6838010000000001E-30</c:v>
                </c:pt>
                <c:pt idx="655">
                  <c:v>-2.6838010000000001E-30</c:v>
                </c:pt>
                <c:pt idx="656">
                  <c:v>-2.4148421000000001E-30</c:v>
                </c:pt>
                <c:pt idx="657">
                  <c:v>-2.1644796999999998E-30</c:v>
                </c:pt>
                <c:pt idx="658">
                  <c:v>-1.9327141000000001E-30</c:v>
                </c:pt>
                <c:pt idx="659">
                  <c:v>-1.7195451E-30</c:v>
                </c:pt>
                <c:pt idx="660">
                  <c:v>-1.7195451E-30</c:v>
                </c:pt>
                <c:pt idx="661">
                  <c:v>-1.5387278E-30</c:v>
                </c:pt>
                <c:pt idx="662">
                  <c:v>-1.3714775999999999E-30</c:v>
                </c:pt>
                <c:pt idx="663">
                  <c:v>-1.2177943E-30</c:v>
                </c:pt>
                <c:pt idx="664">
                  <c:v>-1.0776779000000001E-30</c:v>
                </c:pt>
                <c:pt idx="665">
                  <c:v>-1.0776779000000001E-30</c:v>
                </c:pt>
                <c:pt idx="666">
                  <c:v>-9.5859339999999998E-31</c:v>
                </c:pt>
                <c:pt idx="667">
                  <c:v>-8.4927300000000006E-31</c:v>
                </c:pt>
                <c:pt idx="668">
                  <c:v>-7.4971685000000002E-31</c:v>
                </c:pt>
                <c:pt idx="669">
                  <c:v>-6.5992483000000004E-31</c:v>
                </c:pt>
                <c:pt idx="670">
                  <c:v>-6.5992483000000004E-31</c:v>
                </c:pt>
                <c:pt idx="671">
                  <c:v>-5.8412640000000001E-31</c:v>
                </c:pt>
                <c:pt idx="672">
                  <c:v>-5.1487856E-31</c:v>
                </c:pt>
                <c:pt idx="673">
                  <c:v>-4.5218126999999996E-31</c:v>
                </c:pt>
                <c:pt idx="674">
                  <c:v>-3.9603453E-31</c:v>
                </c:pt>
                <c:pt idx="675">
                  <c:v>-3.9603453E-31</c:v>
                </c:pt>
                <c:pt idx="676">
                  <c:v>-3.4853654E-31</c:v>
                </c:pt>
                <c:pt idx="677">
                  <c:v>-3.0539153000000001E-31</c:v>
                </c:pt>
                <c:pt idx="678">
                  <c:v>-2.6659950000000001E-31</c:v>
                </c:pt>
                <c:pt idx="679">
                  <c:v>-2.321605E-31</c:v>
                </c:pt>
                <c:pt idx="680">
                  <c:v>-2.321605E-31</c:v>
                </c:pt>
                <c:pt idx="681">
                  <c:v>-2.032316E-31</c:v>
                </c:pt>
                <c:pt idx="682">
                  <c:v>-1.7706702000000001E-31</c:v>
                </c:pt>
                <c:pt idx="683">
                  <c:v>-1.5366676999999999E-31</c:v>
                </c:pt>
                <c:pt idx="684">
                  <c:v>-1.3303085000000001E-31</c:v>
                </c:pt>
                <c:pt idx="685">
                  <c:v>-1.3303085000000001E-31</c:v>
                </c:pt>
                <c:pt idx="686">
                  <c:v>-1.1573326000000001E-31</c:v>
                </c:pt>
                <c:pt idx="687">
                  <c:v>-1.0020484E-31</c:v>
                </c:pt>
                <c:pt idx="688">
                  <c:v>-8.6445579999999998E-32</c:v>
                </c:pt>
                <c:pt idx="689">
                  <c:v>-7.4455494999999995E-32</c:v>
                </c:pt>
                <c:pt idx="690">
                  <c:v>-7.4455494999999995E-32</c:v>
                </c:pt>
                <c:pt idx="691">
                  <c:v>-6.4438710000000003E-32</c:v>
                </c:pt>
                <c:pt idx="692">
                  <c:v>-5.5500089999999995E-32</c:v>
                </c:pt>
                <c:pt idx="693">
                  <c:v>-4.7639635999999998E-32</c:v>
                </c:pt>
                <c:pt idx="694">
                  <c:v>-4.0857344999999997E-32</c:v>
                </c:pt>
                <c:pt idx="695">
                  <c:v>-4.0857344999999997E-32</c:v>
                </c:pt>
                <c:pt idx="696">
                  <c:v>-3.5185364E-32</c:v>
                </c:pt>
                <c:pt idx="697">
                  <c:v>-3.0146713E-32</c:v>
                </c:pt>
                <c:pt idx="698">
                  <c:v>-2.5741392999999998E-32</c:v>
                </c:pt>
                <c:pt idx="699">
                  <c:v>-2.1969401999999999E-32</c:v>
                </c:pt>
                <c:pt idx="700">
                  <c:v>-2.1969401999999999E-32</c:v>
                </c:pt>
                <c:pt idx="701">
                  <c:v>-1.8843077000000001E-32</c:v>
                </c:pt>
                <c:pt idx="702">
                  <c:v>-1.6073656999999999E-32</c:v>
                </c:pt>
                <c:pt idx="703">
                  <c:v>-1.3661138E-32</c:v>
                </c:pt>
                <c:pt idx="704">
                  <c:v>-1.1605523E-32</c:v>
                </c:pt>
                <c:pt idx="705">
                  <c:v>-1.1605523E-32</c:v>
                </c:pt>
                <c:pt idx="706">
                  <c:v>-9.9050920000000001E-33</c:v>
                </c:pt>
                <c:pt idx="707">
                  <c:v>-8.4066874000000006E-33</c:v>
                </c:pt>
                <c:pt idx="708">
                  <c:v>-7.1103089999999993E-33</c:v>
                </c:pt>
                <c:pt idx="709">
                  <c:v>-6.0159567000000003E-33</c:v>
                </c:pt>
                <c:pt idx="710">
                  <c:v>-6.0159567000000003E-33</c:v>
                </c:pt>
                <c:pt idx="711">
                  <c:v>-5.1190889999999997E-33</c:v>
                </c:pt>
                <c:pt idx="712">
                  <c:v>-4.3306597000000001E-33</c:v>
                </c:pt>
                <c:pt idx="713">
                  <c:v>-3.6506680000000002E-33</c:v>
                </c:pt>
                <c:pt idx="714">
                  <c:v>-3.0791154E-33</c:v>
                </c:pt>
                <c:pt idx="715">
                  <c:v>-3.0791154E-33</c:v>
                </c:pt>
                <c:pt idx="716">
                  <c:v>-2.6120354999999999E-33</c:v>
                </c:pt>
                <c:pt idx="717">
                  <c:v>-2.2034167999999999E-33</c:v>
                </c:pt>
                <c:pt idx="718">
                  <c:v>-1.8532590000000001E-33</c:v>
                </c:pt>
                <c:pt idx="719">
                  <c:v>-1.5615622999999999E-33</c:v>
                </c:pt>
                <c:pt idx="720">
                  <c:v>-1.5615622999999999E-33</c:v>
                </c:pt>
                <c:pt idx="721">
                  <c:v>-1.3229549E-33</c:v>
                </c:pt>
                <c:pt idx="722">
                  <c:v>-1.11467675E-33</c:v>
                </c:pt>
                <c:pt idx="723">
                  <c:v>-9.3672809999999999E-34</c:v>
                </c:pt>
                <c:pt idx="724">
                  <c:v>-7.8910890000000001E-34</c:v>
                </c:pt>
                <c:pt idx="725">
                  <c:v>-7.8910890000000001E-34</c:v>
                </c:pt>
                <c:pt idx="726">
                  <c:v>-6.6904854000000002E-34</c:v>
                </c:pt>
                <c:pt idx="727">
                  <c:v>-5.6445714000000004E-34</c:v>
                </c:pt>
                <c:pt idx="728">
                  <c:v>-4.7533469999999997E-34</c:v>
                </c:pt>
                <c:pt idx="729">
                  <c:v>-4.0168125E-34</c:v>
                </c:pt>
                <c:pt idx="730">
                  <c:v>-4.0168125E-34</c:v>
                </c:pt>
                <c:pt idx="731">
                  <c:v>-3.4224999999999998E-34</c:v>
                </c:pt>
                <c:pt idx="732">
                  <c:v>-2.9062240000000002E-34</c:v>
                </c:pt>
                <c:pt idx="733">
                  <c:v>-2.4679848000000002E-34</c:v>
                </c:pt>
                <c:pt idx="734">
                  <c:v>-2.1077820999999999E-34</c:v>
                </c:pt>
                <c:pt idx="735">
                  <c:v>-2.1077820999999999E-34</c:v>
                </c:pt>
                <c:pt idx="736">
                  <c:v>-1.8212043E-34</c:v>
                </c:pt>
                <c:pt idx="737">
                  <c:v>-1.5728855E-34</c:v>
                </c:pt>
                <c:pt idx="738">
                  <c:v>-1.3628256999999999E-34</c:v>
                </c:pt>
                <c:pt idx="739">
                  <c:v>-1.1910248E-34</c:v>
                </c:pt>
                <c:pt idx="740">
                  <c:v>-1.1910248E-34</c:v>
                </c:pt>
                <c:pt idx="741">
                  <c:v>-1.0588227000000001E-34</c:v>
                </c:pt>
                <c:pt idx="742">
                  <c:v>-9.4442839999999995E-35</c:v>
                </c:pt>
                <c:pt idx="743">
                  <c:v>-8.4784170000000004E-35</c:v>
                </c:pt>
                <c:pt idx="744">
                  <c:v>-7.6906270000000001E-35</c:v>
                </c:pt>
                <c:pt idx="745">
                  <c:v>-7.6906270000000001E-35</c:v>
                </c:pt>
                <c:pt idx="746">
                  <c:v>-7.1345970000000003E-35</c:v>
                </c:pt>
                <c:pt idx="747">
                  <c:v>-6.6538243999999999E-35</c:v>
                </c:pt>
                <c:pt idx="748">
                  <c:v>-6.2483086999999997E-35</c:v>
                </c:pt>
                <c:pt idx="749">
                  <c:v>-5.91805E-35</c:v>
                </c:pt>
                <c:pt idx="750">
                  <c:v>-5.91805E-35</c:v>
                </c:pt>
                <c:pt idx="751">
                  <c:v>-5.7417636000000001E-35</c:v>
                </c:pt>
                <c:pt idx="752">
                  <c:v>-5.5877449999999997E-35</c:v>
                </c:pt>
                <c:pt idx="753">
                  <c:v>-5.4559950000000004E-35</c:v>
                </c:pt>
                <c:pt idx="754">
                  <c:v>-5.3465133999999999E-35</c:v>
                </c:pt>
                <c:pt idx="755">
                  <c:v>-5.3465133999999999E-35</c:v>
                </c:pt>
                <c:pt idx="756">
                  <c:v>-5.3591745999999995E-35</c:v>
                </c:pt>
                <c:pt idx="757">
                  <c:v>-5.3666490000000002E-35</c:v>
                </c:pt>
                <c:pt idx="758">
                  <c:v>-5.3689367000000002E-35</c:v>
                </c:pt>
                <c:pt idx="759">
                  <c:v>-5.3660390000000002E-35</c:v>
                </c:pt>
                <c:pt idx="760">
                  <c:v>-5.3660390000000002E-35</c:v>
                </c:pt>
                <c:pt idx="761">
                  <c:v>-5.4702577000000004E-35</c:v>
                </c:pt>
                <c:pt idx="762">
                  <c:v>-5.5561215999999995E-35</c:v>
                </c:pt>
                <c:pt idx="763">
                  <c:v>-5.6236287000000005E-35</c:v>
                </c:pt>
                <c:pt idx="764">
                  <c:v>-5.6727800000000004E-35</c:v>
                </c:pt>
                <c:pt idx="765">
                  <c:v>-5.6727800000000004E-35</c:v>
                </c:pt>
                <c:pt idx="766">
                  <c:v>-5.8226840000000003E-35</c:v>
                </c:pt>
                <c:pt idx="767">
                  <c:v>-5.9470904999999998E-35</c:v>
                </c:pt>
                <c:pt idx="768">
                  <c:v>-6.0460010000000001E-35</c:v>
                </c:pt>
                <c:pt idx="769">
                  <c:v>-6.1194146999999995E-35</c:v>
                </c:pt>
                <c:pt idx="770">
                  <c:v>-6.1194146999999995E-35</c:v>
                </c:pt>
                <c:pt idx="771">
                  <c:v>-6.2952096000000002E-35</c:v>
                </c:pt>
                <c:pt idx="772">
                  <c:v>-6.4418794999999999E-35</c:v>
                </c:pt>
                <c:pt idx="773">
                  <c:v>-6.5594243999999997E-35</c:v>
                </c:pt>
                <c:pt idx="774">
                  <c:v>-6.6478452999999996E-35</c:v>
                </c:pt>
                <c:pt idx="775">
                  <c:v>-6.6478452999999996E-35</c:v>
                </c:pt>
                <c:pt idx="776">
                  <c:v>-6.8413519999999997E-35</c:v>
                </c:pt>
                <c:pt idx="777">
                  <c:v>-7.0057075999999998E-35</c:v>
                </c:pt>
                <c:pt idx="778">
                  <c:v>-7.1409134999999999E-35</c:v>
                </c:pt>
                <c:pt idx="779">
                  <c:v>-7.2469690000000005E-35</c:v>
                </c:pt>
                <c:pt idx="780">
                  <c:v>-7.2469690000000005E-35</c:v>
                </c:pt>
                <c:pt idx="781">
                  <c:v>-7.4612362999999995E-35</c:v>
                </c:pt>
                <c:pt idx="782">
                  <c:v>-7.6481863999999998E-35</c:v>
                </c:pt>
                <c:pt idx="783">
                  <c:v>-7.8078193999999996E-35</c:v>
                </c:pt>
                <c:pt idx="784">
                  <c:v>-7.9401350000000004E-35</c:v>
                </c:pt>
                <c:pt idx="785">
                  <c:v>-7.9401350000000004E-35</c:v>
                </c:pt>
                <c:pt idx="786">
                  <c:v>-8.1881394999999999E-35</c:v>
                </c:pt>
                <c:pt idx="787">
                  <c:v>-8.4122670000000005E-35</c:v>
                </c:pt>
                <c:pt idx="788">
                  <c:v>-8.6125164999999999E-35</c:v>
                </c:pt>
                <c:pt idx="789">
                  <c:v>-8.7888890000000003E-35</c:v>
                </c:pt>
                <c:pt idx="790">
                  <c:v>-8.7888890000000003E-35</c:v>
                </c:pt>
                <c:pt idx="791">
                  <c:v>-9.0893119999999997E-35</c:v>
                </c:pt>
                <c:pt idx="792">
                  <c:v>-9.3724629999999999E-35</c:v>
                </c:pt>
                <c:pt idx="793">
                  <c:v>-9.6383419999999999E-35</c:v>
                </c:pt>
                <c:pt idx="794">
                  <c:v>-9.8869480000000006E-35</c:v>
                </c:pt>
                <c:pt idx="795">
                  <c:v>-9.8869480000000006E-35</c:v>
                </c:pt>
                <c:pt idx="796">
                  <c:v>-1.0269087000000001E-34</c:v>
                </c:pt>
                <c:pt idx="797">
                  <c:v>-1.0643256E-34</c:v>
                </c:pt>
                <c:pt idx="798">
                  <c:v>-1.1009458999999999E-34</c:v>
                </c:pt>
                <c:pt idx="799">
                  <c:v>-1.136769E-34</c:v>
                </c:pt>
                <c:pt idx="800">
                  <c:v>-1.136769E-34</c:v>
                </c:pt>
                <c:pt idx="801">
                  <c:v>-1.1873375E-34</c:v>
                </c:pt>
                <c:pt idx="802">
                  <c:v>-1.2382325E-34</c:v>
                </c:pt>
                <c:pt idx="803">
                  <c:v>-1.2894538E-34</c:v>
                </c:pt>
                <c:pt idx="804">
                  <c:v>-1.3410018000000001E-34</c:v>
                </c:pt>
                <c:pt idx="805">
                  <c:v>-1.3410018000000001E-34</c:v>
                </c:pt>
                <c:pt idx="806">
                  <c:v>-1.4093431999999999E-34</c:v>
                </c:pt>
                <c:pt idx="807">
                  <c:v>-1.4793579000000001E-34</c:v>
                </c:pt>
                <c:pt idx="808">
                  <c:v>-1.5510457000000001E-34</c:v>
                </c:pt>
                <c:pt idx="809">
                  <c:v>-1.6244068E-34</c:v>
                </c:pt>
                <c:pt idx="810">
                  <c:v>-1.6244068E-34</c:v>
                </c:pt>
                <c:pt idx="811">
                  <c:v>-1.7174914E-34</c:v>
                </c:pt>
                <c:pt idx="812">
                  <c:v>-1.8136616999999999E-34</c:v>
                </c:pt>
                <c:pt idx="813">
                  <c:v>-1.9129179000000001E-34</c:v>
                </c:pt>
                <c:pt idx="814">
                  <c:v>-2.0152597000000001E-34</c:v>
                </c:pt>
                <c:pt idx="815">
                  <c:v>-2.0152597000000001E-34</c:v>
                </c:pt>
                <c:pt idx="816">
                  <c:v>-2.1416662000000001E-34</c:v>
                </c:pt>
                <c:pt idx="817">
                  <c:v>-2.2727126999999998E-34</c:v>
                </c:pt>
                <c:pt idx="818">
                  <c:v>-2.4083994000000001E-34</c:v>
                </c:pt>
                <c:pt idx="819">
                  <c:v>-2.5487260000000002E-34</c:v>
                </c:pt>
                <c:pt idx="820">
                  <c:v>-2.5487260000000002E-34</c:v>
                </c:pt>
                <c:pt idx="821">
                  <c:v>-2.7179771000000001E-34</c:v>
                </c:pt>
                <c:pt idx="822">
                  <c:v>-2.8936790000000001E-34</c:v>
                </c:pt>
                <c:pt idx="823">
                  <c:v>-3.0758319999999999E-34</c:v>
                </c:pt>
                <c:pt idx="824">
                  <c:v>-3.2644357000000002E-34</c:v>
                </c:pt>
                <c:pt idx="825">
                  <c:v>-3.2644357000000002E-34</c:v>
                </c:pt>
                <c:pt idx="826">
                  <c:v>-3.4877915999999998E-34</c:v>
                </c:pt>
                <c:pt idx="827">
                  <c:v>-3.7191744000000002E-34</c:v>
                </c:pt>
                <c:pt idx="828">
                  <c:v>-3.9585838E-34</c:v>
                </c:pt>
                <c:pt idx="829">
                  <c:v>-4.2060206999999997E-34</c:v>
                </c:pt>
                <c:pt idx="830">
                  <c:v>-4.2060206999999997E-34</c:v>
                </c:pt>
                <c:pt idx="831">
                  <c:v>-4.4961659999999999E-34</c:v>
                </c:pt>
                <c:pt idx="832">
                  <c:v>-4.7953230000000001E-34</c:v>
                </c:pt>
                <c:pt idx="833">
                  <c:v>-5.1034920000000004E-34</c:v>
                </c:pt>
                <c:pt idx="834">
                  <c:v>-5.4206719999999999E-34</c:v>
                </c:pt>
                <c:pt idx="835">
                  <c:v>-5.4206719999999999E-34</c:v>
                </c:pt>
                <c:pt idx="836">
                  <c:v>-5.7900848000000001E-34</c:v>
                </c:pt>
                <c:pt idx="837">
                  <c:v>-6.1687863E-34</c:v>
                </c:pt>
                <c:pt idx="838">
                  <c:v>-6.5567774999999996E-34</c:v>
                </c:pt>
                <c:pt idx="839">
                  <c:v>-6.9540573999999997E-34</c:v>
                </c:pt>
                <c:pt idx="840">
                  <c:v>-6.9540573999999997E-34</c:v>
                </c:pt>
                <c:pt idx="841">
                  <c:v>-7.4146369999999998E-34</c:v>
                </c:pt>
                <c:pt idx="842">
                  <c:v>-7.8836049999999997E-34</c:v>
                </c:pt>
                <c:pt idx="843">
                  <c:v>-8.3609639999999997E-34</c:v>
                </c:pt>
                <c:pt idx="844">
                  <c:v>-8.8467120000000005E-34</c:v>
                </c:pt>
                <c:pt idx="845">
                  <c:v>-8.8467120000000005E-34</c:v>
                </c:pt>
                <c:pt idx="846">
                  <c:v>-9.4083309999999992E-34</c:v>
                </c:pt>
                <c:pt idx="847">
                  <c:v>-9.975941E-34</c:v>
                </c:pt>
                <c:pt idx="848">
                  <c:v>-1.0549543E-33</c:v>
                </c:pt>
                <c:pt idx="849">
                  <c:v>-1.1129136E-33</c:v>
                </c:pt>
                <c:pt idx="850">
                  <c:v>-1.1129136E-33</c:v>
                </c:pt>
                <c:pt idx="851">
                  <c:v>-1.1798761000000001E-33</c:v>
                </c:pt>
                <c:pt idx="852">
                  <c:v>-1.2469765000000001E-33</c:v>
                </c:pt>
                <c:pt idx="853">
                  <c:v>-1.3142147999999999E-33</c:v>
                </c:pt>
                <c:pt idx="854">
                  <c:v>-1.381591E-33</c:v>
                </c:pt>
                <c:pt idx="855">
                  <c:v>-1.381591E-33</c:v>
                </c:pt>
                <c:pt idx="856">
                  <c:v>-1.4597146E-33</c:v>
                </c:pt>
                <c:pt idx="857">
                  <c:v>-1.5372371E-33</c:v>
                </c:pt>
                <c:pt idx="858">
                  <c:v>-1.6141586999999998E-33</c:v>
                </c:pt>
                <c:pt idx="859">
                  <c:v>-1.6904792000000001E-33</c:v>
                </c:pt>
                <c:pt idx="860">
                  <c:v>-1.6904792000000001E-33</c:v>
                </c:pt>
                <c:pt idx="861">
                  <c:v>-1.7795117999999998E-33</c:v>
                </c:pt>
                <c:pt idx="862">
                  <c:v>-1.8669376000000001E-33</c:v>
                </c:pt>
                <c:pt idx="863">
                  <c:v>-1.9527559999999999E-33</c:v>
                </c:pt>
                <c:pt idx="864">
                  <c:v>-2.0369675E-33</c:v>
                </c:pt>
                <c:pt idx="865">
                  <c:v>-2.0369675E-33</c:v>
                </c:pt>
                <c:pt idx="866">
                  <c:v>-2.1358646E-33</c:v>
                </c:pt>
                <c:pt idx="867">
                  <c:v>-2.2319962E-33</c:v>
                </c:pt>
                <c:pt idx="868">
                  <c:v>-2.3253626E-33</c:v>
                </c:pt>
                <c:pt idx="869">
                  <c:v>-2.4159635999999999E-33</c:v>
                </c:pt>
                <c:pt idx="870">
                  <c:v>-2.4159635999999999E-33</c:v>
                </c:pt>
                <c:pt idx="871">
                  <c:v>-2.5231538E-33</c:v>
                </c:pt>
                <c:pt idx="872">
                  <c:v>-2.6260911000000001E-33</c:v>
                </c:pt>
                <c:pt idx="873">
                  <c:v>-2.7247756999999999E-33</c:v>
                </c:pt>
                <c:pt idx="874">
                  <c:v>-2.8192074000000002E-33</c:v>
                </c:pt>
                <c:pt idx="875">
                  <c:v>-2.8192074000000002E-33</c:v>
                </c:pt>
                <c:pt idx="876">
                  <c:v>-2.9329072999999999E-33</c:v>
                </c:pt>
                <c:pt idx="877">
                  <c:v>-3.0404625999999999E-33</c:v>
                </c:pt>
                <c:pt idx="878">
                  <c:v>-3.1418734000000001E-33</c:v>
                </c:pt>
                <c:pt idx="879">
                  <c:v>-3.23714E-33</c:v>
                </c:pt>
                <c:pt idx="880">
                  <c:v>-3.23714E-33</c:v>
                </c:pt>
                <c:pt idx="881">
                  <c:v>-3.35457E-33</c:v>
                </c:pt>
                <c:pt idx="882">
                  <c:v>-3.4638831999999997E-33</c:v>
                </c:pt>
                <c:pt idx="883">
                  <c:v>-3.5650799999999997E-33</c:v>
                </c:pt>
                <c:pt idx="884">
                  <c:v>-3.6581600000000001E-33</c:v>
                </c:pt>
                <c:pt idx="885">
                  <c:v>-3.6581600000000001E-33</c:v>
                </c:pt>
                <c:pt idx="886">
                  <c:v>-3.7762739999999999E-33</c:v>
                </c:pt>
                <c:pt idx="887">
                  <c:v>-3.8841206E-33</c:v>
                </c:pt>
                <c:pt idx="888">
                  <c:v>-3.9816987000000003E-33</c:v>
                </c:pt>
                <c:pt idx="889">
                  <c:v>-4.0690092999999999E-33</c:v>
                </c:pt>
                <c:pt idx="890">
                  <c:v>-4.0690092999999999E-33</c:v>
                </c:pt>
                <c:pt idx="891">
                  <c:v>-4.1847524999999998E-33</c:v>
                </c:pt>
                <c:pt idx="892">
                  <c:v>-4.2880697000000002E-33</c:v>
                </c:pt>
                <c:pt idx="893">
                  <c:v>-4.378961E-33</c:v>
                </c:pt>
                <c:pt idx="894">
                  <c:v>-4.4574270000000003E-33</c:v>
                </c:pt>
                <c:pt idx="895">
                  <c:v>-4.4574270000000003E-33</c:v>
                </c:pt>
                <c:pt idx="896">
                  <c:v>-4.5673484000000002E-33</c:v>
                </c:pt>
                <c:pt idx="897">
                  <c:v>-4.6631108000000003E-33</c:v>
                </c:pt>
                <c:pt idx="898">
                  <c:v>-4.7447132000000001E-33</c:v>
                </c:pt>
                <c:pt idx="899">
                  <c:v>-4.8121559999999997E-33</c:v>
                </c:pt>
                <c:pt idx="900">
                  <c:v>-4.8121559999999997E-33</c:v>
                </c:pt>
                <c:pt idx="901">
                  <c:v>-4.9134980000000001E-33</c:v>
                </c:pt>
                <c:pt idx="902">
                  <c:v>-4.9993170000000003E-33</c:v>
                </c:pt>
                <c:pt idx="903">
                  <c:v>-5.0696119999999997E-33</c:v>
                </c:pt>
                <c:pt idx="904">
                  <c:v>-5.1243840000000003E-33</c:v>
                </c:pt>
                <c:pt idx="905">
                  <c:v>-5.1243840000000003E-33</c:v>
                </c:pt>
                <c:pt idx="906">
                  <c:v>-5.2158936000000003E-33</c:v>
                </c:pt>
                <c:pt idx="907">
                  <c:v>-5.2908189999999997E-33</c:v>
                </c:pt>
                <c:pt idx="908">
                  <c:v>-5.3491593999999998E-33</c:v>
                </c:pt>
                <c:pt idx="909">
                  <c:v>-5.3909150000000003E-33</c:v>
                </c:pt>
                <c:pt idx="910">
                  <c:v>-5.3909150000000003E-33</c:v>
                </c:pt>
                <c:pt idx="911">
                  <c:v>-5.4726292999999999E-33</c:v>
                </c:pt>
                <c:pt idx="912">
                  <c:v>-5.5371693999999998E-33</c:v>
                </c:pt>
                <c:pt idx="913">
                  <c:v>-5.5845363999999999E-33</c:v>
                </c:pt>
                <c:pt idx="914">
                  <c:v>-5.6147296999999998E-33</c:v>
                </c:pt>
                <c:pt idx="915">
                  <c:v>-5.6147296999999998E-33</c:v>
                </c:pt>
                <c:pt idx="916">
                  <c:v>-5.6884852999999997E-33</c:v>
                </c:pt>
                <c:pt idx="917">
                  <c:v>-5.7452671999999999E-33</c:v>
                </c:pt>
                <c:pt idx="918">
                  <c:v>-5.7850749999999999E-33</c:v>
                </c:pt>
                <c:pt idx="919">
                  <c:v>-5.8079085999999999E-33</c:v>
                </c:pt>
                <c:pt idx="920">
                  <c:v>-5.8079085999999999E-33</c:v>
                </c:pt>
                <c:pt idx="921">
                  <c:v>-5.8776844000000002E-33</c:v>
                </c:pt>
                <c:pt idx="922">
                  <c:v>-5.9316896000000003E-33</c:v>
                </c:pt>
                <c:pt idx="923">
                  <c:v>-5.9699236999999999E-33</c:v>
                </c:pt>
                <c:pt idx="924">
                  <c:v>-5.9923869999999998E-33</c:v>
                </c:pt>
                <c:pt idx="925">
                  <c:v>-5.9923869999999998E-33</c:v>
                </c:pt>
                <c:pt idx="926">
                  <c:v>-6.0654564E-33</c:v>
                </c:pt>
                <c:pt idx="927">
                  <c:v>-6.1249489999999997E-33</c:v>
                </c:pt>
                <c:pt idx="928">
                  <c:v>-6.1708639999999994E-33</c:v>
                </c:pt>
                <c:pt idx="929">
                  <c:v>-6.2032029999999993E-33</c:v>
                </c:pt>
                <c:pt idx="930">
                  <c:v>-6.2032029999999993E-33</c:v>
                </c:pt>
                <c:pt idx="931">
                  <c:v>-6.2898396000000004E-33</c:v>
                </c:pt>
                <c:pt idx="932">
                  <c:v>-6.3673199999999995E-33</c:v>
                </c:pt>
                <c:pt idx="933">
                  <c:v>-6.435643E-33</c:v>
                </c:pt>
                <c:pt idx="934">
                  <c:v>-6.4948089999999998E-33</c:v>
                </c:pt>
                <c:pt idx="935">
                  <c:v>-6.4948089999999998E-33</c:v>
                </c:pt>
                <c:pt idx="936">
                  <c:v>-6.6095119999999994E-33</c:v>
                </c:pt>
                <c:pt idx="937">
                  <c:v>-6.7208985000000004E-33</c:v>
                </c:pt>
                <c:pt idx="938">
                  <c:v>-6.8289669999999999E-33</c:v>
                </c:pt>
                <c:pt idx="939">
                  <c:v>-6.9337169999999999E-33</c:v>
                </c:pt>
                <c:pt idx="940">
                  <c:v>-6.9337169999999999E-33</c:v>
                </c:pt>
                <c:pt idx="941">
                  <c:v>-7.1000569999999996E-33</c:v>
                </c:pt>
                <c:pt idx="942">
                  <c:v>-7.2705049999999998E-33</c:v>
                </c:pt>
                <c:pt idx="943">
                  <c:v>-7.4450619999999995E-33</c:v>
                </c:pt>
                <c:pt idx="944">
                  <c:v>-7.6237269999999996E-33</c:v>
                </c:pt>
                <c:pt idx="945">
                  <c:v>-7.6237269999999996E-33</c:v>
                </c:pt>
                <c:pt idx="946">
                  <c:v>-7.8723050000000002E-33</c:v>
                </c:pt>
                <c:pt idx="947">
                  <c:v>-8.1336280000000005E-33</c:v>
                </c:pt>
                <c:pt idx="948">
                  <c:v>-8.4076969999999997E-33</c:v>
                </c:pt>
                <c:pt idx="949">
                  <c:v>-8.6945120000000004E-33</c:v>
                </c:pt>
                <c:pt idx="950">
                  <c:v>-8.6945120000000004E-33</c:v>
                </c:pt>
                <c:pt idx="951">
                  <c:v>-9.0675439999999995E-33</c:v>
                </c:pt>
                <c:pt idx="952">
                  <c:v>-9.4658689999999995E-33</c:v>
                </c:pt>
                <c:pt idx="953">
                  <c:v>-9.8894870000000006E-33</c:v>
                </c:pt>
                <c:pt idx="954">
                  <c:v>-1.0338398E-32</c:v>
                </c:pt>
                <c:pt idx="955">
                  <c:v>-1.0338398E-32</c:v>
                </c:pt>
                <c:pt idx="956">
                  <c:v>-1.08875176E-32</c:v>
                </c:pt>
                <c:pt idx="957">
                  <c:v>-1.1477184E-32</c:v>
                </c:pt>
                <c:pt idx="958">
                  <c:v>-1.2107396E-32</c:v>
                </c:pt>
                <c:pt idx="959">
                  <c:v>-1.2778154000000001E-32</c:v>
                </c:pt>
                <c:pt idx="960">
                  <c:v>-1.2778154000000001E-32</c:v>
                </c:pt>
                <c:pt idx="961">
                  <c:v>-1.3576857000000001E-32</c:v>
                </c:pt>
                <c:pt idx="962">
                  <c:v>-1.4435047000000001E-32</c:v>
                </c:pt>
                <c:pt idx="963">
                  <c:v>-1.5352728000000001E-32</c:v>
                </c:pt>
                <c:pt idx="964">
                  <c:v>-1.6329897E-32</c:v>
                </c:pt>
                <c:pt idx="965">
                  <c:v>-1.6329897E-32</c:v>
                </c:pt>
                <c:pt idx="966">
                  <c:v>-1.7458829000000001E-32</c:v>
                </c:pt>
                <c:pt idx="967">
                  <c:v>-1.867035E-32</c:v>
                </c:pt>
                <c:pt idx="968">
                  <c:v>-1.9964464E-32</c:v>
                </c:pt>
                <c:pt idx="969">
                  <c:v>-2.1341168000000001E-32</c:v>
                </c:pt>
                <c:pt idx="970">
                  <c:v>-2.1341168000000001E-32</c:v>
                </c:pt>
                <c:pt idx="971">
                  <c:v>-2.2907082000000001E-32</c:v>
                </c:pt>
                <c:pt idx="972">
                  <c:v>-2.4581099999999999E-32</c:v>
                </c:pt>
                <c:pt idx="973">
                  <c:v>-2.6363220000000001E-32</c:v>
                </c:pt>
                <c:pt idx="974">
                  <c:v>-2.8253445000000002E-32</c:v>
                </c:pt>
                <c:pt idx="975">
                  <c:v>-2.8253445000000002E-32</c:v>
                </c:pt>
                <c:pt idx="976">
                  <c:v>-3.0370421999999998E-32</c:v>
                </c:pt>
                <c:pt idx="977">
                  <c:v>-3.2622290000000002E-32</c:v>
                </c:pt>
                <c:pt idx="978">
                  <c:v>-3.5009051999999999E-32</c:v>
                </c:pt>
                <c:pt idx="979">
                  <c:v>-3.7530704999999999E-32</c:v>
                </c:pt>
                <c:pt idx="980">
                  <c:v>-3.7530704999999999E-32</c:v>
                </c:pt>
                <c:pt idx="981">
                  <c:v>-4.0329106999999998E-32</c:v>
                </c:pt>
                <c:pt idx="982">
                  <c:v>-4.3287611999999999E-32</c:v>
                </c:pt>
                <c:pt idx="983">
                  <c:v>-4.6406220000000002E-32</c:v>
                </c:pt>
                <c:pt idx="984">
                  <c:v>-4.9684924999999995E-32</c:v>
                </c:pt>
                <c:pt idx="985">
                  <c:v>-4.9684924999999995E-32</c:v>
                </c:pt>
                <c:pt idx="986">
                  <c:v>-5.32848E-32</c:v>
                </c:pt>
                <c:pt idx="987">
                  <c:v>-5.7064209999999998E-32</c:v>
                </c:pt>
                <c:pt idx="988">
                  <c:v>-6.1023150000000005E-32</c:v>
                </c:pt>
                <c:pt idx="989">
                  <c:v>-6.5161620000000001E-32</c:v>
                </c:pt>
                <c:pt idx="990">
                  <c:v>-6.5161620000000001E-32</c:v>
                </c:pt>
                <c:pt idx="991">
                  <c:v>-6.967246E-32</c:v>
                </c:pt>
                <c:pt idx="992">
                  <c:v>-7.4374399999999999E-32</c:v>
                </c:pt>
                <c:pt idx="993">
                  <c:v>-7.9267415999999998E-32</c:v>
                </c:pt>
                <c:pt idx="994">
                  <c:v>-8.4351522999999997E-32</c:v>
                </c:pt>
                <c:pt idx="995">
                  <c:v>-8.4351522999999997E-32</c:v>
                </c:pt>
                <c:pt idx="996">
                  <c:v>-8.9843056999999995E-32</c:v>
                </c:pt>
                <c:pt idx="997">
                  <c:v>-9.5518443000000004E-32</c:v>
                </c:pt>
                <c:pt idx="998">
                  <c:v>-1.0137767000000001E-31</c:v>
                </c:pt>
                <c:pt idx="999">
                  <c:v>-1.0742074E-31</c:v>
                </c:pt>
                <c:pt idx="1000">
                  <c:v>-1.0742074E-31</c:v>
                </c:pt>
                <c:pt idx="1001">
                  <c:v>-1.1391963000000001E-31</c:v>
                </c:pt>
                <c:pt idx="1002">
                  <c:v>-1.2057916999999999E-31</c:v>
                </c:pt>
                <c:pt idx="1003">
                  <c:v>-1.2739936999999999E-31</c:v>
                </c:pt>
                <c:pt idx="1004">
                  <c:v>-1.3438023000000001E-31</c:v>
                </c:pt>
                <c:pt idx="1005">
                  <c:v>-1.3438023000000001E-31</c:v>
                </c:pt>
                <c:pt idx="1006">
                  <c:v>-1.4181490000000001E-31</c:v>
                </c:pt>
                <c:pt idx="1007">
                  <c:v>-1.4936460000000001E-31</c:v>
                </c:pt>
                <c:pt idx="1008">
                  <c:v>-1.5702937E-31</c:v>
                </c:pt>
                <c:pt idx="1009">
                  <c:v>-1.6480917000000001E-31</c:v>
                </c:pt>
                <c:pt idx="1010">
                  <c:v>-1.6480917000000001E-31</c:v>
                </c:pt>
                <c:pt idx="1011">
                  <c:v>-1.7305418999999999E-31</c:v>
                </c:pt>
                <c:pt idx="1012">
                  <c:v>-1.8134427E-31</c:v>
                </c:pt>
                <c:pt idx="1013">
                  <c:v>-1.896794E-31</c:v>
                </c:pt>
                <c:pt idx="1014">
                  <c:v>-1.9805959999999999E-31</c:v>
                </c:pt>
                <c:pt idx="1015">
                  <c:v>-1.9805959999999999E-31</c:v>
                </c:pt>
                <c:pt idx="1016">
                  <c:v>-2.0686658000000001E-31</c:v>
                </c:pt>
                <c:pt idx="1017">
                  <c:v>-2.1562368000000002E-31</c:v>
                </c:pt>
                <c:pt idx="1018">
                  <c:v>-2.2433086999999999E-31</c:v>
                </c:pt>
                <c:pt idx="1019">
                  <c:v>-2.3298818000000001E-31</c:v>
                </c:pt>
                <c:pt idx="1020">
                  <c:v>-2.3298818000000001E-31</c:v>
                </c:pt>
                <c:pt idx="1021">
                  <c:v>-2.4204539999999999E-31</c:v>
                </c:pt>
                <c:pt idx="1022">
                  <c:v>-2.5094135999999998E-31</c:v>
                </c:pt>
                <c:pt idx="1023">
                  <c:v>-2.5967600999999999E-31</c:v>
                </c:pt>
                <c:pt idx="1024">
                  <c:v>-2.6824939E-31</c:v>
                </c:pt>
                <c:pt idx="1025">
                  <c:v>-2.6824939E-31</c:v>
                </c:pt>
                <c:pt idx="1026">
                  <c:v>-2.7714139999999999E-31</c:v>
                </c:pt>
                <c:pt idx="1027">
                  <c:v>-2.8574034E-31</c:v>
                </c:pt>
                <c:pt idx="1028">
                  <c:v>-2.9404630000000001E-31</c:v>
                </c:pt>
                <c:pt idx="1029">
                  <c:v>-3.0205921E-31</c:v>
                </c:pt>
                <c:pt idx="1030">
                  <c:v>-3.0205921E-31</c:v>
                </c:pt>
                <c:pt idx="1031">
                  <c:v>-3.1036489999999998E-31</c:v>
                </c:pt>
                <c:pt idx="1032">
                  <c:v>-3.1824649999999999E-31</c:v>
                </c:pt>
                <c:pt idx="1033">
                  <c:v>-3.2570398000000002E-31</c:v>
                </c:pt>
                <c:pt idx="1034">
                  <c:v>-3.3273734E-31</c:v>
                </c:pt>
                <c:pt idx="1035">
                  <c:v>-3.3273734E-31</c:v>
                </c:pt>
                <c:pt idx="1036">
                  <c:v>-3.3996467E-31</c:v>
                </c:pt>
                <c:pt idx="1037">
                  <c:v>-3.4665086000000002E-31</c:v>
                </c:pt>
                <c:pt idx="1038">
                  <c:v>-3.5279591999999998E-31</c:v>
                </c:pt>
                <c:pt idx="1039">
                  <c:v>-3.5839982999999999E-31</c:v>
                </c:pt>
                <c:pt idx="1040">
                  <c:v>-3.5839982999999999E-31</c:v>
                </c:pt>
                <c:pt idx="1041">
                  <c:v>-3.6415074999999999E-31</c:v>
                </c:pt>
                <c:pt idx="1042">
                  <c:v>-3.6926559000000002E-31</c:v>
                </c:pt>
                <c:pt idx="1043">
                  <c:v>-3.7374430999999999E-31</c:v>
                </c:pt>
                <c:pt idx="1044">
                  <c:v>-3.7758696E-31</c:v>
                </c:pt>
                <c:pt idx="1045">
                  <c:v>-3.7758696E-31</c:v>
                </c:pt>
                <c:pt idx="1046">
                  <c:v>-3.8150098000000001E-31</c:v>
                </c:pt>
                <c:pt idx="1047">
                  <c:v>-3.8470257999999999E-31</c:v>
                </c:pt>
                <c:pt idx="1048">
                  <c:v>-3.8719178E-31</c:v>
                </c:pt>
                <c:pt idx="1049">
                  <c:v>-3.8896860000000001E-31</c:v>
                </c:pt>
                <c:pt idx="1050">
                  <c:v>-3.8896860000000001E-31</c:v>
                </c:pt>
                <c:pt idx="1051">
                  <c:v>-3.9085529999999999E-31</c:v>
                </c:pt>
                <c:pt idx="1052">
                  <c:v>-3.9199677999999999E-31</c:v>
                </c:pt>
                <c:pt idx="1053">
                  <c:v>-3.9239301999999999E-31</c:v>
                </c:pt>
                <c:pt idx="1054">
                  <c:v>-3.9204399999999998E-31</c:v>
                </c:pt>
                <c:pt idx="1055">
                  <c:v>-3.9204399999999998E-31</c:v>
                </c:pt>
                <c:pt idx="1056">
                  <c:v>-3.9176466999999998E-31</c:v>
                </c:pt>
                <c:pt idx="1057">
                  <c:v>-3.9075140000000001E-31</c:v>
                </c:pt>
                <c:pt idx="1058">
                  <c:v>-3.8900419999999999E-31</c:v>
                </c:pt>
                <c:pt idx="1059">
                  <c:v>-3.865231E-31</c:v>
                </c:pt>
                <c:pt idx="1060">
                  <c:v>-3.865231E-31</c:v>
                </c:pt>
                <c:pt idx="1061">
                  <c:v>-3.8418042000000001E-31</c:v>
                </c:pt>
                <c:pt idx="1062">
                  <c:v>-3.8115508000000001E-31</c:v>
                </c:pt>
                <c:pt idx="1063">
                  <c:v>-3.7744704999999999E-31</c:v>
                </c:pt>
                <c:pt idx="1064">
                  <c:v>-3.7305633999999998E-31</c:v>
                </c:pt>
                <c:pt idx="1065">
                  <c:v>-3.7305633999999998E-31</c:v>
                </c:pt>
                <c:pt idx="1066">
                  <c:v>-3.6881555999999999E-31</c:v>
                </c:pt>
                <c:pt idx="1067">
                  <c:v>-3.6396856999999998E-31</c:v>
                </c:pt>
                <c:pt idx="1068">
                  <c:v>-3.5851539000000001E-31</c:v>
                </c:pt>
                <c:pt idx="1069">
                  <c:v>-3.5245600000000001E-31</c:v>
                </c:pt>
                <c:pt idx="1070">
                  <c:v>-3.5245600000000001E-31</c:v>
                </c:pt>
                <c:pt idx="1071">
                  <c:v>-3.4670036999999998E-31</c:v>
                </c:pt>
                <c:pt idx="1072">
                  <c:v>-3.4043649999999999E-31</c:v>
                </c:pt>
                <c:pt idx="1073">
                  <c:v>-3.3366440000000001E-31</c:v>
                </c:pt>
                <c:pt idx="1074">
                  <c:v>-3.2638404999999999E-31</c:v>
                </c:pt>
                <c:pt idx="1075">
                  <c:v>-3.2638404999999999E-31</c:v>
                </c:pt>
                <c:pt idx="1076">
                  <c:v>-3.1945037E-31</c:v>
                </c:pt>
                <c:pt idx="1077">
                  <c:v>-3.1213912000000001E-31</c:v>
                </c:pt>
                <c:pt idx="1078">
                  <c:v>-3.0445030000000001E-31</c:v>
                </c:pt>
                <c:pt idx="1079">
                  <c:v>-2.9638397E-31</c:v>
                </c:pt>
                <c:pt idx="1080">
                  <c:v>-2.9638397E-31</c:v>
                </c:pt>
                <c:pt idx="1081">
                  <c:v>-2.8876106E-31</c:v>
                </c:pt>
                <c:pt idx="1082">
                  <c:v>-2.8088579999999999E-31</c:v>
                </c:pt>
                <c:pt idx="1083">
                  <c:v>-2.7275822999999998E-31</c:v>
                </c:pt>
                <c:pt idx="1084">
                  <c:v>-2.6437834000000002E-31</c:v>
                </c:pt>
                <c:pt idx="1085">
                  <c:v>-2.6437834000000002E-31</c:v>
                </c:pt>
                <c:pt idx="1086">
                  <c:v>-2.5649449999999999E-31</c:v>
                </c:pt>
                <c:pt idx="1087">
                  <c:v>-2.4847378999999999E-31</c:v>
                </c:pt>
                <c:pt idx="1088">
                  <c:v>-2.4031622999999998E-31</c:v>
                </c:pt>
                <c:pt idx="1089">
                  <c:v>-2.3202185E-31</c:v>
                </c:pt>
                <c:pt idx="1090">
                  <c:v>-2.3202185E-31</c:v>
                </c:pt>
                <c:pt idx="1091">
                  <c:v>-2.2431116999999999E-31</c:v>
                </c:pt>
                <c:pt idx="1092">
                  <c:v>-2.1656169999999998E-31</c:v>
                </c:pt>
                <c:pt idx="1093">
                  <c:v>-2.0877343999999998E-31</c:v>
                </c:pt>
                <c:pt idx="1094">
                  <c:v>-2.0094639000000002E-31</c:v>
                </c:pt>
                <c:pt idx="1095">
                  <c:v>-2.0094639000000002E-31</c:v>
                </c:pt>
                <c:pt idx="1096">
                  <c:v>-1.9372079E-31</c:v>
                </c:pt>
                <c:pt idx="1097">
                  <c:v>-1.8653448000000001E-31</c:v>
                </c:pt>
                <c:pt idx="1098">
                  <c:v>-1.7938748000000001E-31</c:v>
                </c:pt>
                <c:pt idx="1099">
                  <c:v>-1.7227976999999999E-31</c:v>
                </c:pt>
                <c:pt idx="1100">
                  <c:v>-1.7227976999999999E-31</c:v>
                </c:pt>
                <c:pt idx="1101">
                  <c:v>-1.6581358E-31</c:v>
                </c:pt>
                <c:pt idx="1102">
                  <c:v>-1.5944488000000001E-31</c:v>
                </c:pt>
                <c:pt idx="1103">
                  <c:v>-1.5317368E-31</c:v>
                </c:pt>
                <c:pt idx="1104">
                  <c:v>-1.4699999000000001E-31</c:v>
                </c:pt>
                <c:pt idx="1105">
                  <c:v>-1.4699999000000001E-31</c:v>
                </c:pt>
                <c:pt idx="1106">
                  <c:v>-1.4144874E-31</c:v>
                </c:pt>
                <c:pt idx="1107">
                  <c:v>-1.3602303E-31</c:v>
                </c:pt>
                <c:pt idx="1108">
                  <c:v>-1.3072286E-31</c:v>
                </c:pt>
                <c:pt idx="1109">
                  <c:v>-1.2554822E-31</c:v>
                </c:pt>
                <c:pt idx="1110">
                  <c:v>-1.2554822E-31</c:v>
                </c:pt>
                <c:pt idx="1111">
                  <c:v>-1.2103574999999999E-31</c:v>
                </c:pt>
                <c:pt idx="1112">
                  <c:v>-1.1665525000000001E-31</c:v>
                </c:pt>
                <c:pt idx="1113">
                  <c:v>-1.1240672E-31</c:v>
                </c:pt>
                <c:pt idx="1114">
                  <c:v>-1.0829015999999999E-31</c:v>
                </c:pt>
                <c:pt idx="1115">
                  <c:v>-1.0829015999999999E-31</c:v>
                </c:pt>
                <c:pt idx="1116">
                  <c:v>-1.0479982E-31</c:v>
                </c:pt>
                <c:pt idx="1117">
                  <c:v>-1.0143747E-31</c:v>
                </c:pt>
                <c:pt idx="1118">
                  <c:v>-9.8203113999999998E-32</c:v>
                </c:pt>
                <c:pt idx="1119">
                  <c:v>-9.5096734999999996E-32</c:v>
                </c:pt>
                <c:pt idx="1120">
                  <c:v>-9.5096734999999996E-32</c:v>
                </c:pt>
                <c:pt idx="1121">
                  <c:v>-9.2610169999999999E-32</c:v>
                </c:pt>
                <c:pt idx="1122">
                  <c:v>-9.0234296999999996E-32</c:v>
                </c:pt>
                <c:pt idx="1123">
                  <c:v>-8.7969119999999996E-32</c:v>
                </c:pt>
                <c:pt idx="1124">
                  <c:v>-8.5814629999999996E-32</c:v>
                </c:pt>
                <c:pt idx="1125">
                  <c:v>-8.5814629999999996E-32</c:v>
                </c:pt>
                <c:pt idx="1126">
                  <c:v>-8.4244649999999998E-32</c:v>
                </c:pt>
                <c:pt idx="1127">
                  <c:v>-8.2749776999999997E-32</c:v>
                </c:pt>
                <c:pt idx="1128">
                  <c:v>-8.1330027000000001E-32</c:v>
                </c:pt>
                <c:pt idx="1129">
                  <c:v>-7.9985396000000002E-32</c:v>
                </c:pt>
                <c:pt idx="1130">
                  <c:v>-7.9985396000000002E-32</c:v>
                </c:pt>
                <c:pt idx="1131">
                  <c:v>-7.9252330000000002E-32</c:v>
                </c:pt>
                <c:pt idx="1132">
                  <c:v>-7.8551270000000004E-32</c:v>
                </c:pt>
                <c:pt idx="1133">
                  <c:v>-7.7882224999999997E-32</c:v>
                </c:pt>
                <c:pt idx="1134">
                  <c:v>-7.7245189999999999E-32</c:v>
                </c:pt>
                <c:pt idx="1135">
                  <c:v>-7.7245189999999999E-32</c:v>
                </c:pt>
                <c:pt idx="1136">
                  <c:v>-7.7203864999999996E-32</c:v>
                </c:pt>
                <c:pt idx="1137">
                  <c:v>-7.7137396999999995E-32</c:v>
                </c:pt>
                <c:pt idx="1138">
                  <c:v>-7.7045797E-32</c:v>
                </c:pt>
                <c:pt idx="1139">
                  <c:v>-7.6929049999999999E-32</c:v>
                </c:pt>
                <c:pt idx="1140">
                  <c:v>-7.6929049999999999E-32</c:v>
                </c:pt>
                <c:pt idx="1141">
                  <c:v>-7.7467246999999997E-32</c:v>
                </c:pt>
                <c:pt idx="1142">
                  <c:v>-7.7914380000000003E-32</c:v>
                </c:pt>
                <c:pt idx="1143">
                  <c:v>-7.8270439999999997E-32</c:v>
                </c:pt>
                <c:pt idx="1144">
                  <c:v>-7.8535429999999999E-32</c:v>
                </c:pt>
                <c:pt idx="1145">
                  <c:v>-7.8535429999999999E-32</c:v>
                </c:pt>
                <c:pt idx="1146">
                  <c:v>-7.9449850000000002E-32</c:v>
                </c:pt>
                <c:pt idx="1147">
                  <c:v>-8.0219455000000001E-32</c:v>
                </c:pt>
                <c:pt idx="1148">
                  <c:v>-8.0844235999999996E-32</c:v>
                </c:pt>
                <c:pt idx="1149">
                  <c:v>-8.1324199999999995E-32</c:v>
                </c:pt>
                <c:pt idx="1150">
                  <c:v>-8.1324199999999995E-32</c:v>
                </c:pt>
                <c:pt idx="1151">
                  <c:v>-8.2462704000000002E-32</c:v>
                </c:pt>
                <c:pt idx="1152">
                  <c:v>-8.3388005999999997E-32</c:v>
                </c:pt>
                <c:pt idx="1153">
                  <c:v>-8.4100113999999995E-32</c:v>
                </c:pt>
                <c:pt idx="1154">
                  <c:v>-8.4599024E-32</c:v>
                </c:pt>
                <c:pt idx="1155">
                  <c:v>-8.4599024E-32</c:v>
                </c:pt>
                <c:pt idx="1156">
                  <c:v>-8.5781694000000004E-32</c:v>
                </c:pt>
                <c:pt idx="1157">
                  <c:v>-8.668161E-32</c:v>
                </c:pt>
                <c:pt idx="1158">
                  <c:v>-8.7298775999999997E-32</c:v>
                </c:pt>
                <c:pt idx="1159">
                  <c:v>-8.7633185999999995E-32</c:v>
                </c:pt>
                <c:pt idx="1160">
                  <c:v>-8.7633185999999995E-32</c:v>
                </c:pt>
                <c:pt idx="1161">
                  <c:v>-8.8672969999999998E-32</c:v>
                </c:pt>
                <c:pt idx="1162">
                  <c:v>-8.9367900000000001E-32</c:v>
                </c:pt>
                <c:pt idx="1163">
                  <c:v>-8.9717970000000003E-32</c:v>
                </c:pt>
                <c:pt idx="1164">
                  <c:v>-8.972319E-32</c:v>
                </c:pt>
                <c:pt idx="1165">
                  <c:v>-8.972319E-32</c:v>
                </c:pt>
                <c:pt idx="1166">
                  <c:v>-9.0443779999999998E-32</c:v>
                </c:pt>
                <c:pt idx="1167">
                  <c:v>-9.0762609999999996E-32</c:v>
                </c:pt>
                <c:pt idx="1168">
                  <c:v>-9.0679680000000004E-32</c:v>
                </c:pt>
                <c:pt idx="1169">
                  <c:v>-9.019499E-32</c:v>
                </c:pt>
                <c:pt idx="1170">
                  <c:v>-9.019499E-32</c:v>
                </c:pt>
                <c:pt idx="1171">
                  <c:v>-9.0454509999999998E-32</c:v>
                </c:pt>
                <c:pt idx="1172">
                  <c:v>-9.0264439999999995E-32</c:v>
                </c:pt>
                <c:pt idx="1173">
                  <c:v>-8.9624790000000001E-32</c:v>
                </c:pt>
                <c:pt idx="1174">
                  <c:v>-8.8535560000000003E-32</c:v>
                </c:pt>
                <c:pt idx="1175">
                  <c:v>-8.8535560000000003E-32</c:v>
                </c:pt>
                <c:pt idx="1176">
                  <c:v>-8.8215650000000004E-32</c:v>
                </c:pt>
                <c:pt idx="1177">
                  <c:v>-8.7420829999999996E-32</c:v>
                </c:pt>
                <c:pt idx="1178">
                  <c:v>-8.6151079999999997E-32</c:v>
                </c:pt>
                <c:pt idx="1179">
                  <c:v>-8.4406420000000001E-32</c:v>
                </c:pt>
                <c:pt idx="1180">
                  <c:v>-8.4406420000000001E-32</c:v>
                </c:pt>
                <c:pt idx="1181">
                  <c:v>-8.3443735999999995E-32</c:v>
                </c:pt>
                <c:pt idx="1182">
                  <c:v>-8.1999410000000001E-32</c:v>
                </c:pt>
                <c:pt idx="1183">
                  <c:v>-8.0073439999999995E-32</c:v>
                </c:pt>
                <c:pt idx="1184">
                  <c:v>-7.7665834999999998E-32</c:v>
                </c:pt>
                <c:pt idx="1185">
                  <c:v>-7.7665834999999998E-32</c:v>
                </c:pt>
                <c:pt idx="1186">
                  <c:v>-7.6071210000000003E-32</c:v>
                </c:pt>
                <c:pt idx="1187">
                  <c:v>-7.4007713999999998E-32</c:v>
                </c:pt>
                <c:pt idx="1188">
                  <c:v>-7.1475339999999998E-32</c:v>
                </c:pt>
                <c:pt idx="1189">
                  <c:v>-6.8474100000000003E-32</c:v>
                </c:pt>
                <c:pt idx="1190">
                  <c:v>-6.8474100000000003E-32</c:v>
                </c:pt>
                <c:pt idx="1191">
                  <c:v>-6.6299139999999995E-32</c:v>
                </c:pt>
                <c:pt idx="1192">
                  <c:v>-6.370186E-32</c:v>
                </c:pt>
                <c:pt idx="1193">
                  <c:v>-6.0682259999999997E-32</c:v>
                </c:pt>
                <c:pt idx="1194">
                  <c:v>-5.7240344999999998E-32</c:v>
                </c:pt>
                <c:pt idx="1195">
                  <c:v>-5.7240344999999998E-32</c:v>
                </c:pt>
                <c:pt idx="1196">
                  <c:v>-5.4603019999999995E-32</c:v>
                </c:pt>
                <c:pt idx="1197">
                  <c:v>-5.1602104000000001E-32</c:v>
                </c:pt>
                <c:pt idx="1198">
                  <c:v>-4.8237620000000002E-32</c:v>
                </c:pt>
                <c:pt idx="1199">
                  <c:v>-4.450956E-32</c:v>
                </c:pt>
                <c:pt idx="1200">
                  <c:v>-4.450956E-32</c:v>
                </c:pt>
                <c:pt idx="1201">
                  <c:v>-4.1603499999999998E-32</c:v>
                </c:pt>
                <c:pt idx="1202">
                  <c:v>-3.8397172999999999E-32</c:v>
                </c:pt>
                <c:pt idx="1203">
                  <c:v>-3.4890580000000001E-32</c:v>
                </c:pt>
                <c:pt idx="1204">
                  <c:v>-3.1083717999999998E-32</c:v>
                </c:pt>
                <c:pt idx="1205">
                  <c:v>-3.1083717999999998E-32</c:v>
                </c:pt>
                <c:pt idx="1206">
                  <c:v>-2.8082207000000001E-32</c:v>
                </c:pt>
                <c:pt idx="1207">
                  <c:v>-2.4859910000000001E-32</c:v>
                </c:pt>
                <c:pt idx="1208">
                  <c:v>-2.1416829999999999E-32</c:v>
                </c:pt>
                <c:pt idx="1209">
                  <c:v>-1.7752964E-32</c:v>
                </c:pt>
                <c:pt idx="1210">
                  <c:v>-1.7752964E-32</c:v>
                </c:pt>
                <c:pt idx="1211">
                  <c:v>-1.4843029000000001E-32</c:v>
                </c:pt>
                <c:pt idx="1212">
                  <c:v>-1.17887654E-32</c:v>
                </c:pt>
                <c:pt idx="1213">
                  <c:v>-8.5901726000000004E-33</c:v>
                </c:pt>
                <c:pt idx="1214">
                  <c:v>-5.2472518000000003E-33</c:v>
                </c:pt>
                <c:pt idx="1215">
                  <c:v>-5.2472518000000003E-33</c:v>
                </c:pt>
                <c:pt idx="1216">
                  <c:v>-2.6067926E-33</c:v>
                </c:pt>
                <c:pt idx="1217">
                  <c:v>1.1258336999999999E-34</c:v>
                </c:pt>
                <c:pt idx="1218">
                  <c:v>2.9108760999999999E-33</c:v>
                </c:pt>
                <c:pt idx="1219">
                  <c:v>5.7880856999999998E-33</c:v>
                </c:pt>
                <c:pt idx="1220">
                  <c:v>5.7880856999999998E-33</c:v>
                </c:pt>
                <c:pt idx="1221">
                  <c:v>8.0380870000000004E-33</c:v>
                </c:pt>
                <c:pt idx="1222">
                  <c:v>1.03111484E-32</c:v>
                </c:pt>
                <c:pt idx="1223">
                  <c:v>1.260727E-32</c:v>
                </c:pt>
                <c:pt idx="1224">
                  <c:v>1.492645E-32</c:v>
                </c:pt>
                <c:pt idx="1225">
                  <c:v>1.492645E-32</c:v>
                </c:pt>
                <c:pt idx="1226">
                  <c:v>1.6706015999999999E-32</c:v>
                </c:pt>
                <c:pt idx="1227">
                  <c:v>1.8471589E-32</c:v>
                </c:pt>
                <c:pt idx="1228">
                  <c:v>2.0223170999999999E-32</c:v>
                </c:pt>
                <c:pt idx="1229">
                  <c:v>2.1960762000000001E-32</c:v>
                </c:pt>
                <c:pt idx="1230">
                  <c:v>2.1960762000000001E-32</c:v>
                </c:pt>
                <c:pt idx="1231">
                  <c:v>2.3242788000000001E-32</c:v>
                </c:pt>
                <c:pt idx="1232">
                  <c:v>2.4490889999999999E-32</c:v>
                </c:pt>
                <c:pt idx="1233">
                  <c:v>2.570507E-32</c:v>
                </c:pt>
                <c:pt idx="1234">
                  <c:v>2.6885321999999999E-32</c:v>
                </c:pt>
                <c:pt idx="1235">
                  <c:v>2.6885321999999999E-32</c:v>
                </c:pt>
                <c:pt idx="1236">
                  <c:v>2.7705037999999997E-32</c:v>
                </c:pt>
                <c:pt idx="1237">
                  <c:v>2.8481845999999997E-32</c:v>
                </c:pt>
                <c:pt idx="1238">
                  <c:v>2.9215750000000001E-32</c:v>
                </c:pt>
                <c:pt idx="1239">
                  <c:v>2.9906753999999999E-32</c:v>
                </c:pt>
                <c:pt idx="1240">
                  <c:v>2.9906753999999999E-32</c:v>
                </c:pt>
                <c:pt idx="1241">
                  <c:v>3.0334657E-32</c:v>
                </c:pt>
                <c:pt idx="1242">
                  <c:v>3.0721886E-32</c:v>
                </c:pt>
                <c:pt idx="1243">
                  <c:v>3.1068440000000002E-32</c:v>
                </c:pt>
                <c:pt idx="1244">
                  <c:v>3.1374314999999998E-32</c:v>
                </c:pt>
                <c:pt idx="1245">
                  <c:v>3.1374314999999998E-32</c:v>
                </c:pt>
                <c:pt idx="1246">
                  <c:v>3.1504285999999999E-32</c:v>
                </c:pt>
                <c:pt idx="1247">
                  <c:v>3.1604702999999998E-32</c:v>
                </c:pt>
                <c:pt idx="1248">
                  <c:v>3.1675560000000001E-32</c:v>
                </c:pt>
                <c:pt idx="1249">
                  <c:v>3.1716865E-32</c:v>
                </c:pt>
                <c:pt idx="1250">
                  <c:v>3.1716865E-32</c:v>
                </c:pt>
                <c:pt idx="1251">
                  <c:v>3.1660547000000001E-32</c:v>
                </c:pt>
                <c:pt idx="1252">
                  <c:v>3.1589592E-32</c:v>
                </c:pt>
                <c:pt idx="1253">
                  <c:v>3.1504000000000002E-32</c:v>
                </c:pt>
                <c:pt idx="1254">
                  <c:v>3.1403774999999997E-32</c:v>
                </c:pt>
                <c:pt idx="1255">
                  <c:v>3.1403774999999997E-32</c:v>
                </c:pt>
                <c:pt idx="1256">
                  <c:v>3.1273609999999998E-32</c:v>
                </c:pt>
                <c:pt idx="1257">
                  <c:v>3.1144945999999998E-32</c:v>
                </c:pt>
                <c:pt idx="1258">
                  <c:v>3.1017783999999998E-32</c:v>
                </c:pt>
                <c:pt idx="1259">
                  <c:v>3.0892123999999999E-32</c:v>
                </c:pt>
                <c:pt idx="1260">
                  <c:v>3.0892123999999999E-32</c:v>
                </c:pt>
                <c:pt idx="1261">
                  <c:v>3.0792044999999998E-32</c:v>
                </c:pt>
                <c:pt idx="1262">
                  <c:v>3.0708849999999999E-32</c:v>
                </c:pt>
                <c:pt idx="1263">
                  <c:v>3.0642540000000001E-32</c:v>
                </c:pt>
                <c:pt idx="1264">
                  <c:v>3.0593115999999998E-32</c:v>
                </c:pt>
                <c:pt idx="1265">
                  <c:v>3.0593115999999998E-32</c:v>
                </c:pt>
                <c:pt idx="1266">
                  <c:v>3.0613352E-32</c:v>
                </c:pt>
                <c:pt idx="1267">
                  <c:v>3.0663422999999998E-32</c:v>
                </c:pt>
                <c:pt idx="1268">
                  <c:v>3.0743335999999998E-32</c:v>
                </c:pt>
                <c:pt idx="1269">
                  <c:v>3.0853086000000001E-32</c:v>
                </c:pt>
                <c:pt idx="1270">
                  <c:v>3.0853086000000001E-32</c:v>
                </c:pt>
                <c:pt idx="1271">
                  <c:v>3.1066789999999999E-32</c:v>
                </c:pt>
                <c:pt idx="1272">
                  <c:v>3.1319629999999998E-32</c:v>
                </c:pt>
                <c:pt idx="1273">
                  <c:v>3.1611605999999998E-32</c:v>
                </c:pt>
                <c:pt idx="1274">
                  <c:v>3.1942716000000001E-32</c:v>
                </c:pt>
                <c:pt idx="1275">
                  <c:v>3.1942716000000001E-32</c:v>
                </c:pt>
                <c:pt idx="1276">
                  <c:v>3.240487E-32</c:v>
                </c:pt>
                <c:pt idx="1277">
                  <c:v>3.2911413999999999E-32</c:v>
                </c:pt>
                <c:pt idx="1278">
                  <c:v>3.3462348E-32</c:v>
                </c:pt>
                <c:pt idx="1279">
                  <c:v>3.4057673999999999E-32</c:v>
                </c:pt>
                <c:pt idx="1280">
                  <c:v>3.4057673999999999E-32</c:v>
                </c:pt>
                <c:pt idx="1281">
                  <c:v>3.4802068000000001E-32</c:v>
                </c:pt>
                <c:pt idx="1282">
                  <c:v>3.5592132E-32</c:v>
                </c:pt>
                <c:pt idx="1283">
                  <c:v>3.6427864999999997E-32</c:v>
                </c:pt>
                <c:pt idx="1284">
                  <c:v>3.730927E-32</c:v>
                </c:pt>
                <c:pt idx="1285">
                  <c:v>3.730927E-32</c:v>
                </c:pt>
                <c:pt idx="1286">
                  <c:v>3.8349644999999998E-32</c:v>
                </c:pt>
                <c:pt idx="1287">
                  <c:v>3.9431303E-32</c:v>
                </c:pt>
                <c:pt idx="1288">
                  <c:v>4.0554246999999999E-32</c:v>
                </c:pt>
                <c:pt idx="1289">
                  <c:v>4.1718469999999999E-32</c:v>
                </c:pt>
                <c:pt idx="1290">
                  <c:v>4.1718469999999999E-32</c:v>
                </c:pt>
                <c:pt idx="1291">
                  <c:v>4.3048437000000001E-32</c:v>
                </c:pt>
                <c:pt idx="1292">
                  <c:v>4.4409119999999998E-32</c:v>
                </c:pt>
                <c:pt idx="1293">
                  <c:v>4.5800513E-32</c:v>
                </c:pt>
                <c:pt idx="1294">
                  <c:v>4.7222625999999998E-32</c:v>
                </c:pt>
                <c:pt idx="1295">
                  <c:v>4.7222625999999998E-32</c:v>
                </c:pt>
                <c:pt idx="1296">
                  <c:v>4.8809570000000001E-32</c:v>
                </c:pt>
                <c:pt idx="1297">
                  <c:v>5.0411909999999996E-32</c:v>
                </c:pt>
                <c:pt idx="1298">
                  <c:v>5.2029649999999997E-32</c:v>
                </c:pt>
                <c:pt idx="1299">
                  <c:v>5.3662789999999997E-32</c:v>
                </c:pt>
                <c:pt idx="1300">
                  <c:v>5.3662789999999997E-32</c:v>
                </c:pt>
                <c:pt idx="1301">
                  <c:v>5.5451025000000001E-32</c:v>
                </c:pt>
                <c:pt idx="1302">
                  <c:v>5.7233826999999995E-32</c:v>
                </c:pt>
                <c:pt idx="1303">
                  <c:v>5.9011209999999995E-32</c:v>
                </c:pt>
                <c:pt idx="1304">
                  <c:v>6.0783170000000004E-32</c:v>
                </c:pt>
                <c:pt idx="1305">
                  <c:v>6.0783170000000004E-32</c:v>
                </c:pt>
                <c:pt idx="1306">
                  <c:v>6.2694880000000001E-32</c:v>
                </c:pt>
                <c:pt idx="1307">
                  <c:v>6.4575420000000001E-32</c:v>
                </c:pt>
                <c:pt idx="1308">
                  <c:v>6.6424794E-32</c:v>
                </c:pt>
                <c:pt idx="1309">
                  <c:v>6.8242995000000002E-32</c:v>
                </c:pt>
                <c:pt idx="1310">
                  <c:v>6.8242995000000002E-32</c:v>
                </c:pt>
                <c:pt idx="1311">
                  <c:v>7.0178550000000002E-32</c:v>
                </c:pt>
                <c:pt idx="1312">
                  <c:v>7.2054129999999997E-32</c:v>
                </c:pt>
                <c:pt idx="1313">
                  <c:v>7.3869746000000002E-32</c:v>
                </c:pt>
                <c:pt idx="1314">
                  <c:v>7.5625379999999995E-32</c:v>
                </c:pt>
                <c:pt idx="1315">
                  <c:v>7.5625379999999995E-32</c:v>
                </c:pt>
                <c:pt idx="1316">
                  <c:v>7.7472649999999995E-32</c:v>
                </c:pt>
                <c:pt idx="1317">
                  <c:v>7.9229930000000005E-32</c:v>
                </c:pt>
                <c:pt idx="1318">
                  <c:v>8.089723E-32</c:v>
                </c:pt>
                <c:pt idx="1319">
                  <c:v>8.2474547000000003E-32</c:v>
                </c:pt>
                <c:pt idx="1320">
                  <c:v>8.2474547000000003E-32</c:v>
                </c:pt>
                <c:pt idx="1321">
                  <c:v>8.4115710000000003E-32</c:v>
                </c:pt>
                <c:pt idx="1322">
                  <c:v>8.5639139999999996E-32</c:v>
                </c:pt>
                <c:pt idx="1323">
                  <c:v>8.7044862999999999E-32</c:v>
                </c:pt>
                <c:pt idx="1324">
                  <c:v>8.8332863999999998E-32</c:v>
                </c:pt>
                <c:pt idx="1325">
                  <c:v>8.8332863999999998E-32</c:v>
                </c:pt>
                <c:pt idx="1326">
                  <c:v>8.9654666E-32</c:v>
                </c:pt>
                <c:pt idx="1327">
                  <c:v>9.0836510000000005E-32</c:v>
                </c:pt>
                <c:pt idx="1328">
                  <c:v>9.1878396000000005E-32</c:v>
                </c:pt>
                <c:pt idx="1329">
                  <c:v>9.2780329999999997E-32</c:v>
                </c:pt>
                <c:pt idx="1330">
                  <c:v>9.2780329999999997E-32</c:v>
                </c:pt>
                <c:pt idx="1331">
                  <c:v>9.3685335999999995E-32</c:v>
                </c:pt>
                <c:pt idx="1332">
                  <c:v>9.4435712999999999E-32</c:v>
                </c:pt>
                <c:pt idx="1333">
                  <c:v>9.5031450000000004E-32</c:v>
                </c:pt>
                <c:pt idx="1334">
                  <c:v>9.5472540000000004E-32</c:v>
                </c:pt>
                <c:pt idx="1335">
                  <c:v>9.5472540000000004E-32</c:v>
                </c:pt>
                <c:pt idx="1336">
                  <c:v>9.5892156999999998E-32</c:v>
                </c:pt>
                <c:pt idx="1337">
                  <c:v>9.6150900000000005E-32</c:v>
                </c:pt>
                <c:pt idx="1338">
                  <c:v>9.6248779999999996E-32</c:v>
                </c:pt>
                <c:pt idx="1339">
                  <c:v>9.6185783E-32</c:v>
                </c:pt>
                <c:pt idx="1340">
                  <c:v>9.6185783E-32</c:v>
                </c:pt>
                <c:pt idx="1341">
                  <c:v>9.6081933999999996E-32</c:v>
                </c:pt>
                <c:pt idx="1342">
                  <c:v>9.5822314999999998E-32</c:v>
                </c:pt>
                <c:pt idx="1343">
                  <c:v>9.5406910000000001E-32</c:v>
                </c:pt>
                <c:pt idx="1344">
                  <c:v>9.4835746000000003E-32</c:v>
                </c:pt>
                <c:pt idx="1345">
                  <c:v>9.4835746000000003E-32</c:v>
                </c:pt>
                <c:pt idx="1346">
                  <c:v>9.4211305000000005E-32</c:v>
                </c:pt>
                <c:pt idx="1347">
                  <c:v>9.3446093999999995E-32</c:v>
                </c:pt>
                <c:pt idx="1348">
                  <c:v>9.2540105000000003E-32</c:v>
                </c:pt>
                <c:pt idx="1349">
                  <c:v>9.1493339999999999E-32</c:v>
                </c:pt>
                <c:pt idx="1350">
                  <c:v>9.1493339999999999E-32</c:v>
                </c:pt>
                <c:pt idx="1351">
                  <c:v>9.0387710000000003E-32</c:v>
                </c:pt>
                <c:pt idx="1352">
                  <c:v>8.9165229999999999E-32</c:v>
                </c:pt>
                <c:pt idx="1353">
                  <c:v>8.7825899999999998E-32</c:v>
                </c:pt>
                <c:pt idx="1354">
                  <c:v>8.6369729999999996E-32</c:v>
                </c:pt>
                <c:pt idx="1355">
                  <c:v>8.6369729999999996E-32</c:v>
                </c:pt>
                <c:pt idx="1356">
                  <c:v>8.4859995000000003E-32</c:v>
                </c:pt>
                <c:pt idx="1357">
                  <c:v>8.3262404E-32</c:v>
                </c:pt>
                <c:pt idx="1358">
                  <c:v>8.1576959999999996E-32</c:v>
                </c:pt>
                <c:pt idx="1359">
                  <c:v>7.9803664999999995E-32</c:v>
                </c:pt>
                <c:pt idx="1360">
                  <c:v>7.9803664999999995E-32</c:v>
                </c:pt>
                <c:pt idx="1361">
                  <c:v>7.7984409999999995E-32</c:v>
                </c:pt>
                <c:pt idx="1362">
                  <c:v>7.6111666000000001E-32</c:v>
                </c:pt>
                <c:pt idx="1363">
                  <c:v>7.4185424999999998E-32</c:v>
                </c:pt>
                <c:pt idx="1364">
                  <c:v>7.2205686999999998E-32</c:v>
                </c:pt>
                <c:pt idx="1365">
                  <c:v>7.2205686999999998E-32</c:v>
                </c:pt>
                <c:pt idx="1366">
                  <c:v>7.0189742999999999E-32</c:v>
                </c:pt>
                <c:pt idx="1367">
                  <c:v>6.8155274000000002E-32</c:v>
                </c:pt>
                <c:pt idx="1368">
                  <c:v>6.6102273E-32</c:v>
                </c:pt>
                <c:pt idx="1369">
                  <c:v>6.4030740000000004E-32</c:v>
                </c:pt>
                <c:pt idx="1370">
                  <c:v>6.4030740000000004E-32</c:v>
                </c:pt>
                <c:pt idx="1371">
                  <c:v>6.1927892999999999E-32</c:v>
                </c:pt>
                <c:pt idx="1372">
                  <c:v>5.9843130000000002E-32</c:v>
                </c:pt>
                <c:pt idx="1373">
                  <c:v>5.7776449999999996E-32</c:v>
                </c:pt>
                <c:pt idx="1374">
                  <c:v>5.5727859999999998E-32</c:v>
                </c:pt>
                <c:pt idx="1375">
                  <c:v>5.5727859999999998E-32</c:v>
                </c:pt>
                <c:pt idx="1376">
                  <c:v>5.3644720000000004E-32</c:v>
                </c:pt>
                <c:pt idx="1377">
                  <c:v>5.1612495E-32</c:v>
                </c:pt>
                <c:pt idx="1378">
                  <c:v>4.9631199999999997E-32</c:v>
                </c:pt>
                <c:pt idx="1379">
                  <c:v>4.770082E-32</c:v>
                </c:pt>
                <c:pt idx="1380">
                  <c:v>4.770082E-32</c:v>
                </c:pt>
                <c:pt idx="1381">
                  <c:v>4.5735470000000001E-32</c:v>
                </c:pt>
                <c:pt idx="1382">
                  <c:v>4.3846847000000002E-32</c:v>
                </c:pt>
                <c:pt idx="1383">
                  <c:v>4.2034952E-32</c:v>
                </c:pt>
                <c:pt idx="1384">
                  <c:v>4.0299778000000003E-32</c:v>
                </c:pt>
                <c:pt idx="1385">
                  <c:v>4.0299778000000003E-32</c:v>
                </c:pt>
                <c:pt idx="1386">
                  <c:v>3.8515666000000003E-32</c:v>
                </c:pt>
                <c:pt idx="1387">
                  <c:v>3.6836629999999998E-32</c:v>
                </c:pt>
                <c:pt idx="1388">
                  <c:v>3.5262676000000001E-32</c:v>
                </c:pt>
                <c:pt idx="1389">
                  <c:v>3.3793799999999998E-32</c:v>
                </c:pt>
                <c:pt idx="1390">
                  <c:v>3.3793799999999998E-32</c:v>
                </c:pt>
                <c:pt idx="1391">
                  <c:v>3.2222619999999998E-32</c:v>
                </c:pt>
                <c:pt idx="1392">
                  <c:v>3.0734092999999999E-32</c:v>
                </c:pt>
                <c:pt idx="1393">
                  <c:v>2.9328223000000002E-32</c:v>
                </c:pt>
                <c:pt idx="1394">
                  <c:v>2.8005013000000002E-32</c:v>
                </c:pt>
                <c:pt idx="1395">
                  <c:v>2.8005013000000002E-32</c:v>
                </c:pt>
                <c:pt idx="1396">
                  <c:v>2.715716E-32</c:v>
                </c:pt>
                <c:pt idx="1397">
                  <c:v>2.6043277000000002E-32</c:v>
                </c:pt>
                <c:pt idx="1398">
                  <c:v>2.4663364000000001E-32</c:v>
                </c:pt>
                <c:pt idx="1399">
                  <c:v>2.3017417E-32</c:v>
                </c:pt>
              </c:numCache>
            </c:numRef>
          </c:yVal>
          <c:smooth val="1"/>
        </c:ser>
        <c:ser>
          <c:idx val="1"/>
          <c:order val="1"/>
          <c:tx>
            <c:strRef>
              <c:f>'Needle Grid sur charge 5us'!$C$1</c:f>
              <c:strCache>
                <c:ptCount val="1"/>
                <c:pt idx="0">
                  <c:v>2µs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5us'!$C$2:$C$7001</c:f>
              <c:numCache>
                <c:formatCode>0.00E+00</c:formatCode>
                <c:ptCount val="7000"/>
                <c:pt idx="0">
                  <c:v>-1.1443024499999999E-11</c:v>
                </c:pt>
                <c:pt idx="1">
                  <c:v>-1.1440444000000001E-11</c:v>
                </c:pt>
                <c:pt idx="2">
                  <c:v>-1.1428314E-11</c:v>
                </c:pt>
                <c:pt idx="3">
                  <c:v>-1.1406635E-11</c:v>
                </c:pt>
                <c:pt idx="4">
                  <c:v>-1.1375407E-11</c:v>
                </c:pt>
                <c:pt idx="5">
                  <c:v>-1.1375407E-11</c:v>
                </c:pt>
                <c:pt idx="6">
                  <c:v>-1.133842E-11</c:v>
                </c:pt>
                <c:pt idx="7">
                  <c:v>-1.1292393000000001E-11</c:v>
                </c:pt>
                <c:pt idx="8">
                  <c:v>-1.1237327E-11</c:v>
                </c:pt>
                <c:pt idx="9">
                  <c:v>-1.1173221E-11</c:v>
                </c:pt>
                <c:pt idx="10">
                  <c:v>-1.1173221E-11</c:v>
                </c:pt>
                <c:pt idx="11">
                  <c:v>-1.1104491999999999E-11</c:v>
                </c:pt>
                <c:pt idx="12">
                  <c:v>-1.1027625999999999E-11</c:v>
                </c:pt>
                <c:pt idx="13">
                  <c:v>-1.0942621000000001E-11</c:v>
                </c:pt>
                <c:pt idx="14">
                  <c:v>-1.0849479E-11</c:v>
                </c:pt>
                <c:pt idx="15">
                  <c:v>-1.0849479E-11</c:v>
                </c:pt>
                <c:pt idx="16">
                  <c:v>-1.0752623999999999E-11</c:v>
                </c:pt>
                <c:pt idx="17">
                  <c:v>-1.0649116999999999E-11</c:v>
                </c:pt>
                <c:pt idx="18">
                  <c:v>-1.0538959E-11</c:v>
                </c:pt>
                <c:pt idx="19">
                  <c:v>-1.0422148E-11</c:v>
                </c:pt>
                <c:pt idx="20">
                  <c:v>-1.0422148E-11</c:v>
                </c:pt>
                <c:pt idx="21">
                  <c:v>-1.0302879999999999E-11</c:v>
                </c:pt>
                <c:pt idx="22">
                  <c:v>-1.0178704000000001E-11</c:v>
                </c:pt>
                <c:pt idx="23">
                  <c:v>-1.0049622E-11</c:v>
                </c:pt>
                <c:pt idx="24">
                  <c:v>-9.9156320000000002E-12</c:v>
                </c:pt>
                <c:pt idx="25">
                  <c:v>-9.9156320000000002E-12</c:v>
                </c:pt>
                <c:pt idx="26">
                  <c:v>-9.7808959999999994E-12</c:v>
                </c:pt>
                <c:pt idx="27">
                  <c:v>-9.6432100000000001E-12</c:v>
                </c:pt>
                <c:pt idx="28">
                  <c:v>-9.5025740000000007E-12</c:v>
                </c:pt>
                <c:pt idx="29">
                  <c:v>-9.3589879999999995E-12</c:v>
                </c:pt>
                <c:pt idx="30">
                  <c:v>-9.3589879999999995E-12</c:v>
                </c:pt>
                <c:pt idx="31">
                  <c:v>-9.2164479999999996E-12</c:v>
                </c:pt>
                <c:pt idx="32">
                  <c:v>-9.0730929999999994E-12</c:v>
                </c:pt>
                <c:pt idx="33">
                  <c:v>-8.9289249999999999E-12</c:v>
                </c:pt>
                <c:pt idx="34">
                  <c:v>-8.7839439999999997E-12</c:v>
                </c:pt>
                <c:pt idx="35">
                  <c:v>-8.7839439999999997E-12</c:v>
                </c:pt>
                <c:pt idx="36">
                  <c:v>-8.6417880000000001E-12</c:v>
                </c:pt>
                <c:pt idx="37">
                  <c:v>-8.5010319999999993E-12</c:v>
                </c:pt>
                <c:pt idx="38">
                  <c:v>-8.3616785000000003E-12</c:v>
                </c:pt>
                <c:pt idx="39">
                  <c:v>-8.2237260000000007E-12</c:v>
                </c:pt>
                <c:pt idx="40">
                  <c:v>-8.2237260000000007E-12</c:v>
                </c:pt>
                <c:pt idx="41">
                  <c:v>-8.0903799999999993E-12</c:v>
                </c:pt>
                <c:pt idx="42">
                  <c:v>-7.9606460000000005E-12</c:v>
                </c:pt>
                <c:pt idx="43">
                  <c:v>-7.8345256000000004E-12</c:v>
                </c:pt>
                <c:pt idx="44">
                  <c:v>-7.7120180000000001E-12</c:v>
                </c:pt>
                <c:pt idx="45">
                  <c:v>-7.7120180000000001E-12</c:v>
                </c:pt>
                <c:pt idx="46">
                  <c:v>-7.5959010000000006E-12</c:v>
                </c:pt>
                <c:pt idx="47">
                  <c:v>-7.4855609999999996E-12</c:v>
                </c:pt>
                <c:pt idx="48">
                  <c:v>-7.3809980000000006E-12</c:v>
                </c:pt>
                <c:pt idx="49">
                  <c:v>-7.2822100000000007E-12</c:v>
                </c:pt>
                <c:pt idx="50">
                  <c:v>-7.2822100000000007E-12</c:v>
                </c:pt>
                <c:pt idx="51">
                  <c:v>-7.1915767999999997E-12</c:v>
                </c:pt>
                <c:pt idx="52">
                  <c:v>-7.1088400000000002E-12</c:v>
                </c:pt>
                <c:pt idx="53">
                  <c:v>-7.0340000000000001E-12</c:v>
                </c:pt>
                <c:pt idx="54">
                  <c:v>-6.9670567000000001E-12</c:v>
                </c:pt>
                <c:pt idx="55">
                  <c:v>-6.9670567000000001E-12</c:v>
                </c:pt>
                <c:pt idx="56">
                  <c:v>-6.9100269999999997E-12</c:v>
                </c:pt>
                <c:pt idx="57">
                  <c:v>-6.8629815E-12</c:v>
                </c:pt>
                <c:pt idx="58">
                  <c:v>-6.8259218000000003E-12</c:v>
                </c:pt>
                <c:pt idx="59">
                  <c:v>-6.7988465999999999E-12</c:v>
                </c:pt>
                <c:pt idx="60">
                  <c:v>-6.7988465999999999E-12</c:v>
                </c:pt>
                <c:pt idx="61">
                  <c:v>-6.7834657000000003E-12</c:v>
                </c:pt>
                <c:pt idx="62">
                  <c:v>-6.7801219999999999E-12</c:v>
                </c:pt>
                <c:pt idx="63">
                  <c:v>-6.7888155999999996E-12</c:v>
                </c:pt>
                <c:pt idx="64">
                  <c:v>-6.8095472999999999E-12</c:v>
                </c:pt>
                <c:pt idx="65">
                  <c:v>-6.8095472999999999E-12</c:v>
                </c:pt>
                <c:pt idx="66">
                  <c:v>-6.8437529999999999E-12</c:v>
                </c:pt>
                <c:pt idx="67">
                  <c:v>-6.8919934999999996E-12</c:v>
                </c:pt>
                <c:pt idx="68">
                  <c:v>-6.9542683000000002E-12</c:v>
                </c:pt>
                <c:pt idx="69">
                  <c:v>-7.0305779999999998E-12</c:v>
                </c:pt>
                <c:pt idx="70">
                  <c:v>-7.0305779999999998E-12</c:v>
                </c:pt>
                <c:pt idx="71">
                  <c:v>-7.1221359999999999E-12</c:v>
                </c:pt>
                <c:pt idx="72">
                  <c:v>-7.2296165999999997E-12</c:v>
                </c:pt>
                <c:pt idx="73">
                  <c:v>-7.3530199999999993E-12</c:v>
                </c:pt>
                <c:pt idx="74">
                  <c:v>-7.4923449999999996E-12</c:v>
                </c:pt>
                <c:pt idx="75">
                  <c:v>-7.4923449999999996E-12</c:v>
                </c:pt>
                <c:pt idx="76">
                  <c:v>-7.6486220000000001E-12</c:v>
                </c:pt>
                <c:pt idx="77">
                  <c:v>-7.8224839999999995E-12</c:v>
                </c:pt>
                <c:pt idx="78">
                  <c:v>-8.0139319999999999E-12</c:v>
                </c:pt>
                <c:pt idx="79">
                  <c:v>-8.2229650000000008E-12</c:v>
                </c:pt>
                <c:pt idx="80">
                  <c:v>-8.2229650000000008E-12</c:v>
                </c:pt>
                <c:pt idx="81">
                  <c:v>-8.4504569999999994E-12</c:v>
                </c:pt>
                <c:pt idx="82">
                  <c:v>-8.6967855000000004E-12</c:v>
                </c:pt>
                <c:pt idx="83">
                  <c:v>-8.9619500000000002E-12</c:v>
                </c:pt>
                <c:pt idx="84">
                  <c:v>-9.2459519999999997E-12</c:v>
                </c:pt>
                <c:pt idx="85">
                  <c:v>-9.2459519999999997E-12</c:v>
                </c:pt>
                <c:pt idx="86">
                  <c:v>-9.5495309999999994E-12</c:v>
                </c:pt>
                <c:pt idx="87">
                  <c:v>-9.8725360000000008E-12</c:v>
                </c:pt>
                <c:pt idx="88">
                  <c:v>-1.0214965E-11</c:v>
                </c:pt>
                <c:pt idx="89">
                  <c:v>-1.057682E-11</c:v>
                </c:pt>
                <c:pt idx="90">
                  <c:v>-1.057682E-11</c:v>
                </c:pt>
                <c:pt idx="91">
                  <c:v>-1.09587435E-11</c:v>
                </c:pt>
                <c:pt idx="92">
                  <c:v>-1.1359746500000001E-11</c:v>
                </c:pt>
                <c:pt idx="93">
                  <c:v>-1.1779829E-11</c:v>
                </c:pt>
                <c:pt idx="94">
                  <c:v>-1.2218991E-11</c:v>
                </c:pt>
                <c:pt idx="95">
                  <c:v>-1.2218991E-11</c:v>
                </c:pt>
                <c:pt idx="96">
                  <c:v>-1.2677812999999999E-11</c:v>
                </c:pt>
                <c:pt idx="97">
                  <c:v>-1.3154176E-11</c:v>
                </c:pt>
                <c:pt idx="98">
                  <c:v>-1.3648078E-11</c:v>
                </c:pt>
                <c:pt idx="99">
                  <c:v>-1.4159522E-11</c:v>
                </c:pt>
                <c:pt idx="100">
                  <c:v>-1.4159522E-11</c:v>
                </c:pt>
                <c:pt idx="101">
                  <c:v>-1.4689095000000001E-11</c:v>
                </c:pt>
                <c:pt idx="102">
                  <c:v>-1.5233254E-11</c:v>
                </c:pt>
                <c:pt idx="103">
                  <c:v>-1.5791993000000001E-11</c:v>
                </c:pt>
                <c:pt idx="104">
                  <c:v>-1.6365316999999999E-11</c:v>
                </c:pt>
                <c:pt idx="105">
                  <c:v>-1.6365316999999999E-11</c:v>
                </c:pt>
                <c:pt idx="106">
                  <c:v>-1.6953970999999998E-11</c:v>
                </c:pt>
                <c:pt idx="107">
                  <c:v>-1.7552734999999999E-11</c:v>
                </c:pt>
                <c:pt idx="108">
                  <c:v>-1.8161610000000001E-11</c:v>
                </c:pt>
                <c:pt idx="109">
                  <c:v>-1.8780592000000001E-11</c:v>
                </c:pt>
                <c:pt idx="110">
                  <c:v>-1.8780592000000001E-11</c:v>
                </c:pt>
                <c:pt idx="111">
                  <c:v>-1.9410768000000001E-11</c:v>
                </c:pt>
                <c:pt idx="112">
                  <c:v>-2.0045136999999999E-11</c:v>
                </c:pt>
                <c:pt idx="113">
                  <c:v>-2.0683697999999999E-11</c:v>
                </c:pt>
                <c:pt idx="114">
                  <c:v>-2.1326450999999999E-11</c:v>
                </c:pt>
                <c:pt idx="115">
                  <c:v>-2.1326450999999999E-11</c:v>
                </c:pt>
                <c:pt idx="116">
                  <c:v>-2.1975058999999999E-11</c:v>
                </c:pt>
                <c:pt idx="117">
                  <c:v>-2.2620674E-11</c:v>
                </c:pt>
                <c:pt idx="118">
                  <c:v>-2.3263301000000001E-11</c:v>
                </c:pt>
                <c:pt idx="119">
                  <c:v>-2.3902933E-11</c:v>
                </c:pt>
                <c:pt idx="120">
                  <c:v>-2.3902933E-11</c:v>
                </c:pt>
                <c:pt idx="121">
                  <c:v>-2.4542197999999999E-11</c:v>
                </c:pt>
                <c:pt idx="122">
                  <c:v>-2.5170459999999999E-11</c:v>
                </c:pt>
                <c:pt idx="123">
                  <c:v>-2.5787720000000001E-11</c:v>
                </c:pt>
                <c:pt idx="124">
                  <c:v>-2.6393976E-11</c:v>
                </c:pt>
                <c:pt idx="125">
                  <c:v>-2.6393976E-11</c:v>
                </c:pt>
                <c:pt idx="126">
                  <c:v>-2.6992898000000001E-11</c:v>
                </c:pt>
                <c:pt idx="127">
                  <c:v>-2.7572698000000002E-11</c:v>
                </c:pt>
                <c:pt idx="128">
                  <c:v>-2.8133376000000001E-11</c:v>
                </c:pt>
                <c:pt idx="129">
                  <c:v>-2.8674934000000001E-11</c:v>
                </c:pt>
                <c:pt idx="130">
                  <c:v>-2.8674934000000001E-11</c:v>
                </c:pt>
                <c:pt idx="131">
                  <c:v>-2.9202202999999999E-11</c:v>
                </c:pt>
                <c:pt idx="132">
                  <c:v>-2.9702737000000001E-11</c:v>
                </c:pt>
                <c:pt idx="133">
                  <c:v>-3.0176527999999999E-11</c:v>
                </c:pt>
                <c:pt idx="134">
                  <c:v>-3.0623579999999999E-11</c:v>
                </c:pt>
                <c:pt idx="135">
                  <c:v>-3.0623579999999999E-11</c:v>
                </c:pt>
                <c:pt idx="136">
                  <c:v>-3.1050019999999997E-11</c:v>
                </c:pt>
                <c:pt idx="137">
                  <c:v>-3.1443259999999998E-11</c:v>
                </c:pt>
                <c:pt idx="138">
                  <c:v>-3.1803300000000001E-11</c:v>
                </c:pt>
                <c:pt idx="139">
                  <c:v>-3.213014E-11</c:v>
                </c:pt>
                <c:pt idx="140">
                  <c:v>-3.213014E-11</c:v>
                </c:pt>
                <c:pt idx="141">
                  <c:v>-3.2431331999999998E-11</c:v>
                </c:pt>
                <c:pt idx="142">
                  <c:v>-3.2694332999999999E-11</c:v>
                </c:pt>
                <c:pt idx="143">
                  <c:v>-3.2919147E-11</c:v>
                </c:pt>
                <c:pt idx="144">
                  <c:v>-3.3105769999999997E-11</c:v>
                </c:pt>
                <c:pt idx="145">
                  <c:v>-3.3105769999999997E-11</c:v>
                </c:pt>
                <c:pt idx="146">
                  <c:v>-3.326464E-11</c:v>
                </c:pt>
                <c:pt idx="147">
                  <c:v>-3.3382838000000002E-11</c:v>
                </c:pt>
                <c:pt idx="148">
                  <c:v>-3.3460360000000001E-11</c:v>
                </c:pt>
                <c:pt idx="149">
                  <c:v>-3.3497212E-11</c:v>
                </c:pt>
                <c:pt idx="150">
                  <c:v>-3.3497212E-11</c:v>
                </c:pt>
                <c:pt idx="151">
                  <c:v>-3.3504366000000001E-11</c:v>
                </c:pt>
                <c:pt idx="152">
                  <c:v>-3.3470899999999998E-11</c:v>
                </c:pt>
                <c:pt idx="153">
                  <c:v>-3.3396817E-11</c:v>
                </c:pt>
                <c:pt idx="154">
                  <c:v>-3.3282112999999999E-11</c:v>
                </c:pt>
                <c:pt idx="155">
                  <c:v>-3.3282112999999999E-11</c:v>
                </c:pt>
                <c:pt idx="156">
                  <c:v>-3.3139762E-11</c:v>
                </c:pt>
                <c:pt idx="157">
                  <c:v>-3.2959215000000001E-11</c:v>
                </c:pt>
                <c:pt idx="158">
                  <c:v>-3.2740476999999999E-11</c:v>
                </c:pt>
                <c:pt idx="159">
                  <c:v>-3.2483540000000002E-11</c:v>
                </c:pt>
                <c:pt idx="160">
                  <c:v>-3.2483540000000002E-11</c:v>
                </c:pt>
                <c:pt idx="161">
                  <c:v>-3.2201842E-11</c:v>
                </c:pt>
                <c:pt idx="162">
                  <c:v>-3.1886794999999997E-11</c:v>
                </c:pt>
                <c:pt idx="163">
                  <c:v>-3.1538397E-11</c:v>
                </c:pt>
                <c:pt idx="164">
                  <c:v>-3.1156647000000002E-11</c:v>
                </c:pt>
                <c:pt idx="165">
                  <c:v>-3.1156647000000002E-11</c:v>
                </c:pt>
                <c:pt idx="166">
                  <c:v>-3.075558E-11</c:v>
                </c:pt>
                <c:pt idx="167">
                  <c:v>-3.0327654000000003E-11</c:v>
                </c:pt>
                <c:pt idx="168">
                  <c:v>-2.9872865000000002E-11</c:v>
                </c:pt>
                <c:pt idx="169">
                  <c:v>-2.9391214999999998E-11</c:v>
                </c:pt>
                <c:pt idx="170">
                  <c:v>-2.9391214999999998E-11</c:v>
                </c:pt>
                <c:pt idx="171">
                  <c:v>-2.8895969000000001E-11</c:v>
                </c:pt>
                <c:pt idx="172">
                  <c:v>-2.838141E-11</c:v>
                </c:pt>
                <c:pt idx="173">
                  <c:v>-2.7847540000000001E-11</c:v>
                </c:pt>
                <c:pt idx="174">
                  <c:v>-2.7294357999999999E-11</c:v>
                </c:pt>
                <c:pt idx="175">
                  <c:v>-2.7294357999999999E-11</c:v>
                </c:pt>
                <c:pt idx="176">
                  <c:v>-2.6734942000000001E-11</c:v>
                </c:pt>
                <c:pt idx="177">
                  <c:v>-2.6164177000000001E-11</c:v>
                </c:pt>
                <c:pt idx="178">
                  <c:v>-2.5582060000000001E-11</c:v>
                </c:pt>
                <c:pt idx="179">
                  <c:v>-2.4988596E-11</c:v>
                </c:pt>
                <c:pt idx="180">
                  <c:v>-2.4988596E-11</c:v>
                </c:pt>
                <c:pt idx="181">
                  <c:v>-2.4395408E-11</c:v>
                </c:pt>
                <c:pt idx="182">
                  <c:v>-2.3798837999999999E-11</c:v>
                </c:pt>
                <c:pt idx="183">
                  <c:v>-2.3198886999999999E-11</c:v>
                </c:pt>
                <c:pt idx="184">
                  <c:v>-2.2595555999999998E-11</c:v>
                </c:pt>
                <c:pt idx="185">
                  <c:v>-2.2595555999999998E-11</c:v>
                </c:pt>
                <c:pt idx="186">
                  <c:v>-2.1999260000000001E-11</c:v>
                </c:pt>
                <c:pt idx="187">
                  <c:v>-2.1406626000000001E-11</c:v>
                </c:pt>
                <c:pt idx="188">
                  <c:v>-2.0817659999999999E-11</c:v>
                </c:pt>
                <c:pt idx="189">
                  <c:v>-2.0232357000000001E-11</c:v>
                </c:pt>
                <c:pt idx="190">
                  <c:v>-2.0232357000000001E-11</c:v>
                </c:pt>
                <c:pt idx="191">
                  <c:v>-1.9659748E-11</c:v>
                </c:pt>
                <c:pt idx="192">
                  <c:v>-1.9096877000000001E-11</c:v>
                </c:pt>
                <c:pt idx="193">
                  <c:v>-1.8543740999999999E-11</c:v>
                </c:pt>
                <c:pt idx="194">
                  <c:v>-1.8000343E-11</c:v>
                </c:pt>
                <c:pt idx="195">
                  <c:v>-1.8000343E-11</c:v>
                </c:pt>
                <c:pt idx="196">
                  <c:v>-1.7473757E-11</c:v>
                </c:pt>
                <c:pt idx="197">
                  <c:v>-1.6961692E-11</c:v>
                </c:pt>
                <c:pt idx="198">
                  <c:v>-1.6464149999999999E-11</c:v>
                </c:pt>
                <c:pt idx="199">
                  <c:v>-1.5981129999999999E-11</c:v>
                </c:pt>
                <c:pt idx="200">
                  <c:v>-1.5981129999999999E-11</c:v>
                </c:pt>
                <c:pt idx="201">
                  <c:v>-1.5518001999999999E-11</c:v>
                </c:pt>
                <c:pt idx="202">
                  <c:v>-1.5072794E-11</c:v>
                </c:pt>
                <c:pt idx="203">
                  <c:v>-1.4645503999999998E-11</c:v>
                </c:pt>
                <c:pt idx="204">
                  <c:v>-1.4236133E-11</c:v>
                </c:pt>
                <c:pt idx="205">
                  <c:v>-1.4236133E-11</c:v>
                </c:pt>
                <c:pt idx="206">
                  <c:v>-1.3848642000000001E-11</c:v>
                </c:pt>
                <c:pt idx="207">
                  <c:v>-1.3481224E-11</c:v>
                </c:pt>
                <c:pt idx="208">
                  <c:v>-1.3133878E-11</c:v>
                </c:pt>
                <c:pt idx="209">
                  <c:v>-1.2806605E-11</c:v>
                </c:pt>
                <c:pt idx="210">
                  <c:v>-1.2806605E-11</c:v>
                </c:pt>
                <c:pt idx="211">
                  <c:v>-1.2502131E-11</c:v>
                </c:pt>
                <c:pt idx="212">
                  <c:v>-1.2218826E-11</c:v>
                </c:pt>
                <c:pt idx="213">
                  <c:v>-1.1956687E-11</c:v>
                </c:pt>
                <c:pt idx="214">
                  <c:v>-1.1715717999999999E-11</c:v>
                </c:pt>
                <c:pt idx="215">
                  <c:v>-1.1715717999999999E-11</c:v>
                </c:pt>
                <c:pt idx="216">
                  <c:v>-1.1497743E-11</c:v>
                </c:pt>
                <c:pt idx="217">
                  <c:v>-1.1301146E-11</c:v>
                </c:pt>
                <c:pt idx="218">
                  <c:v>-1.1125927399999999E-11</c:v>
                </c:pt>
                <c:pt idx="219">
                  <c:v>-1.0972085999999999E-11</c:v>
                </c:pt>
                <c:pt idx="220">
                  <c:v>-1.0972085999999999E-11</c:v>
                </c:pt>
                <c:pt idx="221">
                  <c:v>-1.0840845E-11</c:v>
                </c:pt>
                <c:pt idx="222">
                  <c:v>-1.0730505E-11</c:v>
                </c:pt>
                <c:pt idx="223">
                  <c:v>-1.0641067E-11</c:v>
                </c:pt>
                <c:pt idx="224">
                  <c:v>-1.05725316E-11</c:v>
                </c:pt>
                <c:pt idx="225">
                  <c:v>-1.05725316E-11</c:v>
                </c:pt>
                <c:pt idx="226">
                  <c:v>-1.0525722E-11</c:v>
                </c:pt>
                <c:pt idx="227">
                  <c:v>-1.0498779999999999E-11</c:v>
                </c:pt>
                <c:pt idx="228">
                  <c:v>-1.04917065E-11</c:v>
                </c:pt>
                <c:pt idx="229">
                  <c:v>-1.0504501E-11</c:v>
                </c:pt>
                <c:pt idx="230">
                  <c:v>-1.0504501E-11</c:v>
                </c:pt>
                <c:pt idx="231">
                  <c:v>-1.0537762999999999E-11</c:v>
                </c:pt>
                <c:pt idx="232">
                  <c:v>-1.0589353E-11</c:v>
                </c:pt>
                <c:pt idx="233">
                  <c:v>-1.0659273000000001E-11</c:v>
                </c:pt>
                <c:pt idx="234">
                  <c:v>-1.074752E-11</c:v>
                </c:pt>
                <c:pt idx="235">
                  <c:v>-1.074752E-11</c:v>
                </c:pt>
                <c:pt idx="236">
                  <c:v>-1.0854605000000001E-11</c:v>
                </c:pt>
                <c:pt idx="237">
                  <c:v>-1.0977981E-11</c:v>
                </c:pt>
                <c:pt idx="238">
                  <c:v>-1.1117645E-11</c:v>
                </c:pt>
                <c:pt idx="239">
                  <c:v>-1.1273598E-11</c:v>
                </c:pt>
                <c:pt idx="240">
                  <c:v>-1.1273598E-11</c:v>
                </c:pt>
                <c:pt idx="241">
                  <c:v>-1.1446382E-11</c:v>
                </c:pt>
                <c:pt idx="242">
                  <c:v>-1.1632716E-11</c:v>
                </c:pt>
                <c:pt idx="243">
                  <c:v>-1.1832599000000001E-11</c:v>
                </c:pt>
                <c:pt idx="244">
                  <c:v>-1.2046033000000001E-11</c:v>
                </c:pt>
                <c:pt idx="245">
                  <c:v>-1.2046033000000001E-11</c:v>
                </c:pt>
                <c:pt idx="246">
                  <c:v>-1.2274006499999999E-11</c:v>
                </c:pt>
                <c:pt idx="247">
                  <c:v>-1.25122135E-11</c:v>
                </c:pt>
                <c:pt idx="248">
                  <c:v>-1.2760653E-11</c:v>
                </c:pt>
                <c:pt idx="249">
                  <c:v>-1.3019324E-11</c:v>
                </c:pt>
                <c:pt idx="250">
                  <c:v>-1.3019324E-11</c:v>
                </c:pt>
                <c:pt idx="251">
                  <c:v>-1.3289329999999999E-11</c:v>
                </c:pt>
                <c:pt idx="252">
                  <c:v>-1.3565547E-11</c:v>
                </c:pt>
                <c:pt idx="253">
                  <c:v>-1.3847976000000001E-11</c:v>
                </c:pt>
                <c:pt idx="254">
                  <c:v>-1.41366155E-11</c:v>
                </c:pt>
                <c:pt idx="255">
                  <c:v>-1.41366155E-11</c:v>
                </c:pt>
                <c:pt idx="256">
                  <c:v>-1.4433109999999999E-11</c:v>
                </c:pt>
                <c:pt idx="257">
                  <c:v>-1.4731254000000001E-11</c:v>
                </c:pt>
                <c:pt idx="258">
                  <c:v>-1.5031048E-11</c:v>
                </c:pt>
                <c:pt idx="259">
                  <c:v>-1.533249E-11</c:v>
                </c:pt>
                <c:pt idx="260">
                  <c:v>-1.533249E-11</c:v>
                </c:pt>
                <c:pt idx="261">
                  <c:v>-1.5637456999999999E-11</c:v>
                </c:pt>
                <c:pt idx="262">
                  <c:v>-1.5938947999999999E-11</c:v>
                </c:pt>
                <c:pt idx="263">
                  <c:v>-1.6236968000000001E-11</c:v>
                </c:pt>
                <c:pt idx="264">
                  <c:v>-1.6531516E-11</c:v>
                </c:pt>
                <c:pt idx="265">
                  <c:v>-1.6531516E-11</c:v>
                </c:pt>
                <c:pt idx="266">
                  <c:v>-1.6825566999999998E-11</c:v>
                </c:pt>
                <c:pt idx="267">
                  <c:v>-1.7110898000000001E-11</c:v>
                </c:pt>
                <c:pt idx="268">
                  <c:v>-1.7387510000000001E-11</c:v>
                </c:pt>
                <c:pt idx="269">
                  <c:v>-1.7655401000000001E-11</c:v>
                </c:pt>
                <c:pt idx="270">
                  <c:v>-1.7655401000000001E-11</c:v>
                </c:pt>
                <c:pt idx="271">
                  <c:v>-1.7917986999999999E-11</c:v>
                </c:pt>
                <c:pt idx="272">
                  <c:v>-1.8166772000000001E-11</c:v>
                </c:pt>
                <c:pt idx="273">
                  <c:v>-1.8401756000000001E-11</c:v>
                </c:pt>
                <c:pt idx="274">
                  <c:v>-1.862294E-11</c:v>
                </c:pt>
                <c:pt idx="275">
                  <c:v>-1.862294E-11</c:v>
                </c:pt>
                <c:pt idx="276">
                  <c:v>-1.8834824000000001E-11</c:v>
                </c:pt>
                <c:pt idx="277">
                  <c:v>-1.9028460000000001E-11</c:v>
                </c:pt>
                <c:pt idx="278">
                  <c:v>-1.9203843000000001E-11</c:v>
                </c:pt>
                <c:pt idx="279">
                  <c:v>-1.9360975999999999E-11</c:v>
                </c:pt>
                <c:pt idx="280">
                  <c:v>-1.9360975999999999E-11</c:v>
                </c:pt>
                <c:pt idx="281">
                  <c:v>-1.9504878999999999E-11</c:v>
                </c:pt>
                <c:pt idx="282">
                  <c:v>-1.9626962999999999E-11</c:v>
                </c:pt>
                <c:pt idx="283">
                  <c:v>-1.9727232000000001E-11</c:v>
                </c:pt>
                <c:pt idx="284">
                  <c:v>-1.9805685000000001E-11</c:v>
                </c:pt>
                <c:pt idx="285">
                  <c:v>-1.9805685000000001E-11</c:v>
                </c:pt>
                <c:pt idx="286">
                  <c:v>-1.9868914000000002E-11</c:v>
                </c:pt>
                <c:pt idx="287">
                  <c:v>-1.9908132E-11</c:v>
                </c:pt>
                <c:pt idx="288">
                  <c:v>-1.9923342000000001E-11</c:v>
                </c:pt>
                <c:pt idx="289">
                  <c:v>-1.9914539999999999E-11</c:v>
                </c:pt>
                <c:pt idx="290">
                  <c:v>-1.9914539999999999E-11</c:v>
                </c:pt>
                <c:pt idx="291">
                  <c:v>-1.9888819999999999E-11</c:v>
                </c:pt>
                <c:pt idx="292">
                  <c:v>-1.9838470999999999E-11</c:v>
                </c:pt>
                <c:pt idx="293">
                  <c:v>-1.9763494999999999E-11</c:v>
                </c:pt>
                <c:pt idx="294">
                  <c:v>-1.9663892000000001E-11</c:v>
                </c:pt>
                <c:pt idx="295">
                  <c:v>-1.9663892000000001E-11</c:v>
                </c:pt>
                <c:pt idx="296">
                  <c:v>-1.9547842999999999E-11</c:v>
                </c:pt>
                <c:pt idx="297">
                  <c:v>-1.940814E-11</c:v>
                </c:pt>
                <c:pt idx="298">
                  <c:v>-1.9244784999999999E-11</c:v>
                </c:pt>
                <c:pt idx="299">
                  <c:v>-1.9057774000000001E-11</c:v>
                </c:pt>
                <c:pt idx="300">
                  <c:v>-1.9057774000000001E-11</c:v>
                </c:pt>
                <c:pt idx="301">
                  <c:v>-1.8855429999999999E-11</c:v>
                </c:pt>
                <c:pt idx="302">
                  <c:v>-1.8631909999999999E-11</c:v>
                </c:pt>
                <c:pt idx="303">
                  <c:v>-1.8387219999999998E-11</c:v>
                </c:pt>
                <c:pt idx="304">
                  <c:v>-1.8121356999999999E-11</c:v>
                </c:pt>
                <c:pt idx="305">
                  <c:v>-1.8121356999999999E-11</c:v>
                </c:pt>
                <c:pt idx="306">
                  <c:v>-1.7843218E-11</c:v>
                </c:pt>
                <c:pt idx="307">
                  <c:v>-1.754761E-11</c:v>
                </c:pt>
                <c:pt idx="308">
                  <c:v>-1.7234526E-11</c:v>
                </c:pt>
                <c:pt idx="309">
                  <c:v>-1.6903969999999999E-11</c:v>
                </c:pt>
                <c:pt idx="310">
                  <c:v>-1.6903969999999999E-11</c:v>
                </c:pt>
                <c:pt idx="311">
                  <c:v>-1.6564286000000001E-11</c:v>
                </c:pt>
                <c:pt idx="312">
                  <c:v>-1.62117E-11</c:v>
                </c:pt>
                <c:pt idx="313">
                  <c:v>-1.5846215000000001E-11</c:v>
                </c:pt>
                <c:pt idx="314">
                  <c:v>-1.5467827999999999E-11</c:v>
                </c:pt>
                <c:pt idx="315">
                  <c:v>-1.5467827999999999E-11</c:v>
                </c:pt>
                <c:pt idx="316">
                  <c:v>-1.5084774000000001E-11</c:v>
                </c:pt>
                <c:pt idx="317">
                  <c:v>-1.4693718000000001E-11</c:v>
                </c:pt>
                <c:pt idx="318">
                  <c:v>-1.4294661000000001E-11</c:v>
                </c:pt>
                <c:pt idx="319">
                  <c:v>-1.3887602E-11</c:v>
                </c:pt>
                <c:pt idx="320">
                  <c:v>-1.3887602E-11</c:v>
                </c:pt>
                <c:pt idx="321">
                  <c:v>-1.3479794499999999E-11</c:v>
                </c:pt>
                <c:pt idx="322">
                  <c:v>-1.3068963000000001E-11</c:v>
                </c:pt>
                <c:pt idx="323">
                  <c:v>-1.2655108E-11</c:v>
                </c:pt>
                <c:pt idx="324">
                  <c:v>-1.22382295E-11</c:v>
                </c:pt>
                <c:pt idx="325">
                  <c:v>-1.22382295E-11</c:v>
                </c:pt>
                <c:pt idx="326">
                  <c:v>-1.18246055E-11</c:v>
                </c:pt>
                <c:pt idx="327">
                  <c:v>-1.1412426599999999E-11</c:v>
                </c:pt>
                <c:pt idx="328">
                  <c:v>-1.1001693499999999E-11</c:v>
                </c:pt>
                <c:pt idx="329">
                  <c:v>-1.0592405E-11</c:v>
                </c:pt>
                <c:pt idx="330">
                  <c:v>-1.0592405E-11</c:v>
                </c:pt>
                <c:pt idx="331">
                  <c:v>-1.0189579E-11</c:v>
                </c:pt>
                <c:pt idx="332">
                  <c:v>-9.791938E-12</c:v>
                </c:pt>
                <c:pt idx="333">
                  <c:v>-9.3994799999999998E-12</c:v>
                </c:pt>
                <c:pt idx="334">
                  <c:v>-9.0122079999999997E-12</c:v>
                </c:pt>
                <c:pt idx="335">
                  <c:v>-9.0122079999999997E-12</c:v>
                </c:pt>
                <c:pt idx="336">
                  <c:v>-8.6341000000000001E-12</c:v>
                </c:pt>
                <c:pt idx="337">
                  <c:v>-8.2639600000000007E-12</c:v>
                </c:pt>
                <c:pt idx="338">
                  <c:v>-7.9017870000000007E-12</c:v>
                </c:pt>
                <c:pt idx="339">
                  <c:v>-7.5475815000000005E-12</c:v>
                </c:pt>
                <c:pt idx="340">
                  <c:v>-7.5475815000000005E-12</c:v>
                </c:pt>
                <c:pt idx="341">
                  <c:v>-7.204142E-12</c:v>
                </c:pt>
                <c:pt idx="342">
                  <c:v>-6.8705232000000003E-12</c:v>
                </c:pt>
                <c:pt idx="343">
                  <c:v>-6.5467262999999998E-12</c:v>
                </c:pt>
                <c:pt idx="344">
                  <c:v>-6.2327504000000003E-12</c:v>
                </c:pt>
                <c:pt idx="345">
                  <c:v>-6.2327504000000003E-12</c:v>
                </c:pt>
                <c:pt idx="346">
                  <c:v>-5.9304067999999997E-12</c:v>
                </c:pt>
                <c:pt idx="347">
                  <c:v>-5.6388076000000001E-12</c:v>
                </c:pt>
                <c:pt idx="348">
                  <c:v>-5.3579529999999999E-12</c:v>
                </c:pt>
                <c:pt idx="349">
                  <c:v>-5.087843E-12</c:v>
                </c:pt>
                <c:pt idx="350">
                  <c:v>-5.087843E-12</c:v>
                </c:pt>
                <c:pt idx="351">
                  <c:v>-4.8294207000000002E-12</c:v>
                </c:pt>
                <c:pt idx="352">
                  <c:v>-4.5818851999999996E-12</c:v>
                </c:pt>
                <c:pt idx="353">
                  <c:v>-4.3452363999999997E-12</c:v>
                </c:pt>
                <c:pt idx="354">
                  <c:v>-4.1194742999999997E-12</c:v>
                </c:pt>
                <c:pt idx="355">
                  <c:v>-4.1194742999999997E-12</c:v>
                </c:pt>
                <c:pt idx="356">
                  <c:v>-3.9049050000000001E-12</c:v>
                </c:pt>
                <c:pt idx="357">
                  <c:v>-3.7007294000000002E-12</c:v>
                </c:pt>
                <c:pt idx="358">
                  <c:v>-3.5069475999999999E-12</c:v>
                </c:pt>
                <c:pt idx="359">
                  <c:v>-3.3235589000000002E-12</c:v>
                </c:pt>
                <c:pt idx="360">
                  <c:v>-3.3235589000000002E-12</c:v>
                </c:pt>
                <c:pt idx="361">
                  <c:v>-3.1503875E-12</c:v>
                </c:pt>
                <c:pt idx="362">
                  <c:v>-2.9866795000000001E-12</c:v>
                </c:pt>
                <c:pt idx="363">
                  <c:v>-2.8324349999999999E-12</c:v>
                </c:pt>
                <c:pt idx="364">
                  <c:v>-2.6876541000000001E-12</c:v>
                </c:pt>
                <c:pt idx="365">
                  <c:v>-2.6876541000000001E-12</c:v>
                </c:pt>
                <c:pt idx="366">
                  <c:v>-2.551881E-12</c:v>
                </c:pt>
                <c:pt idx="367">
                  <c:v>-2.4243948999999999E-12</c:v>
                </c:pt>
                <c:pt idx="368">
                  <c:v>-2.305196E-12</c:v>
                </c:pt>
                <c:pt idx="369">
                  <c:v>-2.1942842999999999E-12</c:v>
                </c:pt>
                <c:pt idx="370">
                  <c:v>-2.1942842999999999E-12</c:v>
                </c:pt>
                <c:pt idx="371">
                  <c:v>-2.0910647000000001E-12</c:v>
                </c:pt>
                <c:pt idx="372">
                  <c:v>-1.9948535000000001E-12</c:v>
                </c:pt>
                <c:pt idx="373">
                  <c:v>-1.9056502999999998E-12</c:v>
                </c:pt>
                <c:pt idx="374">
                  <c:v>-1.8234556999999999E-12</c:v>
                </c:pt>
                <c:pt idx="375">
                  <c:v>-1.8234556999999999E-12</c:v>
                </c:pt>
                <c:pt idx="376">
                  <c:v>-1.7476427E-12</c:v>
                </c:pt>
                <c:pt idx="377">
                  <c:v>-1.6775747E-12</c:v>
                </c:pt>
                <c:pt idx="378">
                  <c:v>-1.6132518E-12</c:v>
                </c:pt>
                <c:pt idx="379">
                  <c:v>-1.554674E-12</c:v>
                </c:pt>
                <c:pt idx="380">
                  <c:v>-1.554674E-12</c:v>
                </c:pt>
                <c:pt idx="381">
                  <c:v>-1.5012538999999999E-12</c:v>
                </c:pt>
                <c:pt idx="382">
                  <c:v>-1.4523883000000001E-12</c:v>
                </c:pt>
                <c:pt idx="383">
                  <c:v>-1.4080773000000001E-12</c:v>
                </c:pt>
                <c:pt idx="384">
                  <c:v>-1.3683209000000001E-12</c:v>
                </c:pt>
                <c:pt idx="385">
                  <c:v>-1.3683209000000001E-12</c:v>
                </c:pt>
                <c:pt idx="386">
                  <c:v>-1.3326425000000001E-12</c:v>
                </c:pt>
                <c:pt idx="387">
                  <c:v>-1.300458E-12</c:v>
                </c:pt>
                <c:pt idx="388">
                  <c:v>-1.2717674000000001E-12</c:v>
                </c:pt>
                <c:pt idx="389">
                  <c:v>-1.2465707E-12</c:v>
                </c:pt>
                <c:pt idx="390">
                  <c:v>-1.2465707E-12</c:v>
                </c:pt>
                <c:pt idx="391">
                  <c:v>-1.2244876E-12</c:v>
                </c:pt>
                <c:pt idx="392">
                  <c:v>-1.2049619E-12</c:v>
                </c:pt>
                <c:pt idx="393">
                  <c:v>-1.1879933E-12</c:v>
                </c:pt>
                <c:pt idx="394">
                  <c:v>-1.1735816999999999E-12</c:v>
                </c:pt>
                <c:pt idx="395">
                  <c:v>-1.1735816999999999E-12</c:v>
                </c:pt>
                <c:pt idx="396">
                  <c:v>-1.1614955999999999E-12</c:v>
                </c:pt>
                <c:pt idx="397">
                  <c:v>-1.1511645000000001E-12</c:v>
                </c:pt>
                <c:pt idx="398">
                  <c:v>-1.1425882999999999E-12</c:v>
                </c:pt>
                <c:pt idx="399">
                  <c:v>-1.1357673E-12</c:v>
                </c:pt>
                <c:pt idx="400">
                  <c:v>-1.1357673E-12</c:v>
                </c:pt>
                <c:pt idx="401">
                  <c:v>-1.1305755E-12</c:v>
                </c:pt>
                <c:pt idx="402">
                  <c:v>-1.1264541999999999E-12</c:v>
                </c:pt>
                <c:pt idx="403">
                  <c:v>-1.1234037E-12</c:v>
                </c:pt>
                <c:pt idx="404">
                  <c:v>-1.1214237E-12</c:v>
                </c:pt>
                <c:pt idx="405">
                  <c:v>-1.1214237E-12</c:v>
                </c:pt>
                <c:pt idx="406">
                  <c:v>-1.1205061E-12</c:v>
                </c:pt>
                <c:pt idx="407">
                  <c:v>-1.1200798000000001E-12</c:v>
                </c:pt>
                <c:pt idx="408">
                  <c:v>-1.1201448999999999E-12</c:v>
                </c:pt>
                <c:pt idx="409">
                  <c:v>-1.1207013E-12</c:v>
                </c:pt>
                <c:pt idx="410">
                  <c:v>-1.1207013E-12</c:v>
                </c:pt>
                <c:pt idx="411">
                  <c:v>-1.1218221E-12</c:v>
                </c:pt>
                <c:pt idx="412">
                  <c:v>-1.1229416E-12</c:v>
                </c:pt>
                <c:pt idx="413">
                  <c:v>-1.1240595000000001E-12</c:v>
                </c:pt>
                <c:pt idx="414">
                  <c:v>-1.125176E-12</c:v>
                </c:pt>
                <c:pt idx="415">
                  <c:v>-1.125176E-12</c:v>
                </c:pt>
                <c:pt idx="416">
                  <c:v>-1.1264698E-12</c:v>
                </c:pt>
                <c:pt idx="417">
                  <c:v>-1.1273623999999999E-12</c:v>
                </c:pt>
                <c:pt idx="418">
                  <c:v>-1.1278537E-12</c:v>
                </c:pt>
                <c:pt idx="419">
                  <c:v>-1.1279437000000001E-12</c:v>
                </c:pt>
                <c:pt idx="420">
                  <c:v>-1.1279437000000001E-12</c:v>
                </c:pt>
                <c:pt idx="421">
                  <c:v>-1.1278726E-12</c:v>
                </c:pt>
                <c:pt idx="422">
                  <c:v>-1.1270889E-12</c:v>
                </c:pt>
                <c:pt idx="423">
                  <c:v>-1.1255921000000001E-12</c:v>
                </c:pt>
                <c:pt idx="424">
                  <c:v>-1.1233826000000001E-12</c:v>
                </c:pt>
                <c:pt idx="425">
                  <c:v>-1.1233826000000001E-12</c:v>
                </c:pt>
                <c:pt idx="426">
                  <c:v>-1.1207922E-12</c:v>
                </c:pt>
                <c:pt idx="427">
                  <c:v>-1.1172751999999999E-12</c:v>
                </c:pt>
                <c:pt idx="428">
                  <c:v>-1.1128317E-12</c:v>
                </c:pt>
                <c:pt idx="429">
                  <c:v>-1.1074618E-12</c:v>
                </c:pt>
                <c:pt idx="430">
                  <c:v>-1.1074618E-12</c:v>
                </c:pt>
                <c:pt idx="431">
                  <c:v>-1.1015325000000001E-12</c:v>
                </c:pt>
                <c:pt idx="432">
                  <c:v>-1.0945613999999999E-12</c:v>
                </c:pt>
                <c:pt idx="433">
                  <c:v>-1.0865483999999999E-12</c:v>
                </c:pt>
                <c:pt idx="434">
                  <c:v>-1.0774935999999999E-12</c:v>
                </c:pt>
                <c:pt idx="435">
                  <c:v>-1.0774935999999999E-12</c:v>
                </c:pt>
                <c:pt idx="436">
                  <c:v>-1.067832E-12</c:v>
                </c:pt>
                <c:pt idx="437">
                  <c:v>-1.0571098E-12</c:v>
                </c:pt>
                <c:pt idx="438">
                  <c:v>-1.0453267000000001E-12</c:v>
                </c:pt>
                <c:pt idx="439">
                  <c:v>-1.0324828999999999E-12</c:v>
                </c:pt>
                <c:pt idx="440">
                  <c:v>-1.0324828999999999E-12</c:v>
                </c:pt>
                <c:pt idx="441">
                  <c:v>-1.0190241E-12</c:v>
                </c:pt>
                <c:pt idx="442">
                  <c:v>-1.0045794E-12</c:v>
                </c:pt>
                <c:pt idx="443">
                  <c:v>-9.8914899999999991E-13</c:v>
                </c:pt>
                <c:pt idx="444">
                  <c:v>-9.7273269999999998E-13</c:v>
                </c:pt>
                <c:pt idx="445">
                  <c:v>-9.7273269999999998E-13</c:v>
                </c:pt>
                <c:pt idx="446">
                  <c:v>-9.5580070000000003E-13</c:v>
                </c:pt>
                <c:pt idx="447">
                  <c:v>-9.3803309999999996E-13</c:v>
                </c:pt>
                <c:pt idx="448">
                  <c:v>-9.1943009999999991E-13</c:v>
                </c:pt>
                <c:pt idx="449">
                  <c:v>-8.9999182999999997E-13</c:v>
                </c:pt>
                <c:pt idx="450">
                  <c:v>-8.9999182999999997E-13</c:v>
                </c:pt>
                <c:pt idx="451">
                  <c:v>-8.8016996000000003E-13</c:v>
                </c:pt>
                <c:pt idx="452">
                  <c:v>-8.5972034000000001E-13</c:v>
                </c:pt>
                <c:pt idx="453">
                  <c:v>-8.3864280000000005E-13</c:v>
                </c:pt>
                <c:pt idx="454">
                  <c:v>-8.1693750000000002E-13</c:v>
                </c:pt>
                <c:pt idx="455">
                  <c:v>-8.1693750000000002E-13</c:v>
                </c:pt>
                <c:pt idx="456">
                  <c:v>-7.9505835999999999E-13</c:v>
                </c:pt>
                <c:pt idx="457">
                  <c:v>-7.7279069999999998E-13</c:v>
                </c:pt>
                <c:pt idx="458">
                  <c:v>-7.5013450000000003E-13</c:v>
                </c:pt>
                <c:pt idx="459">
                  <c:v>-7.2708979999999997E-13</c:v>
                </c:pt>
                <c:pt idx="460">
                  <c:v>-7.2708979999999997E-13</c:v>
                </c:pt>
                <c:pt idx="461">
                  <c:v>-7.0405429999999997E-13</c:v>
                </c:pt>
                <c:pt idx="462">
                  <c:v>-6.8088492999999998E-13</c:v>
                </c:pt>
                <c:pt idx="463">
                  <c:v>-6.5758169999999998E-13</c:v>
                </c:pt>
                <c:pt idx="464">
                  <c:v>-6.3414453999999998E-13</c:v>
                </c:pt>
                <c:pt idx="465">
                  <c:v>-6.3414453999999998E-13</c:v>
                </c:pt>
                <c:pt idx="466">
                  <c:v>-6.1091945999999996E-13</c:v>
                </c:pt>
                <c:pt idx="467">
                  <c:v>-5.8779484000000005E-13</c:v>
                </c:pt>
                <c:pt idx="468">
                  <c:v>-5.6477066999999997E-13</c:v>
                </c:pt>
                <c:pt idx="469">
                  <c:v>-5.4184695000000001E-13</c:v>
                </c:pt>
                <c:pt idx="470">
                  <c:v>-5.4184695000000001E-13</c:v>
                </c:pt>
                <c:pt idx="471">
                  <c:v>-5.1930180000000005E-13</c:v>
                </c:pt>
                <c:pt idx="472">
                  <c:v>-4.9705819999999998E-13</c:v>
                </c:pt>
                <c:pt idx="473">
                  <c:v>-4.7511615E-13</c:v>
                </c:pt>
                <c:pt idx="474">
                  <c:v>-4.5347569999999999E-13</c:v>
                </c:pt>
                <c:pt idx="475">
                  <c:v>-4.5347569999999999E-13</c:v>
                </c:pt>
                <c:pt idx="476">
                  <c:v>-4.3235424000000001E-13</c:v>
                </c:pt>
                <c:pt idx="477">
                  <c:v>-4.1168733999999998E-13</c:v>
                </c:pt>
                <c:pt idx="478">
                  <c:v>-3.9147493999999999E-13</c:v>
                </c:pt>
                <c:pt idx="479">
                  <c:v>-3.7171706E-13</c:v>
                </c:pt>
                <c:pt idx="480">
                  <c:v>-3.7171706E-13</c:v>
                </c:pt>
                <c:pt idx="481">
                  <c:v>-3.5256393E-13</c:v>
                </c:pt>
                <c:pt idx="482">
                  <c:v>-3.3396826000000003E-13</c:v>
                </c:pt>
                <c:pt idx="483">
                  <c:v>-3.1593010000000001E-13</c:v>
                </c:pt>
                <c:pt idx="484">
                  <c:v>-2.9844944000000001E-13</c:v>
                </c:pt>
                <c:pt idx="485">
                  <c:v>-2.9844944000000001E-13</c:v>
                </c:pt>
                <c:pt idx="486">
                  <c:v>-2.8162026999999998E-13</c:v>
                </c:pt>
                <c:pt idx="487">
                  <c:v>-2.6539895000000001E-13</c:v>
                </c:pt>
                <c:pt idx="488">
                  <c:v>-2.4978546000000002E-13</c:v>
                </c:pt>
                <c:pt idx="489">
                  <c:v>-2.3477982999999998E-13</c:v>
                </c:pt>
                <c:pt idx="490">
                  <c:v>-2.3477982999999998E-13</c:v>
                </c:pt>
                <c:pt idx="491">
                  <c:v>-2.2042613999999999E-13</c:v>
                </c:pt>
                <c:pt idx="492">
                  <c:v>-2.0668508999999999E-13</c:v>
                </c:pt>
                <c:pt idx="493">
                  <c:v>-1.9355671999999999E-13</c:v>
                </c:pt>
                <c:pt idx="494">
                  <c:v>-1.8104101000000001E-13</c:v>
                </c:pt>
                <c:pt idx="495">
                  <c:v>-1.8104101000000001E-13</c:v>
                </c:pt>
                <c:pt idx="496">
                  <c:v>-1.6914493999999999E-13</c:v>
                </c:pt>
                <c:pt idx="497">
                  <c:v>-1.5782957000000001E-13</c:v>
                </c:pt>
                <c:pt idx="498">
                  <c:v>-1.4709490000000001E-13</c:v>
                </c:pt>
                <c:pt idx="499">
                  <c:v>-1.3694091E-13</c:v>
                </c:pt>
                <c:pt idx="500">
                  <c:v>-1.3694091E-13</c:v>
                </c:pt>
                <c:pt idx="501">
                  <c:v>-1.2734690000000001E-13</c:v>
                </c:pt>
                <c:pt idx="502">
                  <c:v>-1.182776E-13</c:v>
                </c:pt>
                <c:pt idx="503">
                  <c:v>-1.0973297E-13</c:v>
                </c:pt>
                <c:pt idx="504">
                  <c:v>-1.01713044E-13</c:v>
                </c:pt>
                <c:pt idx="505">
                  <c:v>-1.01713044E-13</c:v>
                </c:pt>
                <c:pt idx="506">
                  <c:v>-9.4178999999999999E-14</c:v>
                </c:pt>
                <c:pt idx="507">
                  <c:v>-8.7098969999999999E-14</c:v>
                </c:pt>
                <c:pt idx="508">
                  <c:v>-8.0472959999999994E-14</c:v>
                </c:pt>
                <c:pt idx="509">
                  <c:v>-7.4300969999999998E-14</c:v>
                </c:pt>
                <c:pt idx="510">
                  <c:v>-7.4300969999999998E-14</c:v>
                </c:pt>
                <c:pt idx="511">
                  <c:v>-6.8535609999999999E-14</c:v>
                </c:pt>
                <c:pt idx="512">
                  <c:v>-6.3148224000000005E-14</c:v>
                </c:pt>
                <c:pt idx="513">
                  <c:v>-5.8138797000000001E-14</c:v>
                </c:pt>
                <c:pt idx="514">
                  <c:v>-5.3507342000000003E-14</c:v>
                </c:pt>
                <c:pt idx="515">
                  <c:v>-5.3507342000000003E-14</c:v>
                </c:pt>
                <c:pt idx="516">
                  <c:v>-4.9204696000000001E-14</c:v>
                </c:pt>
                <c:pt idx="517">
                  <c:v>-4.5205751999999999E-14</c:v>
                </c:pt>
                <c:pt idx="518">
                  <c:v>-4.1510510000000001E-14</c:v>
                </c:pt>
                <c:pt idx="519">
                  <c:v>-3.8118973000000001E-14</c:v>
                </c:pt>
                <c:pt idx="520">
                  <c:v>-3.8118973000000001E-14</c:v>
                </c:pt>
                <c:pt idx="521">
                  <c:v>-3.4984750000000003E-14</c:v>
                </c:pt>
                <c:pt idx="522">
                  <c:v>-3.208663E-14</c:v>
                </c:pt>
                <c:pt idx="523">
                  <c:v>-2.9424612999999999E-14</c:v>
                </c:pt>
                <c:pt idx="524">
                  <c:v>-2.6998696E-14</c:v>
                </c:pt>
                <c:pt idx="525">
                  <c:v>-2.6998696E-14</c:v>
                </c:pt>
                <c:pt idx="526">
                  <c:v>-2.4768066999999999E-14</c:v>
                </c:pt>
                <c:pt idx="527">
                  <c:v>-2.2715545000000001E-14</c:v>
                </c:pt>
                <c:pt idx="528">
                  <c:v>-2.0841124999999999E-14</c:v>
                </c:pt>
                <c:pt idx="529">
                  <c:v>-1.9144810999999999E-14</c:v>
                </c:pt>
                <c:pt idx="530">
                  <c:v>-1.9144810999999999E-14</c:v>
                </c:pt>
                <c:pt idx="531">
                  <c:v>-1.7592803000000001E-14</c:v>
                </c:pt>
                <c:pt idx="532">
                  <c:v>-1.6171296999999999E-14</c:v>
                </c:pt>
                <c:pt idx="533">
                  <c:v>-1.4880292E-14</c:v>
                </c:pt>
                <c:pt idx="534">
                  <c:v>-1.3719786499999999E-14</c:v>
                </c:pt>
                <c:pt idx="535">
                  <c:v>-1.3719786499999999E-14</c:v>
                </c:pt>
                <c:pt idx="536">
                  <c:v>-1.2663186000000001E-14</c:v>
                </c:pt>
                <c:pt idx="537">
                  <c:v>-1.1699542E-14</c:v>
                </c:pt>
                <c:pt idx="538">
                  <c:v>-1.0828855400000001E-14</c:v>
                </c:pt>
                <c:pt idx="539">
                  <c:v>-1.0051126E-14</c:v>
                </c:pt>
                <c:pt idx="540">
                  <c:v>-1.0051126E-14</c:v>
                </c:pt>
                <c:pt idx="541">
                  <c:v>-9.3462469999999997E-15</c:v>
                </c:pt>
                <c:pt idx="542">
                  <c:v>-8.7057724000000006E-15</c:v>
                </c:pt>
                <c:pt idx="543">
                  <c:v>-8.1297020000000008E-15</c:v>
                </c:pt>
                <c:pt idx="544">
                  <c:v>-7.6180360000000002E-15</c:v>
                </c:pt>
                <c:pt idx="545">
                  <c:v>-7.6180360000000002E-15</c:v>
                </c:pt>
                <c:pt idx="546">
                  <c:v>-7.1561879999999996E-15</c:v>
                </c:pt>
                <c:pt idx="547">
                  <c:v>-6.7376406000000003E-15</c:v>
                </c:pt>
                <c:pt idx="548">
                  <c:v>-6.3623926999999999E-15</c:v>
                </c:pt>
                <c:pt idx="549">
                  <c:v>-6.0304450000000001E-15</c:v>
                </c:pt>
                <c:pt idx="550">
                  <c:v>-6.0304450000000001E-15</c:v>
                </c:pt>
                <c:pt idx="551">
                  <c:v>-5.7316750000000002E-15</c:v>
                </c:pt>
                <c:pt idx="552">
                  <c:v>-5.4610195999999998E-15</c:v>
                </c:pt>
                <c:pt idx="553">
                  <c:v>-5.2184793999999997E-15</c:v>
                </c:pt>
                <c:pt idx="554">
                  <c:v>-5.0040539999999998E-15</c:v>
                </c:pt>
                <c:pt idx="555">
                  <c:v>-5.0040539999999998E-15</c:v>
                </c:pt>
                <c:pt idx="556">
                  <c:v>-4.8110992999999998E-15</c:v>
                </c:pt>
                <c:pt idx="557">
                  <c:v>-4.6356890000000004E-15</c:v>
                </c:pt>
                <c:pt idx="558">
                  <c:v>-4.4778230000000001E-15</c:v>
                </c:pt>
                <c:pt idx="559">
                  <c:v>-4.3375019999999996E-15</c:v>
                </c:pt>
                <c:pt idx="560">
                  <c:v>-4.3375019999999996E-15</c:v>
                </c:pt>
                <c:pt idx="561">
                  <c:v>-4.210693E-15</c:v>
                </c:pt>
                <c:pt idx="562">
                  <c:v>-4.0942192999999998E-15</c:v>
                </c:pt>
                <c:pt idx="563">
                  <c:v>-3.9880799999999999E-15</c:v>
                </c:pt>
                <c:pt idx="564">
                  <c:v>-3.8922760000000001E-15</c:v>
                </c:pt>
                <c:pt idx="565">
                  <c:v>-3.8922760000000001E-15</c:v>
                </c:pt>
                <c:pt idx="566">
                  <c:v>-3.8045823000000004E-15</c:v>
                </c:pt>
                <c:pt idx="567">
                  <c:v>-3.722382E-15</c:v>
                </c:pt>
                <c:pt idx="568">
                  <c:v>-3.6456749999999998E-15</c:v>
                </c:pt>
                <c:pt idx="569">
                  <c:v>-3.5744624999999997E-15</c:v>
                </c:pt>
                <c:pt idx="570">
                  <c:v>-3.5744624999999997E-15</c:v>
                </c:pt>
                <c:pt idx="571">
                  <c:v>-3.5077966000000001E-15</c:v>
                </c:pt>
                <c:pt idx="572">
                  <c:v>-3.4434780000000001E-15</c:v>
                </c:pt>
                <c:pt idx="573">
                  <c:v>-3.3815071000000001E-15</c:v>
                </c:pt>
                <c:pt idx="574">
                  <c:v>-3.3218834E-15</c:v>
                </c:pt>
                <c:pt idx="575">
                  <c:v>-3.3218834E-15</c:v>
                </c:pt>
                <c:pt idx="576">
                  <c:v>-3.264564E-15</c:v>
                </c:pt>
                <c:pt idx="577">
                  <c:v>-3.2076784E-15</c:v>
                </c:pt>
                <c:pt idx="578">
                  <c:v>-3.1512260000000001E-15</c:v>
                </c:pt>
                <c:pt idx="579">
                  <c:v>-3.0952073000000002E-15</c:v>
                </c:pt>
                <c:pt idx="580">
                  <c:v>-3.0952073000000002E-15</c:v>
                </c:pt>
                <c:pt idx="581">
                  <c:v>-3.0401668E-15</c:v>
                </c:pt>
                <c:pt idx="582">
                  <c:v>-2.9845183000000001E-15</c:v>
                </c:pt>
                <c:pt idx="583">
                  <c:v>-2.9282615000000001E-15</c:v>
                </c:pt>
                <c:pt idx="584">
                  <c:v>-2.8713967999999999E-15</c:v>
                </c:pt>
                <c:pt idx="585">
                  <c:v>-2.8713967999999999E-15</c:v>
                </c:pt>
                <c:pt idx="586">
                  <c:v>-2.8147942000000002E-15</c:v>
                </c:pt>
                <c:pt idx="587">
                  <c:v>-2.7571434999999998E-15</c:v>
                </c:pt>
                <c:pt idx="588">
                  <c:v>-2.6984443000000001E-15</c:v>
                </c:pt>
                <c:pt idx="589">
                  <c:v>-2.6386966999999999E-15</c:v>
                </c:pt>
                <c:pt idx="590">
                  <c:v>-2.6386966999999999E-15</c:v>
                </c:pt>
                <c:pt idx="591">
                  <c:v>-2.5789565999999998E-15</c:v>
                </c:pt>
                <c:pt idx="592">
                  <c:v>-2.5181500000000001E-15</c:v>
                </c:pt>
                <c:pt idx="593">
                  <c:v>-2.4562769999999999E-15</c:v>
                </c:pt>
                <c:pt idx="594">
                  <c:v>-2.3933373E-15</c:v>
                </c:pt>
                <c:pt idx="595">
                  <c:v>-2.3933373E-15</c:v>
                </c:pt>
                <c:pt idx="596">
                  <c:v>-2.3304617000000001E-15</c:v>
                </c:pt>
                <c:pt idx="597">
                  <c:v>-2.2667864000000002E-15</c:v>
                </c:pt>
                <c:pt idx="598">
                  <c:v>-2.2023117000000002E-15</c:v>
                </c:pt>
                <c:pt idx="599">
                  <c:v>-2.1370377000000001E-15</c:v>
                </c:pt>
                <c:pt idx="600">
                  <c:v>-2.1370377000000001E-15</c:v>
                </c:pt>
                <c:pt idx="601">
                  <c:v>-2.0720815000000001E-15</c:v>
                </c:pt>
                <c:pt idx="602">
                  <c:v>-2.0067608000000001E-15</c:v>
                </c:pt>
                <c:pt idx="603">
                  <c:v>-1.9410755E-15</c:v>
                </c:pt>
                <c:pt idx="604">
                  <c:v>-1.8750256E-15</c:v>
                </c:pt>
                <c:pt idx="605">
                  <c:v>-1.8750256E-15</c:v>
                </c:pt>
                <c:pt idx="606">
                  <c:v>-1.8096457000000001E-15</c:v>
                </c:pt>
                <c:pt idx="607">
                  <c:v>-1.7444074E-15</c:v>
                </c:pt>
                <c:pt idx="608">
                  <c:v>-1.6793110000000001E-15</c:v>
                </c:pt>
                <c:pt idx="609">
                  <c:v>-1.6143563999999999E-15</c:v>
                </c:pt>
                <c:pt idx="610">
                  <c:v>-1.6143563999999999E-15</c:v>
                </c:pt>
                <c:pt idx="611">
                  <c:v>-1.550442E-15</c:v>
                </c:pt>
                <c:pt idx="612">
                  <c:v>-1.4871683E-15</c:v>
                </c:pt>
                <c:pt idx="613">
                  <c:v>-1.4245349E-15</c:v>
                </c:pt>
                <c:pt idx="614">
                  <c:v>-1.3625421000000001E-15</c:v>
                </c:pt>
                <c:pt idx="615">
                  <c:v>-1.3625421000000001E-15</c:v>
                </c:pt>
                <c:pt idx="616">
                  <c:v>-1.3019254000000001E-15</c:v>
                </c:pt>
                <c:pt idx="617">
                  <c:v>-1.2423778000000001E-15</c:v>
                </c:pt>
                <c:pt idx="618">
                  <c:v>-1.1838994000000001E-15</c:v>
                </c:pt>
                <c:pt idx="619">
                  <c:v>-1.1264901000000001E-15</c:v>
                </c:pt>
                <c:pt idx="620">
                  <c:v>-1.1264901000000001E-15</c:v>
                </c:pt>
                <c:pt idx="621">
                  <c:v>-1.0707197E-15</c:v>
                </c:pt>
                <c:pt idx="622">
                  <c:v>-1.0163413E-15</c:v>
                </c:pt>
                <c:pt idx="623">
                  <c:v>-9.6335480000000009E-16</c:v>
                </c:pt>
                <c:pt idx="624">
                  <c:v>-9.1176029999999999E-16</c:v>
                </c:pt>
                <c:pt idx="625">
                  <c:v>-9.1176029999999999E-16</c:v>
                </c:pt>
                <c:pt idx="626">
                  <c:v>-8.6195767000000003E-16</c:v>
                </c:pt>
                <c:pt idx="627">
                  <c:v>-8.137503E-16</c:v>
                </c:pt>
                <c:pt idx="628">
                  <c:v>-7.6713839999999997E-16</c:v>
                </c:pt>
                <c:pt idx="629">
                  <c:v>-7.2212190000000004E-16</c:v>
                </c:pt>
                <c:pt idx="630">
                  <c:v>-7.2212190000000004E-16</c:v>
                </c:pt>
                <c:pt idx="631">
                  <c:v>-6.7893994999999995E-16</c:v>
                </c:pt>
                <c:pt idx="632">
                  <c:v>-6.374365E-16</c:v>
                </c:pt>
                <c:pt idx="633">
                  <c:v>-5.9761169999999995E-16</c:v>
                </c:pt>
                <c:pt idx="634">
                  <c:v>-5.5946547000000002E-16</c:v>
                </c:pt>
                <c:pt idx="635">
                  <c:v>-5.5946547000000002E-16</c:v>
                </c:pt>
                <c:pt idx="636">
                  <c:v>-5.2310145E-16</c:v>
                </c:pt>
                <c:pt idx="637">
                  <c:v>-4.8838890000000003E-16</c:v>
                </c:pt>
                <c:pt idx="638">
                  <c:v>-4.5532774999999996E-16</c:v>
                </c:pt>
                <c:pt idx="639">
                  <c:v>-4.2391807E-16</c:v>
                </c:pt>
                <c:pt idx="640">
                  <c:v>-4.2391807E-16</c:v>
                </c:pt>
                <c:pt idx="641">
                  <c:v>-3.9416204000000001E-16</c:v>
                </c:pt>
                <c:pt idx="642">
                  <c:v>-3.6594480000000001E-16</c:v>
                </c:pt>
                <c:pt idx="643">
                  <c:v>-3.3926630000000001E-16</c:v>
                </c:pt>
                <c:pt idx="644">
                  <c:v>-3.1412656000000002E-16</c:v>
                </c:pt>
                <c:pt idx="645">
                  <c:v>-3.1412656000000002E-16</c:v>
                </c:pt>
                <c:pt idx="646">
                  <c:v>-2.9045408000000002E-16</c:v>
                </c:pt>
                <c:pt idx="647">
                  <c:v>-2.6814780999999998E-16</c:v>
                </c:pt>
                <c:pt idx="648">
                  <c:v>-2.4720772999999999E-16</c:v>
                </c:pt>
                <c:pt idx="649">
                  <c:v>-2.2763383000000001E-16</c:v>
                </c:pt>
                <c:pt idx="650">
                  <c:v>-2.2763383000000001E-16</c:v>
                </c:pt>
                <c:pt idx="651">
                  <c:v>-2.0931067999999999E-16</c:v>
                </c:pt>
                <c:pt idx="652">
                  <c:v>-1.9215099E-16</c:v>
                </c:pt>
                <c:pt idx="653">
                  <c:v>-1.7615476999999999E-16</c:v>
                </c:pt>
                <c:pt idx="654">
                  <c:v>-1.6132202000000001E-16</c:v>
                </c:pt>
                <c:pt idx="655">
                  <c:v>-1.6132202000000001E-16</c:v>
                </c:pt>
                <c:pt idx="656">
                  <c:v>-1.4751784E-16</c:v>
                </c:pt>
                <c:pt idx="657">
                  <c:v>-1.3466654000000001E-16</c:v>
                </c:pt>
                <c:pt idx="658">
                  <c:v>-1.2276808E-16</c:v>
                </c:pt>
                <c:pt idx="659">
                  <c:v>-1.118225E-16</c:v>
                </c:pt>
                <c:pt idx="660">
                  <c:v>-1.118225E-16</c:v>
                </c:pt>
                <c:pt idx="661">
                  <c:v>-1.0169338E-16</c:v>
                </c:pt>
                <c:pt idx="662">
                  <c:v>-9.2318169999999998E-17</c:v>
                </c:pt>
                <c:pt idx="663">
                  <c:v>-8.3696880000000004E-17</c:v>
                </c:pt>
                <c:pt idx="664">
                  <c:v>-7.5829520000000004E-17</c:v>
                </c:pt>
                <c:pt idx="665">
                  <c:v>-7.5829520000000004E-17</c:v>
                </c:pt>
                <c:pt idx="666">
                  <c:v>-6.8590559999999994E-17</c:v>
                </c:pt>
                <c:pt idx="667">
                  <c:v>-6.1927663999999997E-17</c:v>
                </c:pt>
                <c:pt idx="668">
                  <c:v>-5.5840829999999997E-17</c:v>
                </c:pt>
                <c:pt idx="669">
                  <c:v>-5.0330065999999998E-17</c:v>
                </c:pt>
                <c:pt idx="670">
                  <c:v>-5.0330065999999998E-17</c:v>
                </c:pt>
                <c:pt idx="671">
                  <c:v>-4.528698E-17</c:v>
                </c:pt>
                <c:pt idx="672">
                  <c:v>-4.0670578000000001E-17</c:v>
                </c:pt>
                <c:pt idx="673">
                  <c:v>-3.6480860000000002E-17</c:v>
                </c:pt>
                <c:pt idx="674">
                  <c:v>-3.2717825000000002E-17</c:v>
                </c:pt>
                <c:pt idx="675">
                  <c:v>-3.2717825000000002E-17</c:v>
                </c:pt>
                <c:pt idx="676">
                  <c:v>-2.9292310000000001E-17</c:v>
                </c:pt>
                <c:pt idx="677">
                  <c:v>-2.6172315999999999E-17</c:v>
                </c:pt>
                <c:pt idx="678">
                  <c:v>-2.3357844999999999E-17</c:v>
                </c:pt>
                <c:pt idx="679">
                  <c:v>-2.0848898999999999E-17</c:v>
                </c:pt>
                <c:pt idx="680">
                  <c:v>-2.0848898999999999E-17</c:v>
                </c:pt>
                <c:pt idx="681">
                  <c:v>-1.8576045000000002E-17</c:v>
                </c:pt>
                <c:pt idx="682">
                  <c:v>-1.6516056999999999E-17</c:v>
                </c:pt>
                <c:pt idx="683">
                  <c:v>-1.4668935E-17</c:v>
                </c:pt>
                <c:pt idx="684">
                  <c:v>-1.3034679E-17</c:v>
                </c:pt>
                <c:pt idx="685">
                  <c:v>-1.3034679E-17</c:v>
                </c:pt>
                <c:pt idx="686">
                  <c:v>-1.156115E-17</c:v>
                </c:pt>
                <c:pt idx="687">
                  <c:v>-1.0231724599999999E-17</c:v>
                </c:pt>
                <c:pt idx="688">
                  <c:v>-9.0463999999999999E-18</c:v>
                </c:pt>
                <c:pt idx="689">
                  <c:v>-8.0051785000000001E-18</c:v>
                </c:pt>
                <c:pt idx="690">
                  <c:v>-8.0051785000000001E-18</c:v>
                </c:pt>
                <c:pt idx="691">
                  <c:v>-7.0707090000000007E-18</c:v>
                </c:pt>
                <c:pt idx="692">
                  <c:v>-6.2313645999999999E-18</c:v>
                </c:pt>
                <c:pt idx="693">
                  <c:v>-5.4871444000000001E-18</c:v>
                </c:pt>
                <c:pt idx="694">
                  <c:v>-4.8380489999999999E-18</c:v>
                </c:pt>
                <c:pt idx="695">
                  <c:v>-4.8380489999999999E-18</c:v>
                </c:pt>
                <c:pt idx="696">
                  <c:v>-4.2578236999999999E-18</c:v>
                </c:pt>
                <c:pt idx="697">
                  <c:v>-3.7384839999999999E-18</c:v>
                </c:pt>
                <c:pt idx="698">
                  <c:v>-3.2800304E-18</c:v>
                </c:pt>
                <c:pt idx="699">
                  <c:v>-2.8824624000000001E-18</c:v>
                </c:pt>
                <c:pt idx="700">
                  <c:v>-2.8824624000000001E-18</c:v>
                </c:pt>
                <c:pt idx="701">
                  <c:v>-2.5280757000000001E-18</c:v>
                </c:pt>
                <c:pt idx="702">
                  <c:v>-2.2118110000000001E-18</c:v>
                </c:pt>
                <c:pt idx="703">
                  <c:v>-1.9336689E-18</c:v>
                </c:pt>
                <c:pt idx="704">
                  <c:v>-1.6936488000000001E-18</c:v>
                </c:pt>
                <c:pt idx="705">
                  <c:v>-1.6936488000000001E-18</c:v>
                </c:pt>
                <c:pt idx="706">
                  <c:v>-1.4800873E-18</c:v>
                </c:pt>
                <c:pt idx="707">
                  <c:v>-1.2898079E-18</c:v>
                </c:pt>
                <c:pt idx="708">
                  <c:v>-1.1228106E-18</c:v>
                </c:pt>
                <c:pt idx="709">
                  <c:v>-9.7909530000000007E-19</c:v>
                </c:pt>
                <c:pt idx="710">
                  <c:v>-9.7909530000000007E-19</c:v>
                </c:pt>
                <c:pt idx="711">
                  <c:v>-8.5133079999999997E-19</c:v>
                </c:pt>
                <c:pt idx="712">
                  <c:v>-7.375801E-19</c:v>
                </c:pt>
                <c:pt idx="713">
                  <c:v>-6.3784329999999998E-19</c:v>
                </c:pt>
                <c:pt idx="714">
                  <c:v>-5.5212029999999998E-19</c:v>
                </c:pt>
                <c:pt idx="715">
                  <c:v>-5.5212029999999998E-19</c:v>
                </c:pt>
                <c:pt idx="716">
                  <c:v>-4.7579284000000002E-19</c:v>
                </c:pt>
                <c:pt idx="717">
                  <c:v>-4.0769194000000001E-19</c:v>
                </c:pt>
                <c:pt idx="718">
                  <c:v>-3.478176E-19</c:v>
                </c:pt>
                <c:pt idx="719">
                  <c:v>-2.9616989999999999E-19</c:v>
                </c:pt>
                <c:pt idx="720">
                  <c:v>-2.9616989999999999E-19</c:v>
                </c:pt>
                <c:pt idx="721">
                  <c:v>-2.5004819999999999E-19</c:v>
                </c:pt>
                <c:pt idx="722">
                  <c:v>-2.0872195E-19</c:v>
                </c:pt>
                <c:pt idx="723">
                  <c:v>-1.7219119E-19</c:v>
                </c:pt>
                <c:pt idx="724">
                  <c:v>-1.4045588999999999E-19</c:v>
                </c:pt>
                <c:pt idx="725">
                  <c:v>-1.4045588999999999E-19</c:v>
                </c:pt>
                <c:pt idx="726">
                  <c:v>-1.1192090999999999E-19</c:v>
                </c:pt>
                <c:pt idx="727">
                  <c:v>-8.6198346E-20</c:v>
                </c:pt>
                <c:pt idx="728">
                  <c:v>-6.3288179999999996E-20</c:v>
                </c:pt>
                <c:pt idx="729">
                  <c:v>-4.319043E-20</c:v>
                </c:pt>
                <c:pt idx="730">
                  <c:v>-4.319043E-20</c:v>
                </c:pt>
                <c:pt idx="731">
                  <c:v>-2.4985625E-20</c:v>
                </c:pt>
                <c:pt idx="732">
                  <c:v>-8.4769609999999998E-21</c:v>
                </c:pt>
                <c:pt idx="733">
                  <c:v>6.3355637E-21</c:v>
                </c:pt>
                <c:pt idx="734">
                  <c:v>1.9451947000000001E-20</c:v>
                </c:pt>
                <c:pt idx="735">
                  <c:v>1.9451947000000001E-20</c:v>
                </c:pt>
                <c:pt idx="736">
                  <c:v>3.1399789999999997E-20</c:v>
                </c:pt>
                <c:pt idx="737">
                  <c:v>4.2267162000000003E-20</c:v>
                </c:pt>
                <c:pt idx="738">
                  <c:v>5.2054062000000002E-20</c:v>
                </c:pt>
                <c:pt idx="739">
                  <c:v>6.0760494000000001E-20</c:v>
                </c:pt>
                <c:pt idx="740">
                  <c:v>6.0760494000000001E-20</c:v>
                </c:pt>
                <c:pt idx="741">
                  <c:v>6.8697520000000002E-20</c:v>
                </c:pt>
                <c:pt idx="742">
                  <c:v>7.5888600000000001E-20</c:v>
                </c:pt>
                <c:pt idx="743">
                  <c:v>8.2333750000000002E-20</c:v>
                </c:pt>
                <c:pt idx="744">
                  <c:v>8.8032970000000005E-20</c:v>
                </c:pt>
                <c:pt idx="745">
                  <c:v>8.8032970000000005E-20</c:v>
                </c:pt>
                <c:pt idx="746">
                  <c:v>9.3182684000000003E-20</c:v>
                </c:pt>
                <c:pt idx="747">
                  <c:v>9.7772880000000002E-20</c:v>
                </c:pt>
                <c:pt idx="748">
                  <c:v>1.0180355E-19</c:v>
                </c:pt>
                <c:pt idx="749">
                  <c:v>1.0527471E-19</c:v>
                </c:pt>
                <c:pt idx="750">
                  <c:v>1.0527471E-19</c:v>
                </c:pt>
                <c:pt idx="751">
                  <c:v>1.0832488500000001E-19</c:v>
                </c:pt>
                <c:pt idx="752">
                  <c:v>1.1092922E-19</c:v>
                </c:pt>
                <c:pt idx="753">
                  <c:v>1.1308771E-19</c:v>
                </c:pt>
                <c:pt idx="754">
                  <c:v>1.1480038000000001E-19</c:v>
                </c:pt>
                <c:pt idx="755">
                  <c:v>1.1480038000000001E-19</c:v>
                </c:pt>
                <c:pt idx="756">
                  <c:v>1.1618071000000001E-19</c:v>
                </c:pt>
                <c:pt idx="757">
                  <c:v>1.171973E-19</c:v>
                </c:pt>
                <c:pt idx="758">
                  <c:v>1.1785012999999999E-19</c:v>
                </c:pt>
                <c:pt idx="759">
                  <c:v>1.1813920999999999E-19</c:v>
                </c:pt>
                <c:pt idx="760">
                  <c:v>1.1813920999999999E-19</c:v>
                </c:pt>
                <c:pt idx="761">
                  <c:v>1.181652E-19</c:v>
                </c:pt>
                <c:pt idx="762">
                  <c:v>1.1789867000000001E-19</c:v>
                </c:pt>
                <c:pt idx="763">
                  <c:v>1.1733961999999999E-19</c:v>
                </c:pt>
                <c:pt idx="764">
                  <c:v>1.1648803E-19</c:v>
                </c:pt>
                <c:pt idx="765">
                  <c:v>1.1648803E-19</c:v>
                </c:pt>
                <c:pt idx="766">
                  <c:v>1.1543613999999999E-19</c:v>
                </c:pt>
                <c:pt idx="767">
                  <c:v>1.1415939999999999E-19</c:v>
                </c:pt>
                <c:pt idx="768">
                  <c:v>1.1265784E-19</c:v>
                </c:pt>
                <c:pt idx="769">
                  <c:v>1.1093143E-19</c:v>
                </c:pt>
                <c:pt idx="770">
                  <c:v>1.1093143E-19</c:v>
                </c:pt>
                <c:pt idx="771">
                  <c:v>1.0906661999999999E-19</c:v>
                </c:pt>
                <c:pt idx="772">
                  <c:v>1.0704229E-19</c:v>
                </c:pt>
                <c:pt idx="773">
                  <c:v>1.0485843599999999E-19</c:v>
                </c:pt>
                <c:pt idx="774">
                  <c:v>1.0251506500000001E-19</c:v>
                </c:pt>
                <c:pt idx="775">
                  <c:v>1.0251506500000001E-19</c:v>
                </c:pt>
                <c:pt idx="776">
                  <c:v>1.000908E-19</c:v>
                </c:pt>
                <c:pt idx="777">
                  <c:v>9.756893E-20</c:v>
                </c:pt>
                <c:pt idx="778">
                  <c:v>9.4949483999999999E-20</c:v>
                </c:pt>
                <c:pt idx="779">
                  <c:v>9.2232435000000001E-20</c:v>
                </c:pt>
                <c:pt idx="780">
                  <c:v>9.2232435000000001E-20</c:v>
                </c:pt>
                <c:pt idx="781">
                  <c:v>8.9486360000000006E-20</c:v>
                </c:pt>
                <c:pt idx="782">
                  <c:v>8.6698540000000006E-20</c:v>
                </c:pt>
                <c:pt idx="783">
                  <c:v>8.3868960000000002E-20</c:v>
                </c:pt>
                <c:pt idx="784">
                  <c:v>8.0997635000000004E-20</c:v>
                </c:pt>
                <c:pt idx="785">
                  <c:v>8.0997635000000004E-20</c:v>
                </c:pt>
                <c:pt idx="786">
                  <c:v>7.8142160000000002E-20</c:v>
                </c:pt>
                <c:pt idx="787">
                  <c:v>7.5291666000000002E-20</c:v>
                </c:pt>
                <c:pt idx="788">
                  <c:v>7.2446149999999995E-20</c:v>
                </c:pt>
                <c:pt idx="789">
                  <c:v>6.9605609999999998E-20</c:v>
                </c:pt>
                <c:pt idx="790">
                  <c:v>6.9605609999999998E-20</c:v>
                </c:pt>
                <c:pt idx="791">
                  <c:v>6.6815746999999996E-20</c:v>
                </c:pt>
                <c:pt idx="792">
                  <c:v>6.4067039999999997E-20</c:v>
                </c:pt>
                <c:pt idx="793">
                  <c:v>6.1359475999999995E-20</c:v>
                </c:pt>
                <c:pt idx="794">
                  <c:v>5.8693066000000002E-20</c:v>
                </c:pt>
                <c:pt idx="795">
                  <c:v>5.8693066000000002E-20</c:v>
                </c:pt>
                <c:pt idx="796">
                  <c:v>5.6101309999999998E-20</c:v>
                </c:pt>
                <c:pt idx="797">
                  <c:v>5.3575840000000001E-20</c:v>
                </c:pt>
                <c:pt idx="798">
                  <c:v>5.1116653000000001E-20</c:v>
                </c:pt>
                <c:pt idx="799">
                  <c:v>4.8723750000000001E-20</c:v>
                </c:pt>
                <c:pt idx="800">
                  <c:v>4.8723750000000001E-20</c:v>
                </c:pt>
                <c:pt idx="801">
                  <c:v>4.6419663000000001E-20</c:v>
                </c:pt>
                <c:pt idx="802">
                  <c:v>4.4196501999999999E-20</c:v>
                </c:pt>
                <c:pt idx="803">
                  <c:v>4.2054269999999998E-20</c:v>
                </c:pt>
                <c:pt idx="804">
                  <c:v>3.9992967999999997E-20</c:v>
                </c:pt>
                <c:pt idx="805">
                  <c:v>3.9992967999999997E-20</c:v>
                </c:pt>
                <c:pt idx="806">
                  <c:v>3.8026045000000002E-20</c:v>
                </c:pt>
                <c:pt idx="807">
                  <c:v>3.6145801999999997E-20</c:v>
                </c:pt>
                <c:pt idx="808">
                  <c:v>3.4352239999999998E-20</c:v>
                </c:pt>
                <c:pt idx="809">
                  <c:v>3.2645354999999998E-20</c:v>
                </c:pt>
                <c:pt idx="810">
                  <c:v>3.2645354999999998E-20</c:v>
                </c:pt>
                <c:pt idx="811">
                  <c:v>3.1031694000000001E-20</c:v>
                </c:pt>
                <c:pt idx="812">
                  <c:v>2.9503573999999999E-20</c:v>
                </c:pt>
                <c:pt idx="813">
                  <c:v>2.8061000000000003E-20</c:v>
                </c:pt>
                <c:pt idx="814">
                  <c:v>2.6703964999999999E-20</c:v>
                </c:pt>
                <c:pt idx="815">
                  <c:v>2.6703964999999999E-20</c:v>
                </c:pt>
                <c:pt idx="816">
                  <c:v>2.5434316000000001E-20</c:v>
                </c:pt>
                <c:pt idx="817">
                  <c:v>2.4244330999999999E-20</c:v>
                </c:pt>
                <c:pt idx="818">
                  <c:v>2.3134009999999999E-20</c:v>
                </c:pt>
                <c:pt idx="819">
                  <c:v>2.2103358000000001E-20</c:v>
                </c:pt>
                <c:pt idx="820">
                  <c:v>2.2103358000000001E-20</c:v>
                </c:pt>
                <c:pt idx="821">
                  <c:v>2.1151228000000001E-20</c:v>
                </c:pt>
                <c:pt idx="822">
                  <c:v>2.0270082000000001E-20</c:v>
                </c:pt>
                <c:pt idx="823">
                  <c:v>1.9459918E-20</c:v>
                </c:pt>
                <c:pt idx="824">
                  <c:v>1.8720739000000001E-20</c:v>
                </c:pt>
                <c:pt idx="825">
                  <c:v>1.8720739000000001E-20</c:v>
                </c:pt>
                <c:pt idx="826">
                  <c:v>1.8049841999999999E-20</c:v>
                </c:pt>
                <c:pt idx="827">
                  <c:v>1.7439927E-20</c:v>
                </c:pt>
                <c:pt idx="828">
                  <c:v>1.6890997000000001E-20</c:v>
                </c:pt>
                <c:pt idx="829">
                  <c:v>1.640305E-20</c:v>
                </c:pt>
                <c:pt idx="830">
                  <c:v>1.640305E-20</c:v>
                </c:pt>
                <c:pt idx="831">
                  <c:v>1.5973076999999999E-20</c:v>
                </c:pt>
                <c:pt idx="832">
                  <c:v>1.5593851999999999E-20</c:v>
                </c:pt>
                <c:pt idx="833">
                  <c:v>1.5265374E-20</c:v>
                </c:pt>
                <c:pt idx="834">
                  <c:v>1.4987644E-20</c:v>
                </c:pt>
                <c:pt idx="835">
                  <c:v>1.4987644E-20</c:v>
                </c:pt>
                <c:pt idx="836">
                  <c:v>1.4758154000000001E-20</c:v>
                </c:pt>
                <c:pt idx="837">
                  <c:v>1.4569609E-20</c:v>
                </c:pt>
                <c:pt idx="838">
                  <c:v>1.4422007000000001E-20</c:v>
                </c:pt>
                <c:pt idx="839">
                  <c:v>1.4315348E-20</c:v>
                </c:pt>
                <c:pt idx="840">
                  <c:v>1.4315348E-20</c:v>
                </c:pt>
                <c:pt idx="841">
                  <c:v>1.4248109999999999E-20</c:v>
                </c:pt>
                <c:pt idx="842">
                  <c:v>1.4212637E-20</c:v>
                </c:pt>
                <c:pt idx="843">
                  <c:v>1.4208925999999999E-20</c:v>
                </c:pt>
                <c:pt idx="844">
                  <c:v>1.423698E-20</c:v>
                </c:pt>
                <c:pt idx="845">
                  <c:v>1.423698E-20</c:v>
                </c:pt>
                <c:pt idx="846">
                  <c:v>1.4296447999999999E-20</c:v>
                </c:pt>
                <c:pt idx="847">
                  <c:v>1.4379123000000001E-20</c:v>
                </c:pt>
                <c:pt idx="848">
                  <c:v>1.4485004999999999E-20</c:v>
                </c:pt>
                <c:pt idx="849">
                  <c:v>1.4614094E-20</c:v>
                </c:pt>
                <c:pt idx="850">
                  <c:v>1.4614094E-20</c:v>
                </c:pt>
                <c:pt idx="851">
                  <c:v>1.4767294999999999E-20</c:v>
                </c:pt>
                <c:pt idx="852">
                  <c:v>1.4935639999999999E-20</c:v>
                </c:pt>
                <c:pt idx="853">
                  <c:v>1.5119131000000001E-20</c:v>
                </c:pt>
                <c:pt idx="854">
                  <c:v>1.5317766E-20</c:v>
                </c:pt>
                <c:pt idx="855">
                  <c:v>1.5317766E-20</c:v>
                </c:pt>
                <c:pt idx="856">
                  <c:v>1.5533827E-20</c:v>
                </c:pt>
                <c:pt idx="857">
                  <c:v>1.5757348E-20</c:v>
                </c:pt>
                <c:pt idx="858">
                  <c:v>1.598833E-20</c:v>
                </c:pt>
                <c:pt idx="859">
                  <c:v>1.6226775000000001E-20</c:v>
                </c:pt>
                <c:pt idx="860">
                  <c:v>1.6226775000000001E-20</c:v>
                </c:pt>
                <c:pt idx="861">
                  <c:v>1.6476356999999999E-20</c:v>
                </c:pt>
                <c:pt idx="862">
                  <c:v>1.6726067E-20</c:v>
                </c:pt>
                <c:pt idx="863">
                  <c:v>1.6975902999999999E-20</c:v>
                </c:pt>
                <c:pt idx="864">
                  <c:v>1.7225867999999999E-20</c:v>
                </c:pt>
                <c:pt idx="865">
                  <c:v>1.7225867999999999E-20</c:v>
                </c:pt>
                <c:pt idx="866">
                  <c:v>1.7480942000000001E-20</c:v>
                </c:pt>
                <c:pt idx="867">
                  <c:v>1.7729310000000001E-20</c:v>
                </c:pt>
                <c:pt idx="868">
                  <c:v>1.7970971999999999E-20</c:v>
                </c:pt>
                <c:pt idx="869">
                  <c:v>1.8205927000000001E-20</c:v>
                </c:pt>
                <c:pt idx="870">
                  <c:v>1.8205927000000001E-20</c:v>
                </c:pt>
                <c:pt idx="871">
                  <c:v>1.8440236999999999E-20</c:v>
                </c:pt>
                <c:pt idx="872">
                  <c:v>1.8661608E-20</c:v>
                </c:pt>
                <c:pt idx="873">
                  <c:v>1.8870041999999999E-20</c:v>
                </c:pt>
                <c:pt idx="874">
                  <c:v>1.9065536999999999E-20</c:v>
                </c:pt>
                <c:pt idx="875">
                  <c:v>1.9065536999999999E-20</c:v>
                </c:pt>
                <c:pt idx="876">
                  <c:v>1.9255561000000001E-20</c:v>
                </c:pt>
                <c:pt idx="877">
                  <c:v>1.9427282E-20</c:v>
                </c:pt>
                <c:pt idx="878">
                  <c:v>1.9580695000000001E-20</c:v>
                </c:pt>
                <c:pt idx="879">
                  <c:v>1.9715803E-20</c:v>
                </c:pt>
                <c:pt idx="880">
                  <c:v>1.9715803E-20</c:v>
                </c:pt>
                <c:pt idx="881">
                  <c:v>1.9841511999999999E-20</c:v>
                </c:pt>
                <c:pt idx="882">
                  <c:v>1.994483E-20</c:v>
                </c:pt>
                <c:pt idx="883">
                  <c:v>2.0025762E-20</c:v>
                </c:pt>
                <c:pt idx="884">
                  <c:v>2.0084301999999999E-20</c:v>
                </c:pt>
                <c:pt idx="885">
                  <c:v>2.0084301999999999E-20</c:v>
                </c:pt>
                <c:pt idx="886">
                  <c:v>2.0130578E-20</c:v>
                </c:pt>
                <c:pt idx="887">
                  <c:v>2.0151908E-20</c:v>
                </c:pt>
                <c:pt idx="888">
                  <c:v>2.0148293999999999E-20</c:v>
                </c:pt>
                <c:pt idx="889">
                  <c:v>2.0119737E-20</c:v>
                </c:pt>
                <c:pt idx="890">
                  <c:v>2.0119737E-20</c:v>
                </c:pt>
                <c:pt idx="891">
                  <c:v>2.0077580000000001E-20</c:v>
                </c:pt>
                <c:pt idx="892">
                  <c:v>2.0009656E-20</c:v>
                </c:pt>
                <c:pt idx="893">
                  <c:v>1.9915963E-20</c:v>
                </c:pt>
                <c:pt idx="894">
                  <c:v>1.9796502000000001E-20</c:v>
                </c:pt>
                <c:pt idx="895">
                  <c:v>1.9796502000000001E-20</c:v>
                </c:pt>
                <c:pt idx="896">
                  <c:v>1.9663444999999999E-20</c:v>
                </c:pt>
                <c:pt idx="897">
                  <c:v>1.9505625999999999E-20</c:v>
                </c:pt>
                <c:pt idx="898">
                  <c:v>1.9323046E-20</c:v>
                </c:pt>
                <c:pt idx="899">
                  <c:v>1.9115701E-20</c:v>
                </c:pt>
                <c:pt idx="900">
                  <c:v>1.9115701E-20</c:v>
                </c:pt>
                <c:pt idx="901">
                  <c:v>1.8896003999999999E-20</c:v>
                </c:pt>
                <c:pt idx="902">
                  <c:v>1.8654179999999999E-20</c:v>
                </c:pt>
                <c:pt idx="903">
                  <c:v>1.8390227999999999E-20</c:v>
                </c:pt>
                <c:pt idx="904">
                  <c:v>1.8104151E-20</c:v>
                </c:pt>
                <c:pt idx="905">
                  <c:v>1.8104151E-20</c:v>
                </c:pt>
                <c:pt idx="906">
                  <c:v>1.780829E-20</c:v>
                </c:pt>
                <c:pt idx="907">
                  <c:v>1.7494219000000001E-20</c:v>
                </c:pt>
                <c:pt idx="908">
                  <c:v>1.7161933E-20</c:v>
                </c:pt>
                <c:pt idx="909">
                  <c:v>1.6811433E-20</c:v>
                </c:pt>
                <c:pt idx="910">
                  <c:v>1.6811433E-20</c:v>
                </c:pt>
                <c:pt idx="911">
                  <c:v>1.6454685000000001E-20</c:v>
                </c:pt>
                <c:pt idx="912">
                  <c:v>1.6084495E-20</c:v>
                </c:pt>
                <c:pt idx="913">
                  <c:v>1.5700857000000001E-20</c:v>
                </c:pt>
                <c:pt idx="914">
                  <c:v>1.5303773999999999E-20</c:v>
                </c:pt>
                <c:pt idx="915">
                  <c:v>1.5303773999999999E-20</c:v>
                </c:pt>
                <c:pt idx="916">
                  <c:v>1.4904451999999999E-20</c:v>
                </c:pt>
                <c:pt idx="917">
                  <c:v>1.4496883000000001E-20</c:v>
                </c:pt>
                <c:pt idx="918">
                  <c:v>1.4081066000000001E-20</c:v>
                </c:pt>
                <c:pt idx="919">
                  <c:v>1.3657E-20</c:v>
                </c:pt>
                <c:pt idx="920">
                  <c:v>1.3657E-20</c:v>
                </c:pt>
                <c:pt idx="921">
                  <c:v>1.3234861E-20</c:v>
                </c:pt>
                <c:pt idx="922">
                  <c:v>1.2809683E-20</c:v>
                </c:pt>
                <c:pt idx="923">
                  <c:v>1.2381466000000001E-20</c:v>
                </c:pt>
                <c:pt idx="924">
                  <c:v>1.1950212000000001E-20</c:v>
                </c:pt>
                <c:pt idx="925">
                  <c:v>1.1950212000000001E-20</c:v>
                </c:pt>
                <c:pt idx="926">
                  <c:v>1.152471E-20</c:v>
                </c:pt>
                <c:pt idx="927">
                  <c:v>1.1100870999999999E-20</c:v>
                </c:pt>
                <c:pt idx="928">
                  <c:v>1.0678695E-20</c:v>
                </c:pt>
                <c:pt idx="929">
                  <c:v>1.0258181E-20</c:v>
                </c:pt>
                <c:pt idx="930">
                  <c:v>1.0258181E-20</c:v>
                </c:pt>
                <c:pt idx="931">
                  <c:v>9.8465624999999995E-21</c:v>
                </c:pt>
                <c:pt idx="932">
                  <c:v>9.4405469999999999E-21</c:v>
                </c:pt>
                <c:pt idx="933">
                  <c:v>9.0401339999999995E-21</c:v>
                </c:pt>
                <c:pt idx="934">
                  <c:v>8.645324E-21</c:v>
                </c:pt>
                <c:pt idx="935">
                  <c:v>8.645324E-21</c:v>
                </c:pt>
                <c:pt idx="936">
                  <c:v>8.2614913999999994E-21</c:v>
                </c:pt>
                <c:pt idx="937">
                  <c:v>7.8862049999999996E-21</c:v>
                </c:pt>
                <c:pt idx="938">
                  <c:v>7.5194659999999998E-21</c:v>
                </c:pt>
                <c:pt idx="939">
                  <c:v>7.1612730000000001E-21</c:v>
                </c:pt>
                <c:pt idx="940">
                  <c:v>7.1612730000000001E-21</c:v>
                </c:pt>
                <c:pt idx="941">
                  <c:v>6.8154860000000006E-21</c:v>
                </c:pt>
                <c:pt idx="942">
                  <c:v>6.4801020000000001E-21</c:v>
                </c:pt>
                <c:pt idx="943">
                  <c:v>6.155122E-21</c:v>
                </c:pt>
                <c:pt idx="944">
                  <c:v>5.8405461999999997E-21</c:v>
                </c:pt>
                <c:pt idx="945">
                  <c:v>5.8405461999999997E-21</c:v>
                </c:pt>
                <c:pt idx="946">
                  <c:v>5.5389109999999999E-21</c:v>
                </c:pt>
                <c:pt idx="947">
                  <c:v>5.2485269999999999E-21</c:v>
                </c:pt>
                <c:pt idx="948">
                  <c:v>4.969395E-21</c:v>
                </c:pt>
                <c:pt idx="949">
                  <c:v>4.7015145000000001E-21</c:v>
                </c:pt>
                <c:pt idx="950">
                  <c:v>4.7015145000000001E-21</c:v>
                </c:pt>
                <c:pt idx="951">
                  <c:v>4.4464760000000003E-21</c:v>
                </c:pt>
                <c:pt idx="952">
                  <c:v>4.2027237E-21</c:v>
                </c:pt>
                <c:pt idx="953">
                  <c:v>3.9702577000000002E-21</c:v>
                </c:pt>
                <c:pt idx="954">
                  <c:v>3.7490785999999998E-21</c:v>
                </c:pt>
                <c:pt idx="955">
                  <c:v>3.7490785999999998E-21</c:v>
                </c:pt>
                <c:pt idx="956">
                  <c:v>3.5399140000000002E-21</c:v>
                </c:pt>
                <c:pt idx="957">
                  <c:v>3.3414395000000001E-21</c:v>
                </c:pt>
                <c:pt idx="958">
                  <c:v>3.1536547999999998E-21</c:v>
                </c:pt>
                <c:pt idx="959">
                  <c:v>2.9765593999999998E-21</c:v>
                </c:pt>
                <c:pt idx="960">
                  <c:v>2.9765593999999998E-21</c:v>
                </c:pt>
                <c:pt idx="961">
                  <c:v>2.8103695999999998E-21</c:v>
                </c:pt>
                <c:pt idx="962">
                  <c:v>2.6538469999999999E-21</c:v>
                </c:pt>
                <c:pt idx="963">
                  <c:v>2.5069917999999999E-21</c:v>
                </c:pt>
                <c:pt idx="964">
                  <c:v>2.3698036E-21</c:v>
                </c:pt>
                <c:pt idx="965">
                  <c:v>2.3698036E-21</c:v>
                </c:pt>
                <c:pt idx="966">
                  <c:v>2.2421187E-21</c:v>
                </c:pt>
                <c:pt idx="967">
                  <c:v>2.1228655000000001E-21</c:v>
                </c:pt>
                <c:pt idx="968">
                  <c:v>2.0120443E-21</c:v>
                </c:pt>
                <c:pt idx="969">
                  <c:v>1.9096549E-21</c:v>
                </c:pt>
                <c:pt idx="970">
                  <c:v>1.9096549E-21</c:v>
                </c:pt>
                <c:pt idx="971">
                  <c:v>1.8153472000000001E-21</c:v>
                </c:pt>
                <c:pt idx="972">
                  <c:v>1.728154E-21</c:v>
                </c:pt>
                <c:pt idx="973">
                  <c:v>1.6480747999999999E-21</c:v>
                </c:pt>
                <c:pt idx="974">
                  <c:v>1.5751096999999999E-21</c:v>
                </c:pt>
                <c:pt idx="975">
                  <c:v>1.5751096999999999E-21</c:v>
                </c:pt>
                <c:pt idx="976">
                  <c:v>1.5088359E-21</c:v>
                </c:pt>
                <c:pt idx="977">
                  <c:v>1.4483835E-21</c:v>
                </c:pt>
                <c:pt idx="978">
                  <c:v>1.3937525E-21</c:v>
                </c:pt>
                <c:pt idx="979">
                  <c:v>1.3449429E-21</c:v>
                </c:pt>
                <c:pt idx="980">
                  <c:v>1.3449429E-21</c:v>
                </c:pt>
                <c:pt idx="981">
                  <c:v>1.3015752999999999E-21</c:v>
                </c:pt>
                <c:pt idx="982">
                  <c:v>1.262843E-21</c:v>
                </c:pt>
                <c:pt idx="983">
                  <c:v>1.228746E-21</c:v>
                </c:pt>
                <c:pt idx="984">
                  <c:v>1.1992843999999999E-21</c:v>
                </c:pt>
                <c:pt idx="985">
                  <c:v>1.1992843999999999E-21</c:v>
                </c:pt>
                <c:pt idx="986">
                  <c:v>1.1741672E-21</c:v>
                </c:pt>
                <c:pt idx="987">
                  <c:v>1.1526343E-21</c:v>
                </c:pt>
                <c:pt idx="988">
                  <c:v>1.1346856E-21</c:v>
                </c:pt>
                <c:pt idx="989">
                  <c:v>1.1203212000000001E-21</c:v>
                </c:pt>
                <c:pt idx="990">
                  <c:v>1.1203212000000001E-21</c:v>
                </c:pt>
                <c:pt idx="991">
                  <c:v>1.1093896999999999E-21</c:v>
                </c:pt>
                <c:pt idx="992">
                  <c:v>1.1011326E-21</c:v>
                </c:pt>
                <c:pt idx="993">
                  <c:v>1.0955499E-21</c:v>
                </c:pt>
                <c:pt idx="994">
                  <c:v>1.0926419E-21</c:v>
                </c:pt>
                <c:pt idx="995">
                  <c:v>1.0926419E-21</c:v>
                </c:pt>
                <c:pt idx="996">
                  <c:v>1.0923731E-21</c:v>
                </c:pt>
                <c:pt idx="997">
                  <c:v>1.0939688E-21</c:v>
                </c:pt>
                <c:pt idx="998">
                  <c:v>1.0974291E-21</c:v>
                </c:pt>
                <c:pt idx="999">
                  <c:v>1.1027539E-21</c:v>
                </c:pt>
                <c:pt idx="1000">
                  <c:v>1.1027539E-21</c:v>
                </c:pt>
                <c:pt idx="1001">
                  <c:v>1.1100935E-21</c:v>
                </c:pt>
                <c:pt idx="1002">
                  <c:v>1.1185931E-21</c:v>
                </c:pt>
                <c:pt idx="1003">
                  <c:v>1.1282524E-21</c:v>
                </c:pt>
                <c:pt idx="1004">
                  <c:v>1.1390716000000001E-21</c:v>
                </c:pt>
                <c:pt idx="1005">
                  <c:v>1.1390716000000001E-21</c:v>
                </c:pt>
                <c:pt idx="1006">
                  <c:v>1.1512887E-21</c:v>
                </c:pt>
                <c:pt idx="1007">
                  <c:v>1.1640308E-21</c:v>
                </c:pt>
                <c:pt idx="1008">
                  <c:v>1.1772982999999999E-21</c:v>
                </c:pt>
                <c:pt idx="1009">
                  <c:v>1.1910909000000001E-21</c:v>
                </c:pt>
                <c:pt idx="1010">
                  <c:v>1.1910909000000001E-21</c:v>
                </c:pt>
                <c:pt idx="1011">
                  <c:v>1.2057958E-21</c:v>
                </c:pt>
                <c:pt idx="1012">
                  <c:v>1.2204530000000001E-21</c:v>
                </c:pt>
                <c:pt idx="1013">
                  <c:v>1.2350625000000001E-21</c:v>
                </c:pt>
                <c:pt idx="1014">
                  <c:v>1.2496244E-21</c:v>
                </c:pt>
                <c:pt idx="1015">
                  <c:v>1.2496244E-21</c:v>
                </c:pt>
                <c:pt idx="1016">
                  <c:v>1.2646066E-21</c:v>
                </c:pt>
                <c:pt idx="1017">
                  <c:v>1.2790234999999999E-21</c:v>
                </c:pt>
                <c:pt idx="1018">
                  <c:v>1.2928749999999999E-21</c:v>
                </c:pt>
                <c:pt idx="1019">
                  <c:v>1.3061613E-21</c:v>
                </c:pt>
                <c:pt idx="1020">
                  <c:v>1.3061613E-21</c:v>
                </c:pt>
                <c:pt idx="1021">
                  <c:v>1.3194905999999999E-21</c:v>
                </c:pt>
                <c:pt idx="1022">
                  <c:v>1.3318136000000001E-21</c:v>
                </c:pt>
                <c:pt idx="1023">
                  <c:v>1.3431303999999999E-21</c:v>
                </c:pt>
                <c:pt idx="1024">
                  <c:v>1.3534409E-21</c:v>
                </c:pt>
                <c:pt idx="1025">
                  <c:v>1.3534409E-21</c:v>
                </c:pt>
                <c:pt idx="1026">
                  <c:v>1.3634116000000001E-21</c:v>
                </c:pt>
                <c:pt idx="1027">
                  <c:v>1.3720090000000001E-21</c:v>
                </c:pt>
                <c:pt idx="1028">
                  <c:v>1.3792334E-21</c:v>
                </c:pt>
                <c:pt idx="1029">
                  <c:v>1.3850848E-21</c:v>
                </c:pt>
                <c:pt idx="1030">
                  <c:v>1.3850848E-21</c:v>
                </c:pt>
                <c:pt idx="1031">
                  <c:v>1.3904019E-21</c:v>
                </c:pt>
                <c:pt idx="1032">
                  <c:v>1.3940877E-21</c:v>
                </c:pt>
                <c:pt idx="1033">
                  <c:v>1.3961423E-21</c:v>
                </c:pt>
                <c:pt idx="1034">
                  <c:v>1.3965658000000001E-21</c:v>
                </c:pt>
                <c:pt idx="1035">
                  <c:v>1.3965658000000001E-21</c:v>
                </c:pt>
                <c:pt idx="1036">
                  <c:v>1.3962342000000001E-21</c:v>
                </c:pt>
                <c:pt idx="1037">
                  <c:v>1.394143E-21</c:v>
                </c:pt>
                <c:pt idx="1038">
                  <c:v>1.3902923E-21</c:v>
                </c:pt>
                <c:pt idx="1039">
                  <c:v>1.3846819E-21</c:v>
                </c:pt>
                <c:pt idx="1040">
                  <c:v>1.3846819E-21</c:v>
                </c:pt>
                <c:pt idx="1041">
                  <c:v>1.3782702000000001E-21</c:v>
                </c:pt>
                <c:pt idx="1042">
                  <c:v>1.3700965999999999E-21</c:v>
                </c:pt>
                <c:pt idx="1043">
                  <c:v>1.3601613E-21</c:v>
                </c:pt>
                <c:pt idx="1044">
                  <c:v>1.348464E-21</c:v>
                </c:pt>
                <c:pt idx="1045">
                  <c:v>1.348464E-21</c:v>
                </c:pt>
                <c:pt idx="1046">
                  <c:v>1.3359515999999999E-21</c:v>
                </c:pt>
                <c:pt idx="1047">
                  <c:v>1.3217862E-21</c:v>
                </c:pt>
                <c:pt idx="1048">
                  <c:v>1.3059674999999999E-21</c:v>
                </c:pt>
                <c:pt idx="1049">
                  <c:v>1.2884959000000001E-21</c:v>
                </c:pt>
                <c:pt idx="1050">
                  <c:v>1.2884959000000001E-21</c:v>
                </c:pt>
                <c:pt idx="1051">
                  <c:v>1.2704034E-21</c:v>
                </c:pt>
                <c:pt idx="1052">
                  <c:v>1.2508748E-21</c:v>
                </c:pt>
                <c:pt idx="1053">
                  <c:v>1.2299101E-21</c:v>
                </c:pt>
                <c:pt idx="1054">
                  <c:v>1.2075093E-21</c:v>
                </c:pt>
                <c:pt idx="1055">
                  <c:v>1.2075093E-21</c:v>
                </c:pt>
                <c:pt idx="1056">
                  <c:v>1.1846365E-21</c:v>
                </c:pt>
                <c:pt idx="1057">
                  <c:v>1.1606381E-21</c:v>
                </c:pt>
                <c:pt idx="1058">
                  <c:v>1.1355139000000001E-21</c:v>
                </c:pt>
                <c:pt idx="1059">
                  <c:v>1.1092640000000001E-21</c:v>
                </c:pt>
                <c:pt idx="1060">
                  <c:v>1.1092640000000001E-21</c:v>
                </c:pt>
                <c:pt idx="1061">
                  <c:v>1.0828285E-21</c:v>
                </c:pt>
                <c:pt idx="1062">
                  <c:v>1.0556200000000001E-21</c:v>
                </c:pt>
                <c:pt idx="1063">
                  <c:v>1.0276385999999999E-21</c:v>
                </c:pt>
                <c:pt idx="1064">
                  <c:v>9.9888430000000008E-22</c:v>
                </c:pt>
                <c:pt idx="1065">
                  <c:v>9.9888430000000008E-22</c:v>
                </c:pt>
                <c:pt idx="1066">
                  <c:v>9.7017499999999999E-22</c:v>
                </c:pt>
                <c:pt idx="1067">
                  <c:v>9.4106019999999993E-22</c:v>
                </c:pt>
                <c:pt idx="1068">
                  <c:v>9.1153970000000002E-22</c:v>
                </c:pt>
                <c:pt idx="1069">
                  <c:v>8.8161359999999999E-22</c:v>
                </c:pt>
                <c:pt idx="1070">
                  <c:v>8.8161359999999999E-22</c:v>
                </c:pt>
                <c:pt idx="1071">
                  <c:v>8.5205390000000009E-22</c:v>
                </c:pt>
                <c:pt idx="1072">
                  <c:v>8.2242594000000002E-22</c:v>
                </c:pt>
                <c:pt idx="1073">
                  <c:v>7.9272989999999998E-22</c:v>
                </c:pt>
                <c:pt idx="1074">
                  <c:v>7.6296569999999999E-22</c:v>
                </c:pt>
                <c:pt idx="1075">
                  <c:v>7.6296569999999999E-22</c:v>
                </c:pt>
                <c:pt idx="1076">
                  <c:v>7.3377679999999996E-22</c:v>
                </c:pt>
                <c:pt idx="1077">
                  <c:v>7.0482966999999998E-22</c:v>
                </c:pt>
                <c:pt idx="1078">
                  <c:v>6.7612433000000004E-22</c:v>
                </c:pt>
                <c:pt idx="1079">
                  <c:v>6.4766069999999997E-22</c:v>
                </c:pt>
                <c:pt idx="1080">
                  <c:v>6.4766069999999997E-22</c:v>
                </c:pt>
                <c:pt idx="1081">
                  <c:v>6.1995626999999997E-22</c:v>
                </c:pt>
                <c:pt idx="1082">
                  <c:v>5.9273219999999997E-22</c:v>
                </c:pt>
                <c:pt idx="1083">
                  <c:v>5.6598859999999995E-22</c:v>
                </c:pt>
                <c:pt idx="1084">
                  <c:v>5.3972530000000003E-22</c:v>
                </c:pt>
                <c:pt idx="1085">
                  <c:v>5.3972530000000003E-22</c:v>
                </c:pt>
                <c:pt idx="1086">
                  <c:v>5.1433135000000003E-22</c:v>
                </c:pt>
                <c:pt idx="1087">
                  <c:v>4.8958686999999998E-22</c:v>
                </c:pt>
                <c:pt idx="1088">
                  <c:v>4.6549185000000004E-22</c:v>
                </c:pt>
                <c:pt idx="1089">
                  <c:v>4.4204625000000001E-22</c:v>
                </c:pt>
                <c:pt idx="1090">
                  <c:v>4.4204625000000001E-22</c:v>
                </c:pt>
                <c:pt idx="1091">
                  <c:v>4.1953939999999999E-22</c:v>
                </c:pt>
                <c:pt idx="1092">
                  <c:v>3.9777771999999999E-22</c:v>
                </c:pt>
                <c:pt idx="1093">
                  <c:v>3.7676120000000002E-22</c:v>
                </c:pt>
                <c:pt idx="1094">
                  <c:v>3.5648985000000002E-22</c:v>
                </c:pt>
                <c:pt idx="1095">
                  <c:v>3.5648985000000002E-22</c:v>
                </c:pt>
                <c:pt idx="1096">
                  <c:v>3.3715355000000001E-22</c:v>
                </c:pt>
                <c:pt idx="1097">
                  <c:v>3.1859416E-22</c:v>
                </c:pt>
                <c:pt idx="1098">
                  <c:v>3.0081167E-22</c:v>
                </c:pt>
                <c:pt idx="1099">
                  <c:v>2.8380613000000002E-22</c:v>
                </c:pt>
                <c:pt idx="1100">
                  <c:v>2.8380613000000002E-22</c:v>
                </c:pt>
                <c:pt idx="1101">
                  <c:v>2.6769325E-22</c:v>
                </c:pt>
                <c:pt idx="1102">
                  <c:v>2.5233669999999999E-22</c:v>
                </c:pt>
                <c:pt idx="1103">
                  <c:v>2.3773646999999998E-22</c:v>
                </c:pt>
                <c:pt idx="1104">
                  <c:v>2.2389252999999998E-22</c:v>
                </c:pt>
                <c:pt idx="1105">
                  <c:v>2.2389252999999998E-22</c:v>
                </c:pt>
                <c:pt idx="1106">
                  <c:v>2.108585E-22</c:v>
                </c:pt>
                <c:pt idx="1107">
                  <c:v>1.9852282999999999E-22</c:v>
                </c:pt>
                <c:pt idx="1108">
                  <c:v>1.8688553000000001E-22</c:v>
                </c:pt>
                <c:pt idx="1109">
                  <c:v>1.759466E-22</c:v>
                </c:pt>
                <c:pt idx="1110">
                  <c:v>1.759466E-22</c:v>
                </c:pt>
                <c:pt idx="1111">
                  <c:v>1.6572793000000001E-22</c:v>
                </c:pt>
                <c:pt idx="1112">
                  <c:v>1.5612623999999999E-22</c:v>
                </c:pt>
                <c:pt idx="1113">
                  <c:v>1.4714155000000001E-22</c:v>
                </c:pt>
                <c:pt idx="1114">
                  <c:v>1.3877386E-22</c:v>
                </c:pt>
                <c:pt idx="1115">
                  <c:v>1.3877386E-22</c:v>
                </c:pt>
                <c:pt idx="1116">
                  <c:v>1.3101989000000001E-22</c:v>
                </c:pt>
                <c:pt idx="1117">
                  <c:v>1.2379159E-22</c:v>
                </c:pt>
                <c:pt idx="1118">
                  <c:v>1.1708894999999999E-22</c:v>
                </c:pt>
                <c:pt idx="1119">
                  <c:v>1.1091198000000001E-22</c:v>
                </c:pt>
                <c:pt idx="1120">
                  <c:v>1.1091198000000001E-22</c:v>
                </c:pt>
                <c:pt idx="1121">
                  <c:v>1.05244773E-22</c:v>
                </c:pt>
                <c:pt idx="1122">
                  <c:v>1.0001056E-22</c:v>
                </c:pt>
                <c:pt idx="1123">
                  <c:v>9.5209340000000002E-23</c:v>
                </c:pt>
                <c:pt idx="1124">
                  <c:v>9.0841100000000003E-23</c:v>
                </c:pt>
                <c:pt idx="1125">
                  <c:v>9.0841100000000003E-23</c:v>
                </c:pt>
                <c:pt idx="1126">
                  <c:v>8.6884389999999998E-23</c:v>
                </c:pt>
                <c:pt idx="1127">
                  <c:v>8.3272776000000005E-23</c:v>
                </c:pt>
                <c:pt idx="1128">
                  <c:v>8.0006260000000005E-23</c:v>
                </c:pt>
                <c:pt idx="1129">
                  <c:v>7.7084850000000002E-23</c:v>
                </c:pt>
                <c:pt idx="1130">
                  <c:v>7.7084850000000002E-23</c:v>
                </c:pt>
                <c:pt idx="1131">
                  <c:v>7.449253E-23</c:v>
                </c:pt>
                <c:pt idx="1132">
                  <c:v>7.2167103000000003E-23</c:v>
                </c:pt>
                <c:pt idx="1133">
                  <c:v>7.0108570000000004E-23</c:v>
                </c:pt>
                <c:pt idx="1134">
                  <c:v>6.8316920000000002E-23</c:v>
                </c:pt>
                <c:pt idx="1135">
                  <c:v>6.8316920000000002E-23</c:v>
                </c:pt>
                <c:pt idx="1136">
                  <c:v>6.6781727000000003E-23</c:v>
                </c:pt>
                <c:pt idx="1137">
                  <c:v>6.5444854000000002E-23</c:v>
                </c:pt>
                <c:pt idx="1138">
                  <c:v>6.4306299999999997E-23</c:v>
                </c:pt>
                <c:pt idx="1139">
                  <c:v>6.3366066000000002E-23</c:v>
                </c:pt>
                <c:pt idx="1140">
                  <c:v>6.3366066000000002E-23</c:v>
                </c:pt>
                <c:pt idx="1141">
                  <c:v>6.2624960000000005E-23</c:v>
                </c:pt>
                <c:pt idx="1142">
                  <c:v>6.2023240000000002E-23</c:v>
                </c:pt>
                <c:pt idx="1143">
                  <c:v>6.1560909999999995E-23</c:v>
                </c:pt>
                <c:pt idx="1144">
                  <c:v>6.1237966000000005E-23</c:v>
                </c:pt>
                <c:pt idx="1145">
                  <c:v>6.1237966000000005E-23</c:v>
                </c:pt>
                <c:pt idx="1146">
                  <c:v>6.1062725000000005E-23</c:v>
                </c:pt>
                <c:pt idx="1147">
                  <c:v>6.0977120000000002E-23</c:v>
                </c:pt>
                <c:pt idx="1148">
                  <c:v>6.0981139999999996E-23</c:v>
                </c:pt>
                <c:pt idx="1149">
                  <c:v>6.1074784999999998E-23</c:v>
                </c:pt>
                <c:pt idx="1150">
                  <c:v>6.1074784999999998E-23</c:v>
                </c:pt>
                <c:pt idx="1151">
                  <c:v>6.1274090000000005E-23</c:v>
                </c:pt>
                <c:pt idx="1152">
                  <c:v>6.1519923999999999E-23</c:v>
                </c:pt>
                <c:pt idx="1153">
                  <c:v>6.1812280000000005E-23</c:v>
                </c:pt>
                <c:pt idx="1154">
                  <c:v>6.2151175999999998E-23</c:v>
                </c:pt>
                <c:pt idx="1155">
                  <c:v>6.2151175999999998E-23</c:v>
                </c:pt>
                <c:pt idx="1156">
                  <c:v>6.2560489999999995E-23</c:v>
                </c:pt>
                <c:pt idx="1157">
                  <c:v>6.297927E-23</c:v>
                </c:pt>
                <c:pt idx="1158">
                  <c:v>6.3407529999999996E-23</c:v>
                </c:pt>
                <c:pt idx="1159">
                  <c:v>6.3845260000000001E-23</c:v>
                </c:pt>
                <c:pt idx="1160">
                  <c:v>6.3845260000000001E-23</c:v>
                </c:pt>
                <c:pt idx="1161">
                  <c:v>6.4323516E-23</c:v>
                </c:pt>
                <c:pt idx="1162">
                  <c:v>6.4779944999999997E-23</c:v>
                </c:pt>
                <c:pt idx="1163">
                  <c:v>6.5214540000000005E-23</c:v>
                </c:pt>
                <c:pt idx="1164">
                  <c:v>6.5627310000000006E-23</c:v>
                </c:pt>
                <c:pt idx="1165">
                  <c:v>6.5627310000000006E-23</c:v>
                </c:pt>
                <c:pt idx="1166">
                  <c:v>6.6054959999999996E-23</c:v>
                </c:pt>
                <c:pt idx="1167">
                  <c:v>6.6434874000000004E-23</c:v>
                </c:pt>
                <c:pt idx="1168">
                  <c:v>6.6767049999999999E-23</c:v>
                </c:pt>
                <c:pt idx="1169">
                  <c:v>6.7051485999999999E-23</c:v>
                </c:pt>
                <c:pt idx="1170">
                  <c:v>6.7051485999999999E-23</c:v>
                </c:pt>
                <c:pt idx="1171">
                  <c:v>6.7330800000000001E-23</c:v>
                </c:pt>
                <c:pt idx="1172">
                  <c:v>6.7542214000000004E-23</c:v>
                </c:pt>
                <c:pt idx="1173">
                  <c:v>6.7685729999999999E-23</c:v>
                </c:pt>
                <c:pt idx="1174">
                  <c:v>6.7761339999999999E-23</c:v>
                </c:pt>
                <c:pt idx="1175">
                  <c:v>6.7761339999999999E-23</c:v>
                </c:pt>
                <c:pt idx="1176">
                  <c:v>6.781687E-23</c:v>
                </c:pt>
                <c:pt idx="1177">
                  <c:v>6.7791134000000004E-23</c:v>
                </c:pt>
                <c:pt idx="1178">
                  <c:v>6.7684130000000004E-23</c:v>
                </c:pt>
                <c:pt idx="1179">
                  <c:v>6.7495854E-23</c:v>
                </c:pt>
                <c:pt idx="1180">
                  <c:v>6.7495854E-23</c:v>
                </c:pt>
                <c:pt idx="1181">
                  <c:v>6.727772E-23</c:v>
                </c:pt>
                <c:pt idx="1182">
                  <c:v>6.6971855000000002E-23</c:v>
                </c:pt>
                <c:pt idx="1183">
                  <c:v>6.6578259999999999E-23</c:v>
                </c:pt>
                <c:pt idx="1184">
                  <c:v>6.6096940000000005E-23</c:v>
                </c:pt>
                <c:pt idx="1185">
                  <c:v>6.6096940000000005E-23</c:v>
                </c:pt>
                <c:pt idx="1186">
                  <c:v>6.5582803000000001E-23</c:v>
                </c:pt>
                <c:pt idx="1187">
                  <c:v>6.4981515000000004E-23</c:v>
                </c:pt>
                <c:pt idx="1188">
                  <c:v>6.429306E-23</c:v>
                </c:pt>
                <c:pt idx="1189">
                  <c:v>6.3517450000000004E-23</c:v>
                </c:pt>
                <c:pt idx="1190">
                  <c:v>6.3517450000000004E-23</c:v>
                </c:pt>
                <c:pt idx="1191">
                  <c:v>6.2711204E-23</c:v>
                </c:pt>
                <c:pt idx="1192">
                  <c:v>6.1825550000000003E-23</c:v>
                </c:pt>
                <c:pt idx="1193">
                  <c:v>6.0860486000000005E-23</c:v>
                </c:pt>
                <c:pt idx="1194">
                  <c:v>5.9816019999999995E-23</c:v>
                </c:pt>
                <c:pt idx="1195">
                  <c:v>5.9816019999999995E-23</c:v>
                </c:pt>
                <c:pt idx="1196">
                  <c:v>5.8746939999999998E-23</c:v>
                </c:pt>
                <c:pt idx="1197">
                  <c:v>5.7611604000000006E-23</c:v>
                </c:pt>
                <c:pt idx="1198">
                  <c:v>5.6410030000000005E-23</c:v>
                </c:pt>
                <c:pt idx="1199">
                  <c:v>5.5142210000000005E-23</c:v>
                </c:pt>
                <c:pt idx="1200">
                  <c:v>5.5142210000000005E-23</c:v>
                </c:pt>
                <c:pt idx="1201">
                  <c:v>5.3861770000000001E-23</c:v>
                </c:pt>
                <c:pt idx="1202">
                  <c:v>5.2531900000000002E-23</c:v>
                </c:pt>
                <c:pt idx="1203">
                  <c:v>5.115261E-23</c:v>
                </c:pt>
                <c:pt idx="1204">
                  <c:v>4.9723893999999998E-23</c:v>
                </c:pt>
                <c:pt idx="1205">
                  <c:v>4.9723893999999998E-23</c:v>
                </c:pt>
                <c:pt idx="1206">
                  <c:v>4.8296087E-23</c:v>
                </c:pt>
                <c:pt idx="1207">
                  <c:v>4.6838180000000001E-23</c:v>
                </c:pt>
                <c:pt idx="1208">
                  <c:v>4.535017E-23</c:v>
                </c:pt>
                <c:pt idx="1209">
                  <c:v>4.3832062000000001E-23</c:v>
                </c:pt>
                <c:pt idx="1210">
                  <c:v>4.3832062000000001E-23</c:v>
                </c:pt>
                <c:pt idx="1211">
                  <c:v>4.2328335999999998E-23</c:v>
                </c:pt>
                <c:pt idx="1212">
                  <c:v>4.0813901999999999E-23</c:v>
                </c:pt>
                <c:pt idx="1213">
                  <c:v>3.9288770000000002E-23</c:v>
                </c:pt>
                <c:pt idx="1214">
                  <c:v>3.7752930000000002E-23</c:v>
                </c:pt>
                <c:pt idx="1215">
                  <c:v>3.7752930000000002E-23</c:v>
                </c:pt>
                <c:pt idx="1216">
                  <c:v>3.6244489999999997E-23</c:v>
                </c:pt>
                <c:pt idx="1217">
                  <c:v>3.4742924000000003E-23</c:v>
                </c:pt>
                <c:pt idx="1218">
                  <c:v>3.3248240000000003E-23</c:v>
                </c:pt>
                <c:pt idx="1219">
                  <c:v>3.1760436000000003E-23</c:v>
                </c:pt>
                <c:pt idx="1220">
                  <c:v>3.1760436000000003E-23</c:v>
                </c:pt>
                <c:pt idx="1221">
                  <c:v>3.0310472000000001E-23</c:v>
                </c:pt>
                <c:pt idx="1222">
                  <c:v>2.8882055999999999E-23</c:v>
                </c:pt>
                <c:pt idx="1223">
                  <c:v>2.7475195E-23</c:v>
                </c:pt>
                <c:pt idx="1224">
                  <c:v>2.6089886000000001E-23</c:v>
                </c:pt>
                <c:pt idx="1225">
                  <c:v>2.6089886000000001E-23</c:v>
                </c:pt>
                <c:pt idx="1226">
                  <c:v>2.4749790999999999E-23</c:v>
                </c:pt>
                <c:pt idx="1227">
                  <c:v>2.3441922000000001E-23</c:v>
                </c:pt>
                <c:pt idx="1228">
                  <c:v>2.2166274999999999E-23</c:v>
                </c:pt>
                <c:pt idx="1229">
                  <c:v>2.0922854E-23</c:v>
                </c:pt>
                <c:pt idx="1230">
                  <c:v>2.0922854E-23</c:v>
                </c:pt>
                <c:pt idx="1231">
                  <c:v>1.9728973E-23</c:v>
                </c:pt>
                <c:pt idx="1232">
                  <c:v>1.8573801000000001E-23</c:v>
                </c:pt>
                <c:pt idx="1233">
                  <c:v>1.7457337E-23</c:v>
                </c:pt>
                <c:pt idx="1234">
                  <c:v>1.6379579999999999E-23</c:v>
                </c:pt>
                <c:pt idx="1235">
                  <c:v>1.6379579999999999E-23</c:v>
                </c:pt>
                <c:pt idx="1236">
                  <c:v>1.5352048999999999E-23</c:v>
                </c:pt>
                <c:pt idx="1237">
                  <c:v>1.4365917999999999E-23</c:v>
                </c:pt>
                <c:pt idx="1238">
                  <c:v>1.3421185999999999E-23</c:v>
                </c:pt>
                <c:pt idx="1239">
                  <c:v>1.2517853000000001E-23</c:v>
                </c:pt>
                <c:pt idx="1240">
                  <c:v>1.2517853000000001E-23</c:v>
                </c:pt>
                <c:pt idx="1241">
                  <c:v>1.1662429E-23</c:v>
                </c:pt>
                <c:pt idx="1242">
                  <c:v>1.0847842E-23</c:v>
                </c:pt>
                <c:pt idx="1243">
                  <c:v>1.0074091E-23</c:v>
                </c:pt>
                <c:pt idx="1244">
                  <c:v>9.3411779999999997E-24</c:v>
                </c:pt>
                <c:pt idx="1245">
                  <c:v>9.3411779999999997E-24</c:v>
                </c:pt>
                <c:pt idx="1246">
                  <c:v>8.6518589999999993E-24</c:v>
                </c:pt>
                <c:pt idx="1247">
                  <c:v>8.0003424999999996E-24</c:v>
                </c:pt>
                <c:pt idx="1248">
                  <c:v>7.3866285000000006E-24</c:v>
                </c:pt>
                <c:pt idx="1249">
                  <c:v>6.8107169999999993E-24</c:v>
                </c:pt>
                <c:pt idx="1250">
                  <c:v>6.8107169999999993E-24</c:v>
                </c:pt>
                <c:pt idx="1251">
                  <c:v>6.2727734000000002E-24</c:v>
                </c:pt>
                <c:pt idx="1252">
                  <c:v>5.7680569999999999E-24</c:v>
                </c:pt>
                <c:pt idx="1253">
                  <c:v>5.2965682999999999E-24</c:v>
                </c:pt>
                <c:pt idx="1254">
                  <c:v>4.8583068000000003E-24</c:v>
                </c:pt>
                <c:pt idx="1255">
                  <c:v>4.8583068000000003E-24</c:v>
                </c:pt>
                <c:pt idx="1256">
                  <c:v>4.4517890000000001E-24</c:v>
                </c:pt>
                <c:pt idx="1257">
                  <c:v>4.0731913999999999E-24</c:v>
                </c:pt>
                <c:pt idx="1258">
                  <c:v>3.7225147000000002E-24</c:v>
                </c:pt>
                <c:pt idx="1259">
                  <c:v>3.3997585999999998E-24</c:v>
                </c:pt>
                <c:pt idx="1260">
                  <c:v>3.3997585999999998E-24</c:v>
                </c:pt>
                <c:pt idx="1261">
                  <c:v>3.1026057E-24</c:v>
                </c:pt>
                <c:pt idx="1262">
                  <c:v>2.8280028000000001E-24</c:v>
                </c:pt>
                <c:pt idx="1263">
                  <c:v>2.5759499999999998E-24</c:v>
                </c:pt>
                <c:pt idx="1264">
                  <c:v>2.3464467999999999E-24</c:v>
                </c:pt>
                <c:pt idx="1265">
                  <c:v>2.3464467999999999E-24</c:v>
                </c:pt>
                <c:pt idx="1266">
                  <c:v>2.1369236E-24</c:v>
                </c:pt>
                <c:pt idx="1267">
                  <c:v>1.9449814999999999E-24</c:v>
                </c:pt>
                <c:pt idx="1268">
                  <c:v>1.7706208000000001E-24</c:v>
                </c:pt>
                <c:pt idx="1269">
                  <c:v>1.6138409E-24</c:v>
                </c:pt>
                <c:pt idx="1270">
                  <c:v>1.6138409E-24</c:v>
                </c:pt>
                <c:pt idx="1271">
                  <c:v>1.4722088E-24</c:v>
                </c:pt>
                <c:pt idx="1272">
                  <c:v>1.3438352000000001E-24</c:v>
                </c:pt>
                <c:pt idx="1273">
                  <c:v>1.2287201E-24</c:v>
                </c:pt>
                <c:pt idx="1274">
                  <c:v>1.1268634E-24</c:v>
                </c:pt>
                <c:pt idx="1275">
                  <c:v>1.1268634E-24</c:v>
                </c:pt>
                <c:pt idx="1276">
                  <c:v>1.0361851E-24</c:v>
                </c:pt>
                <c:pt idx="1277">
                  <c:v>9.5520810000000006E-25</c:v>
                </c:pt>
                <c:pt idx="1278">
                  <c:v>8.839325E-25</c:v>
                </c:pt>
                <c:pt idx="1279">
                  <c:v>8.2235836000000004E-25</c:v>
                </c:pt>
                <c:pt idx="1280">
                  <c:v>8.2235836000000004E-25</c:v>
                </c:pt>
                <c:pt idx="1281">
                  <c:v>7.6887039999999998E-25</c:v>
                </c:pt>
                <c:pt idx="1282">
                  <c:v>7.2228309999999996E-25</c:v>
                </c:pt>
                <c:pt idx="1283">
                  <c:v>6.8259655999999996E-25</c:v>
                </c:pt>
                <c:pt idx="1284">
                  <c:v>6.4981075999999998E-25</c:v>
                </c:pt>
                <c:pt idx="1285">
                  <c:v>6.4981075999999998E-25</c:v>
                </c:pt>
                <c:pt idx="1286">
                  <c:v>6.2277294999999996E-25</c:v>
                </c:pt>
                <c:pt idx="1287">
                  <c:v>6.0049550000000001E-25</c:v>
                </c:pt>
                <c:pt idx="1288">
                  <c:v>5.8297849999999997E-25</c:v>
                </c:pt>
                <c:pt idx="1289">
                  <c:v>5.7022190000000002E-25</c:v>
                </c:pt>
                <c:pt idx="1290">
                  <c:v>5.7022190000000002E-25</c:v>
                </c:pt>
                <c:pt idx="1291">
                  <c:v>5.6150616000000002E-25</c:v>
                </c:pt>
                <c:pt idx="1292">
                  <c:v>5.5594559999999998E-25</c:v>
                </c:pt>
                <c:pt idx="1293">
                  <c:v>5.5354014999999999E-25</c:v>
                </c:pt>
                <c:pt idx="1294">
                  <c:v>5.5428986000000004E-25</c:v>
                </c:pt>
                <c:pt idx="1295">
                  <c:v>5.5428986000000004E-25</c:v>
                </c:pt>
                <c:pt idx="1296">
                  <c:v>5.5784860000000003E-25</c:v>
                </c:pt>
                <c:pt idx="1297">
                  <c:v>5.6335919999999996E-25</c:v>
                </c:pt>
                <c:pt idx="1298">
                  <c:v>5.7082152999999996E-25</c:v>
                </c:pt>
                <c:pt idx="1299">
                  <c:v>5.8023569999999997E-25</c:v>
                </c:pt>
                <c:pt idx="1300">
                  <c:v>5.8023569999999997E-25</c:v>
                </c:pt>
                <c:pt idx="1301">
                  <c:v>5.9155519999999996E-25</c:v>
                </c:pt>
                <c:pt idx="1302">
                  <c:v>6.0390470000000004E-25</c:v>
                </c:pt>
                <c:pt idx="1303">
                  <c:v>6.1728400000000004E-25</c:v>
                </c:pt>
                <c:pt idx="1304">
                  <c:v>6.3169323999999999E-25</c:v>
                </c:pt>
                <c:pt idx="1305">
                  <c:v>6.3169323999999999E-25</c:v>
                </c:pt>
                <c:pt idx="1306">
                  <c:v>6.4733545999999996E-25</c:v>
                </c:pt>
                <c:pt idx="1307">
                  <c:v>6.6328086000000003E-25</c:v>
                </c:pt>
                <c:pt idx="1308">
                  <c:v>6.7952949999999997E-25</c:v>
                </c:pt>
                <c:pt idx="1309">
                  <c:v>6.9608135E-25</c:v>
                </c:pt>
                <c:pt idx="1310">
                  <c:v>6.9608135E-25</c:v>
                </c:pt>
                <c:pt idx="1311">
                  <c:v>7.1333433000000003E-25</c:v>
                </c:pt>
                <c:pt idx="1312">
                  <c:v>7.3029562999999997E-25</c:v>
                </c:pt>
                <c:pt idx="1313">
                  <c:v>7.4696524000000004E-25</c:v>
                </c:pt>
                <c:pt idx="1314">
                  <c:v>7.633432E-25</c:v>
                </c:pt>
                <c:pt idx="1315">
                  <c:v>7.633432E-25</c:v>
                </c:pt>
                <c:pt idx="1316">
                  <c:v>7.8000504999999996E-25</c:v>
                </c:pt>
                <c:pt idx="1317">
                  <c:v>7.9588110000000002E-25</c:v>
                </c:pt>
                <c:pt idx="1318">
                  <c:v>8.1097125000000002E-25</c:v>
                </c:pt>
                <c:pt idx="1319">
                  <c:v>8.2527549999999996E-25</c:v>
                </c:pt>
                <c:pt idx="1320">
                  <c:v>8.2527549999999996E-25</c:v>
                </c:pt>
                <c:pt idx="1321">
                  <c:v>8.3952900000000004E-25</c:v>
                </c:pt>
                <c:pt idx="1322">
                  <c:v>8.5260429999999994E-25</c:v>
                </c:pt>
                <c:pt idx="1323">
                  <c:v>8.6450140000000003E-25</c:v>
                </c:pt>
                <c:pt idx="1324">
                  <c:v>8.7522039999999991E-25</c:v>
                </c:pt>
                <c:pt idx="1325">
                  <c:v>8.7522039999999991E-25</c:v>
                </c:pt>
                <c:pt idx="1326">
                  <c:v>8.8561839999999997E-25</c:v>
                </c:pt>
                <c:pt idx="1327">
                  <c:v>8.9455459999999992E-25</c:v>
                </c:pt>
                <c:pt idx="1328">
                  <c:v>9.0202860000000001E-25</c:v>
                </c:pt>
                <c:pt idx="1329">
                  <c:v>9.0804070000000002E-25</c:v>
                </c:pt>
                <c:pt idx="1330">
                  <c:v>9.0804070000000002E-25</c:v>
                </c:pt>
                <c:pt idx="1331">
                  <c:v>9.1352350000000003E-25</c:v>
                </c:pt>
                <c:pt idx="1332">
                  <c:v>9.1737559999999996E-25</c:v>
                </c:pt>
                <c:pt idx="1333">
                  <c:v>9.1959700000000001E-25</c:v>
                </c:pt>
                <c:pt idx="1334">
                  <c:v>9.2018799999999993E-25</c:v>
                </c:pt>
                <c:pt idx="1335">
                  <c:v>9.2018799999999993E-25</c:v>
                </c:pt>
                <c:pt idx="1336">
                  <c:v>9.2015089999999998E-25</c:v>
                </c:pt>
                <c:pt idx="1337">
                  <c:v>9.1843060000000006E-25</c:v>
                </c:pt>
                <c:pt idx="1338">
                  <c:v>9.1502700000000001E-25</c:v>
                </c:pt>
                <c:pt idx="1339">
                  <c:v>9.0993990000000003E-25</c:v>
                </c:pt>
                <c:pt idx="1340">
                  <c:v>9.0993990000000003E-25</c:v>
                </c:pt>
                <c:pt idx="1341">
                  <c:v>9.0420940000000003E-25</c:v>
                </c:pt>
                <c:pt idx="1342">
                  <c:v>8.9687740000000005E-25</c:v>
                </c:pt>
                <c:pt idx="1343">
                  <c:v>8.8794369999999994E-25</c:v>
                </c:pt>
                <c:pt idx="1344">
                  <c:v>8.7740840000000006E-25</c:v>
                </c:pt>
                <c:pt idx="1345">
                  <c:v>8.7740840000000006E-25</c:v>
                </c:pt>
                <c:pt idx="1346">
                  <c:v>8.6629789999999994E-25</c:v>
                </c:pt>
                <c:pt idx="1347">
                  <c:v>8.5377979999999994E-25</c:v>
                </c:pt>
                <c:pt idx="1348">
                  <c:v>8.3985420000000004E-25</c:v>
                </c:pt>
                <c:pt idx="1349">
                  <c:v>8.2452097E-25</c:v>
                </c:pt>
                <c:pt idx="1350">
                  <c:v>8.2452097E-25</c:v>
                </c:pt>
                <c:pt idx="1351">
                  <c:v>8.087497E-25</c:v>
                </c:pt>
                <c:pt idx="1352">
                  <c:v>7.9185595999999999E-25</c:v>
                </c:pt>
                <c:pt idx="1353">
                  <c:v>7.7383976000000003E-25</c:v>
                </c:pt>
                <c:pt idx="1354">
                  <c:v>7.5470110000000001E-25</c:v>
                </c:pt>
                <c:pt idx="1355">
                  <c:v>7.5470110000000001E-25</c:v>
                </c:pt>
                <c:pt idx="1356">
                  <c:v>7.3534179999999999E-25</c:v>
                </c:pt>
                <c:pt idx="1357">
                  <c:v>7.1519213999999999E-25</c:v>
                </c:pt>
                <c:pt idx="1358">
                  <c:v>6.9425202999999999E-25</c:v>
                </c:pt>
                <c:pt idx="1359">
                  <c:v>6.7252139999999998E-25</c:v>
                </c:pt>
                <c:pt idx="1360">
                  <c:v>6.7252139999999998E-25</c:v>
                </c:pt>
                <c:pt idx="1361">
                  <c:v>6.5078150000000001E-25</c:v>
                </c:pt>
                <c:pt idx="1362">
                  <c:v>6.2862159999999999E-25</c:v>
                </c:pt>
                <c:pt idx="1363">
                  <c:v>6.0604174999999999E-25</c:v>
                </c:pt>
                <c:pt idx="1364">
                  <c:v>5.8304190000000004E-25</c:v>
                </c:pt>
                <c:pt idx="1365">
                  <c:v>5.8304190000000004E-25</c:v>
                </c:pt>
                <c:pt idx="1366">
                  <c:v>5.6023780000000001E-25</c:v>
                </c:pt>
                <c:pt idx="1367">
                  <c:v>5.3736786000000003E-25</c:v>
                </c:pt>
                <c:pt idx="1368">
                  <c:v>5.1443197000000003E-25</c:v>
                </c:pt>
                <c:pt idx="1369">
                  <c:v>4.9143016999999997E-25</c:v>
                </c:pt>
                <c:pt idx="1370">
                  <c:v>4.9143016999999997E-25</c:v>
                </c:pt>
                <c:pt idx="1371">
                  <c:v>4.6874932999999998E-25</c:v>
                </c:pt>
                <c:pt idx="1372">
                  <c:v>4.4634104999999999E-25</c:v>
                </c:pt>
                <c:pt idx="1373">
                  <c:v>4.2420530000000001E-25</c:v>
                </c:pt>
                <c:pt idx="1374">
                  <c:v>4.0234220000000001E-25</c:v>
                </c:pt>
                <c:pt idx="1375">
                  <c:v>4.0234220000000001E-25</c:v>
                </c:pt>
                <c:pt idx="1376">
                  <c:v>3.8082879999999999E-25</c:v>
                </c:pt>
                <c:pt idx="1377">
                  <c:v>3.5985594000000001E-25</c:v>
                </c:pt>
                <c:pt idx="1378">
                  <c:v>3.3942363000000001E-25</c:v>
                </c:pt>
                <c:pt idx="1379">
                  <c:v>3.1953185999999999E-25</c:v>
                </c:pt>
                <c:pt idx="1380">
                  <c:v>3.1953185999999999E-25</c:v>
                </c:pt>
                <c:pt idx="1381">
                  <c:v>3.0002882000000001E-25</c:v>
                </c:pt>
                <c:pt idx="1382">
                  <c:v>2.8123222000000002E-25</c:v>
                </c:pt>
                <c:pt idx="1383">
                  <c:v>2.6314202999999999E-25</c:v>
                </c:pt>
                <c:pt idx="1384">
                  <c:v>2.4575828E-25</c:v>
                </c:pt>
                <c:pt idx="1385">
                  <c:v>2.4575828E-25</c:v>
                </c:pt>
                <c:pt idx="1386">
                  <c:v>2.2870290000000002E-25</c:v>
                </c:pt>
                <c:pt idx="1387">
                  <c:v>2.1247978E-25</c:v>
                </c:pt>
                <c:pt idx="1388">
                  <c:v>1.9708896E-25</c:v>
                </c:pt>
                <c:pt idx="1389">
                  <c:v>1.8253041E-25</c:v>
                </c:pt>
                <c:pt idx="1390">
                  <c:v>1.8253041E-25</c:v>
                </c:pt>
                <c:pt idx="1391">
                  <c:v>1.6799933000000001E-25</c:v>
                </c:pt>
                <c:pt idx="1392">
                  <c:v>1.5417797000000001E-25</c:v>
                </c:pt>
                <c:pt idx="1393">
                  <c:v>1.4106634E-25</c:v>
                </c:pt>
                <c:pt idx="1394">
                  <c:v>1.2866443000000001E-25</c:v>
                </c:pt>
                <c:pt idx="1395">
                  <c:v>1.2866443000000001E-25</c:v>
                </c:pt>
                <c:pt idx="1396">
                  <c:v>1.1881799999999999E-25</c:v>
                </c:pt>
                <c:pt idx="1397">
                  <c:v>1.0779873999999999E-25</c:v>
                </c:pt>
                <c:pt idx="1398">
                  <c:v>9.5606694000000002E-26</c:v>
                </c:pt>
                <c:pt idx="1399">
                  <c:v>8.2241843000000001E-26</c:v>
                </c:pt>
              </c:numCache>
            </c:numRef>
          </c:yVal>
          <c:smooth val="1"/>
        </c:ser>
        <c:ser>
          <c:idx val="2"/>
          <c:order val="2"/>
          <c:tx>
            <c:strRef>
              <c:f>'Needle Grid sur charge 5us'!$D$1</c:f>
              <c:strCache>
                <c:ptCount val="1"/>
                <c:pt idx="0">
                  <c:v>3µs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5us'!$D$2:$D$7001</c:f>
              <c:numCache>
                <c:formatCode>0.00E+00</c:formatCode>
                <c:ptCount val="7000"/>
                <c:pt idx="0">
                  <c:v>-1.3474028999999999E-10</c:v>
                </c:pt>
                <c:pt idx="1">
                  <c:v>-1.347071E-10</c:v>
                </c:pt>
                <c:pt idx="2">
                  <c:v>-1.3456534000000001E-10</c:v>
                </c:pt>
                <c:pt idx="3">
                  <c:v>-1.3431499E-10</c:v>
                </c:pt>
                <c:pt idx="4">
                  <c:v>-1.3395602999999999E-10</c:v>
                </c:pt>
                <c:pt idx="5">
                  <c:v>-1.3395602999999999E-10</c:v>
                </c:pt>
                <c:pt idx="6">
                  <c:v>-1.3352506999999999E-10</c:v>
                </c:pt>
                <c:pt idx="7">
                  <c:v>-1.3299137E-10</c:v>
                </c:pt>
                <c:pt idx="8">
                  <c:v>-1.3235496000000001E-10</c:v>
                </c:pt>
                <c:pt idx="9">
                  <c:v>-1.3161582999999999E-10</c:v>
                </c:pt>
                <c:pt idx="10">
                  <c:v>-1.3161582999999999E-10</c:v>
                </c:pt>
                <c:pt idx="11">
                  <c:v>-1.3081707E-10</c:v>
                </c:pt>
                <c:pt idx="12">
                  <c:v>-1.2992628000000001E-10</c:v>
                </c:pt>
                <c:pt idx="13">
                  <c:v>-1.2894347999999999E-10</c:v>
                </c:pt>
                <c:pt idx="14">
                  <c:v>-1.2786866E-10</c:v>
                </c:pt>
                <c:pt idx="15">
                  <c:v>-1.2786866E-10</c:v>
                </c:pt>
                <c:pt idx="16">
                  <c:v>-1.267453E-10</c:v>
                </c:pt>
                <c:pt idx="17">
                  <c:v>-1.2554716000000001E-10</c:v>
                </c:pt>
                <c:pt idx="18">
                  <c:v>-1.2427426E-10</c:v>
                </c:pt>
                <c:pt idx="19">
                  <c:v>-1.2292658999999999E-10</c:v>
                </c:pt>
                <c:pt idx="20">
                  <c:v>-1.2292658999999999E-10</c:v>
                </c:pt>
                <c:pt idx="21">
                  <c:v>-1.2154555000000001E-10</c:v>
                </c:pt>
                <c:pt idx="22">
                  <c:v>-1.2011027E-10</c:v>
                </c:pt>
                <c:pt idx="23">
                  <c:v>-1.1862072E-10</c:v>
                </c:pt>
                <c:pt idx="24">
                  <c:v>-1.1707692E-10</c:v>
                </c:pt>
                <c:pt idx="25">
                  <c:v>-1.1707692E-10</c:v>
                </c:pt>
                <c:pt idx="26">
                  <c:v>-1.1551994E-10</c:v>
                </c:pt>
                <c:pt idx="27">
                  <c:v>-1.1393191000000001E-10</c:v>
                </c:pt>
                <c:pt idx="28">
                  <c:v>-1.1231282E-10</c:v>
                </c:pt>
                <c:pt idx="29">
                  <c:v>-1.1066267E-10</c:v>
                </c:pt>
                <c:pt idx="30">
                  <c:v>-1.1066267E-10</c:v>
                </c:pt>
                <c:pt idx="31">
                  <c:v>-1.0902076E-10</c:v>
                </c:pt>
                <c:pt idx="32">
                  <c:v>-1.07373194E-10</c:v>
                </c:pt>
                <c:pt idx="33">
                  <c:v>-1.0571999000000001E-10</c:v>
                </c:pt>
                <c:pt idx="34">
                  <c:v>-1.0406112999999999E-10</c:v>
                </c:pt>
                <c:pt idx="35">
                  <c:v>-1.0406112999999999E-10</c:v>
                </c:pt>
                <c:pt idx="36">
                  <c:v>-1.0243224E-10</c:v>
                </c:pt>
                <c:pt idx="37">
                  <c:v>-1.00824266E-10</c:v>
                </c:pt>
                <c:pt idx="38">
                  <c:v>-9.9237199999999997E-11</c:v>
                </c:pt>
                <c:pt idx="39">
                  <c:v>-9.7671049999999996E-11</c:v>
                </c:pt>
                <c:pt idx="40">
                  <c:v>-9.7671049999999996E-11</c:v>
                </c:pt>
                <c:pt idx="41">
                  <c:v>-9.6156963999999999E-11</c:v>
                </c:pt>
                <c:pt idx="42">
                  <c:v>-9.4690689999999996E-11</c:v>
                </c:pt>
                <c:pt idx="43">
                  <c:v>-9.3272249999999998E-11</c:v>
                </c:pt>
                <c:pt idx="44">
                  <c:v>-9.1901625000000002E-11</c:v>
                </c:pt>
                <c:pt idx="45">
                  <c:v>-9.1901625000000002E-11</c:v>
                </c:pt>
                <c:pt idx="46">
                  <c:v>-9.0605460000000001E-11</c:v>
                </c:pt>
                <c:pt idx="47">
                  <c:v>-8.9383965999999995E-11</c:v>
                </c:pt>
                <c:pt idx="48">
                  <c:v>-8.8237140000000001E-11</c:v>
                </c:pt>
                <c:pt idx="49">
                  <c:v>-8.7164989999999998E-11</c:v>
                </c:pt>
                <c:pt idx="50">
                  <c:v>-8.7164989999999998E-11</c:v>
                </c:pt>
                <c:pt idx="51">
                  <c:v>-8.618984E-11</c:v>
                </c:pt>
                <c:pt idx="52">
                  <c:v>-8.5316274999999998E-11</c:v>
                </c:pt>
                <c:pt idx="53">
                  <c:v>-8.4544295000000004E-11</c:v>
                </c:pt>
                <c:pt idx="54">
                  <c:v>-8.3873909999999999E-11</c:v>
                </c:pt>
                <c:pt idx="55">
                  <c:v>-8.3873909999999999E-11</c:v>
                </c:pt>
                <c:pt idx="56">
                  <c:v>-8.3323490000000001E-11</c:v>
                </c:pt>
                <c:pt idx="57">
                  <c:v>-8.2901859999999994E-11</c:v>
                </c:pt>
                <c:pt idx="58">
                  <c:v>-8.2609029999999995E-11</c:v>
                </c:pt>
                <c:pt idx="59">
                  <c:v>-8.2445000000000006E-11</c:v>
                </c:pt>
                <c:pt idx="60">
                  <c:v>-8.2445000000000006E-11</c:v>
                </c:pt>
                <c:pt idx="61">
                  <c:v>-8.2424600000000004E-11</c:v>
                </c:pt>
                <c:pt idx="62">
                  <c:v>-8.2560460000000004E-11</c:v>
                </c:pt>
                <c:pt idx="63">
                  <c:v>-8.2852565000000004E-11</c:v>
                </c:pt>
                <c:pt idx="64">
                  <c:v>-8.330092E-11</c:v>
                </c:pt>
                <c:pt idx="65">
                  <c:v>-8.330092E-11</c:v>
                </c:pt>
                <c:pt idx="66">
                  <c:v>-8.3917053999999998E-11</c:v>
                </c:pt>
                <c:pt idx="67">
                  <c:v>-8.4716889999999994E-11</c:v>
                </c:pt>
                <c:pt idx="68">
                  <c:v>-8.5700454000000002E-11</c:v>
                </c:pt>
                <c:pt idx="69">
                  <c:v>-8.6867730000000001E-11</c:v>
                </c:pt>
                <c:pt idx="70">
                  <c:v>-8.6867730000000001E-11</c:v>
                </c:pt>
                <c:pt idx="71">
                  <c:v>-8.8227259999999997E-11</c:v>
                </c:pt>
                <c:pt idx="72">
                  <c:v>-8.9797204000000004E-11</c:v>
                </c:pt>
                <c:pt idx="73">
                  <c:v>-9.1577565000000005E-11</c:v>
                </c:pt>
                <c:pt idx="74">
                  <c:v>-9.3568340000000004E-11</c:v>
                </c:pt>
                <c:pt idx="75">
                  <c:v>-9.3568340000000004E-11</c:v>
                </c:pt>
                <c:pt idx="76">
                  <c:v>-9.5775303999999995E-11</c:v>
                </c:pt>
                <c:pt idx="77">
                  <c:v>-9.8217080000000005E-11</c:v>
                </c:pt>
                <c:pt idx="78">
                  <c:v>-1.0089366000000001E-10</c:v>
                </c:pt>
                <c:pt idx="79">
                  <c:v>-1.0380503999999999E-10</c:v>
                </c:pt>
                <c:pt idx="80">
                  <c:v>-1.0380503999999999E-10</c:v>
                </c:pt>
                <c:pt idx="81">
                  <c:v>-1.0695426000000001E-10</c:v>
                </c:pt>
                <c:pt idx="82">
                  <c:v>-1.1035773E-10</c:v>
                </c:pt>
                <c:pt idx="83">
                  <c:v>-1.1401547000000001E-10</c:v>
                </c:pt>
                <c:pt idx="84">
                  <c:v>-1.1792746000000001E-10</c:v>
                </c:pt>
                <c:pt idx="85">
                  <c:v>-1.1792746000000001E-10</c:v>
                </c:pt>
                <c:pt idx="86">
                  <c:v>-1.2209389999999999E-10</c:v>
                </c:pt>
                <c:pt idx="87">
                  <c:v>-1.2652578E-10</c:v>
                </c:pt>
                <c:pt idx="88">
                  <c:v>-1.3122305E-10</c:v>
                </c:pt>
                <c:pt idx="89">
                  <c:v>-1.3618573E-10</c:v>
                </c:pt>
                <c:pt idx="90">
                  <c:v>-1.3618573E-10</c:v>
                </c:pt>
                <c:pt idx="91">
                  <c:v>-1.4141104000000001E-10</c:v>
                </c:pt>
                <c:pt idx="92">
                  <c:v>-1.4690073999999999E-10</c:v>
                </c:pt>
                <c:pt idx="93">
                  <c:v>-1.5265482999999999E-10</c:v>
                </c:pt>
                <c:pt idx="94">
                  <c:v>-1.5867334E-10</c:v>
                </c:pt>
                <c:pt idx="95">
                  <c:v>-1.5867334E-10</c:v>
                </c:pt>
                <c:pt idx="96">
                  <c:v>-1.649507E-10</c:v>
                </c:pt>
                <c:pt idx="97">
                  <c:v>-1.7147554E-10</c:v>
                </c:pt>
                <c:pt idx="98">
                  <c:v>-1.7824787E-10</c:v>
                </c:pt>
                <c:pt idx="99">
                  <c:v>-1.8526768E-10</c:v>
                </c:pt>
                <c:pt idx="100">
                  <c:v>-1.8526768E-10</c:v>
                </c:pt>
                <c:pt idx="101">
                  <c:v>-1.9252737E-10</c:v>
                </c:pt>
                <c:pt idx="102">
                  <c:v>-1.9999860999999999E-10</c:v>
                </c:pt>
                <c:pt idx="103">
                  <c:v>-2.0768138999999999E-10</c:v>
                </c:pt>
                <c:pt idx="104">
                  <c:v>-2.1557569999999999E-10</c:v>
                </c:pt>
                <c:pt idx="105">
                  <c:v>-2.1557569999999999E-10</c:v>
                </c:pt>
                <c:pt idx="106">
                  <c:v>-2.2367304000000001E-10</c:v>
                </c:pt>
                <c:pt idx="107">
                  <c:v>-2.3192526E-10</c:v>
                </c:pt>
                <c:pt idx="108">
                  <c:v>-2.4033234000000002E-10</c:v>
                </c:pt>
                <c:pt idx="109">
                  <c:v>-2.4889432000000002E-10</c:v>
                </c:pt>
                <c:pt idx="110">
                  <c:v>-2.4889432000000002E-10</c:v>
                </c:pt>
                <c:pt idx="111">
                  <c:v>-2.5760385000000001E-10</c:v>
                </c:pt>
                <c:pt idx="112">
                  <c:v>-2.6639135000000001E-10</c:v>
                </c:pt>
                <c:pt idx="113">
                  <c:v>-2.752568E-10</c:v>
                </c:pt>
                <c:pt idx="114">
                  <c:v>-2.8420022000000001E-10</c:v>
                </c:pt>
                <c:pt idx="115">
                  <c:v>-2.8420022000000001E-10</c:v>
                </c:pt>
                <c:pt idx="116">
                  <c:v>-2.9321867000000002E-10</c:v>
                </c:pt>
                <c:pt idx="117">
                  <c:v>-3.0222014000000002E-10</c:v>
                </c:pt>
                <c:pt idx="118">
                  <c:v>-3.1120462000000003E-10</c:v>
                </c:pt>
                <c:pt idx="119">
                  <c:v>-3.2017209999999999E-10</c:v>
                </c:pt>
                <c:pt idx="120">
                  <c:v>-3.2017209999999999E-10</c:v>
                </c:pt>
                <c:pt idx="121">
                  <c:v>-3.2912859000000001E-10</c:v>
                </c:pt>
                <c:pt idx="122">
                  <c:v>-3.3796055000000001E-10</c:v>
                </c:pt>
                <c:pt idx="123">
                  <c:v>-3.4666799999999999E-10</c:v>
                </c:pt>
                <c:pt idx="124">
                  <c:v>-3.55251E-10</c:v>
                </c:pt>
                <c:pt idx="125">
                  <c:v>-3.55251E-10</c:v>
                </c:pt>
                <c:pt idx="126">
                  <c:v>-3.6372635000000002E-10</c:v>
                </c:pt>
                <c:pt idx="127">
                  <c:v>-3.7196634999999998E-10</c:v>
                </c:pt>
                <c:pt idx="128">
                  <c:v>-3.7997093999999998E-10</c:v>
                </c:pt>
                <c:pt idx="129">
                  <c:v>-3.8774014999999999E-10</c:v>
                </c:pt>
                <c:pt idx="130">
                  <c:v>-3.8774014999999999E-10</c:v>
                </c:pt>
                <c:pt idx="131">
                  <c:v>-3.9530509999999999E-10</c:v>
                </c:pt>
                <c:pt idx="132">
                  <c:v>-4.0252886999999999E-10</c:v>
                </c:pt>
                <c:pt idx="133">
                  <c:v>-4.0941148000000001E-10</c:v>
                </c:pt>
                <c:pt idx="134">
                  <c:v>-4.1595289999999999E-10</c:v>
                </c:pt>
                <c:pt idx="135">
                  <c:v>-4.1595289999999999E-10</c:v>
                </c:pt>
                <c:pt idx="136">
                  <c:v>-4.2220022E-10</c:v>
                </c:pt>
                <c:pt idx="137">
                  <c:v>-4.280147E-10</c:v>
                </c:pt>
                <c:pt idx="138">
                  <c:v>-4.3339636999999998E-10</c:v>
                </c:pt>
                <c:pt idx="139">
                  <c:v>-4.3834520000000001E-10</c:v>
                </c:pt>
                <c:pt idx="140">
                  <c:v>-4.3834520000000001E-10</c:v>
                </c:pt>
                <c:pt idx="141">
                  <c:v>-4.4292646999999998E-10</c:v>
                </c:pt>
                <c:pt idx="142">
                  <c:v>-4.4700305E-10</c:v>
                </c:pt>
                <c:pt idx="143">
                  <c:v>-4.5057496999999999E-10</c:v>
                </c:pt>
                <c:pt idx="144">
                  <c:v>-4.5364219999999997E-10</c:v>
                </c:pt>
                <c:pt idx="145">
                  <c:v>-4.5364219999999997E-10</c:v>
                </c:pt>
                <c:pt idx="146">
                  <c:v>-4.5630387999999998E-10</c:v>
                </c:pt>
                <c:pt idx="147">
                  <c:v>-4.5842130000000001E-10</c:v>
                </c:pt>
                <c:pt idx="148">
                  <c:v>-4.5999450000000002E-10</c:v>
                </c:pt>
                <c:pt idx="149">
                  <c:v>-4.6102340000000003E-10</c:v>
                </c:pt>
                <c:pt idx="150">
                  <c:v>-4.6102340000000003E-10</c:v>
                </c:pt>
                <c:pt idx="151">
                  <c:v>-4.6161752000000002E-10</c:v>
                </c:pt>
                <c:pt idx="152">
                  <c:v>-4.6166207E-10</c:v>
                </c:pt>
                <c:pt idx="153">
                  <c:v>-4.6115708000000001E-10</c:v>
                </c:pt>
                <c:pt idx="154">
                  <c:v>-4.6010257000000002E-10</c:v>
                </c:pt>
                <c:pt idx="155">
                  <c:v>-4.6010257000000002E-10</c:v>
                </c:pt>
                <c:pt idx="156">
                  <c:v>-4.5863374000000001E-10</c:v>
                </c:pt>
                <c:pt idx="157">
                  <c:v>-4.5664300000000001E-10</c:v>
                </c:pt>
                <c:pt idx="158">
                  <c:v>-4.5413037000000001E-10</c:v>
                </c:pt>
                <c:pt idx="159">
                  <c:v>-4.5109583000000001E-10</c:v>
                </c:pt>
                <c:pt idx="160">
                  <c:v>-4.5109583000000001E-10</c:v>
                </c:pt>
                <c:pt idx="161">
                  <c:v>-4.4768395000000002E-10</c:v>
                </c:pt>
                <c:pt idx="162">
                  <c:v>-4.4381135000000001E-10</c:v>
                </c:pt>
                <c:pt idx="163">
                  <c:v>-4.3947809999999998E-10</c:v>
                </c:pt>
                <c:pt idx="164">
                  <c:v>-4.3468415000000002E-10</c:v>
                </c:pt>
                <c:pt idx="165">
                  <c:v>-4.3468415000000002E-10</c:v>
                </c:pt>
                <c:pt idx="166">
                  <c:v>-4.2958359999999999E-10</c:v>
                </c:pt>
                <c:pt idx="167">
                  <c:v>-4.2410741999999998E-10</c:v>
                </c:pt>
                <c:pt idx="168">
                  <c:v>-4.182556E-10</c:v>
                </c:pt>
                <c:pt idx="169">
                  <c:v>-4.1202813000000002E-10</c:v>
                </c:pt>
                <c:pt idx="170">
                  <c:v>-4.1202813000000002E-10</c:v>
                </c:pt>
                <c:pt idx="171">
                  <c:v>-4.0557320000000001E-10</c:v>
                </c:pt>
                <c:pt idx="172">
                  <c:v>-3.9884407000000003E-10</c:v>
                </c:pt>
                <c:pt idx="173">
                  <c:v>-3.9184069999999998E-10</c:v>
                </c:pt>
                <c:pt idx="174">
                  <c:v>-3.8456313E-10</c:v>
                </c:pt>
                <c:pt idx="175">
                  <c:v>-3.8456313E-10</c:v>
                </c:pt>
                <c:pt idx="176">
                  <c:v>-3.7715822E-10</c:v>
                </c:pt>
                <c:pt idx="177">
                  <c:v>-3.6958790000000002E-10</c:v>
                </c:pt>
                <c:pt idx="178">
                  <c:v>-3.6185216E-10</c:v>
                </c:pt>
                <c:pt idx="179">
                  <c:v>-3.5395103999999998E-10</c:v>
                </c:pt>
                <c:pt idx="180">
                  <c:v>-3.5395103999999998E-10</c:v>
                </c:pt>
                <c:pt idx="181">
                  <c:v>-3.4601652000000002E-10</c:v>
                </c:pt>
                <c:pt idx="182">
                  <c:v>-3.3802693999999999E-10</c:v>
                </c:pt>
                <c:pt idx="183">
                  <c:v>-3.2998235000000001E-10</c:v>
                </c:pt>
                <c:pt idx="184">
                  <c:v>-3.2188271E-10</c:v>
                </c:pt>
                <c:pt idx="185">
                  <c:v>-3.2188271E-10</c:v>
                </c:pt>
                <c:pt idx="186">
                  <c:v>-3.1384550000000002E-10</c:v>
                </c:pt>
                <c:pt idx="187">
                  <c:v>-3.058533E-10</c:v>
                </c:pt>
                <c:pt idx="188">
                  <c:v>-2.9790605999999998E-10</c:v>
                </c:pt>
                <c:pt idx="189">
                  <c:v>-2.900038E-10</c:v>
                </c:pt>
                <c:pt idx="190">
                  <c:v>-2.900038E-10</c:v>
                </c:pt>
                <c:pt idx="191">
                  <c:v>-2.8224678000000001E-10</c:v>
                </c:pt>
                <c:pt idx="192">
                  <c:v>-2.7462196000000002E-10</c:v>
                </c:pt>
                <c:pt idx="193">
                  <c:v>-2.6712932000000001E-10</c:v>
                </c:pt>
                <c:pt idx="194">
                  <c:v>-2.5976887000000001E-10</c:v>
                </c:pt>
                <c:pt idx="195">
                  <c:v>-2.5976887000000001E-10</c:v>
                </c:pt>
                <c:pt idx="196">
                  <c:v>-2.5261773000000002E-10</c:v>
                </c:pt>
                <c:pt idx="197">
                  <c:v>-2.4566923000000002E-10</c:v>
                </c:pt>
                <c:pt idx="198">
                  <c:v>-2.3892335000000002E-10</c:v>
                </c:pt>
                <c:pt idx="199">
                  <c:v>-2.3238007E-10</c:v>
                </c:pt>
                <c:pt idx="200">
                  <c:v>-2.3238007E-10</c:v>
                </c:pt>
                <c:pt idx="201">
                  <c:v>-2.2609577E-10</c:v>
                </c:pt>
                <c:pt idx="202">
                  <c:v>-2.2006626000000001E-10</c:v>
                </c:pt>
                <c:pt idx="203">
                  <c:v>-2.1429157000000001E-10</c:v>
                </c:pt>
                <c:pt idx="204">
                  <c:v>-2.0877169999999999E-10</c:v>
                </c:pt>
                <c:pt idx="205">
                  <c:v>-2.0877169999999999E-10</c:v>
                </c:pt>
                <c:pt idx="206">
                  <c:v>-2.0354532999999999E-10</c:v>
                </c:pt>
                <c:pt idx="207">
                  <c:v>-1.9860906999999999E-10</c:v>
                </c:pt>
                <c:pt idx="208">
                  <c:v>-1.9396294000000001E-10</c:v>
                </c:pt>
                <c:pt idx="209">
                  <c:v>-1.8960693E-10</c:v>
                </c:pt>
                <c:pt idx="210">
                  <c:v>-1.8960693E-10</c:v>
                </c:pt>
                <c:pt idx="211">
                  <c:v>-1.8556466000000001E-10</c:v>
                </c:pt>
                <c:pt idx="212">
                  <c:v>-1.8183334999999999E-10</c:v>
                </c:pt>
                <c:pt idx="213">
                  <c:v>-1.7841300000000001E-10</c:v>
                </c:pt>
                <c:pt idx="214">
                  <c:v>-1.7530362E-10</c:v>
                </c:pt>
                <c:pt idx="215">
                  <c:v>-1.7530362E-10</c:v>
                </c:pt>
                <c:pt idx="216">
                  <c:v>-1.7251728E-10</c:v>
                </c:pt>
                <c:pt idx="217">
                  <c:v>-1.7005052000000001E-10</c:v>
                </c:pt>
                <c:pt idx="218">
                  <c:v>-1.6790331999999999E-10</c:v>
                </c:pt>
                <c:pt idx="219">
                  <c:v>-1.6607568E-10</c:v>
                </c:pt>
                <c:pt idx="220">
                  <c:v>-1.6607568E-10</c:v>
                </c:pt>
                <c:pt idx="221">
                  <c:v>-1.6457151000000001E-10</c:v>
                </c:pt>
                <c:pt idx="222">
                  <c:v>-1.6338553000000001E-10</c:v>
                </c:pt>
                <c:pt idx="223">
                  <c:v>-1.6251771000000001E-10</c:v>
                </c:pt>
                <c:pt idx="224">
                  <c:v>-1.6196807999999999E-10</c:v>
                </c:pt>
                <c:pt idx="225">
                  <c:v>-1.6196807999999999E-10</c:v>
                </c:pt>
                <c:pt idx="226">
                  <c:v>-1.6173516999999999E-10</c:v>
                </c:pt>
                <c:pt idx="227">
                  <c:v>-1.6181043000000001E-10</c:v>
                </c:pt>
                <c:pt idx="228">
                  <c:v>-1.6219385999999999E-10</c:v>
                </c:pt>
                <c:pt idx="229">
                  <c:v>-1.6288547E-10</c:v>
                </c:pt>
                <c:pt idx="230">
                  <c:v>-1.6288547E-10</c:v>
                </c:pt>
                <c:pt idx="231">
                  <c:v>-1.6388066E-10</c:v>
                </c:pt>
                <c:pt idx="232">
                  <c:v>-1.6516584000000001E-10</c:v>
                </c:pt>
                <c:pt idx="233">
                  <c:v>-1.6674102E-10</c:v>
                </c:pt>
                <c:pt idx="234">
                  <c:v>-1.6860621E-10</c:v>
                </c:pt>
                <c:pt idx="235">
                  <c:v>-1.6860621E-10</c:v>
                </c:pt>
                <c:pt idx="236">
                  <c:v>-1.7075491000000001E-10</c:v>
                </c:pt>
                <c:pt idx="237">
                  <c:v>-1.7316672999999999E-10</c:v>
                </c:pt>
                <c:pt idx="238">
                  <c:v>-1.7584167E-10</c:v>
                </c:pt>
                <c:pt idx="239">
                  <c:v>-1.7877972999999999E-10</c:v>
                </c:pt>
                <c:pt idx="240">
                  <c:v>-1.7877972999999999E-10</c:v>
                </c:pt>
                <c:pt idx="241">
                  <c:v>-1.8197368999999999E-10</c:v>
                </c:pt>
                <c:pt idx="242">
                  <c:v>-1.8539249999999999E-10</c:v>
                </c:pt>
                <c:pt idx="243">
                  <c:v>-1.8903619000000001E-10</c:v>
                </c:pt>
                <c:pt idx="244">
                  <c:v>-1.9290472000000001E-10</c:v>
                </c:pt>
                <c:pt idx="245">
                  <c:v>-1.9290472000000001E-10</c:v>
                </c:pt>
                <c:pt idx="246">
                  <c:v>-1.9699340000000001E-10</c:v>
                </c:pt>
                <c:pt idx="247">
                  <c:v>-2.0125771999999999E-10</c:v>
                </c:pt>
                <c:pt idx="248">
                  <c:v>-2.0569771000000001E-10</c:v>
                </c:pt>
                <c:pt idx="249">
                  <c:v>-2.1031336E-10</c:v>
                </c:pt>
                <c:pt idx="250">
                  <c:v>-2.1031336E-10</c:v>
                </c:pt>
                <c:pt idx="251">
                  <c:v>-2.1510024E-10</c:v>
                </c:pt>
                <c:pt idx="252">
                  <c:v>-2.2000073000000001E-10</c:v>
                </c:pt>
                <c:pt idx="253">
                  <c:v>-2.2501484000000001E-10</c:v>
                </c:pt>
                <c:pt idx="254">
                  <c:v>-2.3014256E-10</c:v>
                </c:pt>
                <c:pt idx="255">
                  <c:v>-2.3014256E-10</c:v>
                </c:pt>
                <c:pt idx="256">
                  <c:v>-2.3538423999999998E-10</c:v>
                </c:pt>
                <c:pt idx="257">
                  <c:v>-2.4066704E-10</c:v>
                </c:pt>
                <c:pt idx="258">
                  <c:v>-2.4599094999999999E-10</c:v>
                </c:pt>
                <c:pt idx="259">
                  <c:v>-2.5135600000000002E-10</c:v>
                </c:pt>
                <c:pt idx="260">
                  <c:v>-2.5135600000000002E-10</c:v>
                </c:pt>
                <c:pt idx="261">
                  <c:v>-2.5676493999999998E-10</c:v>
                </c:pt>
                <c:pt idx="262">
                  <c:v>-2.6213203999999999E-10</c:v>
                </c:pt>
                <c:pt idx="263">
                  <c:v>-2.6745729999999999E-10</c:v>
                </c:pt>
                <c:pt idx="264">
                  <c:v>-2.7274075000000001E-10</c:v>
                </c:pt>
                <c:pt idx="265">
                  <c:v>-2.7274075000000001E-10</c:v>
                </c:pt>
                <c:pt idx="266">
                  <c:v>-2.7799786999999999E-10</c:v>
                </c:pt>
                <c:pt idx="267">
                  <c:v>-2.8312646999999997E-10</c:v>
                </c:pt>
                <c:pt idx="268">
                  <c:v>-2.8812652000000002E-10</c:v>
                </c:pt>
                <c:pt idx="269">
                  <c:v>-2.9299803999999998E-10</c:v>
                </c:pt>
                <c:pt idx="270">
                  <c:v>-2.9299803999999998E-10</c:v>
                </c:pt>
                <c:pt idx="271">
                  <c:v>-2.9776286999999998E-10</c:v>
                </c:pt>
                <c:pt idx="272">
                  <c:v>-3.0231334E-10</c:v>
                </c:pt>
                <c:pt idx="273">
                  <c:v>-3.0664943000000002E-10</c:v>
                </c:pt>
                <c:pt idx="274">
                  <c:v>-3.1077120000000002E-10</c:v>
                </c:pt>
                <c:pt idx="275">
                  <c:v>-3.1077120000000002E-10</c:v>
                </c:pt>
                <c:pt idx="276">
                  <c:v>-3.1471535999999998E-10</c:v>
                </c:pt>
                <c:pt idx="277">
                  <c:v>-3.1836840000000001E-10</c:v>
                </c:pt>
                <c:pt idx="278">
                  <c:v>-3.2173022999999997E-10</c:v>
                </c:pt>
                <c:pt idx="279">
                  <c:v>-3.2480088E-10</c:v>
                </c:pt>
                <c:pt idx="280">
                  <c:v>-3.2480088E-10</c:v>
                </c:pt>
                <c:pt idx="281">
                  <c:v>-3.2762637E-10</c:v>
                </c:pt>
                <c:pt idx="282">
                  <c:v>-3.3009766999999999E-10</c:v>
                </c:pt>
                <c:pt idx="283">
                  <c:v>-3.3221475999999999E-10</c:v>
                </c:pt>
                <c:pt idx="284">
                  <c:v>-3.3397762000000002E-10</c:v>
                </c:pt>
                <c:pt idx="285">
                  <c:v>-3.3397762000000002E-10</c:v>
                </c:pt>
                <c:pt idx="286">
                  <c:v>-3.3545522E-10</c:v>
                </c:pt>
                <c:pt idx="287">
                  <c:v>-3.3653752000000002E-10</c:v>
                </c:pt>
                <c:pt idx="288">
                  <c:v>-3.3722455E-10</c:v>
                </c:pt>
                <c:pt idx="289">
                  <c:v>-3.3751631999999998E-10</c:v>
                </c:pt>
                <c:pt idx="290">
                  <c:v>-3.3751631999999998E-10</c:v>
                </c:pt>
                <c:pt idx="291">
                  <c:v>-3.3749189999999997E-10</c:v>
                </c:pt>
                <c:pt idx="292">
                  <c:v>-3.3705685E-10</c:v>
                </c:pt>
                <c:pt idx="293">
                  <c:v>-3.3621127999999998E-10</c:v>
                </c:pt>
                <c:pt idx="294">
                  <c:v>-3.3495509999999999E-10</c:v>
                </c:pt>
                <c:pt idx="295">
                  <c:v>-3.3495509999999999E-10</c:v>
                </c:pt>
                <c:pt idx="296">
                  <c:v>-3.3338496000000001E-10</c:v>
                </c:pt>
                <c:pt idx="297">
                  <c:v>-3.3141562000000001E-10</c:v>
                </c:pt>
                <c:pt idx="298">
                  <c:v>-3.2904710000000002E-10</c:v>
                </c:pt>
                <c:pt idx="299">
                  <c:v>-3.2627935999999998E-10</c:v>
                </c:pt>
                <c:pt idx="300">
                  <c:v>-3.2627935999999998E-10</c:v>
                </c:pt>
                <c:pt idx="301">
                  <c:v>-3.2321490000000003E-10</c:v>
                </c:pt>
                <c:pt idx="302">
                  <c:v>-3.1978845000000001E-10</c:v>
                </c:pt>
                <c:pt idx="303">
                  <c:v>-3.1600003000000002E-10</c:v>
                </c:pt>
                <c:pt idx="304">
                  <c:v>-3.1184966E-10</c:v>
                </c:pt>
                <c:pt idx="305">
                  <c:v>-3.1184966E-10</c:v>
                </c:pt>
                <c:pt idx="306">
                  <c:v>-3.0745039999999998E-10</c:v>
                </c:pt>
                <c:pt idx="307">
                  <c:v>-3.0274771999999999E-10</c:v>
                </c:pt>
                <c:pt idx="308">
                  <c:v>-2.9774164000000001E-10</c:v>
                </c:pt>
                <c:pt idx="309">
                  <c:v>-2.9243213000000002E-10</c:v>
                </c:pt>
                <c:pt idx="310">
                  <c:v>-2.9243213000000002E-10</c:v>
                </c:pt>
                <c:pt idx="311">
                  <c:v>-2.8692826000000001E-10</c:v>
                </c:pt>
                <c:pt idx="312">
                  <c:v>-2.8119560000000001E-10</c:v>
                </c:pt>
                <c:pt idx="313">
                  <c:v>-2.7523413999999998E-10</c:v>
                </c:pt>
                <c:pt idx="314">
                  <c:v>-2.6904387000000001E-10</c:v>
                </c:pt>
                <c:pt idx="315">
                  <c:v>-2.6904387000000001E-10</c:v>
                </c:pt>
                <c:pt idx="316">
                  <c:v>-2.6273342000000002E-10</c:v>
                </c:pt>
                <c:pt idx="317">
                  <c:v>-2.562759E-10</c:v>
                </c:pt>
                <c:pt idx="318">
                  <c:v>-2.4967129999999998E-10</c:v>
                </c:pt>
                <c:pt idx="319">
                  <c:v>-2.4291966000000001E-10</c:v>
                </c:pt>
                <c:pt idx="320">
                  <c:v>-2.4291966000000001E-10</c:v>
                </c:pt>
                <c:pt idx="321">
                  <c:v>-2.3611806999999999E-10</c:v>
                </c:pt>
                <c:pt idx="322">
                  <c:v>-2.2925344000000001E-10</c:v>
                </c:pt>
                <c:pt idx="323">
                  <c:v>-2.223257E-10</c:v>
                </c:pt>
                <c:pt idx="324">
                  <c:v>-2.1533490000000001E-10</c:v>
                </c:pt>
                <c:pt idx="325">
                  <c:v>-2.1533490000000001E-10</c:v>
                </c:pt>
                <c:pt idx="326">
                  <c:v>-2.083653E-10</c:v>
                </c:pt>
                <c:pt idx="327">
                  <c:v>-2.0140943999999999E-10</c:v>
                </c:pt>
                <c:pt idx="328">
                  <c:v>-1.9446733E-10</c:v>
                </c:pt>
                <c:pt idx="329">
                  <c:v>-1.87539E-10</c:v>
                </c:pt>
                <c:pt idx="330">
                  <c:v>-1.87539E-10</c:v>
                </c:pt>
                <c:pt idx="331">
                  <c:v>-1.806918E-10</c:v>
                </c:pt>
                <c:pt idx="332">
                  <c:v>-1.7392393000000001E-10</c:v>
                </c:pt>
                <c:pt idx="333">
                  <c:v>-1.6723538E-10</c:v>
                </c:pt>
                <c:pt idx="334">
                  <c:v>-1.6062616999999999E-10</c:v>
                </c:pt>
                <c:pt idx="335">
                  <c:v>-1.6062616999999999E-10</c:v>
                </c:pt>
                <c:pt idx="336">
                  <c:v>-1.5414799E-10</c:v>
                </c:pt>
                <c:pt idx="337">
                  <c:v>-1.4779912000000001E-10</c:v>
                </c:pt>
                <c:pt idx="338">
                  <c:v>-1.4157955E-10</c:v>
                </c:pt>
                <c:pt idx="339">
                  <c:v>-1.354893E-10</c:v>
                </c:pt>
                <c:pt idx="340">
                  <c:v>-1.354893E-10</c:v>
                </c:pt>
                <c:pt idx="341">
                  <c:v>-1.2956348000000001E-10</c:v>
                </c:pt>
                <c:pt idx="342">
                  <c:v>-1.2380129000000001E-10</c:v>
                </c:pt>
                <c:pt idx="343">
                  <c:v>-1.1820270999999999E-10</c:v>
                </c:pt>
                <c:pt idx="344">
                  <c:v>-1.12767747E-10</c:v>
                </c:pt>
                <c:pt idx="345">
                  <c:v>-1.12767747E-10</c:v>
                </c:pt>
                <c:pt idx="346">
                  <c:v>-1.0751669E-10</c:v>
                </c:pt>
                <c:pt idx="347">
                  <c:v>-1.0244778599999999E-10</c:v>
                </c:pt>
                <c:pt idx="348">
                  <c:v>-9.7561040000000003E-11</c:v>
                </c:pt>
                <c:pt idx="349">
                  <c:v>-9.2856460000000002E-11</c:v>
                </c:pt>
                <c:pt idx="350">
                  <c:v>-9.2856460000000002E-11</c:v>
                </c:pt>
                <c:pt idx="351">
                  <c:v>-8.8342034999999994E-11</c:v>
                </c:pt>
                <c:pt idx="352">
                  <c:v>-8.4014704999999998E-11</c:v>
                </c:pt>
                <c:pt idx="353">
                  <c:v>-7.9874474999999996E-11</c:v>
                </c:pt>
                <c:pt idx="354">
                  <c:v>-7.592133E-11</c:v>
                </c:pt>
                <c:pt idx="355">
                  <c:v>-7.592133E-11</c:v>
                </c:pt>
                <c:pt idx="356">
                  <c:v>-7.2153380000000004E-11</c:v>
                </c:pt>
                <c:pt idx="357">
                  <c:v>-6.8566200000000006E-11</c:v>
                </c:pt>
                <c:pt idx="358">
                  <c:v>-6.5159793999999995E-11</c:v>
                </c:pt>
                <c:pt idx="359">
                  <c:v>-6.1934159999999997E-11</c:v>
                </c:pt>
                <c:pt idx="360">
                  <c:v>-6.1934159999999997E-11</c:v>
                </c:pt>
                <c:pt idx="361">
                  <c:v>-5.8880796000000002E-11</c:v>
                </c:pt>
                <c:pt idx="362">
                  <c:v>-5.5993837999999998E-11</c:v>
                </c:pt>
                <c:pt idx="363">
                  <c:v>-5.3273280000000001E-11</c:v>
                </c:pt>
                <c:pt idx="364">
                  <c:v>-5.0719122999999998E-11</c:v>
                </c:pt>
                <c:pt idx="365">
                  <c:v>-5.0719122999999998E-11</c:v>
                </c:pt>
                <c:pt idx="366">
                  <c:v>-4.8318637000000002E-11</c:v>
                </c:pt>
                <c:pt idx="367">
                  <c:v>-4.6065525999999998E-11</c:v>
                </c:pt>
                <c:pt idx="368">
                  <c:v>-4.3959789999999998E-11</c:v>
                </c:pt>
                <c:pt idx="369">
                  <c:v>-4.2001427E-11</c:v>
                </c:pt>
                <c:pt idx="370">
                  <c:v>-4.2001427E-11</c:v>
                </c:pt>
                <c:pt idx="371">
                  <c:v>-4.0176133000000001E-11</c:v>
                </c:pt>
                <c:pt idx="372">
                  <c:v>-3.8476850000000003E-11</c:v>
                </c:pt>
                <c:pt idx="373">
                  <c:v>-3.6903580000000002E-11</c:v>
                </c:pt>
                <c:pt idx="374">
                  <c:v>-3.5456324999999998E-11</c:v>
                </c:pt>
                <c:pt idx="375">
                  <c:v>-3.5456324999999998E-11</c:v>
                </c:pt>
                <c:pt idx="376">
                  <c:v>-3.4120566999999999E-11</c:v>
                </c:pt>
                <c:pt idx="377">
                  <c:v>-3.2889306000000002E-11</c:v>
                </c:pt>
                <c:pt idx="378">
                  <c:v>-3.1762540000000001E-11</c:v>
                </c:pt>
                <c:pt idx="379">
                  <c:v>-3.0740270000000003E-11</c:v>
                </c:pt>
                <c:pt idx="380">
                  <c:v>-3.0740270000000003E-11</c:v>
                </c:pt>
                <c:pt idx="381">
                  <c:v>-2.9809145000000002E-11</c:v>
                </c:pt>
                <c:pt idx="382">
                  <c:v>-2.8961867999999999E-11</c:v>
                </c:pt>
                <c:pt idx="383">
                  <c:v>-2.8198444E-11</c:v>
                </c:pt>
                <c:pt idx="384">
                  <c:v>-2.7518873000000001E-11</c:v>
                </c:pt>
                <c:pt idx="385">
                  <c:v>-2.7518873000000001E-11</c:v>
                </c:pt>
                <c:pt idx="386">
                  <c:v>-2.691169E-11</c:v>
                </c:pt>
                <c:pt idx="387">
                  <c:v>-2.6369606E-11</c:v>
                </c:pt>
                <c:pt idx="388">
                  <c:v>-2.5892621000000001E-11</c:v>
                </c:pt>
                <c:pt idx="389">
                  <c:v>-2.5480733999999999E-11</c:v>
                </c:pt>
                <c:pt idx="390">
                  <c:v>-2.5480733999999999E-11</c:v>
                </c:pt>
                <c:pt idx="391">
                  <c:v>-2.5124468E-11</c:v>
                </c:pt>
                <c:pt idx="392">
                  <c:v>-2.4816374999999999E-11</c:v>
                </c:pt>
                <c:pt idx="393">
                  <c:v>-2.4556453999999999E-11</c:v>
                </c:pt>
                <c:pt idx="394">
                  <c:v>-2.4344707E-11</c:v>
                </c:pt>
                <c:pt idx="395">
                  <c:v>-2.4344707E-11</c:v>
                </c:pt>
                <c:pt idx="396">
                  <c:v>-2.4174130999999999E-11</c:v>
                </c:pt>
                <c:pt idx="397">
                  <c:v>-2.4036920000000001E-11</c:v>
                </c:pt>
                <c:pt idx="398">
                  <c:v>-2.3933073999999999E-11</c:v>
                </c:pt>
                <c:pt idx="399">
                  <c:v>-2.3862591999999999E-11</c:v>
                </c:pt>
                <c:pt idx="400">
                  <c:v>-2.3862591999999999E-11</c:v>
                </c:pt>
                <c:pt idx="401">
                  <c:v>-2.382045E-11</c:v>
                </c:pt>
                <c:pt idx="402">
                  <c:v>-2.3798661E-11</c:v>
                </c:pt>
                <c:pt idx="403">
                  <c:v>-2.3797221E-11</c:v>
                </c:pt>
                <c:pt idx="404">
                  <c:v>-2.3816131000000001E-11</c:v>
                </c:pt>
                <c:pt idx="405">
                  <c:v>-2.3816131000000001E-11</c:v>
                </c:pt>
                <c:pt idx="406">
                  <c:v>-2.3852436000000001E-11</c:v>
                </c:pt>
                <c:pt idx="407">
                  <c:v>-2.3897781000000001E-11</c:v>
                </c:pt>
                <c:pt idx="408">
                  <c:v>-2.3952168E-11</c:v>
                </c:pt>
                <c:pt idx="409">
                  <c:v>-2.4015596999999999E-11</c:v>
                </c:pt>
                <c:pt idx="410">
                  <c:v>-2.4015596999999999E-11</c:v>
                </c:pt>
                <c:pt idx="411">
                  <c:v>-2.4086666999999999E-11</c:v>
                </c:pt>
                <c:pt idx="412">
                  <c:v>-2.4156906999999999E-11</c:v>
                </c:pt>
                <c:pt idx="413">
                  <c:v>-2.4226317E-11</c:v>
                </c:pt>
                <c:pt idx="414">
                  <c:v>-2.4294896E-11</c:v>
                </c:pt>
                <c:pt idx="415">
                  <c:v>-2.4294896E-11</c:v>
                </c:pt>
                <c:pt idx="416">
                  <c:v>-2.4363109999999999E-11</c:v>
                </c:pt>
                <c:pt idx="417">
                  <c:v>-2.4422275E-11</c:v>
                </c:pt>
                <c:pt idx="418">
                  <c:v>-2.4472386000000001E-11</c:v>
                </c:pt>
                <c:pt idx="419">
                  <c:v>-2.4513444999999999E-11</c:v>
                </c:pt>
                <c:pt idx="420">
                  <c:v>-2.4513444999999999E-11</c:v>
                </c:pt>
                <c:pt idx="421">
                  <c:v>-2.4547200999999998E-11</c:v>
                </c:pt>
                <c:pt idx="422">
                  <c:v>-2.4565346000000001E-11</c:v>
                </c:pt>
                <c:pt idx="423">
                  <c:v>-2.456788E-11</c:v>
                </c:pt>
                <c:pt idx="424">
                  <c:v>-2.4554801000000001E-11</c:v>
                </c:pt>
                <c:pt idx="425">
                  <c:v>-2.4554801000000001E-11</c:v>
                </c:pt>
                <c:pt idx="426">
                  <c:v>-2.4529583E-11</c:v>
                </c:pt>
                <c:pt idx="427">
                  <c:v>-2.4484129999999999E-11</c:v>
                </c:pt>
                <c:pt idx="428">
                  <c:v>-2.4418439999999999E-11</c:v>
                </c:pt>
                <c:pt idx="429">
                  <c:v>-2.4332512000000001E-11</c:v>
                </c:pt>
                <c:pt idx="430">
                  <c:v>-2.4332512000000001E-11</c:v>
                </c:pt>
                <c:pt idx="431">
                  <c:v>-2.4230755E-11</c:v>
                </c:pt>
                <c:pt idx="432">
                  <c:v>-2.4106160000000001E-11</c:v>
                </c:pt>
                <c:pt idx="433">
                  <c:v>-2.3958725999999999E-11</c:v>
                </c:pt>
                <c:pt idx="434">
                  <c:v>-2.3788453999999999E-11</c:v>
                </c:pt>
                <c:pt idx="435">
                  <c:v>-2.3788453999999999E-11</c:v>
                </c:pt>
                <c:pt idx="436">
                  <c:v>-2.3601153999999999E-11</c:v>
                </c:pt>
                <c:pt idx="437">
                  <c:v>-2.3390465E-11</c:v>
                </c:pt>
                <c:pt idx="438">
                  <c:v>-2.3156385000000001E-11</c:v>
                </c:pt>
                <c:pt idx="439">
                  <c:v>-2.2898915E-11</c:v>
                </c:pt>
                <c:pt idx="440">
                  <c:v>-2.2898915E-11</c:v>
                </c:pt>
                <c:pt idx="441">
                  <c:v>-2.2624404000000001E-11</c:v>
                </c:pt>
                <c:pt idx="442">
                  <c:v>-2.232797E-11</c:v>
                </c:pt>
                <c:pt idx="443">
                  <c:v>-2.2009610000000001E-11</c:v>
                </c:pt>
                <c:pt idx="444">
                  <c:v>-2.1669323999999999E-11</c:v>
                </c:pt>
                <c:pt idx="445">
                  <c:v>-2.1669323999999999E-11</c:v>
                </c:pt>
                <c:pt idx="446">
                  <c:v>-2.131415E-11</c:v>
                </c:pt>
                <c:pt idx="447">
                  <c:v>-2.09402E-11</c:v>
                </c:pt>
                <c:pt idx="448">
                  <c:v>-2.0547468000000002E-11</c:v>
                </c:pt>
                <c:pt idx="449">
                  <c:v>-2.0135959999999999E-11</c:v>
                </c:pt>
                <c:pt idx="450">
                  <c:v>-2.0135959999999999E-11</c:v>
                </c:pt>
                <c:pt idx="451">
                  <c:v>-1.9712703999999999E-11</c:v>
                </c:pt>
                <c:pt idx="452">
                  <c:v>-1.9275139999999999E-11</c:v>
                </c:pt>
                <c:pt idx="453">
                  <c:v>-1.8823271000000001E-11</c:v>
                </c:pt>
                <c:pt idx="454">
                  <c:v>-1.8357094000000001E-11</c:v>
                </c:pt>
                <c:pt idx="455">
                  <c:v>-1.8357094000000001E-11</c:v>
                </c:pt>
                <c:pt idx="456">
                  <c:v>-1.7883783E-11</c:v>
                </c:pt>
                <c:pt idx="457">
                  <c:v>-1.7401384E-11</c:v>
                </c:pt>
                <c:pt idx="458">
                  <c:v>-1.69099E-11</c:v>
                </c:pt>
                <c:pt idx="459">
                  <c:v>-1.6409332E-11</c:v>
                </c:pt>
                <c:pt idx="460">
                  <c:v>-1.6409332E-11</c:v>
                </c:pt>
                <c:pt idx="461">
                  <c:v>-1.5906107999999999E-11</c:v>
                </c:pt>
                <c:pt idx="462">
                  <c:v>-1.5399376000000001E-11</c:v>
                </c:pt>
                <c:pt idx="463">
                  <c:v>-1.4889135000000001E-11</c:v>
                </c:pt>
                <c:pt idx="464">
                  <c:v>-1.4375386999999999E-11</c:v>
                </c:pt>
                <c:pt idx="465">
                  <c:v>-1.4375386999999999E-11</c:v>
                </c:pt>
                <c:pt idx="466">
                  <c:v>-1.3863749E-11</c:v>
                </c:pt>
                <c:pt idx="467">
                  <c:v>-1.3353829E-11</c:v>
                </c:pt>
                <c:pt idx="468">
                  <c:v>-1.2845629E-11</c:v>
                </c:pt>
                <c:pt idx="469">
                  <c:v>-1.2339148E-11</c:v>
                </c:pt>
                <c:pt idx="470">
                  <c:v>-1.2339148E-11</c:v>
                </c:pt>
                <c:pt idx="471">
                  <c:v>-1.1838896999999999E-11</c:v>
                </c:pt>
                <c:pt idx="472">
                  <c:v>-1.1344907999999999E-11</c:v>
                </c:pt>
                <c:pt idx="473">
                  <c:v>-1.0857181E-11</c:v>
                </c:pt>
                <c:pt idx="474">
                  <c:v>-1.0375714E-11</c:v>
                </c:pt>
                <c:pt idx="475">
                  <c:v>-1.0375714E-11</c:v>
                </c:pt>
                <c:pt idx="476">
                  <c:v>-9.9039049999999999E-12</c:v>
                </c:pt>
                <c:pt idx="477">
                  <c:v>-9.441872E-12</c:v>
                </c:pt>
                <c:pt idx="478">
                  <c:v>-8.9896150000000002E-12</c:v>
                </c:pt>
                <c:pt idx="479">
                  <c:v>-8.5471329999999999E-12</c:v>
                </c:pt>
                <c:pt idx="480">
                  <c:v>-8.5471329999999999E-12</c:v>
                </c:pt>
                <c:pt idx="481">
                  <c:v>-8.1166640000000002E-12</c:v>
                </c:pt>
                <c:pt idx="482">
                  <c:v>-7.6983869999999994E-12</c:v>
                </c:pt>
                <c:pt idx="483">
                  <c:v>-7.2923059999999998E-12</c:v>
                </c:pt>
                <c:pt idx="484">
                  <c:v>-6.8984179999999997E-12</c:v>
                </c:pt>
                <c:pt idx="485">
                  <c:v>-6.8984179999999997E-12</c:v>
                </c:pt>
                <c:pt idx="486">
                  <c:v>-6.5178929999999999E-12</c:v>
                </c:pt>
                <c:pt idx="487">
                  <c:v>-6.1508219999999998E-12</c:v>
                </c:pt>
                <c:pt idx="488">
                  <c:v>-5.7972046999999999E-12</c:v>
                </c:pt>
                <c:pt idx="489">
                  <c:v>-5.4570415000000004E-12</c:v>
                </c:pt>
                <c:pt idx="490">
                  <c:v>-5.4570415000000004E-12</c:v>
                </c:pt>
                <c:pt idx="491">
                  <c:v>-5.1306107999999997E-12</c:v>
                </c:pt>
                <c:pt idx="492">
                  <c:v>-4.8178665999999996E-12</c:v>
                </c:pt>
                <c:pt idx="493">
                  <c:v>-4.5188094000000003E-12</c:v>
                </c:pt>
                <c:pt idx="494">
                  <c:v>-4.233439E-12</c:v>
                </c:pt>
                <c:pt idx="495">
                  <c:v>-4.233439E-12</c:v>
                </c:pt>
                <c:pt idx="496">
                  <c:v>-3.9613026E-12</c:v>
                </c:pt>
                <c:pt idx="497">
                  <c:v>-3.702253E-12</c:v>
                </c:pt>
                <c:pt idx="498">
                  <c:v>-3.45629E-12</c:v>
                </c:pt>
                <c:pt idx="499">
                  <c:v>-3.2234141999999999E-12</c:v>
                </c:pt>
                <c:pt idx="500">
                  <c:v>-3.2234141999999999E-12</c:v>
                </c:pt>
                <c:pt idx="501">
                  <c:v>-3.0026923000000001E-12</c:v>
                </c:pt>
                <c:pt idx="502">
                  <c:v>-2.7938694999999998E-12</c:v>
                </c:pt>
                <c:pt idx="503">
                  <c:v>-2.5969459999999999E-12</c:v>
                </c:pt>
                <c:pt idx="504">
                  <c:v>-2.411922E-12</c:v>
                </c:pt>
                <c:pt idx="505">
                  <c:v>-2.411922E-12</c:v>
                </c:pt>
                <c:pt idx="506">
                  <c:v>-2.2375875000000001E-12</c:v>
                </c:pt>
                <c:pt idx="507">
                  <c:v>-2.0736207999999999E-12</c:v>
                </c:pt>
                <c:pt idx="508">
                  <c:v>-1.9200220000000001E-12</c:v>
                </c:pt>
                <c:pt idx="509">
                  <c:v>-1.7767912E-12</c:v>
                </c:pt>
                <c:pt idx="510">
                  <c:v>-1.7767912E-12</c:v>
                </c:pt>
                <c:pt idx="511">
                  <c:v>-1.6426038999999999E-12</c:v>
                </c:pt>
                <c:pt idx="512">
                  <c:v>-1.5171049999999999E-12</c:v>
                </c:pt>
                <c:pt idx="513">
                  <c:v>-1.4002945000000001E-12</c:v>
                </c:pt>
                <c:pt idx="514">
                  <c:v>-1.2921723000000001E-12</c:v>
                </c:pt>
                <c:pt idx="515">
                  <c:v>-1.2921723000000001E-12</c:v>
                </c:pt>
                <c:pt idx="516">
                  <c:v>-1.1914390999999999E-12</c:v>
                </c:pt>
                <c:pt idx="517">
                  <c:v>-1.0977338E-12</c:v>
                </c:pt>
                <c:pt idx="518">
                  <c:v>-1.0110564000000001E-12</c:v>
                </c:pt>
                <c:pt idx="519">
                  <c:v>-9.3140679999999994E-13</c:v>
                </c:pt>
                <c:pt idx="520">
                  <c:v>-9.3140679999999994E-13</c:v>
                </c:pt>
                <c:pt idx="521">
                  <c:v>-8.5759346000000004E-13</c:v>
                </c:pt>
                <c:pt idx="522">
                  <c:v>-7.8928190000000003E-13</c:v>
                </c:pt>
                <c:pt idx="523">
                  <c:v>-7.2647205000000001E-13</c:v>
                </c:pt>
                <c:pt idx="524">
                  <c:v>-6.6916394000000002E-13</c:v>
                </c:pt>
                <c:pt idx="525">
                  <c:v>-6.6916394000000002E-13</c:v>
                </c:pt>
                <c:pt idx="526">
                  <c:v>-6.1632260000000003E-13</c:v>
                </c:pt>
                <c:pt idx="527">
                  <c:v>-5.6766114999999998E-13</c:v>
                </c:pt>
                <c:pt idx="528">
                  <c:v>-5.2317953999999995E-13</c:v>
                </c:pt>
                <c:pt idx="529">
                  <c:v>-4.8287784000000004E-13</c:v>
                </c:pt>
                <c:pt idx="530">
                  <c:v>-4.8287784000000004E-13</c:v>
                </c:pt>
                <c:pt idx="531">
                  <c:v>-4.4590370000000001E-13</c:v>
                </c:pt>
                <c:pt idx="532">
                  <c:v>-4.1201411999999999E-13</c:v>
                </c:pt>
                <c:pt idx="533">
                  <c:v>-3.8120912000000001E-13</c:v>
                </c:pt>
                <c:pt idx="534">
                  <c:v>-3.5348866999999999E-13</c:v>
                </c:pt>
                <c:pt idx="535">
                  <c:v>-3.5348866999999999E-13</c:v>
                </c:pt>
                <c:pt idx="536">
                  <c:v>-3.2818295999999999E-13</c:v>
                </c:pt>
                <c:pt idx="537">
                  <c:v>-3.0509036999999999E-13</c:v>
                </c:pt>
                <c:pt idx="538">
                  <c:v>-2.8421091000000001E-13</c:v>
                </c:pt>
                <c:pt idx="539">
                  <c:v>-2.6554452999999998E-13</c:v>
                </c:pt>
                <c:pt idx="540">
                  <c:v>-2.6554452999999998E-13</c:v>
                </c:pt>
                <c:pt idx="541">
                  <c:v>-2.4858220999999998E-13</c:v>
                </c:pt>
                <c:pt idx="542">
                  <c:v>-2.3316426E-13</c:v>
                </c:pt>
                <c:pt idx="543">
                  <c:v>-2.1929064E-13</c:v>
                </c:pt>
                <c:pt idx="544">
                  <c:v>-2.0696137E-13</c:v>
                </c:pt>
                <c:pt idx="545">
                  <c:v>-2.0696137E-13</c:v>
                </c:pt>
                <c:pt idx="546">
                  <c:v>-1.9580274E-13</c:v>
                </c:pt>
                <c:pt idx="547">
                  <c:v>-1.8568892999999999E-13</c:v>
                </c:pt>
                <c:pt idx="548">
                  <c:v>-1.7661998000000001E-13</c:v>
                </c:pt>
                <c:pt idx="549">
                  <c:v>-1.6859586E-13</c:v>
                </c:pt>
                <c:pt idx="550">
                  <c:v>-1.6859586E-13</c:v>
                </c:pt>
                <c:pt idx="551">
                  <c:v>-1.613523E-13</c:v>
                </c:pt>
                <c:pt idx="552">
                  <c:v>-1.5479015E-13</c:v>
                </c:pt>
                <c:pt idx="553">
                  <c:v>-1.489094E-13</c:v>
                </c:pt>
                <c:pt idx="554">
                  <c:v>-1.4371003999999999E-13</c:v>
                </c:pt>
                <c:pt idx="555">
                  <c:v>-1.4371003999999999E-13</c:v>
                </c:pt>
                <c:pt idx="556">
                  <c:v>-1.3901278000000001E-13</c:v>
                </c:pt>
                <c:pt idx="557">
                  <c:v>-1.3474078E-13</c:v>
                </c:pt>
                <c:pt idx="558">
                  <c:v>-1.3089403E-13</c:v>
                </c:pt>
                <c:pt idx="559">
                  <c:v>-1.2747254000000001E-13</c:v>
                </c:pt>
                <c:pt idx="560">
                  <c:v>-1.2747254000000001E-13</c:v>
                </c:pt>
                <c:pt idx="561">
                  <c:v>-1.2436128000000001E-13</c:v>
                </c:pt>
                <c:pt idx="562">
                  <c:v>-1.2149794999999999E-13</c:v>
                </c:pt>
                <c:pt idx="563">
                  <c:v>-1.1888253999999999E-13</c:v>
                </c:pt>
                <c:pt idx="564">
                  <c:v>-1.1651506E-13</c:v>
                </c:pt>
                <c:pt idx="565">
                  <c:v>-1.1651506E-13</c:v>
                </c:pt>
                <c:pt idx="566">
                  <c:v>-1.1432599999999999E-13</c:v>
                </c:pt>
                <c:pt idx="567">
                  <c:v>-1.1226397E-13</c:v>
                </c:pt>
                <c:pt idx="568">
                  <c:v>-1.10328996E-13</c:v>
                </c:pt>
                <c:pt idx="569">
                  <c:v>-1.0852105499999999E-13</c:v>
                </c:pt>
                <c:pt idx="570">
                  <c:v>-1.0852105499999999E-13</c:v>
                </c:pt>
                <c:pt idx="571">
                  <c:v>-1.0680321E-13</c:v>
                </c:pt>
                <c:pt idx="572">
                  <c:v>-1.0513294E-13</c:v>
                </c:pt>
                <c:pt idx="573">
                  <c:v>-1.0351025E-13</c:v>
                </c:pt>
                <c:pt idx="574">
                  <c:v>-1.0193514E-13</c:v>
                </c:pt>
                <c:pt idx="575">
                  <c:v>-1.0193514E-13</c:v>
                </c:pt>
                <c:pt idx="576">
                  <c:v>-1.0039375999999999E-13</c:v>
                </c:pt>
                <c:pt idx="577">
                  <c:v>-9.8851225000000003E-14</c:v>
                </c:pt>
                <c:pt idx="578">
                  <c:v>-9.7307550000000003E-14</c:v>
                </c:pt>
                <c:pt idx="579">
                  <c:v>-9.5762730000000001E-14</c:v>
                </c:pt>
                <c:pt idx="580">
                  <c:v>-9.5762730000000001E-14</c:v>
                </c:pt>
                <c:pt idx="581">
                  <c:v>-9.4218714000000006E-14</c:v>
                </c:pt>
                <c:pt idx="582">
                  <c:v>-9.2647149999999997E-14</c:v>
                </c:pt>
                <c:pt idx="583">
                  <c:v>-9.104804E-14</c:v>
                </c:pt>
                <c:pt idx="584">
                  <c:v>-8.9421382999999996E-14</c:v>
                </c:pt>
                <c:pt idx="585">
                  <c:v>-8.9421382999999996E-14</c:v>
                </c:pt>
                <c:pt idx="586">
                  <c:v>-8.7778820000000004E-14</c:v>
                </c:pt>
                <c:pt idx="587">
                  <c:v>-8.6098303999999997E-14</c:v>
                </c:pt>
                <c:pt idx="588">
                  <c:v>-8.4379850000000004E-14</c:v>
                </c:pt>
                <c:pt idx="589">
                  <c:v>-8.2623440000000005E-14</c:v>
                </c:pt>
                <c:pt idx="590">
                  <c:v>-8.2623440000000005E-14</c:v>
                </c:pt>
                <c:pt idx="591">
                  <c:v>-8.0846829999999994E-14</c:v>
                </c:pt>
                <c:pt idx="592">
                  <c:v>-7.9033520000000002E-14</c:v>
                </c:pt>
                <c:pt idx="593">
                  <c:v>-7.7183510000000005E-14</c:v>
                </c:pt>
                <c:pt idx="594">
                  <c:v>-7.5296809999999999E-14</c:v>
                </c:pt>
                <c:pt idx="595">
                  <c:v>-7.5296809999999999E-14</c:v>
                </c:pt>
                <c:pt idx="596">
                  <c:v>-7.3394340000000005E-14</c:v>
                </c:pt>
                <c:pt idx="597">
                  <c:v>-7.1464490000000005E-14</c:v>
                </c:pt>
                <c:pt idx="598">
                  <c:v>-6.9507250000000002E-14</c:v>
                </c:pt>
                <c:pt idx="599">
                  <c:v>-6.7522634000000004E-14</c:v>
                </c:pt>
                <c:pt idx="600">
                  <c:v>-6.7522634000000004E-14</c:v>
                </c:pt>
                <c:pt idx="601">
                  <c:v>-6.5532389999999998E-14</c:v>
                </c:pt>
                <c:pt idx="602">
                  <c:v>-6.3528935000000004E-14</c:v>
                </c:pt>
                <c:pt idx="603">
                  <c:v>-6.1512249999999994E-14</c:v>
                </c:pt>
                <c:pt idx="604">
                  <c:v>-5.9482359999999994E-14</c:v>
                </c:pt>
                <c:pt idx="605">
                  <c:v>-5.9482359999999994E-14</c:v>
                </c:pt>
                <c:pt idx="606">
                  <c:v>-5.7459910000000006E-14</c:v>
                </c:pt>
                <c:pt idx="607">
                  <c:v>-5.5440474999999998E-14</c:v>
                </c:pt>
                <c:pt idx="608">
                  <c:v>-5.3424065000000001E-14</c:v>
                </c:pt>
                <c:pt idx="609">
                  <c:v>-5.1410674999999997E-14</c:v>
                </c:pt>
                <c:pt idx="610">
                  <c:v>-5.1410674999999997E-14</c:v>
                </c:pt>
                <c:pt idx="611">
                  <c:v>-4.9418370000000002E-14</c:v>
                </c:pt>
                <c:pt idx="612">
                  <c:v>-4.7445053000000003E-14</c:v>
                </c:pt>
                <c:pt idx="613">
                  <c:v>-4.549072E-14</c:v>
                </c:pt>
                <c:pt idx="614">
                  <c:v>-4.3555375999999999E-14</c:v>
                </c:pt>
                <c:pt idx="615">
                  <c:v>-4.3555375999999999E-14</c:v>
                </c:pt>
                <c:pt idx="616">
                  <c:v>-4.1653569999999999E-14</c:v>
                </c:pt>
                <c:pt idx="617">
                  <c:v>-3.9784585000000003E-14</c:v>
                </c:pt>
                <c:pt idx="618">
                  <c:v>-3.7948419999999999E-14</c:v>
                </c:pt>
                <c:pt idx="619">
                  <c:v>-3.6145077999999999E-14</c:v>
                </c:pt>
                <c:pt idx="620">
                  <c:v>-3.6145077999999999E-14</c:v>
                </c:pt>
                <c:pt idx="621">
                  <c:v>-3.4385244999999997E-14</c:v>
                </c:pt>
                <c:pt idx="622">
                  <c:v>-3.2668767000000002E-14</c:v>
                </c:pt>
                <c:pt idx="623">
                  <c:v>-3.0995643000000002E-14</c:v>
                </c:pt>
                <c:pt idx="624">
                  <c:v>-2.9365872999999997E-14</c:v>
                </c:pt>
                <c:pt idx="625">
                  <c:v>-2.9365872999999997E-14</c:v>
                </c:pt>
                <c:pt idx="626">
                  <c:v>-2.7786142000000001E-14</c:v>
                </c:pt>
                <c:pt idx="627">
                  <c:v>-2.6256501999999999E-14</c:v>
                </c:pt>
                <c:pt idx="628">
                  <c:v>-2.4776951999999999E-14</c:v>
                </c:pt>
                <c:pt idx="629">
                  <c:v>-2.3347494E-14</c:v>
                </c:pt>
                <c:pt idx="630">
                  <c:v>-2.3347494E-14</c:v>
                </c:pt>
                <c:pt idx="631">
                  <c:v>-2.1971112999999998E-14</c:v>
                </c:pt>
                <c:pt idx="632">
                  <c:v>-2.0647729000000001E-14</c:v>
                </c:pt>
                <c:pt idx="633">
                  <c:v>-1.9377346E-14</c:v>
                </c:pt>
                <c:pt idx="634">
                  <c:v>-1.8159959999999999E-14</c:v>
                </c:pt>
                <c:pt idx="635">
                  <c:v>-1.8159959999999999E-14</c:v>
                </c:pt>
                <c:pt idx="636">
                  <c:v>-1.699546E-14</c:v>
                </c:pt>
                <c:pt idx="637">
                  <c:v>-1.5883386E-14</c:v>
                </c:pt>
                <c:pt idx="638">
                  <c:v>-1.4823739999999999E-14</c:v>
                </c:pt>
                <c:pt idx="639">
                  <c:v>-1.3816522E-14</c:v>
                </c:pt>
                <c:pt idx="640">
                  <c:v>-1.3816522E-14</c:v>
                </c:pt>
                <c:pt idx="641">
                  <c:v>-1.2859249999999999E-14</c:v>
                </c:pt>
                <c:pt idx="642">
                  <c:v>-1.1951049999999999E-14</c:v>
                </c:pt>
                <c:pt idx="643">
                  <c:v>-1.1091921999999999E-14</c:v>
                </c:pt>
                <c:pt idx="644">
                  <c:v>-1.0281865E-14</c:v>
                </c:pt>
                <c:pt idx="645">
                  <c:v>-1.0281865E-14</c:v>
                </c:pt>
                <c:pt idx="646">
                  <c:v>-9.5168479999999996E-15</c:v>
                </c:pt>
                <c:pt idx="647">
                  <c:v>-8.7956155E-15</c:v>
                </c:pt>
                <c:pt idx="648">
                  <c:v>-8.1181689999999993E-15</c:v>
                </c:pt>
                <c:pt idx="649">
                  <c:v>-7.4845069999999996E-15</c:v>
                </c:pt>
                <c:pt idx="650">
                  <c:v>-7.4845069999999996E-15</c:v>
                </c:pt>
                <c:pt idx="651">
                  <c:v>-6.8895890000000002E-15</c:v>
                </c:pt>
                <c:pt idx="652">
                  <c:v>-6.3321540000000002E-15</c:v>
                </c:pt>
                <c:pt idx="653">
                  <c:v>-5.8122015999999998E-15</c:v>
                </c:pt>
                <c:pt idx="654">
                  <c:v>-5.3297320000000004E-15</c:v>
                </c:pt>
                <c:pt idx="655">
                  <c:v>-5.3297320000000004E-15</c:v>
                </c:pt>
                <c:pt idx="656">
                  <c:v>-4.8794814999999999E-15</c:v>
                </c:pt>
                <c:pt idx="657">
                  <c:v>-4.4600693E-15</c:v>
                </c:pt>
                <c:pt idx="658">
                  <c:v>-4.0714959999999999E-15</c:v>
                </c:pt>
                <c:pt idx="659">
                  <c:v>-3.7137609999999996E-15</c:v>
                </c:pt>
                <c:pt idx="660">
                  <c:v>-3.7137609999999996E-15</c:v>
                </c:pt>
                <c:pt idx="661">
                  <c:v>-3.3817937000000002E-15</c:v>
                </c:pt>
                <c:pt idx="662">
                  <c:v>-3.0743439999999998E-15</c:v>
                </c:pt>
                <c:pt idx="663">
                  <c:v>-2.7914116999999998E-15</c:v>
                </c:pt>
                <c:pt idx="664">
                  <c:v>-2.5329970000000001E-15</c:v>
                </c:pt>
                <c:pt idx="665">
                  <c:v>-2.5329970000000001E-15</c:v>
                </c:pt>
                <c:pt idx="666">
                  <c:v>-2.294606E-15</c:v>
                </c:pt>
                <c:pt idx="667">
                  <c:v>-2.0750352999999999E-15</c:v>
                </c:pt>
                <c:pt idx="668">
                  <c:v>-1.8742855E-15</c:v>
                </c:pt>
                <c:pt idx="669">
                  <c:v>-1.6923563E-15</c:v>
                </c:pt>
                <c:pt idx="670">
                  <c:v>-1.6923563E-15</c:v>
                </c:pt>
                <c:pt idx="671">
                  <c:v>-1.5254234E-15</c:v>
                </c:pt>
                <c:pt idx="672">
                  <c:v>-1.3725041E-15</c:v>
                </c:pt>
                <c:pt idx="673">
                  <c:v>-1.2335983000000001E-15</c:v>
                </c:pt>
                <c:pt idx="674">
                  <c:v>-1.1087060999999999E-15</c:v>
                </c:pt>
                <c:pt idx="675">
                  <c:v>-1.1087060999999999E-15</c:v>
                </c:pt>
                <c:pt idx="676">
                  <c:v>-9.9472759999999993E-16</c:v>
                </c:pt>
                <c:pt idx="677">
                  <c:v>-8.9083399999999999E-16</c:v>
                </c:pt>
                <c:pt idx="678">
                  <c:v>-7.9702513000000004E-16</c:v>
                </c:pt>
                <c:pt idx="679">
                  <c:v>-7.1330119999999996E-16</c:v>
                </c:pt>
                <c:pt idx="680">
                  <c:v>-7.1330119999999996E-16</c:v>
                </c:pt>
                <c:pt idx="681">
                  <c:v>-6.3725566000000002E-16</c:v>
                </c:pt>
                <c:pt idx="682">
                  <c:v>-5.6827636E-16</c:v>
                </c:pt>
                <c:pt idx="683">
                  <c:v>-5.0636323000000002E-16</c:v>
                </c:pt>
                <c:pt idx="684">
                  <c:v>-4.5151636999999995E-16</c:v>
                </c:pt>
                <c:pt idx="685">
                  <c:v>-4.5151636999999995E-16</c:v>
                </c:pt>
                <c:pt idx="686">
                  <c:v>-4.0193736000000001E-16</c:v>
                </c:pt>
                <c:pt idx="687">
                  <c:v>-3.5716738000000002E-16</c:v>
                </c:pt>
                <c:pt idx="688">
                  <c:v>-3.1720636999999999E-16</c:v>
                </c:pt>
                <c:pt idx="689">
                  <c:v>-2.8205440000000001E-16</c:v>
                </c:pt>
                <c:pt idx="690">
                  <c:v>-2.8205440000000001E-16</c:v>
                </c:pt>
                <c:pt idx="691">
                  <c:v>-2.5042537E-16</c:v>
                </c:pt>
                <c:pt idx="692">
                  <c:v>-2.2198903000000001E-16</c:v>
                </c:pt>
                <c:pt idx="693">
                  <c:v>-1.9674541000000001E-16</c:v>
                </c:pt>
                <c:pt idx="694">
                  <c:v>-1.7469447999999999E-16</c:v>
                </c:pt>
                <c:pt idx="695">
                  <c:v>-1.7469447999999999E-16</c:v>
                </c:pt>
                <c:pt idx="696">
                  <c:v>-1.5493383000000001E-16</c:v>
                </c:pt>
                <c:pt idx="697">
                  <c:v>-1.3722859E-16</c:v>
                </c:pt>
                <c:pt idx="698">
                  <c:v>-1.2157877999999999E-16</c:v>
                </c:pt>
                <c:pt idx="699">
                  <c:v>-1.0798437E-16</c:v>
                </c:pt>
                <c:pt idx="700">
                  <c:v>-1.0798437E-16</c:v>
                </c:pt>
                <c:pt idx="701">
                  <c:v>-9.5833546000000006E-17</c:v>
                </c:pt>
                <c:pt idx="702">
                  <c:v>-8.4977263999999994E-17</c:v>
                </c:pt>
                <c:pt idx="703">
                  <c:v>-7.5415530000000004E-17</c:v>
                </c:pt>
                <c:pt idx="704">
                  <c:v>-6.7148360000000003E-17</c:v>
                </c:pt>
                <c:pt idx="705">
                  <c:v>-6.7148360000000003E-17</c:v>
                </c:pt>
                <c:pt idx="706">
                  <c:v>-5.9771709999999996E-17</c:v>
                </c:pt>
                <c:pt idx="707">
                  <c:v>-5.3189355E-17</c:v>
                </c:pt>
                <c:pt idx="708">
                  <c:v>-4.7401297000000001E-17</c:v>
                </c:pt>
                <c:pt idx="709">
                  <c:v>-4.2407537999999999E-17</c:v>
                </c:pt>
                <c:pt idx="710">
                  <c:v>-4.2407537999999999E-17</c:v>
                </c:pt>
                <c:pt idx="711">
                  <c:v>-3.795277E-17</c:v>
                </c:pt>
                <c:pt idx="712">
                  <c:v>-3.3977678000000002E-17</c:v>
                </c:pt>
                <c:pt idx="713">
                  <c:v>-3.0482266999999999E-17</c:v>
                </c:pt>
                <c:pt idx="714">
                  <c:v>-2.7466535999999999E-17</c:v>
                </c:pt>
                <c:pt idx="715">
                  <c:v>-2.7466535999999999E-17</c:v>
                </c:pt>
                <c:pt idx="716">
                  <c:v>-2.4769070999999999E-17</c:v>
                </c:pt>
                <c:pt idx="717">
                  <c:v>-2.2352865000000001E-17</c:v>
                </c:pt>
                <c:pt idx="718">
                  <c:v>-2.0217915000000001E-17</c:v>
                </c:pt>
                <c:pt idx="719">
                  <c:v>-1.8364224E-17</c:v>
                </c:pt>
                <c:pt idx="720">
                  <c:v>-1.8364224E-17</c:v>
                </c:pt>
                <c:pt idx="721">
                  <c:v>-1.6697474E-17</c:v>
                </c:pt>
                <c:pt idx="722">
                  <c:v>-1.5193356000000001E-17</c:v>
                </c:pt>
                <c:pt idx="723">
                  <c:v>-1.3851862E-17</c:v>
                </c:pt>
                <c:pt idx="724">
                  <c:v>-1.26729984E-17</c:v>
                </c:pt>
                <c:pt idx="725">
                  <c:v>-1.26729984E-17</c:v>
                </c:pt>
                <c:pt idx="726">
                  <c:v>-1.1601297E-17</c:v>
                </c:pt>
                <c:pt idx="727">
                  <c:v>-1.0623113999999999E-17</c:v>
                </c:pt>
                <c:pt idx="728">
                  <c:v>-9.7384500000000007E-18</c:v>
                </c:pt>
                <c:pt idx="729">
                  <c:v>-8.9473049999999992E-18</c:v>
                </c:pt>
                <c:pt idx="730">
                  <c:v>-8.9473049999999992E-18</c:v>
                </c:pt>
                <c:pt idx="731">
                  <c:v>-8.2182494999999996E-18</c:v>
                </c:pt>
                <c:pt idx="732">
                  <c:v>-7.5436790000000004E-18</c:v>
                </c:pt>
                <c:pt idx="733">
                  <c:v>-6.9235935E-18</c:v>
                </c:pt>
                <c:pt idx="734">
                  <c:v>-6.3579929999999999E-18</c:v>
                </c:pt>
                <c:pt idx="735">
                  <c:v>-6.3579929999999999E-18</c:v>
                </c:pt>
                <c:pt idx="736">
                  <c:v>-5.8296149999999998E-18</c:v>
                </c:pt>
                <c:pt idx="737">
                  <c:v>-5.3343954999999998E-18</c:v>
                </c:pt>
                <c:pt idx="738">
                  <c:v>-4.8723353000000002E-18</c:v>
                </c:pt>
                <c:pt idx="739">
                  <c:v>-4.4434342999999998E-18</c:v>
                </c:pt>
                <c:pt idx="740">
                  <c:v>-4.4434342999999998E-18</c:v>
                </c:pt>
                <c:pt idx="741">
                  <c:v>-4.0384293000000002E-18</c:v>
                </c:pt>
                <c:pt idx="742">
                  <c:v>-3.6554612999999998E-18</c:v>
                </c:pt>
                <c:pt idx="743">
                  <c:v>-3.2945300000000001E-18</c:v>
                </c:pt>
                <c:pt idx="744">
                  <c:v>-2.9556359E-18</c:v>
                </c:pt>
                <c:pt idx="745">
                  <c:v>-2.9556359E-18</c:v>
                </c:pt>
                <c:pt idx="746">
                  <c:v>-2.6338354999999998E-18</c:v>
                </c:pt>
                <c:pt idx="747">
                  <c:v>-2.3285095E-18</c:v>
                </c:pt>
                <c:pt idx="748">
                  <c:v>-2.0396578E-18</c:v>
                </c:pt>
                <c:pt idx="749">
                  <c:v>-1.7672803000000001E-18</c:v>
                </c:pt>
                <c:pt idx="750">
                  <c:v>-1.7672803000000001E-18</c:v>
                </c:pt>
                <c:pt idx="751">
                  <c:v>-1.5086160000000001E-18</c:v>
                </c:pt>
                <c:pt idx="752">
                  <c:v>-1.2636793E-18</c:v>
                </c:pt>
                <c:pt idx="753">
                  <c:v>-1.0324698E-18</c:v>
                </c:pt>
                <c:pt idx="754">
                  <c:v>-8.1498780000000002E-19</c:v>
                </c:pt>
                <c:pt idx="755">
                  <c:v>-8.1498780000000002E-19</c:v>
                </c:pt>
                <c:pt idx="756">
                  <c:v>-6.0940809999999998E-19</c:v>
                </c:pt>
                <c:pt idx="757">
                  <c:v>-4.1604689999999999E-19</c:v>
                </c:pt>
                <c:pt idx="758">
                  <c:v>-2.3490415000000001E-19</c:v>
                </c:pt>
                <c:pt idx="759">
                  <c:v>-6.5979855E-20</c:v>
                </c:pt>
                <c:pt idx="760">
                  <c:v>-6.5979855E-20</c:v>
                </c:pt>
                <c:pt idx="761">
                  <c:v>9.2219759999999999E-20</c:v>
                </c:pt>
                <c:pt idx="762">
                  <c:v>2.3932985E-19</c:v>
                </c:pt>
                <c:pt idx="763">
                  <c:v>3.7535043999999999E-19</c:v>
                </c:pt>
                <c:pt idx="764">
                  <c:v>5.0028150000000003E-19</c:v>
                </c:pt>
                <c:pt idx="765">
                  <c:v>5.0028150000000003E-19</c:v>
                </c:pt>
                <c:pt idx="766">
                  <c:v>6.1556464999999996E-19</c:v>
                </c:pt>
                <c:pt idx="767">
                  <c:v>7.2091174000000001E-19</c:v>
                </c:pt>
                <c:pt idx="768">
                  <c:v>8.1632280000000002E-19</c:v>
                </c:pt>
                <c:pt idx="769">
                  <c:v>9.0179790000000007E-19</c:v>
                </c:pt>
                <c:pt idx="770">
                  <c:v>9.0179790000000007E-19</c:v>
                </c:pt>
                <c:pt idx="771">
                  <c:v>9.7885490000000003E-19</c:v>
                </c:pt>
                <c:pt idx="772">
                  <c:v>1.0473030999999999E-18</c:v>
                </c:pt>
                <c:pt idx="773">
                  <c:v>1.1071424000000001E-18</c:v>
                </c:pt>
                <c:pt idx="774">
                  <c:v>1.1583728E-18</c:v>
                </c:pt>
                <c:pt idx="775">
                  <c:v>1.1583728E-18</c:v>
                </c:pt>
                <c:pt idx="776">
                  <c:v>1.2025671E-18</c:v>
                </c:pt>
                <c:pt idx="777">
                  <c:v>1.2396659E-18</c:v>
                </c:pt>
                <c:pt idx="778">
                  <c:v>1.2696693000000001E-18</c:v>
                </c:pt>
                <c:pt idx="779">
                  <c:v>1.2925771E-18</c:v>
                </c:pt>
                <c:pt idx="780">
                  <c:v>1.2925771E-18</c:v>
                </c:pt>
                <c:pt idx="781">
                  <c:v>1.3099497E-18</c:v>
                </c:pt>
                <c:pt idx="782">
                  <c:v>1.3218433000000001E-18</c:v>
                </c:pt>
                <c:pt idx="783">
                  <c:v>1.3282577999999999E-18</c:v>
                </c:pt>
                <c:pt idx="784">
                  <c:v>1.3291932E-18</c:v>
                </c:pt>
                <c:pt idx="785">
                  <c:v>1.3291932E-18</c:v>
                </c:pt>
                <c:pt idx="786">
                  <c:v>1.3261245E-18</c:v>
                </c:pt>
                <c:pt idx="787">
                  <c:v>1.3191669E-18</c:v>
                </c:pt>
                <c:pt idx="788">
                  <c:v>1.3083203E-18</c:v>
                </c:pt>
                <c:pt idx="789">
                  <c:v>1.293585E-18</c:v>
                </c:pt>
                <c:pt idx="790">
                  <c:v>1.293585E-18</c:v>
                </c:pt>
                <c:pt idx="791">
                  <c:v>1.2762712000000001E-18</c:v>
                </c:pt>
                <c:pt idx="792">
                  <c:v>1.2565290999999999E-18</c:v>
                </c:pt>
                <c:pt idx="793">
                  <c:v>1.2343586E-18</c:v>
                </c:pt>
                <c:pt idx="794">
                  <c:v>1.2097597999999999E-18</c:v>
                </c:pt>
                <c:pt idx="795">
                  <c:v>1.2097597999999999E-18</c:v>
                </c:pt>
                <c:pt idx="796">
                  <c:v>1.1838218E-18</c:v>
                </c:pt>
                <c:pt idx="797">
                  <c:v>1.1567091E-18</c:v>
                </c:pt>
                <c:pt idx="798">
                  <c:v>1.1284218000000001E-18</c:v>
                </c:pt>
                <c:pt idx="799">
                  <c:v>1.0989597999999999E-18</c:v>
                </c:pt>
                <c:pt idx="800">
                  <c:v>1.0989597999999999E-18</c:v>
                </c:pt>
                <c:pt idx="801">
                  <c:v>1.0691715999999999E-18</c:v>
                </c:pt>
                <c:pt idx="802">
                  <c:v>1.0392041E-18</c:v>
                </c:pt>
                <c:pt idx="803">
                  <c:v>1.0090573E-18</c:v>
                </c:pt>
                <c:pt idx="804">
                  <c:v>9.7873130000000001E-19</c:v>
                </c:pt>
                <c:pt idx="805">
                  <c:v>9.7873130000000001E-19</c:v>
                </c:pt>
                <c:pt idx="806">
                  <c:v>9.4884099999999993E-19</c:v>
                </c:pt>
                <c:pt idx="807">
                  <c:v>9.1950020000000006E-19</c:v>
                </c:pt>
                <c:pt idx="808">
                  <c:v>8.9070869999999996E-19</c:v>
                </c:pt>
                <c:pt idx="809">
                  <c:v>8.6246652999999997E-19</c:v>
                </c:pt>
                <c:pt idx="810">
                  <c:v>8.6246652999999997E-19</c:v>
                </c:pt>
                <c:pt idx="811">
                  <c:v>8.3518219999999998E-19</c:v>
                </c:pt>
                <c:pt idx="812">
                  <c:v>8.0892934E-19</c:v>
                </c:pt>
                <c:pt idx="813">
                  <c:v>7.8370792999999998E-19</c:v>
                </c:pt>
                <c:pt idx="814">
                  <c:v>7.5951796000000003E-19</c:v>
                </c:pt>
                <c:pt idx="815">
                  <c:v>7.5951796000000003E-19</c:v>
                </c:pt>
                <c:pt idx="816">
                  <c:v>7.3660029999999998E-19</c:v>
                </c:pt>
                <c:pt idx="817">
                  <c:v>7.1498715999999997E-19</c:v>
                </c:pt>
                <c:pt idx="818">
                  <c:v>6.9467853E-19</c:v>
                </c:pt>
                <c:pt idx="819">
                  <c:v>6.7567446999999997E-19</c:v>
                </c:pt>
                <c:pt idx="820">
                  <c:v>6.7567446999999997E-19</c:v>
                </c:pt>
                <c:pt idx="821">
                  <c:v>6.5808727000000002E-19</c:v>
                </c:pt>
                <c:pt idx="822">
                  <c:v>6.4191583000000001E-19</c:v>
                </c:pt>
                <c:pt idx="823">
                  <c:v>6.2716029999999999E-19</c:v>
                </c:pt>
                <c:pt idx="824">
                  <c:v>6.1382054E-19</c:v>
                </c:pt>
                <c:pt idx="825">
                  <c:v>6.1382054E-19</c:v>
                </c:pt>
                <c:pt idx="826">
                  <c:v>6.0192014999999996E-19</c:v>
                </c:pt>
                <c:pt idx="827">
                  <c:v>5.9142886000000002E-19</c:v>
                </c:pt>
                <c:pt idx="828">
                  <c:v>5.8234669999999996E-19</c:v>
                </c:pt>
                <c:pt idx="829">
                  <c:v>5.7467364999999999E-19</c:v>
                </c:pt>
                <c:pt idx="830">
                  <c:v>5.7467364999999999E-19</c:v>
                </c:pt>
                <c:pt idx="831">
                  <c:v>5.6837865000000004E-19</c:v>
                </c:pt>
                <c:pt idx="832">
                  <c:v>5.6340429999999998E-19</c:v>
                </c:pt>
                <c:pt idx="833">
                  <c:v>5.5975060000000002E-19</c:v>
                </c:pt>
                <c:pt idx="834">
                  <c:v>5.5741759999999997E-19</c:v>
                </c:pt>
                <c:pt idx="835">
                  <c:v>5.5741759999999997E-19</c:v>
                </c:pt>
                <c:pt idx="836">
                  <c:v>5.5634756999999998E-19</c:v>
                </c:pt>
                <c:pt idx="837">
                  <c:v>5.5645559999999998E-19</c:v>
                </c:pt>
                <c:pt idx="838">
                  <c:v>5.5774183000000002E-19</c:v>
                </c:pt>
                <c:pt idx="839">
                  <c:v>5.6020616E-19</c:v>
                </c:pt>
                <c:pt idx="840">
                  <c:v>5.6020616E-19</c:v>
                </c:pt>
                <c:pt idx="841">
                  <c:v>5.6378386999999997E-19</c:v>
                </c:pt>
                <c:pt idx="842">
                  <c:v>5.6835853999999997E-19</c:v>
                </c:pt>
                <c:pt idx="843">
                  <c:v>5.7393016999999999E-19</c:v>
                </c:pt>
                <c:pt idx="844">
                  <c:v>5.8049879999999996E-19</c:v>
                </c:pt>
                <c:pt idx="845">
                  <c:v>5.8049879999999996E-19</c:v>
                </c:pt>
                <c:pt idx="846">
                  <c:v>5.8800484999999999E-19</c:v>
                </c:pt>
                <c:pt idx="847">
                  <c:v>5.9629703000000003E-19</c:v>
                </c:pt>
                <c:pt idx="848">
                  <c:v>6.0537533999999997E-19</c:v>
                </c:pt>
                <c:pt idx="849">
                  <c:v>6.1523983000000002E-19</c:v>
                </c:pt>
                <c:pt idx="850">
                  <c:v>6.1523983000000002E-19</c:v>
                </c:pt>
                <c:pt idx="851">
                  <c:v>6.2584429999999996E-19</c:v>
                </c:pt>
                <c:pt idx="852">
                  <c:v>6.3699850000000002E-19</c:v>
                </c:pt>
                <c:pt idx="853">
                  <c:v>6.4870254000000003E-19</c:v>
                </c:pt>
                <c:pt idx="854">
                  <c:v>6.6095634000000001E-19</c:v>
                </c:pt>
                <c:pt idx="855">
                  <c:v>6.6095634000000001E-19</c:v>
                </c:pt>
                <c:pt idx="856">
                  <c:v>6.7373459999999997E-19</c:v>
                </c:pt>
                <c:pt idx="857">
                  <c:v>6.8680433999999997E-19</c:v>
                </c:pt>
                <c:pt idx="858">
                  <c:v>7.0016550000000003E-19</c:v>
                </c:pt>
                <c:pt idx="859">
                  <c:v>7.1381815000000003E-19</c:v>
                </c:pt>
                <c:pt idx="860">
                  <c:v>7.1381815000000003E-19</c:v>
                </c:pt>
                <c:pt idx="861">
                  <c:v>7.2776307000000003E-19</c:v>
                </c:pt>
                <c:pt idx="862">
                  <c:v>7.4172535999999998E-19</c:v>
                </c:pt>
                <c:pt idx="863">
                  <c:v>7.5570507E-19</c:v>
                </c:pt>
                <c:pt idx="864">
                  <c:v>7.6970219999999998E-19</c:v>
                </c:pt>
                <c:pt idx="865">
                  <c:v>7.6970219999999998E-19</c:v>
                </c:pt>
                <c:pt idx="866">
                  <c:v>7.8374729999999998E-19</c:v>
                </c:pt>
                <c:pt idx="867">
                  <c:v>7.9753176999999996E-19</c:v>
                </c:pt>
                <c:pt idx="868">
                  <c:v>8.1105559999999995E-19</c:v>
                </c:pt>
                <c:pt idx="869">
                  <c:v>8.2431882999999998E-19</c:v>
                </c:pt>
                <c:pt idx="870">
                  <c:v>8.2431882999999998E-19</c:v>
                </c:pt>
                <c:pt idx="871">
                  <c:v>8.3738197000000004E-19</c:v>
                </c:pt>
                <c:pt idx="872">
                  <c:v>8.4991470000000001E-19</c:v>
                </c:pt>
                <c:pt idx="873">
                  <c:v>8.6191689999999997E-19</c:v>
                </c:pt>
                <c:pt idx="874">
                  <c:v>8.733887E-19</c:v>
                </c:pt>
                <c:pt idx="875">
                  <c:v>8.733887E-19</c:v>
                </c:pt>
                <c:pt idx="876">
                  <c:v>8.8443359999999994E-19</c:v>
                </c:pt>
                <c:pt idx="877">
                  <c:v>8.9470370000000003E-19</c:v>
                </c:pt>
                <c:pt idx="878">
                  <c:v>9.0419890000000005E-19</c:v>
                </c:pt>
                <c:pt idx="879">
                  <c:v>9.1291930000000003E-19</c:v>
                </c:pt>
                <c:pt idx="880">
                  <c:v>9.1291930000000003E-19</c:v>
                </c:pt>
                <c:pt idx="881">
                  <c:v>9.2101689999999991E-19</c:v>
                </c:pt>
                <c:pt idx="882">
                  <c:v>9.281413E-19</c:v>
                </c:pt>
                <c:pt idx="883">
                  <c:v>9.3429249999999991E-19</c:v>
                </c:pt>
                <c:pt idx="884">
                  <c:v>9.3947060000000007E-19</c:v>
                </c:pt>
                <c:pt idx="885">
                  <c:v>9.3947060000000007E-19</c:v>
                </c:pt>
                <c:pt idx="886">
                  <c:v>9.4387540000000003E-19</c:v>
                </c:pt>
                <c:pt idx="887">
                  <c:v>9.4717109999999999E-19</c:v>
                </c:pt>
                <c:pt idx="888">
                  <c:v>9.4935759999999991E-19</c:v>
                </c:pt>
                <c:pt idx="889">
                  <c:v>9.5043489999999999E-19</c:v>
                </c:pt>
                <c:pt idx="890">
                  <c:v>9.5043489999999999E-19</c:v>
                </c:pt>
                <c:pt idx="891">
                  <c:v>9.50654E-19</c:v>
                </c:pt>
                <c:pt idx="892">
                  <c:v>9.4970309999999995E-19</c:v>
                </c:pt>
                <c:pt idx="893">
                  <c:v>9.4758239999999991E-19</c:v>
                </c:pt>
                <c:pt idx="894">
                  <c:v>9.4429170000000002E-19</c:v>
                </c:pt>
                <c:pt idx="895">
                  <c:v>9.4429170000000002E-19</c:v>
                </c:pt>
                <c:pt idx="896">
                  <c:v>9.401242E-19</c:v>
                </c:pt>
                <c:pt idx="897">
                  <c:v>9.3480760000000005E-19</c:v>
                </c:pt>
                <c:pt idx="898">
                  <c:v>9.2834189999999998E-19</c:v>
                </c:pt>
                <c:pt idx="899">
                  <c:v>9.2072709999999998E-19</c:v>
                </c:pt>
                <c:pt idx="900">
                  <c:v>9.2072709999999998E-19</c:v>
                </c:pt>
                <c:pt idx="901">
                  <c:v>9.1228260000000005E-19</c:v>
                </c:pt>
                <c:pt idx="902">
                  <c:v>9.0278699999999992E-19</c:v>
                </c:pt>
                <c:pt idx="903">
                  <c:v>8.9224019999999994E-19</c:v>
                </c:pt>
                <c:pt idx="904">
                  <c:v>8.8064229999999996E-19</c:v>
                </c:pt>
                <c:pt idx="905">
                  <c:v>8.8064229999999996E-19</c:v>
                </c:pt>
                <c:pt idx="906">
                  <c:v>8.6832870000000004E-19</c:v>
                </c:pt>
                <c:pt idx="907">
                  <c:v>8.551267E-19</c:v>
                </c:pt>
                <c:pt idx="908">
                  <c:v>8.4103630000000003E-19</c:v>
                </c:pt>
                <c:pt idx="909">
                  <c:v>8.2605750000000002E-19</c:v>
                </c:pt>
                <c:pt idx="910">
                  <c:v>8.2605750000000002E-19</c:v>
                </c:pt>
                <c:pt idx="911">
                  <c:v>8.1052890000000001E-19</c:v>
                </c:pt>
                <c:pt idx="912">
                  <c:v>7.9432143E-19</c:v>
                </c:pt>
                <c:pt idx="913">
                  <c:v>7.7743505999999996E-19</c:v>
                </c:pt>
                <c:pt idx="914">
                  <c:v>7.5986980000000005E-19</c:v>
                </c:pt>
                <c:pt idx="915">
                  <c:v>7.5986980000000005E-19</c:v>
                </c:pt>
                <c:pt idx="916">
                  <c:v>7.4195087000000004E-19</c:v>
                </c:pt>
                <c:pt idx="917">
                  <c:v>7.235896E-19</c:v>
                </c:pt>
                <c:pt idx="918">
                  <c:v>7.04786E-19</c:v>
                </c:pt>
                <c:pt idx="919">
                  <c:v>6.8554015E-19</c:v>
                </c:pt>
                <c:pt idx="920">
                  <c:v>6.8554015E-19</c:v>
                </c:pt>
                <c:pt idx="921">
                  <c:v>6.6615389999999996E-19</c:v>
                </c:pt>
                <c:pt idx="922">
                  <c:v>6.4657029999999999E-19</c:v>
                </c:pt>
                <c:pt idx="923">
                  <c:v>6.2678934E-19</c:v>
                </c:pt>
                <c:pt idx="924">
                  <c:v>6.0681100000000004E-19</c:v>
                </c:pt>
                <c:pt idx="925">
                  <c:v>6.0681100000000004E-19</c:v>
                </c:pt>
                <c:pt idx="926">
                  <c:v>5.8689779999999999E-19</c:v>
                </c:pt>
                <c:pt idx="927">
                  <c:v>5.6701514999999999E-19</c:v>
                </c:pt>
                <c:pt idx="928">
                  <c:v>5.4716309999999995E-19</c:v>
                </c:pt>
                <c:pt idx="929">
                  <c:v>5.2734164999999998E-19</c:v>
                </c:pt>
                <c:pt idx="930">
                  <c:v>5.2734164999999998E-19</c:v>
                </c:pt>
                <c:pt idx="931">
                  <c:v>5.0776486999999997E-19</c:v>
                </c:pt>
                <c:pt idx="932">
                  <c:v>4.8841449999999999E-19</c:v>
                </c:pt>
                <c:pt idx="933">
                  <c:v>4.692905E-19</c:v>
                </c:pt>
                <c:pt idx="934">
                  <c:v>4.5039290000000004E-19</c:v>
                </c:pt>
                <c:pt idx="935">
                  <c:v>4.5039290000000004E-19</c:v>
                </c:pt>
                <c:pt idx="936">
                  <c:v>4.3187882999999998E-19</c:v>
                </c:pt>
                <c:pt idx="937">
                  <c:v>4.1374377E-19</c:v>
                </c:pt>
                <c:pt idx="938">
                  <c:v>3.959877E-19</c:v>
                </c:pt>
                <c:pt idx="939">
                  <c:v>3.7861065000000002E-19</c:v>
                </c:pt>
                <c:pt idx="940">
                  <c:v>3.7861065000000002E-19</c:v>
                </c:pt>
                <c:pt idx="941">
                  <c:v>3.6171961999999998E-19</c:v>
                </c:pt>
                <c:pt idx="942">
                  <c:v>3.4531139999999999E-19</c:v>
                </c:pt>
                <c:pt idx="943">
                  <c:v>3.2938603E-19</c:v>
                </c:pt>
                <c:pt idx="944">
                  <c:v>3.1394345E-19</c:v>
                </c:pt>
                <c:pt idx="945">
                  <c:v>3.1394345E-19</c:v>
                </c:pt>
                <c:pt idx="946">
                  <c:v>2.9904554000000002E-19</c:v>
                </c:pt>
                <c:pt idx="947">
                  <c:v>2.8468785999999999E-19</c:v>
                </c:pt>
                <c:pt idx="948">
                  <c:v>2.7087044999999998E-19</c:v>
                </c:pt>
                <c:pt idx="949">
                  <c:v>2.5759330000000002E-19</c:v>
                </c:pt>
                <c:pt idx="950">
                  <c:v>2.5759330000000002E-19</c:v>
                </c:pt>
                <c:pt idx="951">
                  <c:v>2.4488144000000002E-19</c:v>
                </c:pt>
                <c:pt idx="952">
                  <c:v>2.3272684999999999E-19</c:v>
                </c:pt>
                <c:pt idx="953">
                  <c:v>2.2112951999999998E-19</c:v>
                </c:pt>
                <c:pt idx="954">
                  <c:v>2.1008943999999999E-19</c:v>
                </c:pt>
                <c:pt idx="955">
                  <c:v>2.1008943999999999E-19</c:v>
                </c:pt>
                <c:pt idx="956">
                  <c:v>1.9960314E-19</c:v>
                </c:pt>
                <c:pt idx="957">
                  <c:v>1.8965916E-19</c:v>
                </c:pt>
                <c:pt idx="958">
                  <c:v>1.8025748E-19</c:v>
                </c:pt>
                <c:pt idx="959">
                  <c:v>1.7139811999999999E-19</c:v>
                </c:pt>
                <c:pt idx="960">
                  <c:v>1.7139811999999999E-19</c:v>
                </c:pt>
                <c:pt idx="961">
                  <c:v>1.6305703E-19</c:v>
                </c:pt>
                <c:pt idx="962">
                  <c:v>1.5522082999999999E-19</c:v>
                </c:pt>
                <c:pt idx="963">
                  <c:v>1.4788951E-19</c:v>
                </c:pt>
                <c:pt idx="964">
                  <c:v>1.4106305999999999E-19</c:v>
                </c:pt>
                <c:pt idx="965">
                  <c:v>1.4106305999999999E-19</c:v>
                </c:pt>
                <c:pt idx="966">
                  <c:v>1.3470653E-19</c:v>
                </c:pt>
                <c:pt idx="967">
                  <c:v>1.2880398E-19</c:v>
                </c:pt>
                <c:pt idx="968">
                  <c:v>1.2335540000000001E-19</c:v>
                </c:pt>
                <c:pt idx="969">
                  <c:v>1.1836081E-19</c:v>
                </c:pt>
                <c:pt idx="970">
                  <c:v>1.1836081E-19</c:v>
                </c:pt>
                <c:pt idx="971">
                  <c:v>1.1377990000000001E-19</c:v>
                </c:pt>
                <c:pt idx="972">
                  <c:v>1.0959616999999999E-19</c:v>
                </c:pt>
                <c:pt idx="973">
                  <c:v>1.05809655E-19</c:v>
                </c:pt>
                <c:pt idx="974">
                  <c:v>1.0242031999999999E-19</c:v>
                </c:pt>
                <c:pt idx="975">
                  <c:v>1.0242031999999999E-19</c:v>
                </c:pt>
                <c:pt idx="976">
                  <c:v>9.9388083999999999E-20</c:v>
                </c:pt>
                <c:pt idx="977">
                  <c:v>9.6695010000000001E-20</c:v>
                </c:pt>
                <c:pt idx="978">
                  <c:v>9.4341106000000002E-20</c:v>
                </c:pt>
                <c:pt idx="979">
                  <c:v>9.2326365000000003E-20</c:v>
                </c:pt>
                <c:pt idx="980">
                  <c:v>9.2326365000000003E-20</c:v>
                </c:pt>
                <c:pt idx="981">
                  <c:v>9.061392E-20</c:v>
                </c:pt>
                <c:pt idx="982">
                  <c:v>8.9185490000000005E-20</c:v>
                </c:pt>
                <c:pt idx="983">
                  <c:v>8.8041070000000004E-20</c:v>
                </c:pt>
                <c:pt idx="984">
                  <c:v>8.7180675000000006E-20</c:v>
                </c:pt>
                <c:pt idx="985">
                  <c:v>8.7180675000000006E-20</c:v>
                </c:pt>
                <c:pt idx="986">
                  <c:v>8.6573100000000003E-20</c:v>
                </c:pt>
                <c:pt idx="987">
                  <c:v>8.6198165000000004E-20</c:v>
                </c:pt>
                <c:pt idx="988">
                  <c:v>8.6055869999999997E-20</c:v>
                </c:pt>
                <c:pt idx="989">
                  <c:v>8.6146219999999997E-20</c:v>
                </c:pt>
                <c:pt idx="990">
                  <c:v>8.6146219999999997E-20</c:v>
                </c:pt>
                <c:pt idx="991">
                  <c:v>8.6444560000000004E-20</c:v>
                </c:pt>
                <c:pt idx="992">
                  <c:v>8.6928059999999998E-20</c:v>
                </c:pt>
                <c:pt idx="993">
                  <c:v>8.7596713999999999E-20</c:v>
                </c:pt>
                <c:pt idx="994">
                  <c:v>8.8450519999999999E-20</c:v>
                </c:pt>
                <c:pt idx="995">
                  <c:v>8.8450519999999999E-20</c:v>
                </c:pt>
                <c:pt idx="996">
                  <c:v>8.9470839999999998E-20</c:v>
                </c:pt>
                <c:pt idx="997">
                  <c:v>9.063036E-20</c:v>
                </c:pt>
                <c:pt idx="998">
                  <c:v>9.1929085999999999E-20</c:v>
                </c:pt>
                <c:pt idx="999">
                  <c:v>9.3367004E-20</c:v>
                </c:pt>
                <c:pt idx="1000">
                  <c:v>9.3367004E-20</c:v>
                </c:pt>
                <c:pt idx="1001">
                  <c:v>9.4932929999999999E-20</c:v>
                </c:pt>
                <c:pt idx="1002">
                  <c:v>9.6593630000000003E-20</c:v>
                </c:pt>
                <c:pt idx="1003">
                  <c:v>9.8349109999999997E-20</c:v>
                </c:pt>
                <c:pt idx="1004">
                  <c:v>1.0019938E-19</c:v>
                </c:pt>
                <c:pt idx="1005">
                  <c:v>1.0019938E-19</c:v>
                </c:pt>
                <c:pt idx="1006">
                  <c:v>1.02137664E-19</c:v>
                </c:pt>
                <c:pt idx="1007">
                  <c:v>1.04125773E-19</c:v>
                </c:pt>
                <c:pt idx="1008">
                  <c:v>1.0616372E-19</c:v>
                </c:pt>
                <c:pt idx="1009">
                  <c:v>1.0825149E-19</c:v>
                </c:pt>
                <c:pt idx="1010">
                  <c:v>1.0825149E-19</c:v>
                </c:pt>
                <c:pt idx="1011">
                  <c:v>1.1038900000000001E-19</c:v>
                </c:pt>
                <c:pt idx="1012">
                  <c:v>1.125313E-19</c:v>
                </c:pt>
                <c:pt idx="1013">
                  <c:v>1.1467841999999999E-19</c:v>
                </c:pt>
                <c:pt idx="1014">
                  <c:v>1.1683036E-19</c:v>
                </c:pt>
                <c:pt idx="1015">
                  <c:v>1.1683036E-19</c:v>
                </c:pt>
                <c:pt idx="1016">
                  <c:v>1.1899140000000001E-19</c:v>
                </c:pt>
                <c:pt idx="1017">
                  <c:v>1.2111218999999999E-19</c:v>
                </c:pt>
                <c:pt idx="1018">
                  <c:v>1.2319272E-19</c:v>
                </c:pt>
                <c:pt idx="1019">
                  <c:v>1.2523300000000001E-19</c:v>
                </c:pt>
                <c:pt idx="1020">
                  <c:v>1.2523300000000001E-19</c:v>
                </c:pt>
                <c:pt idx="1021">
                  <c:v>1.2724475E-19</c:v>
                </c:pt>
                <c:pt idx="1022">
                  <c:v>1.2917393E-19</c:v>
                </c:pt>
                <c:pt idx="1023">
                  <c:v>1.3102051000000001E-19</c:v>
                </c:pt>
                <c:pt idx="1024">
                  <c:v>1.3278450999999999E-19</c:v>
                </c:pt>
                <c:pt idx="1025">
                  <c:v>1.3278450999999999E-19</c:v>
                </c:pt>
                <c:pt idx="1026">
                  <c:v>1.344824E-19</c:v>
                </c:pt>
                <c:pt idx="1027">
                  <c:v>1.3605935999999999E-19</c:v>
                </c:pt>
                <c:pt idx="1028">
                  <c:v>1.3751534999999999E-19</c:v>
                </c:pt>
                <c:pt idx="1029">
                  <c:v>1.3885037999999999E-19</c:v>
                </c:pt>
                <c:pt idx="1030">
                  <c:v>1.3885037999999999E-19</c:v>
                </c:pt>
                <c:pt idx="1031">
                  <c:v>1.4009195E-19</c:v>
                </c:pt>
                <c:pt idx="1032">
                  <c:v>1.4118199999999999E-19</c:v>
                </c:pt>
                <c:pt idx="1033">
                  <c:v>1.4212050999999999E-19</c:v>
                </c:pt>
                <c:pt idx="1034">
                  <c:v>1.4290751000000001E-19</c:v>
                </c:pt>
                <c:pt idx="1035">
                  <c:v>1.4290751000000001E-19</c:v>
                </c:pt>
                <c:pt idx="1036">
                  <c:v>1.4357569E-19</c:v>
                </c:pt>
                <c:pt idx="1037">
                  <c:v>1.4407209999999999E-19</c:v>
                </c:pt>
                <c:pt idx="1038">
                  <c:v>1.4439676999999999E-19</c:v>
                </c:pt>
                <c:pt idx="1039">
                  <c:v>1.4454967E-19</c:v>
                </c:pt>
                <c:pt idx="1040">
                  <c:v>1.4454967E-19</c:v>
                </c:pt>
                <c:pt idx="1041">
                  <c:v>1.4457163999999999E-19</c:v>
                </c:pt>
                <c:pt idx="1042">
                  <c:v>1.4441339E-19</c:v>
                </c:pt>
                <c:pt idx="1043">
                  <c:v>1.4407491E-19</c:v>
                </c:pt>
                <c:pt idx="1044">
                  <c:v>1.4355621E-19</c:v>
                </c:pt>
                <c:pt idx="1045">
                  <c:v>1.4355621E-19</c:v>
                </c:pt>
                <c:pt idx="1046">
                  <c:v>1.4290168000000001E-19</c:v>
                </c:pt>
                <c:pt idx="1047">
                  <c:v>1.4207028999999999E-19</c:v>
                </c:pt>
                <c:pt idx="1048">
                  <c:v>1.4106204000000001E-19</c:v>
                </c:pt>
                <c:pt idx="1049">
                  <c:v>1.3987694000000001E-19</c:v>
                </c:pt>
                <c:pt idx="1050">
                  <c:v>1.3987694000000001E-19</c:v>
                </c:pt>
                <c:pt idx="1051">
                  <c:v>1.3856779999999999E-19</c:v>
                </c:pt>
                <c:pt idx="1052">
                  <c:v>1.3709708000000001E-19</c:v>
                </c:pt>
                <c:pt idx="1053">
                  <c:v>1.3546477000000001E-19</c:v>
                </c:pt>
                <c:pt idx="1054">
                  <c:v>1.3367087000000001E-19</c:v>
                </c:pt>
                <c:pt idx="1055">
                  <c:v>1.3367087000000001E-19</c:v>
                </c:pt>
                <c:pt idx="1056">
                  <c:v>1.3176837000000001E-19</c:v>
                </c:pt>
                <c:pt idx="1057">
                  <c:v>1.2973037000000001E-19</c:v>
                </c:pt>
                <c:pt idx="1058">
                  <c:v>1.2755687E-19</c:v>
                </c:pt>
                <c:pt idx="1059">
                  <c:v>1.2524788000000001E-19</c:v>
                </c:pt>
                <c:pt idx="1060">
                  <c:v>1.2524788000000001E-19</c:v>
                </c:pt>
                <c:pt idx="1061">
                  <c:v>1.2285797999999999E-19</c:v>
                </c:pt>
                <c:pt idx="1062">
                  <c:v>1.2036552000000001E-19</c:v>
                </c:pt>
                <c:pt idx="1063">
                  <c:v>1.1777049999999999E-19</c:v>
                </c:pt>
                <c:pt idx="1064">
                  <c:v>1.1507291999999999E-19</c:v>
                </c:pt>
                <c:pt idx="1065">
                  <c:v>1.1507291999999999E-19</c:v>
                </c:pt>
                <c:pt idx="1066">
                  <c:v>1.1232298E-19</c:v>
                </c:pt>
                <c:pt idx="1067">
                  <c:v>1.0950761000000001E-19</c:v>
                </c:pt>
                <c:pt idx="1068">
                  <c:v>1.0662681E-19</c:v>
                </c:pt>
                <c:pt idx="1069">
                  <c:v>1.03680576E-19</c:v>
                </c:pt>
                <c:pt idx="1070">
                  <c:v>1.03680576E-19</c:v>
                </c:pt>
                <c:pt idx="1071">
                  <c:v>1.007169E-19</c:v>
                </c:pt>
                <c:pt idx="1072">
                  <c:v>9.7724570000000003E-20</c:v>
                </c:pt>
                <c:pt idx="1073">
                  <c:v>9.4703604999999999E-20</c:v>
                </c:pt>
                <c:pt idx="1074">
                  <c:v>9.1653989999999999E-20</c:v>
                </c:pt>
                <c:pt idx="1075">
                  <c:v>9.1653989999999999E-20</c:v>
                </c:pt>
                <c:pt idx="1076">
                  <c:v>8.8616899999999994E-20</c:v>
                </c:pt>
                <c:pt idx="1077">
                  <c:v>8.5586154999999997E-20</c:v>
                </c:pt>
                <c:pt idx="1078">
                  <c:v>8.2561759999999997E-20</c:v>
                </c:pt>
                <c:pt idx="1079">
                  <c:v>7.9543729999999995E-20</c:v>
                </c:pt>
                <c:pt idx="1080">
                  <c:v>7.9543729999999995E-20</c:v>
                </c:pt>
                <c:pt idx="1081">
                  <c:v>7.6565394999999998E-20</c:v>
                </c:pt>
                <c:pt idx="1082">
                  <c:v>7.3622836E-20</c:v>
                </c:pt>
                <c:pt idx="1083">
                  <c:v>7.0716050000000003E-20</c:v>
                </c:pt>
                <c:pt idx="1084">
                  <c:v>6.7845050000000001E-20</c:v>
                </c:pt>
                <c:pt idx="1085">
                  <c:v>6.7845050000000001E-20</c:v>
                </c:pt>
                <c:pt idx="1086">
                  <c:v>6.5034809999999996E-20</c:v>
                </c:pt>
                <c:pt idx="1087">
                  <c:v>6.2283229999999999E-20</c:v>
                </c:pt>
                <c:pt idx="1088">
                  <c:v>5.9590305000000004E-20</c:v>
                </c:pt>
                <c:pt idx="1089">
                  <c:v>5.6956040000000003E-20</c:v>
                </c:pt>
                <c:pt idx="1090">
                  <c:v>5.6956040000000003E-20</c:v>
                </c:pt>
                <c:pt idx="1091">
                  <c:v>5.4397849999999996E-20</c:v>
                </c:pt>
                <c:pt idx="1092">
                  <c:v>5.1913654999999999E-20</c:v>
                </c:pt>
                <c:pt idx="1093">
                  <c:v>4.9503453999999999E-20</c:v>
                </c:pt>
                <c:pt idx="1094">
                  <c:v>4.7167247000000002E-20</c:v>
                </c:pt>
                <c:pt idx="1095">
                  <c:v>4.7167247000000002E-20</c:v>
                </c:pt>
                <c:pt idx="1096">
                  <c:v>4.4915247999999998E-20</c:v>
                </c:pt>
                <c:pt idx="1097">
                  <c:v>4.2745381999999998E-20</c:v>
                </c:pt>
                <c:pt idx="1098">
                  <c:v>4.0657653000000003E-20</c:v>
                </c:pt>
                <c:pt idx="1099">
                  <c:v>3.8652059999999997E-20</c:v>
                </c:pt>
                <c:pt idx="1100">
                  <c:v>3.8652059999999997E-20</c:v>
                </c:pt>
                <c:pt idx="1101">
                  <c:v>3.6732836000000001E-20</c:v>
                </c:pt>
                <c:pt idx="1102">
                  <c:v>3.4897644999999998E-20</c:v>
                </c:pt>
                <c:pt idx="1103">
                  <c:v>3.3146484000000002E-20</c:v>
                </c:pt>
                <c:pt idx="1104">
                  <c:v>3.1479357000000002E-20</c:v>
                </c:pt>
                <c:pt idx="1105">
                  <c:v>3.1479357000000002E-20</c:v>
                </c:pt>
                <c:pt idx="1106">
                  <c:v>2.9896009999999998E-20</c:v>
                </c:pt>
                <c:pt idx="1107">
                  <c:v>2.8393780000000003E-20</c:v>
                </c:pt>
                <c:pt idx="1108">
                  <c:v>2.6972658999999999E-20</c:v>
                </c:pt>
                <c:pt idx="1109">
                  <c:v>2.5632652E-20</c:v>
                </c:pt>
                <c:pt idx="1110">
                  <c:v>2.5632652E-20</c:v>
                </c:pt>
                <c:pt idx="1111">
                  <c:v>2.4370434000000001E-20</c:v>
                </c:pt>
                <c:pt idx="1112">
                  <c:v>2.3182959999999999E-20</c:v>
                </c:pt>
                <c:pt idx="1113">
                  <c:v>2.2070225999999999E-20</c:v>
                </c:pt>
                <c:pt idx="1114">
                  <c:v>2.1032234E-20</c:v>
                </c:pt>
                <c:pt idx="1115">
                  <c:v>2.1032234E-20</c:v>
                </c:pt>
                <c:pt idx="1116">
                  <c:v>2.0063864999999999E-20</c:v>
                </c:pt>
                <c:pt idx="1117">
                  <c:v>1.9161678000000001E-20</c:v>
                </c:pt>
                <c:pt idx="1118">
                  <c:v>1.8325671000000001E-20</c:v>
                </c:pt>
                <c:pt idx="1119">
                  <c:v>1.7555841999999999E-20</c:v>
                </c:pt>
                <c:pt idx="1120">
                  <c:v>1.7555841999999999E-20</c:v>
                </c:pt>
                <c:pt idx="1121">
                  <c:v>1.6846207E-20</c:v>
                </c:pt>
                <c:pt idx="1122">
                  <c:v>1.619327E-20</c:v>
                </c:pt>
                <c:pt idx="1123">
                  <c:v>1.5597031999999999E-20</c:v>
                </c:pt>
                <c:pt idx="1124">
                  <c:v>1.5057489999999999E-20</c:v>
                </c:pt>
                <c:pt idx="1125">
                  <c:v>1.5057489999999999E-20</c:v>
                </c:pt>
                <c:pt idx="1126">
                  <c:v>1.4568670000000001E-20</c:v>
                </c:pt>
                <c:pt idx="1127">
                  <c:v>1.4126922000000001E-20</c:v>
                </c:pt>
                <c:pt idx="1128">
                  <c:v>1.3732245E-20</c:v>
                </c:pt>
                <c:pt idx="1129">
                  <c:v>1.3384641E-20</c:v>
                </c:pt>
                <c:pt idx="1130">
                  <c:v>1.3384641E-20</c:v>
                </c:pt>
                <c:pt idx="1131">
                  <c:v>1.3078731E-20</c:v>
                </c:pt>
                <c:pt idx="1132">
                  <c:v>1.2810789E-20</c:v>
                </c:pt>
                <c:pt idx="1133">
                  <c:v>1.25808145E-20</c:v>
                </c:pt>
                <c:pt idx="1134">
                  <c:v>1.2388807E-20</c:v>
                </c:pt>
                <c:pt idx="1135">
                  <c:v>1.2388807E-20</c:v>
                </c:pt>
                <c:pt idx="1136">
                  <c:v>1.2230232000000001E-20</c:v>
                </c:pt>
                <c:pt idx="1137">
                  <c:v>1.2101102999999999E-20</c:v>
                </c:pt>
                <c:pt idx="1138">
                  <c:v>1.2001420000000001E-20</c:v>
                </c:pt>
                <c:pt idx="1139">
                  <c:v>1.1931182E-20</c:v>
                </c:pt>
                <c:pt idx="1140">
                  <c:v>1.1931182E-20</c:v>
                </c:pt>
                <c:pt idx="1141">
                  <c:v>1.1886971000000001E-20</c:v>
                </c:pt>
                <c:pt idx="1142">
                  <c:v>1.186441E-20</c:v>
                </c:pt>
                <c:pt idx="1143">
                  <c:v>1.18635E-20</c:v>
                </c:pt>
                <c:pt idx="1144">
                  <c:v>1.188424E-20</c:v>
                </c:pt>
                <c:pt idx="1145">
                  <c:v>1.188424E-20</c:v>
                </c:pt>
                <c:pt idx="1146">
                  <c:v>1.19241405E-20</c:v>
                </c:pt>
                <c:pt idx="1147">
                  <c:v>1.1978526999999999E-20</c:v>
                </c:pt>
                <c:pt idx="1148">
                  <c:v>1.20474E-20</c:v>
                </c:pt>
                <c:pt idx="1149">
                  <c:v>1.21307596E-20</c:v>
                </c:pt>
                <c:pt idx="1150">
                  <c:v>1.21307596E-20</c:v>
                </c:pt>
                <c:pt idx="1151">
                  <c:v>1.22271415E-20</c:v>
                </c:pt>
                <c:pt idx="1152">
                  <c:v>1.2331388E-20</c:v>
                </c:pt>
                <c:pt idx="1153">
                  <c:v>1.2443501E-20</c:v>
                </c:pt>
                <c:pt idx="1154">
                  <c:v>1.25634784E-20</c:v>
                </c:pt>
                <c:pt idx="1155">
                  <c:v>1.25634784E-20</c:v>
                </c:pt>
                <c:pt idx="1156">
                  <c:v>1.2690809E-20</c:v>
                </c:pt>
                <c:pt idx="1157">
                  <c:v>1.2819914E-20</c:v>
                </c:pt>
                <c:pt idx="1158">
                  <c:v>1.2950792E-20</c:v>
                </c:pt>
                <c:pt idx="1159">
                  <c:v>1.3083443999999999E-20</c:v>
                </c:pt>
                <c:pt idx="1160">
                  <c:v>1.3083443999999999E-20</c:v>
                </c:pt>
                <c:pt idx="1161">
                  <c:v>1.3218278E-20</c:v>
                </c:pt>
                <c:pt idx="1162">
                  <c:v>1.3349393E-20</c:v>
                </c:pt>
                <c:pt idx="1163">
                  <c:v>1.3476787000000001E-20</c:v>
                </c:pt>
                <c:pt idx="1164">
                  <c:v>1.3600462E-20</c:v>
                </c:pt>
                <c:pt idx="1165">
                  <c:v>1.3600462E-20</c:v>
                </c:pt>
                <c:pt idx="1166">
                  <c:v>1.3721665E-20</c:v>
                </c:pt>
                <c:pt idx="1167">
                  <c:v>1.3834349000000001E-20</c:v>
                </c:pt>
                <c:pt idx="1168">
                  <c:v>1.3938514000000001E-20</c:v>
                </c:pt>
                <c:pt idx="1169">
                  <c:v>1.4034158E-20</c:v>
                </c:pt>
                <c:pt idx="1170">
                  <c:v>1.4034158E-20</c:v>
                </c:pt>
                <c:pt idx="1171">
                  <c:v>1.4123413999999999E-20</c:v>
                </c:pt>
                <c:pt idx="1172">
                  <c:v>1.4200227E-20</c:v>
                </c:pt>
                <c:pt idx="1173">
                  <c:v>1.4264597E-20</c:v>
                </c:pt>
                <c:pt idx="1174">
                  <c:v>1.4316525000000001E-20</c:v>
                </c:pt>
                <c:pt idx="1175">
                  <c:v>1.4316525000000001E-20</c:v>
                </c:pt>
                <c:pt idx="1176">
                  <c:v>1.4359006999999999E-20</c:v>
                </c:pt>
                <c:pt idx="1177">
                  <c:v>1.4386244000000001E-20</c:v>
                </c:pt>
                <c:pt idx="1178">
                  <c:v>1.4398234E-20</c:v>
                </c:pt>
                <c:pt idx="1179">
                  <c:v>1.4394977999999999E-20</c:v>
                </c:pt>
                <c:pt idx="1180">
                  <c:v>1.4394977999999999E-20</c:v>
                </c:pt>
                <c:pt idx="1181">
                  <c:v>1.4380238000000001E-20</c:v>
                </c:pt>
                <c:pt idx="1182">
                  <c:v>1.4348695E-20</c:v>
                </c:pt>
                <c:pt idx="1183">
                  <c:v>1.4300349999999999E-20</c:v>
                </c:pt>
                <c:pt idx="1184">
                  <c:v>1.4235202999999999E-20</c:v>
                </c:pt>
                <c:pt idx="1185">
                  <c:v>1.4235202999999999E-20</c:v>
                </c:pt>
                <c:pt idx="1186">
                  <c:v>1.4157792E-20</c:v>
                </c:pt>
                <c:pt idx="1187">
                  <c:v>1.4063367999999999E-20</c:v>
                </c:pt>
                <c:pt idx="1188">
                  <c:v>1.3951929999999999E-20</c:v>
                </c:pt>
                <c:pt idx="1189">
                  <c:v>1.3823476999999999E-20</c:v>
                </c:pt>
                <c:pt idx="1190">
                  <c:v>1.3823476999999999E-20</c:v>
                </c:pt>
                <c:pt idx="1191">
                  <c:v>1.3683125999999999E-20</c:v>
                </c:pt>
                <c:pt idx="1192">
                  <c:v>1.352691E-20</c:v>
                </c:pt>
                <c:pt idx="1193">
                  <c:v>1.335483E-20</c:v>
                </c:pt>
                <c:pt idx="1194">
                  <c:v>1.31668865E-20</c:v>
                </c:pt>
                <c:pt idx="1195">
                  <c:v>1.31668865E-20</c:v>
                </c:pt>
                <c:pt idx="1196">
                  <c:v>1.2968406E-20</c:v>
                </c:pt>
                <c:pt idx="1197">
                  <c:v>1.2756352000000001E-20</c:v>
                </c:pt>
                <c:pt idx="1198">
                  <c:v>1.2530723E-20</c:v>
                </c:pt>
                <c:pt idx="1199">
                  <c:v>1.2291520999999999E-20</c:v>
                </c:pt>
                <c:pt idx="1200">
                  <c:v>1.2291520999999999E-20</c:v>
                </c:pt>
                <c:pt idx="1201">
                  <c:v>1.2044250000000001E-20</c:v>
                </c:pt>
                <c:pt idx="1202">
                  <c:v>1.1786536999999999E-20</c:v>
                </c:pt>
                <c:pt idx="1203">
                  <c:v>1.1518384E-20</c:v>
                </c:pt>
                <c:pt idx="1204">
                  <c:v>1.1239791E-20</c:v>
                </c:pt>
                <c:pt idx="1205">
                  <c:v>1.1239791E-20</c:v>
                </c:pt>
                <c:pt idx="1206">
                  <c:v>1.095614E-20</c:v>
                </c:pt>
                <c:pt idx="1207">
                  <c:v>1.0665738999999999E-20</c:v>
                </c:pt>
                <c:pt idx="1208">
                  <c:v>1.0368586E-20</c:v>
                </c:pt>
                <c:pt idx="1209">
                  <c:v>1.0064684E-20</c:v>
                </c:pt>
                <c:pt idx="1210">
                  <c:v>1.0064684E-20</c:v>
                </c:pt>
                <c:pt idx="1211">
                  <c:v>9.7589499999999994E-21</c:v>
                </c:pt>
                <c:pt idx="1212">
                  <c:v>9.4502940000000002E-21</c:v>
                </c:pt>
                <c:pt idx="1213">
                  <c:v>9.1387150000000004E-21</c:v>
                </c:pt>
                <c:pt idx="1214">
                  <c:v>8.8242140000000003E-21</c:v>
                </c:pt>
                <c:pt idx="1215">
                  <c:v>8.8242140000000003E-21</c:v>
                </c:pt>
                <c:pt idx="1216">
                  <c:v>8.5110689999999999E-21</c:v>
                </c:pt>
                <c:pt idx="1217">
                  <c:v>8.1985973999999998E-21</c:v>
                </c:pt>
                <c:pt idx="1218">
                  <c:v>7.8867979999999993E-21</c:v>
                </c:pt>
                <c:pt idx="1219">
                  <c:v>7.5756714000000002E-21</c:v>
                </c:pt>
                <c:pt idx="1220">
                  <c:v>7.5756714000000002E-21</c:v>
                </c:pt>
                <c:pt idx="1221">
                  <c:v>7.2686959999999993E-21</c:v>
                </c:pt>
                <c:pt idx="1222">
                  <c:v>6.9654920000000006E-21</c:v>
                </c:pt>
                <c:pt idx="1223">
                  <c:v>6.6660575000000001E-21</c:v>
                </c:pt>
                <c:pt idx="1224">
                  <c:v>6.3703939999999997E-21</c:v>
                </c:pt>
                <c:pt idx="1225">
                  <c:v>6.3703939999999997E-21</c:v>
                </c:pt>
                <c:pt idx="1226">
                  <c:v>6.0811060000000003E-21</c:v>
                </c:pt>
                <c:pt idx="1227">
                  <c:v>5.7979705999999999E-21</c:v>
                </c:pt>
                <c:pt idx="1228">
                  <c:v>5.5209879999999999E-21</c:v>
                </c:pt>
                <c:pt idx="1229">
                  <c:v>5.2501577999999999E-21</c:v>
                </c:pt>
                <c:pt idx="1230">
                  <c:v>5.2501577999999999E-21</c:v>
                </c:pt>
                <c:pt idx="1231">
                  <c:v>4.9872706000000001E-21</c:v>
                </c:pt>
                <c:pt idx="1232">
                  <c:v>4.7321210000000001E-21</c:v>
                </c:pt>
                <c:pt idx="1233">
                  <c:v>4.4847094999999999E-21</c:v>
                </c:pt>
                <c:pt idx="1234">
                  <c:v>4.2450356000000001E-21</c:v>
                </c:pt>
                <c:pt idx="1235">
                  <c:v>4.2450356000000001E-21</c:v>
                </c:pt>
                <c:pt idx="1236">
                  <c:v>4.0141280000000002E-21</c:v>
                </c:pt>
                <c:pt idx="1237">
                  <c:v>3.7917765E-21</c:v>
                </c:pt>
                <c:pt idx="1238">
                  <c:v>3.5779799999999998E-21</c:v>
                </c:pt>
                <c:pt idx="1239">
                  <c:v>3.3727390000000001E-21</c:v>
                </c:pt>
                <c:pt idx="1240">
                  <c:v>3.3727390000000001E-21</c:v>
                </c:pt>
                <c:pt idx="1241">
                  <c:v>3.176427E-21</c:v>
                </c:pt>
                <c:pt idx="1242">
                  <c:v>2.988814E-21</c:v>
                </c:pt>
                <c:pt idx="1243">
                  <c:v>2.8098999999999999E-21</c:v>
                </c:pt>
                <c:pt idx="1244">
                  <c:v>2.6396848E-21</c:v>
                </c:pt>
                <c:pt idx="1245">
                  <c:v>2.6396848E-21</c:v>
                </c:pt>
                <c:pt idx="1246">
                  <c:v>2.4780409999999998E-21</c:v>
                </c:pt>
                <c:pt idx="1247">
                  <c:v>2.3247043000000001E-21</c:v>
                </c:pt>
                <c:pt idx="1248">
                  <c:v>2.1796739999999998E-21</c:v>
                </c:pt>
                <c:pt idx="1249">
                  <c:v>2.0429507000000001E-21</c:v>
                </c:pt>
                <c:pt idx="1250">
                  <c:v>2.0429507000000001E-21</c:v>
                </c:pt>
                <c:pt idx="1251">
                  <c:v>1.9140708999999999E-21</c:v>
                </c:pt>
                <c:pt idx="1252">
                  <c:v>1.7927377000000002E-21</c:v>
                </c:pt>
                <c:pt idx="1253">
                  <c:v>1.6789513E-21</c:v>
                </c:pt>
                <c:pt idx="1254">
                  <c:v>1.5727115E-21</c:v>
                </c:pt>
                <c:pt idx="1255">
                  <c:v>1.5727115E-21</c:v>
                </c:pt>
                <c:pt idx="1256">
                  <c:v>1.4733622000000001E-21</c:v>
                </c:pt>
                <c:pt idx="1257">
                  <c:v>1.3805942E-21</c:v>
                </c:pt>
                <c:pt idx="1258">
                  <c:v>1.2944075999999999E-21</c:v>
                </c:pt>
                <c:pt idx="1259">
                  <c:v>1.2148024E-21</c:v>
                </c:pt>
                <c:pt idx="1260">
                  <c:v>1.2148024E-21</c:v>
                </c:pt>
                <c:pt idx="1261">
                  <c:v>1.1410465E-21</c:v>
                </c:pt>
                <c:pt idx="1262">
                  <c:v>1.0728388E-21</c:v>
                </c:pt>
                <c:pt idx="1263">
                  <c:v>1.0101792E-21</c:v>
                </c:pt>
                <c:pt idx="1264">
                  <c:v>9.5306770000000003E-22</c:v>
                </c:pt>
                <c:pt idx="1265">
                  <c:v>9.5306770000000003E-22</c:v>
                </c:pt>
                <c:pt idx="1266">
                  <c:v>9.0078349999999999E-22</c:v>
                </c:pt>
                <c:pt idx="1267">
                  <c:v>8.5304610000000006E-22</c:v>
                </c:pt>
                <c:pt idx="1268">
                  <c:v>8.0985505999999997E-22</c:v>
                </c:pt>
                <c:pt idx="1269">
                  <c:v>7.7121069999999999E-22</c:v>
                </c:pt>
                <c:pt idx="1270">
                  <c:v>7.7121069999999999E-22</c:v>
                </c:pt>
                <c:pt idx="1271">
                  <c:v>7.3646230000000004E-22</c:v>
                </c:pt>
                <c:pt idx="1272">
                  <c:v>7.0534786999999999E-22</c:v>
                </c:pt>
                <c:pt idx="1273">
                  <c:v>6.7786750000000003E-22</c:v>
                </c:pt>
                <c:pt idx="1274">
                  <c:v>6.5402112999999997E-22</c:v>
                </c:pt>
                <c:pt idx="1275">
                  <c:v>6.5402112999999997E-22</c:v>
                </c:pt>
                <c:pt idx="1276">
                  <c:v>6.3325709999999996E-22</c:v>
                </c:pt>
                <c:pt idx="1277">
                  <c:v>6.1533379999999999E-22</c:v>
                </c:pt>
                <c:pt idx="1278">
                  <c:v>6.0025146000000002E-22</c:v>
                </c:pt>
                <c:pt idx="1279">
                  <c:v>5.8800989999999996E-22</c:v>
                </c:pt>
                <c:pt idx="1280">
                  <c:v>5.8800989999999996E-22</c:v>
                </c:pt>
                <c:pt idx="1281">
                  <c:v>5.7817077000000005E-22</c:v>
                </c:pt>
                <c:pt idx="1282">
                  <c:v>5.7050016999999997E-22</c:v>
                </c:pt>
                <c:pt idx="1283">
                  <c:v>5.6499802999999998E-22</c:v>
                </c:pt>
                <c:pt idx="1284">
                  <c:v>5.6166436999999996E-22</c:v>
                </c:pt>
                <c:pt idx="1285">
                  <c:v>5.6166436999999996E-22</c:v>
                </c:pt>
                <c:pt idx="1286">
                  <c:v>5.6016670000000001E-22</c:v>
                </c:pt>
                <c:pt idx="1287">
                  <c:v>5.6026979999999997E-22</c:v>
                </c:pt>
                <c:pt idx="1288">
                  <c:v>5.6197364999999997E-22</c:v>
                </c:pt>
                <c:pt idx="1289">
                  <c:v>5.6527823999999997E-22</c:v>
                </c:pt>
                <c:pt idx="1290">
                  <c:v>5.6527823999999997E-22</c:v>
                </c:pt>
                <c:pt idx="1291">
                  <c:v>5.6994436000000004E-22</c:v>
                </c:pt>
                <c:pt idx="1292">
                  <c:v>5.7572286000000003E-22</c:v>
                </c:pt>
                <c:pt idx="1293">
                  <c:v>5.8261380000000004E-22</c:v>
                </c:pt>
                <c:pt idx="1294">
                  <c:v>5.9061716000000001E-22</c:v>
                </c:pt>
                <c:pt idx="1295">
                  <c:v>5.9061716000000001E-22</c:v>
                </c:pt>
                <c:pt idx="1296">
                  <c:v>5.9957719999999997E-22</c:v>
                </c:pt>
                <c:pt idx="1297">
                  <c:v>6.0921736000000004E-22</c:v>
                </c:pt>
                <c:pt idx="1298">
                  <c:v>6.1953759999999998E-22</c:v>
                </c:pt>
                <c:pt idx="1299">
                  <c:v>6.3053790000000003E-22</c:v>
                </c:pt>
                <c:pt idx="1300">
                  <c:v>6.3053790000000003E-22</c:v>
                </c:pt>
                <c:pt idx="1301">
                  <c:v>6.4213014999999998E-22</c:v>
                </c:pt>
                <c:pt idx="1302">
                  <c:v>6.5400573000000004E-22</c:v>
                </c:pt>
                <c:pt idx="1303">
                  <c:v>6.6616464E-22</c:v>
                </c:pt>
                <c:pt idx="1304">
                  <c:v>6.7860683E-22</c:v>
                </c:pt>
                <c:pt idx="1305">
                  <c:v>6.7860683E-22</c:v>
                </c:pt>
                <c:pt idx="1306">
                  <c:v>6.9130196000000003E-22</c:v>
                </c:pt>
                <c:pt idx="1307">
                  <c:v>7.0391313000000005E-22</c:v>
                </c:pt>
                <c:pt idx="1308">
                  <c:v>7.1644030000000001E-22</c:v>
                </c:pt>
                <c:pt idx="1309">
                  <c:v>7.2888350000000002E-22</c:v>
                </c:pt>
                <c:pt idx="1310">
                  <c:v>7.2888350000000002E-22</c:v>
                </c:pt>
                <c:pt idx="1311">
                  <c:v>7.4125630000000003E-22</c:v>
                </c:pt>
                <c:pt idx="1312">
                  <c:v>7.5320390000000004E-22</c:v>
                </c:pt>
                <c:pt idx="1313">
                  <c:v>7.6472615000000004E-22</c:v>
                </c:pt>
                <c:pt idx="1314">
                  <c:v>7.7582317000000004E-22</c:v>
                </c:pt>
                <c:pt idx="1315">
                  <c:v>7.7582317000000004E-22</c:v>
                </c:pt>
                <c:pt idx="1316">
                  <c:v>7.8656627E-22</c:v>
                </c:pt>
                <c:pt idx="1317">
                  <c:v>7.965798E-22</c:v>
                </c:pt>
                <c:pt idx="1318">
                  <c:v>8.058636E-22</c:v>
                </c:pt>
                <c:pt idx="1319">
                  <c:v>8.1441783000000003E-22</c:v>
                </c:pt>
                <c:pt idx="1320">
                  <c:v>8.1441783000000003E-22</c:v>
                </c:pt>
                <c:pt idx="1321">
                  <c:v>8.2237060000000001E-22</c:v>
                </c:pt>
                <c:pt idx="1322">
                  <c:v>8.2935024999999996E-22</c:v>
                </c:pt>
                <c:pt idx="1323">
                  <c:v>8.3535679999999995E-22</c:v>
                </c:pt>
                <c:pt idx="1324">
                  <c:v>8.4039020000000001E-22</c:v>
                </c:pt>
                <c:pt idx="1325">
                  <c:v>8.4039020000000001E-22</c:v>
                </c:pt>
                <c:pt idx="1326">
                  <c:v>8.4462399999999997E-22</c:v>
                </c:pt>
                <c:pt idx="1327">
                  <c:v>8.4771750000000006E-22</c:v>
                </c:pt>
                <c:pt idx="1328">
                  <c:v>8.4967069999999999E-22</c:v>
                </c:pt>
                <c:pt idx="1329">
                  <c:v>8.504835E-22</c:v>
                </c:pt>
                <c:pt idx="1330">
                  <c:v>8.504835E-22</c:v>
                </c:pt>
                <c:pt idx="1331">
                  <c:v>8.5035929999999999E-22</c:v>
                </c:pt>
                <c:pt idx="1332">
                  <c:v>8.4901559999999995E-22</c:v>
                </c:pt>
                <c:pt idx="1333">
                  <c:v>8.4645239999999996E-22</c:v>
                </c:pt>
                <c:pt idx="1334">
                  <c:v>8.4266964999999997E-22</c:v>
                </c:pt>
                <c:pt idx="1335">
                  <c:v>8.4266964999999997E-22</c:v>
                </c:pt>
                <c:pt idx="1336">
                  <c:v>8.3791499999999997E-22</c:v>
                </c:pt>
                <c:pt idx="1337">
                  <c:v>8.3195060000000001E-22</c:v>
                </c:pt>
                <c:pt idx="1338">
                  <c:v>8.2477640000000003E-22</c:v>
                </c:pt>
                <c:pt idx="1339">
                  <c:v>8.1639252999999996E-22</c:v>
                </c:pt>
                <c:pt idx="1340">
                  <c:v>8.1639252999999996E-22</c:v>
                </c:pt>
                <c:pt idx="1341">
                  <c:v>8.0707770000000002E-22</c:v>
                </c:pt>
                <c:pt idx="1342">
                  <c:v>7.9666599999999997E-22</c:v>
                </c:pt>
                <c:pt idx="1343">
                  <c:v>7.851574E-22</c:v>
                </c:pt>
                <c:pt idx="1344">
                  <c:v>7.7255196E-22</c:v>
                </c:pt>
                <c:pt idx="1345">
                  <c:v>7.7255196E-22</c:v>
                </c:pt>
                <c:pt idx="1346">
                  <c:v>7.5912780000000003E-22</c:v>
                </c:pt>
                <c:pt idx="1347">
                  <c:v>7.4480193000000003E-22</c:v>
                </c:pt>
                <c:pt idx="1348">
                  <c:v>7.2957436000000004E-22</c:v>
                </c:pt>
                <c:pt idx="1349">
                  <c:v>7.1344509999999999E-22</c:v>
                </c:pt>
                <c:pt idx="1350">
                  <c:v>7.1344509999999999E-22</c:v>
                </c:pt>
                <c:pt idx="1351">
                  <c:v>6.9666146999999997E-22</c:v>
                </c:pt>
                <c:pt idx="1352">
                  <c:v>6.7923219999999999E-22</c:v>
                </c:pt>
                <c:pt idx="1353">
                  <c:v>6.6115740000000005E-22</c:v>
                </c:pt>
                <c:pt idx="1354">
                  <c:v>6.4243695999999997E-22</c:v>
                </c:pt>
                <c:pt idx="1355">
                  <c:v>6.4243695999999997E-22</c:v>
                </c:pt>
                <c:pt idx="1356">
                  <c:v>6.2329650000000004E-22</c:v>
                </c:pt>
                <c:pt idx="1357">
                  <c:v>6.0378559999999998E-22</c:v>
                </c:pt>
                <c:pt idx="1358">
                  <c:v>5.8390440000000003E-22</c:v>
                </c:pt>
                <c:pt idx="1359">
                  <c:v>5.6365275000000001E-22</c:v>
                </c:pt>
                <c:pt idx="1360">
                  <c:v>5.6365275000000001E-22</c:v>
                </c:pt>
                <c:pt idx="1361">
                  <c:v>5.4320939999999996E-22</c:v>
                </c:pt>
                <c:pt idx="1362">
                  <c:v>5.226877E-22</c:v>
                </c:pt>
                <c:pt idx="1363">
                  <c:v>5.0208759999999998E-22</c:v>
                </c:pt>
                <c:pt idx="1364">
                  <c:v>4.8140906999999998E-22</c:v>
                </c:pt>
                <c:pt idx="1365">
                  <c:v>4.8140906999999998E-22</c:v>
                </c:pt>
                <c:pt idx="1366">
                  <c:v>4.607462E-22</c:v>
                </c:pt>
                <c:pt idx="1367">
                  <c:v>4.4027120000000002E-22</c:v>
                </c:pt>
                <c:pt idx="1368">
                  <c:v>4.1998412000000002E-22</c:v>
                </c:pt>
                <c:pt idx="1369">
                  <c:v>3.9988484999999998E-22</c:v>
                </c:pt>
                <c:pt idx="1370">
                  <c:v>3.9988484999999998E-22</c:v>
                </c:pt>
                <c:pt idx="1371">
                  <c:v>3.7993846000000001E-22</c:v>
                </c:pt>
                <c:pt idx="1372">
                  <c:v>3.6042106000000002E-22</c:v>
                </c:pt>
                <c:pt idx="1373">
                  <c:v>3.413326E-22</c:v>
                </c:pt>
                <c:pt idx="1374">
                  <c:v>3.2267310000000001E-22</c:v>
                </c:pt>
                <c:pt idx="1375">
                  <c:v>3.2267310000000001E-22</c:v>
                </c:pt>
                <c:pt idx="1376">
                  <c:v>3.0422179999999999E-22</c:v>
                </c:pt>
                <c:pt idx="1377">
                  <c:v>2.8637774000000001E-22</c:v>
                </c:pt>
                <c:pt idx="1378">
                  <c:v>2.6914095999999998E-22</c:v>
                </c:pt>
                <c:pt idx="1379">
                  <c:v>2.5251142E-22</c:v>
                </c:pt>
                <c:pt idx="1380">
                  <c:v>2.5251142E-22</c:v>
                </c:pt>
                <c:pt idx="1381">
                  <c:v>2.3614179999999999E-22</c:v>
                </c:pt>
                <c:pt idx="1382">
                  <c:v>2.2047419999999999E-22</c:v>
                </c:pt>
                <c:pt idx="1383">
                  <c:v>2.0550863999999999E-22</c:v>
                </c:pt>
                <c:pt idx="1384">
                  <c:v>1.9124513E-22</c:v>
                </c:pt>
                <c:pt idx="1385">
                  <c:v>1.9124513E-22</c:v>
                </c:pt>
                <c:pt idx="1386">
                  <c:v>1.7721714E-22</c:v>
                </c:pt>
                <c:pt idx="1387">
                  <c:v>1.6395169000000001E-22</c:v>
                </c:pt>
                <c:pt idx="1388">
                  <c:v>1.5144876000000001E-22</c:v>
                </c:pt>
                <c:pt idx="1389">
                  <c:v>1.3970835999999999E-22</c:v>
                </c:pt>
                <c:pt idx="1390">
                  <c:v>1.3970835999999999E-22</c:v>
                </c:pt>
                <c:pt idx="1391">
                  <c:v>1.2799906E-22</c:v>
                </c:pt>
                <c:pt idx="1392">
                  <c:v>1.1692876E-22</c:v>
                </c:pt>
                <c:pt idx="1393">
                  <c:v>1.0649746E-22</c:v>
                </c:pt>
                <c:pt idx="1394">
                  <c:v>9.6705159999999996E-23</c:v>
                </c:pt>
                <c:pt idx="1395">
                  <c:v>9.6705159999999996E-23</c:v>
                </c:pt>
                <c:pt idx="1396">
                  <c:v>8.8844880000000002E-23</c:v>
                </c:pt>
                <c:pt idx="1397">
                  <c:v>8.0223879999999998E-23</c:v>
                </c:pt>
                <c:pt idx="1398">
                  <c:v>7.0842145000000005E-23</c:v>
                </c:pt>
                <c:pt idx="1399">
                  <c:v>6.0699690000000002E-23</c:v>
                </c:pt>
              </c:numCache>
            </c:numRef>
          </c:yVal>
          <c:smooth val="1"/>
        </c:ser>
        <c:ser>
          <c:idx val="3"/>
          <c:order val="3"/>
          <c:tx>
            <c:strRef>
              <c:f>'Needle Grid sur charge 5us'!$E$1</c:f>
              <c:strCache>
                <c:ptCount val="1"/>
                <c:pt idx="0">
                  <c:v>4µs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5us'!$E$2:$E$7001</c:f>
              <c:numCache>
                <c:formatCode>0.00E+00</c:formatCode>
                <c:ptCount val="7000"/>
                <c:pt idx="0">
                  <c:v>-1.1208603999999999E-9</c:v>
                </c:pt>
                <c:pt idx="1">
                  <c:v>-1.1205879999999999E-9</c:v>
                </c:pt>
                <c:pt idx="2">
                  <c:v>-1.1194179E-9</c:v>
                </c:pt>
                <c:pt idx="3">
                  <c:v>-1.1173500999999999E-9</c:v>
                </c:pt>
                <c:pt idx="4">
                  <c:v>-1.1143846000000001E-9</c:v>
                </c:pt>
                <c:pt idx="5">
                  <c:v>-1.1143846000000001E-9</c:v>
                </c:pt>
                <c:pt idx="6">
                  <c:v>-1.1108177E-9</c:v>
                </c:pt>
                <c:pt idx="7">
                  <c:v>-1.1064012E-9</c:v>
                </c:pt>
                <c:pt idx="8">
                  <c:v>-1.1011351999999999E-9</c:v>
                </c:pt>
                <c:pt idx="9">
                  <c:v>-1.0950196000000001E-9</c:v>
                </c:pt>
                <c:pt idx="10">
                  <c:v>-1.0950196000000001E-9</c:v>
                </c:pt>
                <c:pt idx="11">
                  <c:v>-1.0884043E-9</c:v>
                </c:pt>
                <c:pt idx="12">
                  <c:v>-1.0810285000000001E-9</c:v>
                </c:pt>
                <c:pt idx="13">
                  <c:v>-1.0728922999999999E-9</c:v>
                </c:pt>
                <c:pt idx="14">
                  <c:v>-1.0639958E-9</c:v>
                </c:pt>
                <c:pt idx="15">
                  <c:v>-1.0639958E-9</c:v>
                </c:pt>
                <c:pt idx="16">
                  <c:v>-1.0546916999999999E-9</c:v>
                </c:pt>
                <c:pt idx="17">
                  <c:v>-1.0447705000000001E-9</c:v>
                </c:pt>
                <c:pt idx="18">
                  <c:v>-1.0342323E-9</c:v>
                </c:pt>
                <c:pt idx="19">
                  <c:v>-1.0230768E-9</c:v>
                </c:pt>
                <c:pt idx="20">
                  <c:v>-1.0230768E-9</c:v>
                </c:pt>
                <c:pt idx="21">
                  <c:v>-1.01164E-9</c:v>
                </c:pt>
                <c:pt idx="22">
                  <c:v>-9.9975629999999993E-10</c:v>
                </c:pt>
                <c:pt idx="23">
                  <c:v>-9.8742580000000008E-10</c:v>
                </c:pt>
                <c:pt idx="24">
                  <c:v>-9.7464859999999991E-10</c:v>
                </c:pt>
                <c:pt idx="25">
                  <c:v>-9.7464859999999991E-10</c:v>
                </c:pt>
                <c:pt idx="26">
                  <c:v>-9.6175789999999995E-10</c:v>
                </c:pt>
                <c:pt idx="27">
                  <c:v>-9.4861329999999991E-10</c:v>
                </c:pt>
                <c:pt idx="28">
                  <c:v>-9.3521500000000006E-10</c:v>
                </c:pt>
                <c:pt idx="29">
                  <c:v>-9.2156280000000003E-10</c:v>
                </c:pt>
                <c:pt idx="30">
                  <c:v>-9.2156280000000003E-10</c:v>
                </c:pt>
                <c:pt idx="31">
                  <c:v>-9.0797502999999999E-10</c:v>
                </c:pt>
                <c:pt idx="32">
                  <c:v>-8.9434510000000001E-10</c:v>
                </c:pt>
                <c:pt idx="33">
                  <c:v>-8.8067302999999997E-10</c:v>
                </c:pt>
                <c:pt idx="34">
                  <c:v>-8.6695890000000003E-10</c:v>
                </c:pt>
                <c:pt idx="35">
                  <c:v>-8.6695890000000003E-10</c:v>
                </c:pt>
                <c:pt idx="36">
                  <c:v>-8.534906E-10</c:v>
                </c:pt>
                <c:pt idx="37">
                  <c:v>-8.4020180000000001E-10</c:v>
                </c:pt>
                <c:pt idx="38">
                  <c:v>-8.2709245000000004E-10</c:v>
                </c:pt>
                <c:pt idx="39">
                  <c:v>-8.1416249999999998E-10</c:v>
                </c:pt>
                <c:pt idx="40">
                  <c:v>-8.1416249999999998E-10</c:v>
                </c:pt>
                <c:pt idx="41">
                  <c:v>-8.0166323999999996E-10</c:v>
                </c:pt>
                <c:pt idx="42">
                  <c:v>-7.8956873999999996E-10</c:v>
                </c:pt>
                <c:pt idx="43">
                  <c:v>-7.7787915000000005E-10</c:v>
                </c:pt>
                <c:pt idx="44">
                  <c:v>-7.6659434000000004E-10</c:v>
                </c:pt>
                <c:pt idx="45">
                  <c:v>-7.6659434000000004E-10</c:v>
                </c:pt>
                <c:pt idx="46">
                  <c:v>-7.5592769999999998E-10</c:v>
                </c:pt>
                <c:pt idx="47">
                  <c:v>-7.4589145999999999E-10</c:v>
                </c:pt>
                <c:pt idx="48">
                  <c:v>-7.3648559999999995E-10</c:v>
                </c:pt>
                <c:pt idx="49">
                  <c:v>-7.2771006000000002E-10</c:v>
                </c:pt>
                <c:pt idx="50">
                  <c:v>-7.2771006000000002E-10</c:v>
                </c:pt>
                <c:pt idx="51">
                  <c:v>-7.1974269999999997E-10</c:v>
                </c:pt>
                <c:pt idx="52">
                  <c:v>-7.126321E-10</c:v>
                </c:pt>
                <c:pt idx="53">
                  <c:v>-7.0637820000000004E-10</c:v>
                </c:pt>
                <c:pt idx="54">
                  <c:v>-7.0098094000000004E-10</c:v>
                </c:pt>
                <c:pt idx="55">
                  <c:v>-7.0098094000000004E-10</c:v>
                </c:pt>
                <c:pt idx="56">
                  <c:v>-6.9658646000000002E-10</c:v>
                </c:pt>
                <c:pt idx="57">
                  <c:v>-6.9327650000000003E-10</c:v>
                </c:pt>
                <c:pt idx="58">
                  <c:v>-6.9105110000000005E-10</c:v>
                </c:pt>
                <c:pt idx="59">
                  <c:v>-6.8991034999999996E-10</c:v>
                </c:pt>
                <c:pt idx="60">
                  <c:v>-6.8991034999999996E-10</c:v>
                </c:pt>
                <c:pt idx="61">
                  <c:v>-6.8996735999999997E-10</c:v>
                </c:pt>
                <c:pt idx="62">
                  <c:v>-6.9134330000000003E-10</c:v>
                </c:pt>
                <c:pt idx="63">
                  <c:v>-6.9403815999999999E-10</c:v>
                </c:pt>
                <c:pt idx="64">
                  <c:v>-6.9805194999999998E-10</c:v>
                </c:pt>
                <c:pt idx="65">
                  <c:v>-6.9805194999999998E-10</c:v>
                </c:pt>
                <c:pt idx="66">
                  <c:v>-7.0347083999999997E-10</c:v>
                </c:pt>
                <c:pt idx="67">
                  <c:v>-7.10442E-10</c:v>
                </c:pt>
                <c:pt idx="68">
                  <c:v>-7.1896540000000003E-10</c:v>
                </c:pt>
                <c:pt idx="69">
                  <c:v>-7.2904105000000002E-10</c:v>
                </c:pt>
                <c:pt idx="70">
                  <c:v>-7.2904105000000002E-10</c:v>
                </c:pt>
                <c:pt idx="71">
                  <c:v>-7.4073020000000005E-10</c:v>
                </c:pt>
                <c:pt idx="72">
                  <c:v>-7.5419809999999995E-10</c:v>
                </c:pt>
                <c:pt idx="73">
                  <c:v>-7.694446E-10</c:v>
                </c:pt>
                <c:pt idx="74">
                  <c:v>-7.8646990000000005E-10</c:v>
                </c:pt>
                <c:pt idx="75">
                  <c:v>-7.8646990000000005E-10</c:v>
                </c:pt>
                <c:pt idx="76">
                  <c:v>-8.0531210000000003E-10</c:v>
                </c:pt>
                <c:pt idx="77">
                  <c:v>-8.2614070000000002E-10</c:v>
                </c:pt>
                <c:pt idx="78">
                  <c:v>-8.4895573999999998E-10</c:v>
                </c:pt>
                <c:pt idx="79">
                  <c:v>-8.7375720000000003E-10</c:v>
                </c:pt>
                <c:pt idx="80">
                  <c:v>-8.7375720000000003E-10</c:v>
                </c:pt>
                <c:pt idx="81">
                  <c:v>-9.0055874000000001E-10</c:v>
                </c:pt>
                <c:pt idx="82">
                  <c:v>-9.2951290000000002E-10</c:v>
                </c:pt>
                <c:pt idx="83">
                  <c:v>-9.6061970000000005E-10</c:v>
                </c:pt>
                <c:pt idx="84">
                  <c:v>-9.9387910000000001E-10</c:v>
                </c:pt>
                <c:pt idx="85">
                  <c:v>-9.9387910000000001E-10</c:v>
                </c:pt>
                <c:pt idx="86">
                  <c:v>-1.0292777000000001E-9</c:v>
                </c:pt>
                <c:pt idx="87">
                  <c:v>-1.0669252000000001E-9</c:v>
                </c:pt>
                <c:pt idx="88">
                  <c:v>-1.1068219999999999E-9</c:v>
                </c:pt>
                <c:pt idx="89">
                  <c:v>-1.1489676999999999E-9</c:v>
                </c:pt>
                <c:pt idx="90">
                  <c:v>-1.1489676999999999E-9</c:v>
                </c:pt>
                <c:pt idx="91">
                  <c:v>-1.1933194E-9</c:v>
                </c:pt>
                <c:pt idx="92">
                  <c:v>-1.2399134E-9</c:v>
                </c:pt>
                <c:pt idx="93">
                  <c:v>-1.2887496E-9</c:v>
                </c:pt>
                <c:pt idx="94">
                  <c:v>-1.3398278E-9</c:v>
                </c:pt>
                <c:pt idx="95">
                  <c:v>-1.3398278E-9</c:v>
                </c:pt>
                <c:pt idx="96">
                  <c:v>-1.3930804E-9</c:v>
                </c:pt>
                <c:pt idx="97">
                  <c:v>-1.4484334E-9</c:v>
                </c:pt>
                <c:pt idx="98">
                  <c:v>-1.5058865E-9</c:v>
                </c:pt>
                <c:pt idx="99">
                  <c:v>-1.5654399000000001E-9</c:v>
                </c:pt>
                <c:pt idx="100">
                  <c:v>-1.5654399000000001E-9</c:v>
                </c:pt>
                <c:pt idx="101">
                  <c:v>-1.6270072999999999E-9</c:v>
                </c:pt>
                <c:pt idx="102">
                  <c:v>-1.6903729999999999E-9</c:v>
                </c:pt>
                <c:pt idx="103">
                  <c:v>-1.7555366999999999E-9</c:v>
                </c:pt>
                <c:pt idx="104">
                  <c:v>-1.8224988000000001E-9</c:v>
                </c:pt>
                <c:pt idx="105">
                  <c:v>-1.8224988000000001E-9</c:v>
                </c:pt>
                <c:pt idx="106">
                  <c:v>-1.8911613999999999E-9</c:v>
                </c:pt>
                <c:pt idx="107">
                  <c:v>-1.9611464000000001E-9</c:v>
                </c:pt>
                <c:pt idx="108">
                  <c:v>-2.0324533000000002E-9</c:v>
                </c:pt>
                <c:pt idx="109">
                  <c:v>-2.1050820000000002E-9</c:v>
                </c:pt>
                <c:pt idx="110">
                  <c:v>-2.1050820000000002E-9</c:v>
                </c:pt>
                <c:pt idx="111">
                  <c:v>-2.1789411999999999E-9</c:v>
                </c:pt>
                <c:pt idx="112">
                  <c:v>-2.2534752000000001E-9</c:v>
                </c:pt>
                <c:pt idx="113">
                  <c:v>-2.3286840999999999E-9</c:v>
                </c:pt>
                <c:pt idx="114">
                  <c:v>-2.4045679999999999E-9</c:v>
                </c:pt>
                <c:pt idx="115">
                  <c:v>-2.4045679999999999E-9</c:v>
                </c:pt>
                <c:pt idx="116">
                  <c:v>-2.4810702000000001E-9</c:v>
                </c:pt>
                <c:pt idx="117">
                  <c:v>-2.5574483E-9</c:v>
                </c:pt>
                <c:pt idx="118">
                  <c:v>-2.6337019999999999E-9</c:v>
                </c:pt>
                <c:pt idx="119">
                  <c:v>-2.7098311999999999E-9</c:v>
                </c:pt>
                <c:pt idx="120">
                  <c:v>-2.7098311999999999E-9</c:v>
                </c:pt>
                <c:pt idx="121">
                  <c:v>-2.7858533000000001E-9</c:v>
                </c:pt>
                <c:pt idx="122">
                  <c:v>-2.8608464000000002E-9</c:v>
                </c:pt>
                <c:pt idx="123">
                  <c:v>-2.9348102000000002E-9</c:v>
                </c:pt>
                <c:pt idx="124">
                  <c:v>-3.0077452000000002E-9</c:v>
                </c:pt>
                <c:pt idx="125">
                  <c:v>-3.0077452000000002E-9</c:v>
                </c:pt>
                <c:pt idx="126">
                  <c:v>-3.0797603999999998E-9</c:v>
                </c:pt>
                <c:pt idx="127">
                  <c:v>-3.1498122000000002E-9</c:v>
                </c:pt>
                <c:pt idx="128">
                  <c:v>-3.2179001999999999E-9</c:v>
                </c:pt>
                <c:pt idx="129">
                  <c:v>-3.2840247999999999E-9</c:v>
                </c:pt>
                <c:pt idx="130">
                  <c:v>-3.2840247999999999E-9</c:v>
                </c:pt>
                <c:pt idx="131">
                  <c:v>-3.3484215E-9</c:v>
                </c:pt>
                <c:pt idx="132">
                  <c:v>-3.4099616000000002E-9</c:v>
                </c:pt>
                <c:pt idx="133">
                  <c:v>-3.4686450000000001E-9</c:v>
                </c:pt>
                <c:pt idx="134">
                  <c:v>-3.5244711999999999E-9</c:v>
                </c:pt>
                <c:pt idx="135">
                  <c:v>-3.5244711999999999E-9</c:v>
                </c:pt>
                <c:pt idx="136">
                  <c:v>-3.5778157999999999E-9</c:v>
                </c:pt>
                <c:pt idx="137">
                  <c:v>-3.6275304999999999E-9</c:v>
                </c:pt>
                <c:pt idx="138">
                  <c:v>-3.6736146999999999E-9</c:v>
                </c:pt>
                <c:pt idx="139">
                  <c:v>-3.7160688E-9</c:v>
                </c:pt>
                <c:pt idx="140">
                  <c:v>-3.7160688E-9</c:v>
                </c:pt>
                <c:pt idx="141">
                  <c:v>-3.7554189999999999E-9</c:v>
                </c:pt>
                <c:pt idx="142">
                  <c:v>-3.7905337000000001E-9</c:v>
                </c:pt>
                <c:pt idx="143">
                  <c:v>-3.8214124999999999E-9</c:v>
                </c:pt>
                <c:pt idx="144">
                  <c:v>-3.8480548E-9</c:v>
                </c:pt>
                <c:pt idx="145">
                  <c:v>-3.8480548E-9</c:v>
                </c:pt>
                <c:pt idx="146">
                  <c:v>-3.8712713E-9</c:v>
                </c:pt>
                <c:pt idx="147">
                  <c:v>-3.8899179999999999E-9</c:v>
                </c:pt>
                <c:pt idx="148">
                  <c:v>-3.9039962000000002E-9</c:v>
                </c:pt>
                <c:pt idx="149">
                  <c:v>-3.9135046000000004E-9</c:v>
                </c:pt>
                <c:pt idx="150">
                  <c:v>-3.9135046000000004E-9</c:v>
                </c:pt>
                <c:pt idx="151">
                  <c:v>-3.9193995000000002E-9</c:v>
                </c:pt>
                <c:pt idx="152">
                  <c:v>-3.9206505000000003E-9</c:v>
                </c:pt>
                <c:pt idx="153">
                  <c:v>-3.917258E-9</c:v>
                </c:pt>
                <c:pt idx="154">
                  <c:v>-3.9092213999999999E-9</c:v>
                </c:pt>
                <c:pt idx="155">
                  <c:v>-3.9092213999999999E-9</c:v>
                </c:pt>
                <c:pt idx="156">
                  <c:v>-3.8976529999999998E-9</c:v>
                </c:pt>
                <c:pt idx="157">
                  <c:v>-3.8816625000000004E-9</c:v>
                </c:pt>
                <c:pt idx="158">
                  <c:v>-3.8612504000000002E-9</c:v>
                </c:pt>
                <c:pt idx="159">
                  <c:v>-3.8364170000000002E-9</c:v>
                </c:pt>
                <c:pt idx="160">
                  <c:v>-3.8364170000000002E-9</c:v>
                </c:pt>
                <c:pt idx="161">
                  <c:v>-3.8083690000000003E-9</c:v>
                </c:pt>
                <c:pt idx="162">
                  <c:v>-3.7764115999999999E-9</c:v>
                </c:pt>
                <c:pt idx="163">
                  <c:v>-3.7405449999999999E-9</c:v>
                </c:pt>
                <c:pt idx="164">
                  <c:v>-3.7007687999999999E-9</c:v>
                </c:pt>
                <c:pt idx="165">
                  <c:v>-3.7007687999999999E-9</c:v>
                </c:pt>
                <c:pt idx="166">
                  <c:v>-3.6583556E-9</c:v>
                </c:pt>
                <c:pt idx="167">
                  <c:v>-3.6127433999999999E-9</c:v>
                </c:pt>
                <c:pt idx="168">
                  <c:v>-3.5639323E-9</c:v>
                </c:pt>
                <c:pt idx="169">
                  <c:v>-3.5119219999999998E-9</c:v>
                </c:pt>
                <c:pt idx="170">
                  <c:v>-3.5119219999999998E-9</c:v>
                </c:pt>
                <c:pt idx="171">
                  <c:v>-3.4579363999999998E-9</c:v>
                </c:pt>
                <c:pt idx="172">
                  <c:v>-3.401603E-9</c:v>
                </c:pt>
                <c:pt idx="173">
                  <c:v>-3.3429223999999998E-9</c:v>
                </c:pt>
                <c:pt idx="174">
                  <c:v>-3.2818942999999998E-9</c:v>
                </c:pt>
                <c:pt idx="175">
                  <c:v>-3.2818942999999998E-9</c:v>
                </c:pt>
                <c:pt idx="176">
                  <c:v>-3.2197293999999998E-9</c:v>
                </c:pt>
                <c:pt idx="177">
                  <c:v>-3.1561331000000001E-9</c:v>
                </c:pt>
                <c:pt idx="178">
                  <c:v>-3.0911060000000001E-9</c:v>
                </c:pt>
                <c:pt idx="179">
                  <c:v>-3.0246476E-9</c:v>
                </c:pt>
                <c:pt idx="180">
                  <c:v>-3.0246476E-9</c:v>
                </c:pt>
                <c:pt idx="181">
                  <c:v>-2.9578500000000001E-9</c:v>
                </c:pt>
                <c:pt idx="182">
                  <c:v>-2.8905562E-9</c:v>
                </c:pt>
                <c:pt idx="183">
                  <c:v>-2.8227664999999999E-9</c:v>
                </c:pt>
                <c:pt idx="184">
                  <c:v>-2.7544809000000001E-9</c:v>
                </c:pt>
                <c:pt idx="185">
                  <c:v>-2.7544809000000001E-9</c:v>
                </c:pt>
                <c:pt idx="186">
                  <c:v>-2.6866669E-9</c:v>
                </c:pt>
                <c:pt idx="187">
                  <c:v>-2.6192094999999999E-9</c:v>
                </c:pt>
                <c:pt idx="188">
                  <c:v>-2.5521089999999999E-9</c:v>
                </c:pt>
                <c:pt idx="189">
                  <c:v>-2.4853650000000001E-9</c:v>
                </c:pt>
                <c:pt idx="190">
                  <c:v>-2.4853650000000001E-9</c:v>
                </c:pt>
                <c:pt idx="191">
                  <c:v>-2.4198011999999998E-9</c:v>
                </c:pt>
                <c:pt idx="192">
                  <c:v>-2.3553408000000001E-9</c:v>
                </c:pt>
                <c:pt idx="193">
                  <c:v>-2.2919837000000001E-9</c:v>
                </c:pt>
                <c:pt idx="194">
                  <c:v>-2.2297299999999999E-9</c:v>
                </c:pt>
                <c:pt idx="195">
                  <c:v>-2.2297299999999999E-9</c:v>
                </c:pt>
                <c:pt idx="196">
                  <c:v>-2.1692095E-9</c:v>
                </c:pt>
                <c:pt idx="197">
                  <c:v>-2.110401E-9</c:v>
                </c:pt>
                <c:pt idx="198">
                  <c:v>-2.0533044000000001E-9</c:v>
                </c:pt>
                <c:pt idx="199">
                  <c:v>-1.9979198E-9</c:v>
                </c:pt>
                <c:pt idx="200">
                  <c:v>-1.9979198E-9</c:v>
                </c:pt>
                <c:pt idx="201">
                  <c:v>-1.9447008E-9</c:v>
                </c:pt>
                <c:pt idx="202">
                  <c:v>-1.8936481000000002E-9</c:v>
                </c:pt>
                <c:pt idx="203">
                  <c:v>-1.8447617999999999E-9</c:v>
                </c:pt>
                <c:pt idx="204">
                  <c:v>-1.7980422E-9</c:v>
                </c:pt>
                <c:pt idx="205">
                  <c:v>-1.7980422E-9</c:v>
                </c:pt>
                <c:pt idx="206">
                  <c:v>-1.7537983E-9</c:v>
                </c:pt>
                <c:pt idx="207">
                  <c:v>-1.7120324000000001E-9</c:v>
                </c:pt>
                <c:pt idx="208">
                  <c:v>-1.6727442000000001E-9</c:v>
                </c:pt>
                <c:pt idx="209">
                  <c:v>-1.6359336000000001E-9</c:v>
                </c:pt>
                <c:pt idx="210">
                  <c:v>-1.6359336000000001E-9</c:v>
                </c:pt>
                <c:pt idx="211">
                  <c:v>-1.6017859E-9</c:v>
                </c:pt>
                <c:pt idx="212">
                  <c:v>-1.5703059000000001E-9</c:v>
                </c:pt>
                <c:pt idx="213">
                  <c:v>-1.5414937E-9</c:v>
                </c:pt>
                <c:pt idx="214">
                  <c:v>-1.5153492999999999E-9</c:v>
                </c:pt>
                <c:pt idx="215">
                  <c:v>-1.5153492999999999E-9</c:v>
                </c:pt>
                <c:pt idx="216">
                  <c:v>-1.4919578E-9</c:v>
                </c:pt>
                <c:pt idx="217">
                  <c:v>-1.4713205E-9</c:v>
                </c:pt>
                <c:pt idx="218">
                  <c:v>-1.4534376E-9</c:v>
                </c:pt>
                <c:pt idx="219">
                  <c:v>-1.4383090000000001E-9</c:v>
                </c:pt>
                <c:pt idx="220">
                  <c:v>-1.4383090000000001E-9</c:v>
                </c:pt>
                <c:pt idx="221">
                  <c:v>-1.4259444000000001E-9</c:v>
                </c:pt>
                <c:pt idx="222">
                  <c:v>-1.4163335999999999E-9</c:v>
                </c:pt>
                <c:pt idx="223">
                  <c:v>-1.4094768E-9</c:v>
                </c:pt>
                <c:pt idx="224">
                  <c:v>-1.4053739000000001E-9</c:v>
                </c:pt>
                <c:pt idx="225">
                  <c:v>-1.4053739000000001E-9</c:v>
                </c:pt>
                <c:pt idx="226">
                  <c:v>-1.4039915000000001E-9</c:v>
                </c:pt>
                <c:pt idx="227">
                  <c:v>-1.4052870999999999E-9</c:v>
                </c:pt>
                <c:pt idx="228">
                  <c:v>-1.4092607E-9</c:v>
                </c:pt>
                <c:pt idx="229">
                  <c:v>-1.4159125000000001E-9</c:v>
                </c:pt>
                <c:pt idx="230">
                  <c:v>-1.4159125000000001E-9</c:v>
                </c:pt>
                <c:pt idx="231">
                  <c:v>-1.4251729E-9</c:v>
                </c:pt>
                <c:pt idx="232">
                  <c:v>-1.4369597999999999E-9</c:v>
                </c:pt>
                <c:pt idx="233">
                  <c:v>-1.4512732999999999E-9</c:v>
                </c:pt>
                <c:pt idx="234">
                  <c:v>-1.4681135000000001E-9</c:v>
                </c:pt>
                <c:pt idx="235">
                  <c:v>-1.4681135000000001E-9</c:v>
                </c:pt>
                <c:pt idx="236">
                  <c:v>-1.4874021999999999E-9</c:v>
                </c:pt>
                <c:pt idx="237">
                  <c:v>-1.5089932E-9</c:v>
                </c:pt>
                <c:pt idx="238">
                  <c:v>-1.5328865E-9</c:v>
                </c:pt>
                <c:pt idx="239">
                  <c:v>-1.5590821E-9</c:v>
                </c:pt>
                <c:pt idx="240">
                  <c:v>-1.5590821E-9</c:v>
                </c:pt>
                <c:pt idx="241">
                  <c:v>-1.5874905E-9</c:v>
                </c:pt>
                <c:pt idx="242">
                  <c:v>-1.6178767E-9</c:v>
                </c:pt>
                <c:pt idx="243">
                  <c:v>-1.6502407999999999E-9</c:v>
                </c:pt>
                <c:pt idx="244">
                  <c:v>-1.6845827E-9</c:v>
                </c:pt>
                <c:pt idx="245">
                  <c:v>-1.6845827E-9</c:v>
                </c:pt>
                <c:pt idx="246">
                  <c:v>-1.7208298000000001E-9</c:v>
                </c:pt>
                <c:pt idx="247">
                  <c:v>-1.7586305999999999E-9</c:v>
                </c:pt>
                <c:pt idx="248">
                  <c:v>-1.7979848999999999E-9</c:v>
                </c:pt>
                <c:pt idx="249">
                  <c:v>-1.8388927999999999E-9</c:v>
                </c:pt>
                <c:pt idx="250">
                  <c:v>-1.8388927999999999E-9</c:v>
                </c:pt>
                <c:pt idx="251">
                  <c:v>-1.8812867E-9</c:v>
                </c:pt>
                <c:pt idx="252">
                  <c:v>-1.9246973000000002E-9</c:v>
                </c:pt>
                <c:pt idx="253">
                  <c:v>-1.9691248999999998E-9</c:v>
                </c:pt>
                <c:pt idx="254">
                  <c:v>-2.0145692000000002E-9</c:v>
                </c:pt>
                <c:pt idx="255">
                  <c:v>-2.0145692000000002E-9</c:v>
                </c:pt>
                <c:pt idx="256">
                  <c:v>-2.0609999999999998E-9</c:v>
                </c:pt>
                <c:pt idx="257">
                  <c:v>-2.1078174999999999E-9</c:v>
                </c:pt>
                <c:pt idx="258">
                  <c:v>-2.1550214999999999E-9</c:v>
                </c:pt>
                <c:pt idx="259">
                  <c:v>-2.2026123E-9</c:v>
                </c:pt>
                <c:pt idx="260">
                  <c:v>-2.2026123E-9</c:v>
                </c:pt>
                <c:pt idx="261">
                  <c:v>-2.2505804E-9</c:v>
                </c:pt>
                <c:pt idx="262">
                  <c:v>-2.2982119999999999E-9</c:v>
                </c:pt>
                <c:pt idx="263">
                  <c:v>-2.3455073000000001E-9</c:v>
                </c:pt>
                <c:pt idx="264">
                  <c:v>-2.3924660000000001E-9</c:v>
                </c:pt>
                <c:pt idx="265">
                  <c:v>-2.3924660000000001E-9</c:v>
                </c:pt>
                <c:pt idx="266">
                  <c:v>-2.4391849000000002E-9</c:v>
                </c:pt>
                <c:pt idx="267">
                  <c:v>-2.4848089999999999E-9</c:v>
                </c:pt>
                <c:pt idx="268">
                  <c:v>-2.5293386999999999E-9</c:v>
                </c:pt>
                <c:pt idx="269">
                  <c:v>-2.5727742000000001E-9</c:v>
                </c:pt>
                <c:pt idx="270">
                  <c:v>-2.5727742000000001E-9</c:v>
                </c:pt>
                <c:pt idx="271">
                  <c:v>-2.6152682000000001E-9</c:v>
                </c:pt>
                <c:pt idx="272">
                  <c:v>-2.6559143999999999E-9</c:v>
                </c:pt>
                <c:pt idx="273">
                  <c:v>-2.6947125000000001E-9</c:v>
                </c:pt>
                <c:pt idx="274">
                  <c:v>-2.7316625E-9</c:v>
                </c:pt>
                <c:pt idx="275">
                  <c:v>-2.7316625E-9</c:v>
                </c:pt>
                <c:pt idx="276">
                  <c:v>-2.7670477E-9</c:v>
                </c:pt>
                <c:pt idx="277">
                  <c:v>-2.7999074000000001E-9</c:v>
                </c:pt>
                <c:pt idx="278">
                  <c:v>-2.8302420000000002E-9</c:v>
                </c:pt>
                <c:pt idx="279">
                  <c:v>-2.8580511E-9</c:v>
                </c:pt>
                <c:pt idx="280">
                  <c:v>-2.8580511E-9</c:v>
                </c:pt>
                <c:pt idx="281">
                  <c:v>-2.8837082E-9</c:v>
                </c:pt>
                <c:pt idx="282">
                  <c:v>-2.9062774E-9</c:v>
                </c:pt>
                <c:pt idx="283">
                  <c:v>-2.9257593999999998E-9</c:v>
                </c:pt>
                <c:pt idx="284">
                  <c:v>-2.9421538999999998E-9</c:v>
                </c:pt>
                <c:pt idx="285">
                  <c:v>-2.9421538999999998E-9</c:v>
                </c:pt>
                <c:pt idx="286">
                  <c:v>-2.9560632E-9</c:v>
                </c:pt>
                <c:pt idx="287">
                  <c:v>-2.9665134999999998E-9</c:v>
                </c:pt>
                <c:pt idx="288">
                  <c:v>-2.9735045999999999E-9</c:v>
                </c:pt>
                <c:pt idx="289">
                  <c:v>-2.9770366E-9</c:v>
                </c:pt>
                <c:pt idx="290">
                  <c:v>-2.9770366E-9</c:v>
                </c:pt>
                <c:pt idx="291">
                  <c:v>-2.9777736000000001E-9</c:v>
                </c:pt>
                <c:pt idx="292">
                  <c:v>-2.9749040000000002E-9</c:v>
                </c:pt>
                <c:pt idx="293">
                  <c:v>-2.968428E-9</c:v>
                </c:pt>
                <c:pt idx="294">
                  <c:v>-2.9583450999999999E-9</c:v>
                </c:pt>
                <c:pt idx="295">
                  <c:v>-2.9583450999999999E-9</c:v>
                </c:pt>
                <c:pt idx="296">
                  <c:v>-2.9454712000000001E-9</c:v>
                </c:pt>
                <c:pt idx="297">
                  <c:v>-2.9290798999999999E-9</c:v>
                </c:pt>
                <c:pt idx="298">
                  <c:v>-2.9091711000000001E-9</c:v>
                </c:pt>
                <c:pt idx="299">
                  <c:v>-2.8857452E-9</c:v>
                </c:pt>
                <c:pt idx="300">
                  <c:v>-2.8857452E-9</c:v>
                </c:pt>
                <c:pt idx="301">
                  <c:v>-2.8596676E-9</c:v>
                </c:pt>
                <c:pt idx="302">
                  <c:v>-2.8303852999999999E-9</c:v>
                </c:pt>
                <c:pt idx="303">
                  <c:v>-2.7978986E-9</c:v>
                </c:pt>
                <c:pt idx="304">
                  <c:v>-2.7622074000000001E-9</c:v>
                </c:pt>
                <c:pt idx="305">
                  <c:v>-2.7622074000000001E-9</c:v>
                </c:pt>
                <c:pt idx="306">
                  <c:v>-2.724276E-9</c:v>
                </c:pt>
                <c:pt idx="307">
                  <c:v>-2.6836415000000001E-9</c:v>
                </c:pt>
                <c:pt idx="308">
                  <c:v>-2.6403043999999998E-9</c:v>
                </c:pt>
                <c:pt idx="309">
                  <c:v>-2.5942641000000002E-9</c:v>
                </c:pt>
                <c:pt idx="310">
                  <c:v>-2.5942641000000002E-9</c:v>
                </c:pt>
                <c:pt idx="311">
                  <c:v>-2.5464557000000002E-9</c:v>
                </c:pt>
                <c:pt idx="312">
                  <c:v>-2.4965930000000001E-9</c:v>
                </c:pt>
                <c:pt idx="313">
                  <c:v>-2.4446758000000002E-9</c:v>
                </c:pt>
                <c:pt idx="314">
                  <c:v>-2.3907043000000002E-9</c:v>
                </c:pt>
                <c:pt idx="315">
                  <c:v>-2.3907043000000002E-9</c:v>
                </c:pt>
                <c:pt idx="316">
                  <c:v>-2.3356053000000001E-9</c:v>
                </c:pt>
                <c:pt idx="317">
                  <c:v>-2.2791673000000001E-9</c:v>
                </c:pt>
                <c:pt idx="318">
                  <c:v>-2.2213902E-9</c:v>
                </c:pt>
                <c:pt idx="319">
                  <c:v>-2.1622739999999998E-9</c:v>
                </c:pt>
                <c:pt idx="320">
                  <c:v>-2.1622739999999998E-9</c:v>
                </c:pt>
                <c:pt idx="321">
                  <c:v>-2.1026482999999998E-9</c:v>
                </c:pt>
                <c:pt idx="322">
                  <c:v>-2.0424219999999999E-9</c:v>
                </c:pt>
                <c:pt idx="323">
                  <c:v>-1.9815949999999999E-9</c:v>
                </c:pt>
                <c:pt idx="324">
                  <c:v>-1.9201678000000001E-9</c:v>
                </c:pt>
                <c:pt idx="325">
                  <c:v>-1.9201678000000001E-9</c:v>
                </c:pt>
                <c:pt idx="326">
                  <c:v>-1.8588605000000001E-9</c:v>
                </c:pt>
                <c:pt idx="327">
                  <c:v>-1.7976327E-9</c:v>
                </c:pt>
                <c:pt idx="328">
                  <c:v>-1.7364845E-9</c:v>
                </c:pt>
                <c:pt idx="329">
                  <c:v>-1.6754158000000001E-9</c:v>
                </c:pt>
                <c:pt idx="330">
                  <c:v>-1.6754158000000001E-9</c:v>
                </c:pt>
                <c:pt idx="331">
                  <c:v>-1.6150036E-9</c:v>
                </c:pt>
                <c:pt idx="332">
                  <c:v>-1.5552555999999999E-9</c:v>
                </c:pt>
                <c:pt idx="333">
                  <c:v>-1.4961719E-9</c:v>
                </c:pt>
                <c:pt idx="334">
                  <c:v>-1.4377523E-9</c:v>
                </c:pt>
                <c:pt idx="335">
                  <c:v>-1.4377523E-9</c:v>
                </c:pt>
                <c:pt idx="336">
                  <c:v>-1.3804382000000001E-9</c:v>
                </c:pt>
                <c:pt idx="337">
                  <c:v>-1.3242378000000001E-9</c:v>
                </c:pt>
                <c:pt idx="338">
                  <c:v>-1.2691512000000001E-9</c:v>
                </c:pt>
                <c:pt idx="339">
                  <c:v>-1.2151783E-9</c:v>
                </c:pt>
                <c:pt idx="340">
                  <c:v>-1.2151783E-9</c:v>
                </c:pt>
                <c:pt idx="341">
                  <c:v>-1.1626182999999999E-9</c:v>
                </c:pt>
                <c:pt idx="342">
                  <c:v>-1.1114847E-9</c:v>
                </c:pt>
                <c:pt idx="343">
                  <c:v>-1.0617770999999999E-9</c:v>
                </c:pt>
                <c:pt idx="344">
                  <c:v>-1.0134956999999999E-9</c:v>
                </c:pt>
                <c:pt idx="345">
                  <c:v>-1.0134956999999999E-9</c:v>
                </c:pt>
                <c:pt idx="346">
                  <c:v>-9.6681089999999997E-10</c:v>
                </c:pt>
                <c:pt idx="347">
                  <c:v>-9.2172553000000002E-10</c:v>
                </c:pt>
                <c:pt idx="348">
                  <c:v>-8.7823960000000004E-10</c:v>
                </c:pt>
                <c:pt idx="349">
                  <c:v>-8.363532E-10</c:v>
                </c:pt>
                <c:pt idx="350">
                  <c:v>-8.363532E-10</c:v>
                </c:pt>
                <c:pt idx="351">
                  <c:v>-7.9613009999999995E-10</c:v>
                </c:pt>
                <c:pt idx="352">
                  <c:v>-7.5755924000000005E-10</c:v>
                </c:pt>
                <c:pt idx="353">
                  <c:v>-7.2064049999999996E-10</c:v>
                </c:pt>
                <c:pt idx="354">
                  <c:v>-6.8537400000000002E-10</c:v>
                </c:pt>
                <c:pt idx="355">
                  <c:v>-6.8537400000000002E-10</c:v>
                </c:pt>
                <c:pt idx="356">
                  <c:v>-6.5173549999999998E-10</c:v>
                </c:pt>
                <c:pt idx="357">
                  <c:v>-6.1970035000000005E-10</c:v>
                </c:pt>
                <c:pt idx="358">
                  <c:v>-5.8926839999999998E-10</c:v>
                </c:pt>
                <c:pt idx="359">
                  <c:v>-5.6043980000000002E-10</c:v>
                </c:pt>
                <c:pt idx="360">
                  <c:v>-5.6043980000000002E-10</c:v>
                </c:pt>
                <c:pt idx="361">
                  <c:v>-5.3313414999999998E-10</c:v>
                </c:pt>
                <c:pt idx="362">
                  <c:v>-5.0730990000000005E-10</c:v>
                </c:pt>
                <c:pt idx="363">
                  <c:v>-4.8296717000000005E-10</c:v>
                </c:pt>
                <c:pt idx="364">
                  <c:v>-4.6010581000000003E-10</c:v>
                </c:pt>
                <c:pt idx="365">
                  <c:v>-4.6010581000000003E-10</c:v>
                </c:pt>
                <c:pt idx="366">
                  <c:v>-4.3860818000000001E-10</c:v>
                </c:pt>
                <c:pt idx="367">
                  <c:v>-4.1842727000000001E-10</c:v>
                </c:pt>
                <c:pt idx="368">
                  <c:v>-3.9956307999999998E-10</c:v>
                </c:pt>
                <c:pt idx="369">
                  <c:v>-3.8201559999999998E-10</c:v>
                </c:pt>
                <c:pt idx="370">
                  <c:v>-3.8201559999999998E-10</c:v>
                </c:pt>
                <c:pt idx="371">
                  <c:v>-3.6565342000000001E-10</c:v>
                </c:pt>
                <c:pt idx="372">
                  <c:v>-3.5042103E-10</c:v>
                </c:pt>
                <c:pt idx="373">
                  <c:v>-3.3631839999999999E-10</c:v>
                </c:pt>
                <c:pt idx="374">
                  <c:v>-3.2334549999999999E-10</c:v>
                </c:pt>
                <c:pt idx="375">
                  <c:v>-3.2334549999999999E-10</c:v>
                </c:pt>
                <c:pt idx="376">
                  <c:v>-3.1136857000000002E-10</c:v>
                </c:pt>
                <c:pt idx="377">
                  <c:v>-3.0033148000000001E-10</c:v>
                </c:pt>
                <c:pt idx="378">
                  <c:v>-2.9023427999999998E-10</c:v>
                </c:pt>
                <c:pt idx="379">
                  <c:v>-2.8107693999999999E-10</c:v>
                </c:pt>
                <c:pt idx="380">
                  <c:v>-2.8107693999999999E-10</c:v>
                </c:pt>
                <c:pt idx="381">
                  <c:v>-2.7273647000000002E-10</c:v>
                </c:pt>
                <c:pt idx="382">
                  <c:v>-2.6515256999999998E-10</c:v>
                </c:pt>
                <c:pt idx="383">
                  <c:v>-2.5832521999999998E-10</c:v>
                </c:pt>
                <c:pt idx="384">
                  <c:v>-2.5225450000000002E-10</c:v>
                </c:pt>
                <c:pt idx="385">
                  <c:v>-2.5225450000000002E-10</c:v>
                </c:pt>
                <c:pt idx="386">
                  <c:v>-2.4683390000000002E-10</c:v>
                </c:pt>
                <c:pt idx="387">
                  <c:v>-2.4200246999999998E-10</c:v>
                </c:pt>
                <c:pt idx="388">
                  <c:v>-2.3776025999999998E-10</c:v>
                </c:pt>
                <c:pt idx="389">
                  <c:v>-2.3410720000000002E-10</c:v>
                </c:pt>
                <c:pt idx="390">
                  <c:v>-2.3410720000000002E-10</c:v>
                </c:pt>
                <c:pt idx="391">
                  <c:v>-2.3095483999999999E-10</c:v>
                </c:pt>
                <c:pt idx="392">
                  <c:v>-2.2823983E-10</c:v>
                </c:pt>
                <c:pt idx="393">
                  <c:v>-2.2596219999999999E-10</c:v>
                </c:pt>
                <c:pt idx="394">
                  <c:v>-2.2412192999999999E-10</c:v>
                </c:pt>
                <c:pt idx="395">
                  <c:v>-2.2412192999999999E-10</c:v>
                </c:pt>
                <c:pt idx="396">
                  <c:v>-2.2265213E-10</c:v>
                </c:pt>
                <c:pt idx="397">
                  <c:v>-2.2148618999999999E-10</c:v>
                </c:pt>
                <c:pt idx="398">
                  <c:v>-2.206241E-10</c:v>
                </c:pt>
                <c:pt idx="399">
                  <c:v>-2.2006584999999999E-10</c:v>
                </c:pt>
                <c:pt idx="400">
                  <c:v>-2.2006584999999999E-10</c:v>
                </c:pt>
                <c:pt idx="401">
                  <c:v>-2.1976239E-10</c:v>
                </c:pt>
                <c:pt idx="402">
                  <c:v>-2.1964469000000001E-10</c:v>
                </c:pt>
                <c:pt idx="403">
                  <c:v>-2.1971278000000001E-10</c:v>
                </c:pt>
                <c:pt idx="404">
                  <c:v>-2.1996663999999999E-10</c:v>
                </c:pt>
                <c:pt idx="405">
                  <c:v>-2.1996663999999999E-10</c:v>
                </c:pt>
                <c:pt idx="406">
                  <c:v>-2.2037569E-10</c:v>
                </c:pt>
                <c:pt idx="407">
                  <c:v>-2.2086741999999999E-10</c:v>
                </c:pt>
                <c:pt idx="408">
                  <c:v>-2.2144183999999999E-10</c:v>
                </c:pt>
                <c:pt idx="409">
                  <c:v>-2.2209892000000001E-10</c:v>
                </c:pt>
                <c:pt idx="410">
                  <c:v>-2.2209892000000001E-10</c:v>
                </c:pt>
                <c:pt idx="411">
                  <c:v>-2.2282215999999999E-10</c:v>
                </c:pt>
                <c:pt idx="412">
                  <c:v>-2.2353763E-10</c:v>
                </c:pt>
                <c:pt idx="413">
                  <c:v>-2.242453E-10</c:v>
                </c:pt>
                <c:pt idx="414">
                  <c:v>-2.249452E-10</c:v>
                </c:pt>
                <c:pt idx="415">
                  <c:v>-2.249452E-10</c:v>
                </c:pt>
                <c:pt idx="416">
                  <c:v>-2.2563752E-10</c:v>
                </c:pt>
                <c:pt idx="417">
                  <c:v>-2.2624633000000001E-10</c:v>
                </c:pt>
                <c:pt idx="418">
                  <c:v>-2.2677164E-10</c:v>
                </c:pt>
                <c:pt idx="419">
                  <c:v>-2.2721343000000001E-10</c:v>
                </c:pt>
                <c:pt idx="420">
                  <c:v>-2.2721343000000001E-10</c:v>
                </c:pt>
                <c:pt idx="421">
                  <c:v>-2.2758372000000001E-10</c:v>
                </c:pt>
                <c:pt idx="422">
                  <c:v>-2.2780976E-10</c:v>
                </c:pt>
                <c:pt idx="423">
                  <c:v>-2.2789155E-10</c:v>
                </c:pt>
                <c:pt idx="424">
                  <c:v>-2.2782913000000001E-10</c:v>
                </c:pt>
                <c:pt idx="425">
                  <c:v>-2.2782913000000001E-10</c:v>
                </c:pt>
                <c:pt idx="426">
                  <c:v>-2.2765009999999999E-10</c:v>
                </c:pt>
                <c:pt idx="427">
                  <c:v>-2.2728371999999999E-10</c:v>
                </c:pt>
                <c:pt idx="428">
                  <c:v>-2.2673000999999999E-10</c:v>
                </c:pt>
                <c:pt idx="429">
                  <c:v>-2.2598894999999999E-10</c:v>
                </c:pt>
                <c:pt idx="430">
                  <c:v>-2.2598894999999999E-10</c:v>
                </c:pt>
                <c:pt idx="431">
                  <c:v>-2.2509704999999999E-10</c:v>
                </c:pt>
                <c:pt idx="432">
                  <c:v>-2.2399327000000001E-10</c:v>
                </c:pt>
                <c:pt idx="433">
                  <c:v>-2.2267758E-10</c:v>
                </c:pt>
                <c:pt idx="434">
                  <c:v>-2.2115001E-10</c:v>
                </c:pt>
                <c:pt idx="435">
                  <c:v>-2.2115001E-10</c:v>
                </c:pt>
                <c:pt idx="436">
                  <c:v>-2.1946002E-10</c:v>
                </c:pt>
                <c:pt idx="437">
                  <c:v>-2.1755252999999999E-10</c:v>
                </c:pt>
                <c:pt idx="438">
                  <c:v>-2.1542754E-10</c:v>
                </c:pt>
                <c:pt idx="439">
                  <c:v>-2.1308505000000001E-10</c:v>
                </c:pt>
                <c:pt idx="440">
                  <c:v>-2.1308505000000001E-10</c:v>
                </c:pt>
                <c:pt idx="441">
                  <c:v>-2.1057986000000001E-10</c:v>
                </c:pt>
                <c:pt idx="442">
                  <c:v>-2.0787026E-10</c:v>
                </c:pt>
                <c:pt idx="443">
                  <c:v>-2.0495625E-10</c:v>
                </c:pt>
                <c:pt idx="444">
                  <c:v>-2.0183782000000001E-10</c:v>
                </c:pt>
                <c:pt idx="445">
                  <c:v>-2.0183782000000001E-10</c:v>
                </c:pt>
                <c:pt idx="446">
                  <c:v>-1.9857635E-10</c:v>
                </c:pt>
                <c:pt idx="447">
                  <c:v>-1.9513922E-10</c:v>
                </c:pt>
                <c:pt idx="448">
                  <c:v>-1.9152643E-10</c:v>
                </c:pt>
                <c:pt idx="449">
                  <c:v>-1.87738E-10</c:v>
                </c:pt>
                <c:pt idx="450">
                  <c:v>-1.87738E-10</c:v>
                </c:pt>
                <c:pt idx="451">
                  <c:v>-1.8383571E-10</c:v>
                </c:pt>
                <c:pt idx="452">
                  <c:v>-1.7979897999999999E-10</c:v>
                </c:pt>
                <c:pt idx="453">
                  <c:v>-1.7562782E-10</c:v>
                </c:pt>
                <c:pt idx="454">
                  <c:v>-1.7132220000000001E-10</c:v>
                </c:pt>
                <c:pt idx="455">
                  <c:v>-1.7132220000000001E-10</c:v>
                </c:pt>
                <c:pt idx="456">
                  <c:v>-1.6694544000000001E-10</c:v>
                </c:pt>
                <c:pt idx="457">
                  <c:v>-1.6248258000000001E-10</c:v>
                </c:pt>
                <c:pt idx="458">
                  <c:v>-1.579336E-10</c:v>
                </c:pt>
                <c:pt idx="459">
                  <c:v>-1.5329849999999999E-10</c:v>
                </c:pt>
                <c:pt idx="460">
                  <c:v>-1.5329849999999999E-10</c:v>
                </c:pt>
                <c:pt idx="461">
                  <c:v>-1.4863434000000001E-10</c:v>
                </c:pt>
                <c:pt idx="462">
                  <c:v>-1.4393584999999999E-10</c:v>
                </c:pt>
                <c:pt idx="463">
                  <c:v>-1.3920300999999999E-10</c:v>
                </c:pt>
                <c:pt idx="464">
                  <c:v>-1.3443581999999999E-10</c:v>
                </c:pt>
                <c:pt idx="465">
                  <c:v>-1.3443581999999999E-10</c:v>
                </c:pt>
                <c:pt idx="466">
                  <c:v>-1.2968421E-10</c:v>
                </c:pt>
                <c:pt idx="467">
                  <c:v>-1.2494698000000001E-10</c:v>
                </c:pt>
                <c:pt idx="468">
                  <c:v>-1.2022412E-10</c:v>
                </c:pt>
                <c:pt idx="469">
                  <c:v>-1.1551565999999999E-10</c:v>
                </c:pt>
                <c:pt idx="470">
                  <c:v>-1.1551565999999999E-10</c:v>
                </c:pt>
                <c:pt idx="471">
                  <c:v>-1.1086169E-10</c:v>
                </c:pt>
                <c:pt idx="472">
                  <c:v>-1.0626457399999999E-10</c:v>
                </c:pt>
                <c:pt idx="473">
                  <c:v>-1.0172433E-10</c:v>
                </c:pt>
                <c:pt idx="474">
                  <c:v>-9.7240960000000003E-11</c:v>
                </c:pt>
                <c:pt idx="475">
                  <c:v>-9.7240960000000003E-11</c:v>
                </c:pt>
                <c:pt idx="476">
                  <c:v>-9.2844475000000004E-11</c:v>
                </c:pt>
                <c:pt idx="477">
                  <c:v>-8.8537889999999996E-11</c:v>
                </c:pt>
                <c:pt idx="478">
                  <c:v>-8.4321190000000001E-11</c:v>
                </c:pt>
                <c:pt idx="479">
                  <c:v>-8.0194385999999995E-11</c:v>
                </c:pt>
                <c:pt idx="480">
                  <c:v>-8.0194385999999995E-11</c:v>
                </c:pt>
                <c:pt idx="481">
                  <c:v>-7.6177099999999995E-11</c:v>
                </c:pt>
                <c:pt idx="482">
                  <c:v>-7.2272580000000003E-11</c:v>
                </c:pt>
                <c:pt idx="483">
                  <c:v>-6.8480809999999995E-11</c:v>
                </c:pt>
                <c:pt idx="484">
                  <c:v>-6.4801809999999996E-11</c:v>
                </c:pt>
                <c:pt idx="485">
                  <c:v>-6.4801809999999996E-11</c:v>
                </c:pt>
                <c:pt idx="486">
                  <c:v>-6.1245474000000006E-11</c:v>
                </c:pt>
                <c:pt idx="487">
                  <c:v>-5.7813993000000003E-11</c:v>
                </c:pt>
                <c:pt idx="488">
                  <c:v>-5.4507378E-11</c:v>
                </c:pt>
                <c:pt idx="489">
                  <c:v>-5.1325619999999997E-11</c:v>
                </c:pt>
                <c:pt idx="490">
                  <c:v>-5.1325619999999997E-11</c:v>
                </c:pt>
                <c:pt idx="491">
                  <c:v>-4.8270591999999998E-11</c:v>
                </c:pt>
                <c:pt idx="492">
                  <c:v>-4.534293E-11</c:v>
                </c:pt>
                <c:pt idx="493">
                  <c:v>-4.2542632999999997E-11</c:v>
                </c:pt>
                <c:pt idx="494">
                  <c:v>-3.9869700000000002E-11</c:v>
                </c:pt>
                <c:pt idx="495">
                  <c:v>-3.9869700000000002E-11</c:v>
                </c:pt>
                <c:pt idx="496">
                  <c:v>-3.7319276000000002E-11</c:v>
                </c:pt>
                <c:pt idx="497">
                  <c:v>-3.4890917000000001E-11</c:v>
                </c:pt>
                <c:pt idx="498">
                  <c:v>-3.2584626E-11</c:v>
                </c:pt>
                <c:pt idx="499">
                  <c:v>-3.0400399999999998E-11</c:v>
                </c:pt>
                <c:pt idx="500">
                  <c:v>-3.0400399999999998E-11</c:v>
                </c:pt>
                <c:pt idx="501">
                  <c:v>-2.8329050999999999E-11</c:v>
                </c:pt>
                <c:pt idx="502">
                  <c:v>-2.6368895E-11</c:v>
                </c:pt>
                <c:pt idx="503">
                  <c:v>-2.4519930999999999E-11</c:v>
                </c:pt>
                <c:pt idx="504">
                  <c:v>-2.2782162999999999E-11</c:v>
                </c:pt>
                <c:pt idx="505">
                  <c:v>-2.2782162999999999E-11</c:v>
                </c:pt>
                <c:pt idx="506">
                  <c:v>-2.1143936999999999E-11</c:v>
                </c:pt>
                <c:pt idx="507">
                  <c:v>-1.9602769999999998E-11</c:v>
                </c:pt>
                <c:pt idx="508">
                  <c:v>-1.8158661999999998E-11</c:v>
                </c:pt>
                <c:pt idx="509">
                  <c:v>-1.6811611000000001E-11</c:v>
                </c:pt>
                <c:pt idx="510">
                  <c:v>-1.6811611000000001E-11</c:v>
                </c:pt>
                <c:pt idx="511">
                  <c:v>-1.5548970000000001E-11</c:v>
                </c:pt>
                <c:pt idx="512">
                  <c:v>-1.4367801E-11</c:v>
                </c:pt>
                <c:pt idx="513">
                  <c:v>-1.3268104499999999E-11</c:v>
                </c:pt>
                <c:pt idx="514">
                  <c:v>-1.224988E-11</c:v>
                </c:pt>
                <c:pt idx="515">
                  <c:v>-1.224988E-11</c:v>
                </c:pt>
                <c:pt idx="516">
                  <c:v>-1.1300769E-11</c:v>
                </c:pt>
                <c:pt idx="517">
                  <c:v>-1.04176685E-11</c:v>
                </c:pt>
                <c:pt idx="518">
                  <c:v>-9.6005760000000008E-12</c:v>
                </c:pt>
                <c:pt idx="519">
                  <c:v>-8.8494930000000002E-12</c:v>
                </c:pt>
                <c:pt idx="520">
                  <c:v>-8.8494930000000002E-12</c:v>
                </c:pt>
                <c:pt idx="521">
                  <c:v>-8.1531069999999993E-12</c:v>
                </c:pt>
                <c:pt idx="522">
                  <c:v>-7.5084799999999999E-12</c:v>
                </c:pt>
                <c:pt idx="523">
                  <c:v>-6.9156130000000004E-12</c:v>
                </c:pt>
                <c:pt idx="524">
                  <c:v>-6.3745059999999998E-12</c:v>
                </c:pt>
                <c:pt idx="525">
                  <c:v>-6.3745059999999998E-12</c:v>
                </c:pt>
                <c:pt idx="526">
                  <c:v>-5.8753353999999997E-12</c:v>
                </c:pt>
                <c:pt idx="527">
                  <c:v>-5.4155534000000002E-12</c:v>
                </c:pt>
                <c:pt idx="528">
                  <c:v>-4.9951590000000001E-12</c:v>
                </c:pt>
                <c:pt idx="529">
                  <c:v>-4.6141524000000003E-12</c:v>
                </c:pt>
                <c:pt idx="530">
                  <c:v>-4.6141524000000003E-12</c:v>
                </c:pt>
                <c:pt idx="531">
                  <c:v>-4.2644409999999997E-12</c:v>
                </c:pt>
                <c:pt idx="532">
                  <c:v>-3.9438420000000002E-12</c:v>
                </c:pt>
                <c:pt idx="533">
                  <c:v>-3.6523570000000003E-12</c:v>
                </c:pt>
                <c:pt idx="534">
                  <c:v>-3.3899850000000001E-12</c:v>
                </c:pt>
                <c:pt idx="535">
                  <c:v>-3.3899850000000001E-12</c:v>
                </c:pt>
                <c:pt idx="536">
                  <c:v>-3.1503602E-12</c:v>
                </c:pt>
                <c:pt idx="537">
                  <c:v>-2.9316568999999999E-12</c:v>
                </c:pt>
                <c:pt idx="538">
                  <c:v>-2.733875E-12</c:v>
                </c:pt>
                <c:pt idx="539">
                  <c:v>-2.5570145E-12</c:v>
                </c:pt>
                <c:pt idx="540">
                  <c:v>-2.5570145E-12</c:v>
                </c:pt>
                <c:pt idx="541">
                  <c:v>-2.3962287999999999E-12</c:v>
                </c:pt>
                <c:pt idx="542">
                  <c:v>-2.2500652E-12</c:v>
                </c:pt>
                <c:pt idx="543">
                  <c:v>-2.1185236999999999E-12</c:v>
                </c:pt>
                <c:pt idx="544">
                  <c:v>-2.0016044E-12</c:v>
                </c:pt>
                <c:pt idx="545">
                  <c:v>-2.0016044E-12</c:v>
                </c:pt>
                <c:pt idx="546">
                  <c:v>-1.8957395999999999E-12</c:v>
                </c:pt>
                <c:pt idx="547">
                  <c:v>-1.7997814E-12</c:v>
                </c:pt>
                <c:pt idx="548">
                  <c:v>-1.7137296E-12</c:v>
                </c:pt>
                <c:pt idx="549">
                  <c:v>-1.6375844999999999E-12</c:v>
                </c:pt>
                <c:pt idx="550">
                  <c:v>-1.6375844999999999E-12</c:v>
                </c:pt>
                <c:pt idx="551">
                  <c:v>-1.5688138E-12</c:v>
                </c:pt>
                <c:pt idx="552">
                  <c:v>-1.5065106E-12</c:v>
                </c:pt>
                <c:pt idx="553">
                  <c:v>-1.4506751E-12</c:v>
                </c:pt>
                <c:pt idx="554">
                  <c:v>-1.4013072E-12</c:v>
                </c:pt>
                <c:pt idx="555">
                  <c:v>-1.4013072E-12</c:v>
                </c:pt>
                <c:pt idx="556">
                  <c:v>-1.3566790999999999E-12</c:v>
                </c:pt>
                <c:pt idx="557">
                  <c:v>-1.3160888E-12</c:v>
                </c:pt>
                <c:pt idx="558">
                  <c:v>-1.2795362E-12</c:v>
                </c:pt>
                <c:pt idx="559">
                  <c:v>-1.2470214000000001E-12</c:v>
                </c:pt>
                <c:pt idx="560">
                  <c:v>-1.2470214000000001E-12</c:v>
                </c:pt>
                <c:pt idx="561">
                  <c:v>-1.2174262E-12</c:v>
                </c:pt>
                <c:pt idx="562">
                  <c:v>-1.1901819E-12</c:v>
                </c:pt>
                <c:pt idx="563">
                  <c:v>-1.1652884000000001E-12</c:v>
                </c:pt>
                <c:pt idx="564">
                  <c:v>-1.1427455E-12</c:v>
                </c:pt>
                <c:pt idx="565">
                  <c:v>-1.1427455E-12</c:v>
                </c:pt>
                <c:pt idx="566">
                  <c:v>-1.121869E-12</c:v>
                </c:pt>
                <c:pt idx="567">
                  <c:v>-1.1021897E-12</c:v>
                </c:pt>
                <c:pt idx="568">
                  <c:v>-1.0837080000000001E-12</c:v>
                </c:pt>
                <c:pt idx="569">
                  <c:v>-1.0664236000000001E-12</c:v>
                </c:pt>
                <c:pt idx="570">
                  <c:v>-1.0664236000000001E-12</c:v>
                </c:pt>
                <c:pt idx="571">
                  <c:v>-1.049963E-12</c:v>
                </c:pt>
                <c:pt idx="572">
                  <c:v>-1.0339398E-12</c:v>
                </c:pt>
                <c:pt idx="573">
                  <c:v>-1.0183540000000001E-12</c:v>
                </c:pt>
                <c:pt idx="574">
                  <c:v>-1.0032057999999999E-12</c:v>
                </c:pt>
                <c:pt idx="575">
                  <c:v>-1.0032057999999999E-12</c:v>
                </c:pt>
                <c:pt idx="576">
                  <c:v>-9.8834199999999995E-13</c:v>
                </c:pt>
                <c:pt idx="577">
                  <c:v>-9.7344900000000009E-13</c:v>
                </c:pt>
                <c:pt idx="578">
                  <c:v>-9.585264000000001E-13</c:v>
                </c:pt>
                <c:pt idx="579">
                  <c:v>-9.4357449999999996E-13</c:v>
                </c:pt>
                <c:pt idx="580">
                  <c:v>-9.4357449999999996E-13</c:v>
                </c:pt>
                <c:pt idx="581">
                  <c:v>-9.2859260000000007E-13</c:v>
                </c:pt>
                <c:pt idx="582">
                  <c:v>-9.1332820000000008E-13</c:v>
                </c:pt>
                <c:pt idx="583">
                  <c:v>-8.9778140000000004E-13</c:v>
                </c:pt>
                <c:pt idx="584">
                  <c:v>-8.8195209999999999E-13</c:v>
                </c:pt>
                <c:pt idx="585">
                  <c:v>-8.8195209999999999E-13</c:v>
                </c:pt>
                <c:pt idx="586">
                  <c:v>-8.659345E-13</c:v>
                </c:pt>
                <c:pt idx="587">
                  <c:v>-8.4953567000000002E-13</c:v>
                </c:pt>
                <c:pt idx="588">
                  <c:v>-8.3275559999999996E-13</c:v>
                </c:pt>
                <c:pt idx="589">
                  <c:v>-8.1559430000000002E-13</c:v>
                </c:pt>
                <c:pt idx="590">
                  <c:v>-8.1559430000000002E-13</c:v>
                </c:pt>
                <c:pt idx="591">
                  <c:v>-7.9820634000000002E-13</c:v>
                </c:pt>
                <c:pt idx="592">
                  <c:v>-7.8045139999999997E-13</c:v>
                </c:pt>
                <c:pt idx="593">
                  <c:v>-7.6232944000000004E-13</c:v>
                </c:pt>
                <c:pt idx="594">
                  <c:v>-7.4384042999999997E-13</c:v>
                </c:pt>
                <c:pt idx="595">
                  <c:v>-7.4384042999999997E-13</c:v>
                </c:pt>
                <c:pt idx="596">
                  <c:v>-7.2517165999999996E-13</c:v>
                </c:pt>
                <c:pt idx="597">
                  <c:v>-7.0622863999999995E-13</c:v>
                </c:pt>
                <c:pt idx="598">
                  <c:v>-6.8701140000000002E-13</c:v>
                </c:pt>
                <c:pt idx="599">
                  <c:v>-6.6751985999999997E-13</c:v>
                </c:pt>
                <c:pt idx="600">
                  <c:v>-6.6751985999999997E-13</c:v>
                </c:pt>
                <c:pt idx="601">
                  <c:v>-6.4795115000000004E-13</c:v>
                </c:pt>
                <c:pt idx="602">
                  <c:v>-6.2824850000000002E-13</c:v>
                </c:pt>
                <c:pt idx="603">
                  <c:v>-6.0841179999999996E-13</c:v>
                </c:pt>
                <c:pt idx="604">
                  <c:v>-5.8844119999999995E-13</c:v>
                </c:pt>
                <c:pt idx="605">
                  <c:v>-5.8844119999999995E-13</c:v>
                </c:pt>
                <c:pt idx="606">
                  <c:v>-5.6852482999999999E-13</c:v>
                </c:pt>
                <c:pt idx="607">
                  <c:v>-5.4863514000000001E-13</c:v>
                </c:pt>
                <c:pt idx="608">
                  <c:v>-5.2877209999999998E-13</c:v>
                </c:pt>
                <c:pt idx="609">
                  <c:v>-5.0893580000000005E-13</c:v>
                </c:pt>
                <c:pt idx="610">
                  <c:v>-5.0893580000000005E-13</c:v>
                </c:pt>
                <c:pt idx="611">
                  <c:v>-4.8929094999999997E-13</c:v>
                </c:pt>
                <c:pt idx="612">
                  <c:v>-4.6983090000000004E-13</c:v>
                </c:pt>
                <c:pt idx="613">
                  <c:v>-4.5055552999999999E-13</c:v>
                </c:pt>
                <c:pt idx="614">
                  <c:v>-4.3146487000000001E-13</c:v>
                </c:pt>
                <c:pt idx="615">
                  <c:v>-4.3146487000000001E-13</c:v>
                </c:pt>
                <c:pt idx="616">
                  <c:v>-4.1269130000000002E-13</c:v>
                </c:pt>
                <c:pt idx="617">
                  <c:v>-3.9423968E-13</c:v>
                </c:pt>
                <c:pt idx="618">
                  <c:v>-3.7611E-13</c:v>
                </c:pt>
                <c:pt idx="619">
                  <c:v>-3.5830226000000002E-13</c:v>
                </c:pt>
                <c:pt idx="620">
                  <c:v>-3.5830226000000002E-13</c:v>
                </c:pt>
                <c:pt idx="621">
                  <c:v>-3.4091246999999998E-13</c:v>
                </c:pt>
                <c:pt idx="622">
                  <c:v>-3.2394933999999999E-13</c:v>
                </c:pt>
                <c:pt idx="623">
                  <c:v>-3.0741290000000001E-13</c:v>
                </c:pt>
                <c:pt idx="624">
                  <c:v>-2.9130310999999999E-13</c:v>
                </c:pt>
                <c:pt idx="625">
                  <c:v>-2.9130310999999999E-13</c:v>
                </c:pt>
                <c:pt idx="626">
                  <c:v>-2.7567827000000001E-13</c:v>
                </c:pt>
                <c:pt idx="627">
                  <c:v>-2.6054733E-13</c:v>
                </c:pt>
                <c:pt idx="628">
                  <c:v>-2.4591028000000001E-13</c:v>
                </c:pt>
                <c:pt idx="629">
                  <c:v>-2.3176712999999998E-13</c:v>
                </c:pt>
                <c:pt idx="630">
                  <c:v>-2.3176712999999998E-13</c:v>
                </c:pt>
                <c:pt idx="631">
                  <c:v>-2.1814141999999999E-13</c:v>
                </c:pt>
                <c:pt idx="632">
                  <c:v>-2.0503899E-13</c:v>
                </c:pt>
                <c:pt idx="633">
                  <c:v>-1.9245980000000001E-13</c:v>
                </c:pt>
                <c:pt idx="634">
                  <c:v>-1.804039E-13</c:v>
                </c:pt>
                <c:pt idx="635">
                  <c:v>-1.804039E-13</c:v>
                </c:pt>
                <c:pt idx="636">
                  <c:v>-1.6886570999999999E-13</c:v>
                </c:pt>
                <c:pt idx="637">
                  <c:v>-1.5784577E-13</c:v>
                </c:pt>
                <c:pt idx="638">
                  <c:v>-1.4734408E-13</c:v>
                </c:pt>
                <c:pt idx="639">
                  <c:v>-1.3736062E-13</c:v>
                </c:pt>
                <c:pt idx="640">
                  <c:v>-1.3736062E-13</c:v>
                </c:pt>
                <c:pt idx="641">
                  <c:v>-1.2786757000000001E-13</c:v>
                </c:pt>
                <c:pt idx="642">
                  <c:v>-1.1886007000000001E-13</c:v>
                </c:pt>
                <c:pt idx="643">
                  <c:v>-1.1033813999999999E-13</c:v>
                </c:pt>
                <c:pt idx="644">
                  <c:v>-1.02301766E-13</c:v>
                </c:pt>
                <c:pt idx="645">
                  <c:v>-1.02301766E-13</c:v>
                </c:pt>
                <c:pt idx="646">
                  <c:v>-9.4708770000000002E-14</c:v>
                </c:pt>
                <c:pt idx="647">
                  <c:v>-8.7549479999999996E-14</c:v>
                </c:pt>
                <c:pt idx="648">
                  <c:v>-8.0823879999999999E-14</c:v>
                </c:pt>
                <c:pt idx="649">
                  <c:v>-7.4531973999999997E-14</c:v>
                </c:pt>
                <c:pt idx="650">
                  <c:v>-7.4531973999999997E-14</c:v>
                </c:pt>
                <c:pt idx="651">
                  <c:v>-6.8622090000000004E-14</c:v>
                </c:pt>
                <c:pt idx="652">
                  <c:v>-6.3083859999999994E-14</c:v>
                </c:pt>
                <c:pt idx="653">
                  <c:v>-5.7917280000000005E-14</c:v>
                </c:pt>
                <c:pt idx="654">
                  <c:v>-5.3122360000000003E-14</c:v>
                </c:pt>
                <c:pt idx="655">
                  <c:v>-5.3122360000000003E-14</c:v>
                </c:pt>
                <c:pt idx="656">
                  <c:v>-4.8645712000000002E-14</c:v>
                </c:pt>
                <c:pt idx="657">
                  <c:v>-4.4475124999999998E-14</c:v>
                </c:pt>
                <c:pt idx="658">
                  <c:v>-4.0610598000000003E-14</c:v>
                </c:pt>
                <c:pt idx="659">
                  <c:v>-3.7052129999999999E-14</c:v>
                </c:pt>
                <c:pt idx="660">
                  <c:v>-3.7052129999999999E-14</c:v>
                </c:pt>
                <c:pt idx="661">
                  <c:v>-3.3748554000000003E-14</c:v>
                </c:pt>
                <c:pt idx="662">
                  <c:v>-3.0688539999999998E-14</c:v>
                </c:pt>
                <c:pt idx="663">
                  <c:v>-2.7872078E-14</c:v>
                </c:pt>
                <c:pt idx="664">
                  <c:v>-2.5299178E-14</c:v>
                </c:pt>
                <c:pt idx="665">
                  <c:v>-2.5299178E-14</c:v>
                </c:pt>
                <c:pt idx="666">
                  <c:v>-2.2924669E-14</c:v>
                </c:pt>
                <c:pt idx="667">
                  <c:v>-2.0737299999999999E-14</c:v>
                </c:pt>
                <c:pt idx="668">
                  <c:v>-1.8737067999999999E-14</c:v>
                </c:pt>
                <c:pt idx="669">
                  <c:v>-1.6923976999999999E-14</c:v>
                </c:pt>
                <c:pt idx="670">
                  <c:v>-1.6923976999999999E-14</c:v>
                </c:pt>
                <c:pt idx="671">
                  <c:v>-1.5259640000000001E-14</c:v>
                </c:pt>
                <c:pt idx="672">
                  <c:v>-1.3734785E-14</c:v>
                </c:pt>
                <c:pt idx="673">
                  <c:v>-1.234941E-14</c:v>
                </c:pt>
                <c:pt idx="674">
                  <c:v>-1.1103517000000001E-14</c:v>
                </c:pt>
                <c:pt idx="675">
                  <c:v>-1.1103517000000001E-14</c:v>
                </c:pt>
                <c:pt idx="676">
                  <c:v>-9.9660369999999995E-15</c:v>
                </c:pt>
                <c:pt idx="677">
                  <c:v>-8.9290339999999999E-15</c:v>
                </c:pt>
                <c:pt idx="678">
                  <c:v>-7.9925080000000005E-15</c:v>
                </c:pt>
                <c:pt idx="679">
                  <c:v>-7.1564589999999997E-15</c:v>
                </c:pt>
                <c:pt idx="680">
                  <c:v>-7.1564589999999997E-15</c:v>
                </c:pt>
                <c:pt idx="681">
                  <c:v>-6.3967669999999998E-15</c:v>
                </c:pt>
                <c:pt idx="682">
                  <c:v>-5.7075523999999998E-15</c:v>
                </c:pt>
                <c:pt idx="683">
                  <c:v>-5.0888149999999998E-15</c:v>
                </c:pt>
                <c:pt idx="684">
                  <c:v>-4.5405556999999998E-15</c:v>
                </c:pt>
                <c:pt idx="685">
                  <c:v>-4.5405556999999998E-15</c:v>
                </c:pt>
                <c:pt idx="686">
                  <c:v>-4.0447534000000003E-15</c:v>
                </c:pt>
                <c:pt idx="687">
                  <c:v>-3.5969651999999998E-15</c:v>
                </c:pt>
                <c:pt idx="688">
                  <c:v>-3.1971907000000001E-15</c:v>
                </c:pt>
                <c:pt idx="689">
                  <c:v>-2.8454300000000002E-15</c:v>
                </c:pt>
                <c:pt idx="690">
                  <c:v>-2.8454300000000002E-15</c:v>
                </c:pt>
                <c:pt idx="691">
                  <c:v>-2.5287937999999999E-15</c:v>
                </c:pt>
                <c:pt idx="692">
                  <c:v>-2.2440685000000001E-15</c:v>
                </c:pt>
                <c:pt idx="693">
                  <c:v>-1.9912546000000001E-15</c:v>
                </c:pt>
                <c:pt idx="694">
                  <c:v>-1.7703517999999999E-15</c:v>
                </c:pt>
                <c:pt idx="695">
                  <c:v>-1.7703517999999999E-15</c:v>
                </c:pt>
                <c:pt idx="696">
                  <c:v>-1.5723136E-15</c:v>
                </c:pt>
                <c:pt idx="697">
                  <c:v>-1.3948422E-15</c:v>
                </c:pt>
                <c:pt idx="698">
                  <c:v>-1.2379374E-15</c:v>
                </c:pt>
                <c:pt idx="699">
                  <c:v>-1.1015995000000001E-15</c:v>
                </c:pt>
                <c:pt idx="700">
                  <c:v>-1.1015995000000001E-15</c:v>
                </c:pt>
                <c:pt idx="701">
                  <c:v>-9.7968689999999992E-16</c:v>
                </c:pt>
                <c:pt idx="702">
                  <c:v>-8.7074214000000003E-16</c:v>
                </c:pt>
                <c:pt idx="703">
                  <c:v>-7.7476504999999997E-16</c:v>
                </c:pt>
                <c:pt idx="704">
                  <c:v>-6.9175577E-16</c:v>
                </c:pt>
                <c:pt idx="705">
                  <c:v>-6.9175577E-16</c:v>
                </c:pt>
                <c:pt idx="706">
                  <c:v>-6.176554E-16</c:v>
                </c:pt>
                <c:pt idx="707">
                  <c:v>-5.5151876999999996E-16</c:v>
                </c:pt>
                <c:pt idx="708">
                  <c:v>-4.9334586999999997E-16</c:v>
                </c:pt>
                <c:pt idx="709">
                  <c:v>-4.4313669999999999E-16</c:v>
                </c:pt>
                <c:pt idx="710">
                  <c:v>-4.4313669999999999E-16</c:v>
                </c:pt>
                <c:pt idx="711">
                  <c:v>-3.9832239999999999E-16</c:v>
                </c:pt>
                <c:pt idx="712">
                  <c:v>-3.5832032000000001E-16</c:v>
                </c:pt>
                <c:pt idx="713">
                  <c:v>-3.2313042000000001E-16</c:v>
                </c:pt>
                <c:pt idx="714">
                  <c:v>-2.9275274000000002E-16</c:v>
                </c:pt>
                <c:pt idx="715">
                  <c:v>-2.9275274000000002E-16</c:v>
                </c:pt>
                <c:pt idx="716">
                  <c:v>-2.6556090000000001E-16</c:v>
                </c:pt>
                <c:pt idx="717">
                  <c:v>-2.411899E-16</c:v>
                </c:pt>
                <c:pt idx="718">
                  <c:v>-2.1963978999999999E-16</c:v>
                </c:pt>
                <c:pt idx="719">
                  <c:v>-2.0091052E-16</c:v>
                </c:pt>
                <c:pt idx="720">
                  <c:v>-2.0091052E-16</c:v>
                </c:pt>
                <c:pt idx="721">
                  <c:v>-1.8405057E-16</c:v>
                </c:pt>
                <c:pt idx="722">
                  <c:v>-1.6881894999999999E-16</c:v>
                </c:pt>
                <c:pt idx="723">
                  <c:v>-1.5521565000000001E-16</c:v>
                </c:pt>
                <c:pt idx="724">
                  <c:v>-1.4324066999999999E-16</c:v>
                </c:pt>
                <c:pt idx="725">
                  <c:v>-1.4324066999999999E-16</c:v>
                </c:pt>
                <c:pt idx="726">
                  <c:v>-1.3233358999999999E-16</c:v>
                </c:pt>
                <c:pt idx="727">
                  <c:v>-1.2235894E-16</c:v>
                </c:pt>
                <c:pt idx="728">
                  <c:v>-1.1331672000000001E-16</c:v>
                </c:pt>
                <c:pt idx="729">
                  <c:v>-1.0520691E-16</c:v>
                </c:pt>
                <c:pt idx="730">
                  <c:v>-1.0520691E-16</c:v>
                </c:pt>
                <c:pt idx="731">
                  <c:v>-9.7711770000000003E-17</c:v>
                </c:pt>
                <c:pt idx="732">
                  <c:v>-9.0755635999999999E-17</c:v>
                </c:pt>
                <c:pt idx="733">
                  <c:v>-8.4338510000000003E-17</c:v>
                </c:pt>
                <c:pt idx="734">
                  <c:v>-7.8460390000000001E-17</c:v>
                </c:pt>
                <c:pt idx="735">
                  <c:v>-7.8460390000000001E-17</c:v>
                </c:pt>
                <c:pt idx="736">
                  <c:v>-7.2947029999999999E-17</c:v>
                </c:pt>
                <c:pt idx="737">
                  <c:v>-6.7758039999999998E-17</c:v>
                </c:pt>
                <c:pt idx="738">
                  <c:v>-6.2893419999999998E-17</c:v>
                </c:pt>
                <c:pt idx="739">
                  <c:v>-5.835316E-17</c:v>
                </c:pt>
                <c:pt idx="740">
                  <c:v>-5.835316E-17</c:v>
                </c:pt>
                <c:pt idx="741">
                  <c:v>-5.4044447999999997E-17</c:v>
                </c:pt>
                <c:pt idx="742">
                  <c:v>-4.9949004000000002E-17</c:v>
                </c:pt>
                <c:pt idx="743">
                  <c:v>-4.6066816999999998E-17</c:v>
                </c:pt>
                <c:pt idx="744">
                  <c:v>-4.239789E-17</c:v>
                </c:pt>
                <c:pt idx="745">
                  <c:v>-4.239789E-17</c:v>
                </c:pt>
                <c:pt idx="746">
                  <c:v>-3.8893660000000002E-17</c:v>
                </c:pt>
                <c:pt idx="747">
                  <c:v>-3.5548368000000001E-17</c:v>
                </c:pt>
                <c:pt idx="748">
                  <c:v>-3.2362025000000002E-17</c:v>
                </c:pt>
                <c:pt idx="749">
                  <c:v>-2.9334623999999999E-17</c:v>
                </c:pt>
                <c:pt idx="750">
                  <c:v>-2.9334623999999999E-17</c:v>
                </c:pt>
                <c:pt idx="751">
                  <c:v>-2.6440091999999999E-17</c:v>
                </c:pt>
                <c:pt idx="752">
                  <c:v>-2.3679168E-17</c:v>
                </c:pt>
                <c:pt idx="753">
                  <c:v>-2.1051852E-17</c:v>
                </c:pt>
                <c:pt idx="754">
                  <c:v>-1.8558145999999999E-17</c:v>
                </c:pt>
                <c:pt idx="755">
                  <c:v>-1.8558145999999999E-17</c:v>
                </c:pt>
                <c:pt idx="756">
                  <c:v>-1.6181700999999999E-17</c:v>
                </c:pt>
                <c:pt idx="757">
                  <c:v>-1.3926347E-17</c:v>
                </c:pt>
                <c:pt idx="758">
                  <c:v>-1.1792082500000001E-17</c:v>
                </c:pt>
                <c:pt idx="759">
                  <c:v>-9.7789099999999994E-18</c:v>
                </c:pt>
                <c:pt idx="760">
                  <c:v>-9.7789099999999994E-18</c:v>
                </c:pt>
                <c:pt idx="761">
                  <c:v>-7.8738544999999992E-18</c:v>
                </c:pt>
                <c:pt idx="762">
                  <c:v>-6.0812650000000003E-18</c:v>
                </c:pt>
                <c:pt idx="763">
                  <c:v>-4.4011435E-18</c:v>
                </c:pt>
                <c:pt idx="764">
                  <c:v>-2.8334884000000002E-18</c:v>
                </c:pt>
                <c:pt idx="765">
                  <c:v>-2.8334884000000002E-18</c:v>
                </c:pt>
                <c:pt idx="766">
                  <c:v>-1.3656838E-18</c:v>
                </c:pt>
                <c:pt idx="767">
                  <c:v>-1.2692628E-21</c:v>
                </c:pt>
                <c:pt idx="768">
                  <c:v>1.2597552999999999E-18</c:v>
                </c:pt>
                <c:pt idx="769">
                  <c:v>2.4173899999999998E-18</c:v>
                </c:pt>
                <c:pt idx="770">
                  <c:v>2.4173899999999998E-18</c:v>
                </c:pt>
                <c:pt idx="771">
                  <c:v>3.4853259999999999E-18</c:v>
                </c:pt>
                <c:pt idx="772">
                  <c:v>4.4611390000000003E-18</c:v>
                </c:pt>
                <c:pt idx="773">
                  <c:v>5.3448296000000001E-18</c:v>
                </c:pt>
                <c:pt idx="774">
                  <c:v>6.1363980000000002E-18</c:v>
                </c:pt>
                <c:pt idx="775">
                  <c:v>6.1363980000000002E-18</c:v>
                </c:pt>
                <c:pt idx="776">
                  <c:v>6.8505025999999998E-18</c:v>
                </c:pt>
                <c:pt idx="777">
                  <c:v>7.4862050000000001E-18</c:v>
                </c:pt>
                <c:pt idx="778">
                  <c:v>8.0435049999999995E-18</c:v>
                </c:pt>
                <c:pt idx="779">
                  <c:v>8.5224020000000008E-18</c:v>
                </c:pt>
                <c:pt idx="780">
                  <c:v>8.5224020000000008E-18</c:v>
                </c:pt>
                <c:pt idx="781">
                  <c:v>8.9378730000000001E-18</c:v>
                </c:pt>
                <c:pt idx="782">
                  <c:v>9.2903094999999998E-18</c:v>
                </c:pt>
                <c:pt idx="783">
                  <c:v>9.5797129999999998E-18</c:v>
                </c:pt>
                <c:pt idx="784">
                  <c:v>9.8060829999999996E-18</c:v>
                </c:pt>
                <c:pt idx="785">
                  <c:v>9.8060829999999996E-18</c:v>
                </c:pt>
                <c:pt idx="786">
                  <c:v>9.9839550000000006E-18</c:v>
                </c:pt>
                <c:pt idx="787">
                  <c:v>1.01144874E-17</c:v>
                </c:pt>
                <c:pt idx="788">
                  <c:v>1.0197682E-17</c:v>
                </c:pt>
                <c:pt idx="789">
                  <c:v>1.0233536E-17</c:v>
                </c:pt>
                <c:pt idx="790">
                  <c:v>1.0233536E-17</c:v>
                </c:pt>
                <c:pt idx="791">
                  <c:v>1.0235290500000001E-17</c:v>
                </c:pt>
                <c:pt idx="792">
                  <c:v>1.0204606000000001E-17</c:v>
                </c:pt>
                <c:pt idx="793">
                  <c:v>1.0141484E-17</c:v>
                </c:pt>
                <c:pt idx="794">
                  <c:v>1.0045922999999999E-17</c:v>
                </c:pt>
                <c:pt idx="795">
                  <c:v>1.0045922999999999E-17</c:v>
                </c:pt>
                <c:pt idx="796">
                  <c:v>9.9292140000000004E-18</c:v>
                </c:pt>
                <c:pt idx="797">
                  <c:v>9.7932840000000002E-18</c:v>
                </c:pt>
                <c:pt idx="798">
                  <c:v>9.6381349999999994E-18</c:v>
                </c:pt>
                <c:pt idx="799">
                  <c:v>9.4637660000000001E-18</c:v>
                </c:pt>
                <c:pt idx="800">
                  <c:v>9.4637660000000001E-18</c:v>
                </c:pt>
                <c:pt idx="801">
                  <c:v>9.2792230000000002E-18</c:v>
                </c:pt>
                <c:pt idx="802">
                  <c:v>9.0863375000000001E-18</c:v>
                </c:pt>
                <c:pt idx="803">
                  <c:v>8.8851109999999998E-18</c:v>
                </c:pt>
                <c:pt idx="804">
                  <c:v>8.6755430000000004E-18</c:v>
                </c:pt>
                <c:pt idx="805">
                  <c:v>8.6755430000000004E-18</c:v>
                </c:pt>
                <c:pt idx="806">
                  <c:v>8.4644200000000004E-18</c:v>
                </c:pt>
                <c:pt idx="807">
                  <c:v>8.2532814000000007E-18</c:v>
                </c:pt>
                <c:pt idx="808">
                  <c:v>8.0421249999999999E-18</c:v>
                </c:pt>
                <c:pt idx="809">
                  <c:v>7.8309530000000008E-18</c:v>
                </c:pt>
                <c:pt idx="810">
                  <c:v>7.8309530000000008E-18</c:v>
                </c:pt>
                <c:pt idx="811">
                  <c:v>7.6244839999999999E-18</c:v>
                </c:pt>
                <c:pt idx="812">
                  <c:v>7.4238670000000002E-18</c:v>
                </c:pt>
                <c:pt idx="813">
                  <c:v>7.2291010000000006E-18</c:v>
                </c:pt>
                <c:pt idx="814">
                  <c:v>7.0401859999999996E-18</c:v>
                </c:pt>
                <c:pt idx="815">
                  <c:v>7.0401859999999996E-18</c:v>
                </c:pt>
                <c:pt idx="816">
                  <c:v>6.8601145E-18</c:v>
                </c:pt>
                <c:pt idx="817">
                  <c:v>6.6896030000000003E-18</c:v>
                </c:pt>
                <c:pt idx="818">
                  <c:v>6.5286516E-18</c:v>
                </c:pt>
                <c:pt idx="819">
                  <c:v>6.3772600000000002E-18</c:v>
                </c:pt>
                <c:pt idx="820">
                  <c:v>6.3772600000000002E-18</c:v>
                </c:pt>
                <c:pt idx="821">
                  <c:v>6.2370440000000001E-18</c:v>
                </c:pt>
                <c:pt idx="822">
                  <c:v>6.1083652999999996E-18</c:v>
                </c:pt>
                <c:pt idx="823">
                  <c:v>5.9912244999999997E-18</c:v>
                </c:pt>
                <c:pt idx="824">
                  <c:v>5.8856212999999999E-18</c:v>
                </c:pt>
                <c:pt idx="825">
                  <c:v>5.8856212999999999E-18</c:v>
                </c:pt>
                <c:pt idx="826">
                  <c:v>5.792176E-18</c:v>
                </c:pt>
                <c:pt idx="827">
                  <c:v>5.7109300000000002E-18</c:v>
                </c:pt>
                <c:pt idx="828">
                  <c:v>5.6418820000000003E-18</c:v>
                </c:pt>
                <c:pt idx="829">
                  <c:v>5.5850336999999998E-18</c:v>
                </c:pt>
                <c:pt idx="830">
                  <c:v>5.5850336999999998E-18</c:v>
                </c:pt>
                <c:pt idx="831">
                  <c:v>5.5403424000000001E-18</c:v>
                </c:pt>
                <c:pt idx="832">
                  <c:v>5.5075516999999997E-18</c:v>
                </c:pt>
                <c:pt idx="833">
                  <c:v>5.4866616999999998E-18</c:v>
                </c:pt>
                <c:pt idx="834">
                  <c:v>5.4776720000000003E-18</c:v>
                </c:pt>
                <c:pt idx="835">
                  <c:v>5.4776720000000003E-18</c:v>
                </c:pt>
                <c:pt idx="836">
                  <c:v>5.4801653999999998E-18</c:v>
                </c:pt>
                <c:pt idx="837">
                  <c:v>5.4935859999999997E-18</c:v>
                </c:pt>
                <c:pt idx="838">
                  <c:v>5.5179344999999998E-18</c:v>
                </c:pt>
                <c:pt idx="839">
                  <c:v>5.5532096000000002E-18</c:v>
                </c:pt>
                <c:pt idx="840">
                  <c:v>5.5532096000000002E-18</c:v>
                </c:pt>
                <c:pt idx="841">
                  <c:v>5.5988245000000002E-18</c:v>
                </c:pt>
                <c:pt idx="842">
                  <c:v>5.6538919999999997E-18</c:v>
                </c:pt>
                <c:pt idx="843">
                  <c:v>5.7184124999999996E-18</c:v>
                </c:pt>
                <c:pt idx="844">
                  <c:v>5.792386E-18</c:v>
                </c:pt>
                <c:pt idx="845">
                  <c:v>5.792386E-18</c:v>
                </c:pt>
                <c:pt idx="846">
                  <c:v>5.8751905000000002E-18</c:v>
                </c:pt>
                <c:pt idx="847">
                  <c:v>5.9655806999999996E-18</c:v>
                </c:pt>
                <c:pt idx="848">
                  <c:v>6.0635559999999998E-18</c:v>
                </c:pt>
                <c:pt idx="849">
                  <c:v>6.1691163000000001E-18</c:v>
                </c:pt>
                <c:pt idx="850">
                  <c:v>6.1691163000000001E-18</c:v>
                </c:pt>
                <c:pt idx="851">
                  <c:v>6.2817022000000001E-18</c:v>
                </c:pt>
                <c:pt idx="852">
                  <c:v>6.3996725999999999E-18</c:v>
                </c:pt>
                <c:pt idx="853">
                  <c:v>6.5230280000000001E-18</c:v>
                </c:pt>
                <c:pt idx="854">
                  <c:v>6.6517683000000002E-18</c:v>
                </c:pt>
                <c:pt idx="855">
                  <c:v>6.6517683000000002E-18</c:v>
                </c:pt>
                <c:pt idx="856">
                  <c:v>6.7854762999999997E-18</c:v>
                </c:pt>
                <c:pt idx="857">
                  <c:v>6.9220864000000003E-18</c:v>
                </c:pt>
                <c:pt idx="858">
                  <c:v>7.061599E-18</c:v>
                </c:pt>
                <c:pt idx="859">
                  <c:v>7.2040129999999994E-18</c:v>
                </c:pt>
                <c:pt idx="860">
                  <c:v>7.2040129999999994E-18</c:v>
                </c:pt>
                <c:pt idx="861">
                  <c:v>7.3491175999999992E-18</c:v>
                </c:pt>
                <c:pt idx="862">
                  <c:v>7.4944350000000006E-18</c:v>
                </c:pt>
                <c:pt idx="863">
                  <c:v>7.6399649999999995E-18</c:v>
                </c:pt>
                <c:pt idx="864">
                  <c:v>7.7857069999999998E-18</c:v>
                </c:pt>
                <c:pt idx="865">
                  <c:v>7.7857069999999998E-18</c:v>
                </c:pt>
                <c:pt idx="866">
                  <c:v>7.9317040000000003E-18</c:v>
                </c:pt>
                <c:pt idx="867">
                  <c:v>8.0751439999999996E-18</c:v>
                </c:pt>
                <c:pt idx="868">
                  <c:v>8.2160270000000007E-18</c:v>
                </c:pt>
                <c:pt idx="869">
                  <c:v>8.3543519999999996E-18</c:v>
                </c:pt>
                <c:pt idx="870">
                  <c:v>8.3543519999999996E-18</c:v>
                </c:pt>
                <c:pt idx="871">
                  <c:v>8.4904350000000005E-18</c:v>
                </c:pt>
                <c:pt idx="872">
                  <c:v>8.6212449999999996E-18</c:v>
                </c:pt>
                <c:pt idx="873">
                  <c:v>8.7467814999999993E-18</c:v>
                </c:pt>
                <c:pt idx="874">
                  <c:v>8.8670459999999998E-18</c:v>
                </c:pt>
                <c:pt idx="875">
                  <c:v>8.8670459999999998E-18</c:v>
                </c:pt>
                <c:pt idx="876">
                  <c:v>8.9827540000000006E-18</c:v>
                </c:pt>
                <c:pt idx="877">
                  <c:v>9.0907090000000007E-18</c:v>
                </c:pt>
                <c:pt idx="878">
                  <c:v>9.1909130000000007E-18</c:v>
                </c:pt>
                <c:pt idx="879">
                  <c:v>9.2833645000000006E-18</c:v>
                </c:pt>
                <c:pt idx="880">
                  <c:v>9.2833645000000006E-18</c:v>
                </c:pt>
                <c:pt idx="881">
                  <c:v>9.3692415E-18</c:v>
                </c:pt>
                <c:pt idx="882">
                  <c:v>9.4453355000000005E-18</c:v>
                </c:pt>
                <c:pt idx="883">
                  <c:v>9.5116465000000007E-18</c:v>
                </c:pt>
                <c:pt idx="884">
                  <c:v>9.5681734999999995E-18</c:v>
                </c:pt>
                <c:pt idx="885">
                  <c:v>9.5681734999999995E-18</c:v>
                </c:pt>
                <c:pt idx="886">
                  <c:v>9.6165650000000003E-18</c:v>
                </c:pt>
                <c:pt idx="887">
                  <c:v>9.6537610000000008E-18</c:v>
                </c:pt>
                <c:pt idx="888">
                  <c:v>9.679762E-18</c:v>
                </c:pt>
                <c:pt idx="889">
                  <c:v>9.6945669999999999E-18</c:v>
                </c:pt>
                <c:pt idx="890">
                  <c:v>9.6945669999999999E-18</c:v>
                </c:pt>
                <c:pt idx="891">
                  <c:v>9.7003320000000005E-18</c:v>
                </c:pt>
                <c:pt idx="892">
                  <c:v>9.6942466000000004E-18</c:v>
                </c:pt>
                <c:pt idx="893">
                  <c:v>9.6763099999999996E-18</c:v>
                </c:pt>
                <c:pt idx="894">
                  <c:v>9.6465229999999998E-18</c:v>
                </c:pt>
                <c:pt idx="895">
                  <c:v>9.6465229999999998E-18</c:v>
                </c:pt>
                <c:pt idx="896">
                  <c:v>9.6074699999999999E-18</c:v>
                </c:pt>
                <c:pt idx="897">
                  <c:v>9.5567349999999992E-18</c:v>
                </c:pt>
                <c:pt idx="898">
                  <c:v>9.4943190000000004E-18</c:v>
                </c:pt>
                <c:pt idx="899">
                  <c:v>9.4202199999999996E-18</c:v>
                </c:pt>
                <c:pt idx="900">
                  <c:v>9.4202199999999996E-18</c:v>
                </c:pt>
                <c:pt idx="901">
                  <c:v>9.3373100000000001E-18</c:v>
                </c:pt>
                <c:pt idx="902">
                  <c:v>9.243674E-18</c:v>
                </c:pt>
                <c:pt idx="903">
                  <c:v>9.1393120000000007E-18</c:v>
                </c:pt>
                <c:pt idx="904">
                  <c:v>9.0242229999999997E-18</c:v>
                </c:pt>
                <c:pt idx="905">
                  <c:v>9.0242229999999997E-18</c:v>
                </c:pt>
                <c:pt idx="906">
                  <c:v>8.9014659999999996E-18</c:v>
                </c:pt>
                <c:pt idx="907">
                  <c:v>8.7696076000000005E-18</c:v>
                </c:pt>
                <c:pt idx="908">
                  <c:v>8.6286459999999996E-18</c:v>
                </c:pt>
                <c:pt idx="909">
                  <c:v>8.478582E-18</c:v>
                </c:pt>
                <c:pt idx="910">
                  <c:v>8.478582E-18</c:v>
                </c:pt>
                <c:pt idx="911">
                  <c:v>8.3225359999999996E-18</c:v>
                </c:pt>
                <c:pt idx="912">
                  <c:v>8.1595000000000004E-18</c:v>
                </c:pt>
                <c:pt idx="913">
                  <c:v>7.9894750000000004E-18</c:v>
                </c:pt>
                <c:pt idx="914">
                  <c:v>7.8124600000000001E-18</c:v>
                </c:pt>
                <c:pt idx="915">
                  <c:v>7.8124600000000001E-18</c:v>
                </c:pt>
                <c:pt idx="916">
                  <c:v>7.6314830000000004E-18</c:v>
                </c:pt>
                <c:pt idx="917">
                  <c:v>7.4459080000000005E-18</c:v>
                </c:pt>
                <c:pt idx="918">
                  <c:v>7.2557350000000005E-18</c:v>
                </c:pt>
                <c:pt idx="919">
                  <c:v>7.0609630000000008E-18</c:v>
                </c:pt>
                <c:pt idx="920">
                  <c:v>7.0609630000000008E-18</c:v>
                </c:pt>
                <c:pt idx="921">
                  <c:v>6.8643856E-18</c:v>
                </c:pt>
                <c:pt idx="922">
                  <c:v>6.6656997000000002E-18</c:v>
                </c:pt>
                <c:pt idx="923">
                  <c:v>6.4649058000000003E-18</c:v>
                </c:pt>
                <c:pt idx="924">
                  <c:v>6.2620037000000002E-18</c:v>
                </c:pt>
                <c:pt idx="925">
                  <c:v>6.2620037000000002E-18</c:v>
                </c:pt>
                <c:pt idx="926">
                  <c:v>6.0594354999999999E-18</c:v>
                </c:pt>
                <c:pt idx="927">
                  <c:v>5.8570935000000003E-18</c:v>
                </c:pt>
                <c:pt idx="928">
                  <c:v>5.654977E-18</c:v>
                </c:pt>
                <c:pt idx="929">
                  <c:v>5.4530863999999999E-18</c:v>
                </c:pt>
                <c:pt idx="930">
                  <c:v>5.4530863999999999E-18</c:v>
                </c:pt>
                <c:pt idx="931">
                  <c:v>5.2534084000000002E-18</c:v>
                </c:pt>
                <c:pt idx="932">
                  <c:v>5.0559703000000004E-18</c:v>
                </c:pt>
                <c:pt idx="933">
                  <c:v>4.8607714E-18</c:v>
                </c:pt>
                <c:pt idx="934">
                  <c:v>4.6678129999999997E-18</c:v>
                </c:pt>
                <c:pt idx="935">
                  <c:v>4.6678129999999997E-18</c:v>
                </c:pt>
                <c:pt idx="936">
                  <c:v>4.4785443999999999E-18</c:v>
                </c:pt>
                <c:pt idx="937">
                  <c:v>4.2930963E-18</c:v>
                </c:pt>
                <c:pt idx="938">
                  <c:v>4.1114680000000003E-18</c:v>
                </c:pt>
                <c:pt idx="939">
                  <c:v>3.9336600000000004E-18</c:v>
                </c:pt>
                <c:pt idx="940">
                  <c:v>3.9336600000000004E-18</c:v>
                </c:pt>
                <c:pt idx="941">
                  <c:v>3.7606435000000002E-18</c:v>
                </c:pt>
                <c:pt idx="942">
                  <c:v>3.5925343E-18</c:v>
                </c:pt>
                <c:pt idx="943">
                  <c:v>3.4293332E-18</c:v>
                </c:pt>
                <c:pt idx="944">
                  <c:v>3.2710394000000001E-18</c:v>
                </c:pt>
                <c:pt idx="945">
                  <c:v>3.2710394000000001E-18</c:v>
                </c:pt>
                <c:pt idx="946">
                  <c:v>3.1181898999999999E-18</c:v>
                </c:pt>
                <c:pt idx="947">
                  <c:v>2.9708655E-18</c:v>
                </c:pt>
                <c:pt idx="948">
                  <c:v>2.8290667000000001E-18</c:v>
                </c:pt>
                <c:pt idx="949">
                  <c:v>2.6927934000000001E-18</c:v>
                </c:pt>
                <c:pt idx="950">
                  <c:v>2.6927934000000001E-18</c:v>
                </c:pt>
                <c:pt idx="951">
                  <c:v>2.5622178000000001E-18</c:v>
                </c:pt>
                <c:pt idx="952">
                  <c:v>2.4373706E-18</c:v>
                </c:pt>
                <c:pt idx="953">
                  <c:v>2.3182520000000002E-18</c:v>
                </c:pt>
                <c:pt idx="954">
                  <c:v>2.2048620999999998E-18</c:v>
                </c:pt>
                <c:pt idx="955">
                  <c:v>2.2048620999999998E-18</c:v>
                </c:pt>
                <c:pt idx="956">
                  <c:v>2.0971004999999999E-18</c:v>
                </c:pt>
                <c:pt idx="957">
                  <c:v>1.9949423000000001E-18</c:v>
                </c:pt>
                <c:pt idx="958">
                  <c:v>1.8983874000000001E-18</c:v>
                </c:pt>
                <c:pt idx="959">
                  <c:v>1.8074359999999999E-18</c:v>
                </c:pt>
                <c:pt idx="960">
                  <c:v>1.8074359999999999E-18</c:v>
                </c:pt>
                <c:pt idx="961">
                  <c:v>1.7217820999999999E-18</c:v>
                </c:pt>
                <c:pt idx="962">
                  <c:v>1.641374E-18</c:v>
                </c:pt>
                <c:pt idx="963">
                  <c:v>1.5662116E-18</c:v>
                </c:pt>
                <c:pt idx="964">
                  <c:v>1.4962949E-18</c:v>
                </c:pt>
                <c:pt idx="965">
                  <c:v>1.4962949E-18</c:v>
                </c:pt>
                <c:pt idx="966">
                  <c:v>1.4312168000000001E-18</c:v>
                </c:pt>
                <c:pt idx="967">
                  <c:v>1.3708845E-18</c:v>
                </c:pt>
                <c:pt idx="968">
                  <c:v>1.3152974999999999E-18</c:v>
                </c:pt>
                <c:pt idx="969">
                  <c:v>1.2644561E-18</c:v>
                </c:pt>
                <c:pt idx="970">
                  <c:v>1.2644561E-18</c:v>
                </c:pt>
                <c:pt idx="971">
                  <c:v>1.2179027000000001E-18</c:v>
                </c:pt>
                <c:pt idx="972">
                  <c:v>1.1755315000000001E-18</c:v>
                </c:pt>
                <c:pt idx="973">
                  <c:v>1.1373425E-18</c:v>
                </c:pt>
                <c:pt idx="974">
                  <c:v>1.1033357E-18</c:v>
                </c:pt>
                <c:pt idx="975">
                  <c:v>1.1033357E-18</c:v>
                </c:pt>
                <c:pt idx="976">
                  <c:v>1.0730604000000001E-18</c:v>
                </c:pt>
                <c:pt idx="977">
                  <c:v>1.0463871000000001E-18</c:v>
                </c:pt>
                <c:pt idx="978">
                  <c:v>1.0233158E-18</c:v>
                </c:pt>
                <c:pt idx="979">
                  <c:v>1.0038466000000001E-18</c:v>
                </c:pt>
                <c:pt idx="980">
                  <c:v>1.0038466000000001E-18</c:v>
                </c:pt>
                <c:pt idx="981">
                  <c:v>9.8756110000000005E-19</c:v>
                </c:pt>
                <c:pt idx="982">
                  <c:v>9.7432250000000008E-19</c:v>
                </c:pt>
                <c:pt idx="983">
                  <c:v>9.6413069999999994E-19</c:v>
                </c:pt>
                <c:pt idx="984">
                  <c:v>9.5698580000000003E-19</c:v>
                </c:pt>
                <c:pt idx="985">
                  <c:v>9.5698580000000003E-19</c:v>
                </c:pt>
                <c:pt idx="986">
                  <c:v>9.5252760000000002E-19</c:v>
                </c:pt>
                <c:pt idx="987">
                  <c:v>9.5059389999999998E-19</c:v>
                </c:pt>
                <c:pt idx="988">
                  <c:v>9.5118469999999991E-19</c:v>
                </c:pt>
                <c:pt idx="989">
                  <c:v>9.543E-19</c:v>
                </c:pt>
                <c:pt idx="990">
                  <c:v>9.543E-19</c:v>
                </c:pt>
                <c:pt idx="991">
                  <c:v>9.5964259999999997E-19</c:v>
                </c:pt>
                <c:pt idx="992">
                  <c:v>9.6702E-19</c:v>
                </c:pt>
                <c:pt idx="993">
                  <c:v>9.7643200000000004E-19</c:v>
                </c:pt>
                <c:pt idx="994">
                  <c:v>9.8787860000000008E-19</c:v>
                </c:pt>
                <c:pt idx="995">
                  <c:v>9.8787860000000008E-19</c:v>
                </c:pt>
                <c:pt idx="996">
                  <c:v>1.0011224E-18</c:v>
                </c:pt>
                <c:pt idx="997">
                  <c:v>1.0159187E-18</c:v>
                </c:pt>
                <c:pt idx="998">
                  <c:v>1.0322673999999999E-18</c:v>
                </c:pt>
                <c:pt idx="999">
                  <c:v>1.0501687E-18</c:v>
                </c:pt>
                <c:pt idx="1000">
                  <c:v>1.0501687E-18</c:v>
                </c:pt>
                <c:pt idx="1001">
                  <c:v>1.0694526999999999E-18</c:v>
                </c:pt>
                <c:pt idx="1002">
                  <c:v>1.0898132E-18</c:v>
                </c:pt>
                <c:pt idx="1003">
                  <c:v>1.1112503E-18</c:v>
                </c:pt>
                <c:pt idx="1004">
                  <c:v>1.1337636E-18</c:v>
                </c:pt>
                <c:pt idx="1005">
                  <c:v>1.1337636E-18</c:v>
                </c:pt>
                <c:pt idx="1006">
                  <c:v>1.1572269E-18</c:v>
                </c:pt>
                <c:pt idx="1007">
                  <c:v>1.1812745E-18</c:v>
                </c:pt>
                <c:pt idx="1008">
                  <c:v>1.2059062999999999E-18</c:v>
                </c:pt>
                <c:pt idx="1009">
                  <c:v>1.2311224999999999E-18</c:v>
                </c:pt>
                <c:pt idx="1010">
                  <c:v>1.2311224999999999E-18</c:v>
                </c:pt>
                <c:pt idx="1011">
                  <c:v>1.2568586999999999E-18</c:v>
                </c:pt>
                <c:pt idx="1012">
                  <c:v>1.2826774000000001E-18</c:v>
                </c:pt>
                <c:pt idx="1013">
                  <c:v>1.3085787000000001E-18</c:v>
                </c:pt>
                <c:pt idx="1014">
                  <c:v>1.3345626E-18</c:v>
                </c:pt>
                <c:pt idx="1015">
                  <c:v>1.3345626E-18</c:v>
                </c:pt>
                <c:pt idx="1016">
                  <c:v>1.3606079E-18</c:v>
                </c:pt>
                <c:pt idx="1017">
                  <c:v>1.3862254E-18</c:v>
                </c:pt>
                <c:pt idx="1018">
                  <c:v>1.4114150000000001E-18</c:v>
                </c:pt>
                <c:pt idx="1019">
                  <c:v>1.4361766000000001E-18</c:v>
                </c:pt>
                <c:pt idx="1020">
                  <c:v>1.4361766000000001E-18</c:v>
                </c:pt>
                <c:pt idx="1021">
                  <c:v>1.4605625E-18</c:v>
                </c:pt>
                <c:pt idx="1022">
                  <c:v>1.4840339000000001E-18</c:v>
                </c:pt>
                <c:pt idx="1023">
                  <c:v>1.5065906E-18</c:v>
                </c:pt>
                <c:pt idx="1024">
                  <c:v>1.5282327000000001E-18</c:v>
                </c:pt>
                <c:pt idx="1025">
                  <c:v>1.5282327000000001E-18</c:v>
                </c:pt>
                <c:pt idx="1026">
                  <c:v>1.5490636E-18</c:v>
                </c:pt>
                <c:pt idx="1027">
                  <c:v>1.5685335E-18</c:v>
                </c:pt>
                <c:pt idx="1028">
                  <c:v>1.5866423999999999E-18</c:v>
                </c:pt>
                <c:pt idx="1029">
                  <c:v>1.6033903E-18</c:v>
                </c:pt>
                <c:pt idx="1030">
                  <c:v>1.6033903E-18</c:v>
                </c:pt>
                <c:pt idx="1031">
                  <c:v>1.6189942999999999E-18</c:v>
                </c:pt>
                <c:pt idx="1032">
                  <c:v>1.6328756E-18</c:v>
                </c:pt>
                <c:pt idx="1033">
                  <c:v>1.6450340999999999E-18</c:v>
                </c:pt>
                <c:pt idx="1034">
                  <c:v>1.65547E-18</c:v>
                </c:pt>
                <c:pt idx="1035">
                  <c:v>1.65547E-18</c:v>
                </c:pt>
                <c:pt idx="1036">
                  <c:v>1.6644609E-18</c:v>
                </c:pt>
                <c:pt idx="1037">
                  <c:v>1.671482E-18</c:v>
                </c:pt>
                <c:pt idx="1038">
                  <c:v>1.6765333000000001E-18</c:v>
                </c:pt>
                <c:pt idx="1039">
                  <c:v>1.6796146E-18</c:v>
                </c:pt>
                <c:pt idx="1040">
                  <c:v>1.6796146E-18</c:v>
                </c:pt>
                <c:pt idx="1041">
                  <c:v>1.6810953999999999E-18</c:v>
                </c:pt>
                <c:pt idx="1042">
                  <c:v>1.6804932E-18</c:v>
                </c:pt>
                <c:pt idx="1043">
                  <c:v>1.6778081E-18</c:v>
                </c:pt>
                <c:pt idx="1044">
                  <c:v>1.6730402000000001E-18</c:v>
                </c:pt>
                <c:pt idx="1045">
                  <c:v>1.6730402000000001E-18</c:v>
                </c:pt>
                <c:pt idx="1046">
                  <c:v>1.6666062999999999E-18</c:v>
                </c:pt>
                <c:pt idx="1047">
                  <c:v>1.6581142E-18</c:v>
                </c:pt>
                <c:pt idx="1048">
                  <c:v>1.6475641999999999E-18</c:v>
                </c:pt>
                <c:pt idx="1049">
                  <c:v>1.6349560999999999E-18</c:v>
                </c:pt>
                <c:pt idx="1050">
                  <c:v>1.6349560999999999E-18</c:v>
                </c:pt>
                <c:pt idx="1051">
                  <c:v>1.6208014000000001E-18</c:v>
                </c:pt>
                <c:pt idx="1052">
                  <c:v>1.6047525E-18</c:v>
                </c:pt>
                <c:pt idx="1053">
                  <c:v>1.5868094000000001E-18</c:v>
                </c:pt>
                <c:pt idx="1054">
                  <c:v>1.5669722000000001E-18</c:v>
                </c:pt>
                <c:pt idx="1055">
                  <c:v>1.5669722000000001E-18</c:v>
                </c:pt>
                <c:pt idx="1056">
                  <c:v>1.5457654E-18</c:v>
                </c:pt>
                <c:pt idx="1057">
                  <c:v>1.5229558E-18</c:v>
                </c:pt>
                <c:pt idx="1058">
                  <c:v>1.4985434999999999E-18</c:v>
                </c:pt>
                <c:pt idx="1059">
                  <c:v>1.4725281999999999E-18</c:v>
                </c:pt>
                <c:pt idx="1060">
                  <c:v>1.4725281999999999E-18</c:v>
                </c:pt>
                <c:pt idx="1061">
                  <c:v>1.4454589000000001E-18</c:v>
                </c:pt>
                <c:pt idx="1062">
                  <c:v>1.4171619000000001E-18</c:v>
                </c:pt>
                <c:pt idx="1063">
                  <c:v>1.3876369E-18</c:v>
                </c:pt>
                <c:pt idx="1064">
                  <c:v>1.3568841E-18</c:v>
                </c:pt>
                <c:pt idx="1065">
                  <c:v>1.3568841E-18</c:v>
                </c:pt>
                <c:pt idx="1066">
                  <c:v>1.3254157999999999E-18</c:v>
                </c:pt>
                <c:pt idx="1067">
                  <c:v>1.2931481E-18</c:v>
                </c:pt>
                <c:pt idx="1068">
                  <c:v>1.260081E-18</c:v>
                </c:pt>
                <c:pt idx="1069">
                  <c:v>1.2262147E-18</c:v>
                </c:pt>
                <c:pt idx="1070">
                  <c:v>1.2262147E-18</c:v>
                </c:pt>
                <c:pt idx="1071">
                  <c:v>1.1920387E-18</c:v>
                </c:pt>
                <c:pt idx="1072">
                  <c:v>1.157493E-18</c:v>
                </c:pt>
                <c:pt idx="1073">
                  <c:v>1.1225775999999999E-18</c:v>
                </c:pt>
                <c:pt idx="1074">
                  <c:v>1.0872924E-18</c:v>
                </c:pt>
                <c:pt idx="1075">
                  <c:v>1.0872924E-18</c:v>
                </c:pt>
                <c:pt idx="1076">
                  <c:v>1.0520599E-18</c:v>
                </c:pt>
                <c:pt idx="1077">
                  <c:v>1.0168684000000001E-18</c:v>
                </c:pt>
                <c:pt idx="1078">
                  <c:v>9.8171789999999999E-19</c:v>
                </c:pt>
                <c:pt idx="1079">
                  <c:v>9.4660840000000009E-19</c:v>
                </c:pt>
                <c:pt idx="1080">
                  <c:v>9.4660840000000009E-19</c:v>
                </c:pt>
                <c:pt idx="1081">
                  <c:v>9.1188099999999997E-19</c:v>
                </c:pt>
                <c:pt idx="1082">
                  <c:v>8.7754429999999994E-19</c:v>
                </c:pt>
                <c:pt idx="1083">
                  <c:v>8.4359819999999996E-19</c:v>
                </c:pt>
                <c:pt idx="1084">
                  <c:v>8.1004266999999999E-19</c:v>
                </c:pt>
                <c:pt idx="1085">
                  <c:v>8.1004266999999999E-19</c:v>
                </c:pt>
                <c:pt idx="1086">
                  <c:v>7.7713150000000002E-19</c:v>
                </c:pt>
                <c:pt idx="1087">
                  <c:v>7.4488599999999998E-19</c:v>
                </c:pt>
                <c:pt idx="1088">
                  <c:v>7.1330632999999999E-19</c:v>
                </c:pt>
                <c:pt idx="1089">
                  <c:v>6.8239229999999997E-19</c:v>
                </c:pt>
                <c:pt idx="1090">
                  <c:v>6.8239229999999997E-19</c:v>
                </c:pt>
                <c:pt idx="1091">
                  <c:v>6.5231515000000003E-19</c:v>
                </c:pt>
                <c:pt idx="1092">
                  <c:v>6.2309160000000002E-19</c:v>
                </c:pt>
                <c:pt idx="1093">
                  <c:v>5.9472166000000003E-19</c:v>
                </c:pt>
                <c:pt idx="1094">
                  <c:v>5.6720540000000003E-19</c:v>
                </c:pt>
                <c:pt idx="1095">
                  <c:v>5.6720540000000003E-19</c:v>
                </c:pt>
                <c:pt idx="1096">
                  <c:v>5.4063676999999997E-19</c:v>
                </c:pt>
                <c:pt idx="1097">
                  <c:v>5.150254E-19</c:v>
                </c:pt>
                <c:pt idx="1098">
                  <c:v>4.9037123000000002E-19</c:v>
                </c:pt>
                <c:pt idx="1099">
                  <c:v>4.6667426000000003E-19</c:v>
                </c:pt>
                <c:pt idx="1100">
                  <c:v>4.6667426000000003E-19</c:v>
                </c:pt>
                <c:pt idx="1101">
                  <c:v>4.4396280000000001E-19</c:v>
                </c:pt>
                <c:pt idx="1102">
                  <c:v>4.2223829999999998E-19</c:v>
                </c:pt>
                <c:pt idx="1103">
                  <c:v>4.0150083000000002E-19</c:v>
                </c:pt>
                <c:pt idx="1104">
                  <c:v>3.8175039999999998E-19</c:v>
                </c:pt>
                <c:pt idx="1105">
                  <c:v>3.8175039999999998E-19</c:v>
                </c:pt>
                <c:pt idx="1106">
                  <c:v>3.6296778000000001E-19</c:v>
                </c:pt>
                <c:pt idx="1107">
                  <c:v>3.4514463000000001E-19</c:v>
                </c:pt>
                <c:pt idx="1108">
                  <c:v>3.2828090000000002E-19</c:v>
                </c:pt>
                <c:pt idx="1109">
                  <c:v>3.1237661999999998E-19</c:v>
                </c:pt>
                <c:pt idx="1110">
                  <c:v>3.1237661999999998E-19</c:v>
                </c:pt>
                <c:pt idx="1111">
                  <c:v>2.9737732000000002E-19</c:v>
                </c:pt>
                <c:pt idx="1112">
                  <c:v>2.8326813000000002E-19</c:v>
                </c:pt>
                <c:pt idx="1113">
                  <c:v>2.7004900000000002E-19</c:v>
                </c:pt>
                <c:pt idx="1114">
                  <c:v>2.5771996000000001E-19</c:v>
                </c:pt>
                <c:pt idx="1115">
                  <c:v>2.5771996000000001E-19</c:v>
                </c:pt>
                <c:pt idx="1116">
                  <c:v>2.462079E-19</c:v>
                </c:pt>
                <c:pt idx="1117">
                  <c:v>2.35489E-19</c:v>
                </c:pt>
                <c:pt idx="1118">
                  <c:v>2.2556323999999998E-19</c:v>
                </c:pt>
                <c:pt idx="1119">
                  <c:v>2.1643064000000001E-19</c:v>
                </c:pt>
                <c:pt idx="1120">
                  <c:v>2.1643064000000001E-19</c:v>
                </c:pt>
                <c:pt idx="1121">
                  <c:v>2.0800913000000001E-19</c:v>
                </c:pt>
                <c:pt idx="1122">
                  <c:v>2.0027179000000001E-19</c:v>
                </c:pt>
                <c:pt idx="1123">
                  <c:v>1.9321860999999999E-19</c:v>
                </c:pt>
                <c:pt idx="1124">
                  <c:v>1.868496E-19</c:v>
                </c:pt>
                <c:pt idx="1125">
                  <c:v>1.868496E-19</c:v>
                </c:pt>
                <c:pt idx="1126">
                  <c:v>1.8108434E-19</c:v>
                </c:pt>
                <c:pt idx="1127">
                  <c:v>1.7589145000000001E-19</c:v>
                </c:pt>
                <c:pt idx="1128">
                  <c:v>1.7127094000000001E-19</c:v>
                </c:pt>
                <c:pt idx="1129">
                  <c:v>1.672228E-19</c:v>
                </c:pt>
                <c:pt idx="1130">
                  <c:v>1.672228E-19</c:v>
                </c:pt>
                <c:pt idx="1131">
                  <c:v>1.6367334E-19</c:v>
                </c:pt>
                <c:pt idx="1132">
                  <c:v>1.6058953000000001E-19</c:v>
                </c:pt>
                <c:pt idx="1133">
                  <c:v>1.5797136000000001E-19</c:v>
                </c:pt>
                <c:pt idx="1134">
                  <c:v>1.5581883E-19</c:v>
                </c:pt>
                <c:pt idx="1135">
                  <c:v>1.5581883E-19</c:v>
                </c:pt>
                <c:pt idx="1136">
                  <c:v>1.5406857000000001E-19</c:v>
                </c:pt>
                <c:pt idx="1137">
                  <c:v>1.5268306999999999E-19</c:v>
                </c:pt>
                <c:pt idx="1138">
                  <c:v>1.5166233999999999E-19</c:v>
                </c:pt>
                <c:pt idx="1139">
                  <c:v>1.5100636E-19</c:v>
                </c:pt>
                <c:pt idx="1140">
                  <c:v>1.5100636E-19</c:v>
                </c:pt>
                <c:pt idx="1141">
                  <c:v>1.5066397E-19</c:v>
                </c:pt>
                <c:pt idx="1142">
                  <c:v>1.5059315000000001E-19</c:v>
                </c:pt>
                <c:pt idx="1143">
                  <c:v>1.5079390999999999E-19</c:v>
                </c:pt>
                <c:pt idx="1144">
                  <c:v>1.5126625E-19</c:v>
                </c:pt>
                <c:pt idx="1145">
                  <c:v>1.5126625E-19</c:v>
                </c:pt>
                <c:pt idx="1146">
                  <c:v>1.5196979000000001E-19</c:v>
                </c:pt>
                <c:pt idx="1147">
                  <c:v>1.5285793999999999E-19</c:v>
                </c:pt>
                <c:pt idx="1148">
                  <c:v>1.539307E-19</c:v>
                </c:pt>
                <c:pt idx="1149">
                  <c:v>1.5518806999999999E-19</c:v>
                </c:pt>
                <c:pt idx="1150">
                  <c:v>1.5518806999999999E-19</c:v>
                </c:pt>
                <c:pt idx="1151">
                  <c:v>1.5660178000000001E-19</c:v>
                </c:pt>
                <c:pt idx="1152">
                  <c:v>1.5811877999999999E-19</c:v>
                </c:pt>
                <c:pt idx="1153">
                  <c:v>1.5973908E-19</c:v>
                </c:pt>
                <c:pt idx="1154">
                  <c:v>1.6146266999999999E-19</c:v>
                </c:pt>
                <c:pt idx="1155">
                  <c:v>1.6146266999999999E-19</c:v>
                </c:pt>
                <c:pt idx="1156">
                  <c:v>1.6327217000000001E-19</c:v>
                </c:pt>
                <c:pt idx="1157">
                  <c:v>1.6510906E-19</c:v>
                </c:pt>
                <c:pt idx="1158">
                  <c:v>1.6697340000000001E-19</c:v>
                </c:pt>
                <c:pt idx="1159">
                  <c:v>1.6886514E-19</c:v>
                </c:pt>
                <c:pt idx="1160">
                  <c:v>1.6886514E-19</c:v>
                </c:pt>
                <c:pt idx="1161">
                  <c:v>1.7077755999999999E-19</c:v>
                </c:pt>
                <c:pt idx="1162">
                  <c:v>1.7264793999999999E-19</c:v>
                </c:pt>
                <c:pt idx="1163">
                  <c:v>1.7447625000000001E-19</c:v>
                </c:pt>
                <c:pt idx="1164">
                  <c:v>1.7626251E-19</c:v>
                </c:pt>
                <c:pt idx="1165">
                  <c:v>1.7626251E-19</c:v>
                </c:pt>
                <c:pt idx="1166">
                  <c:v>1.7800996999999999E-19</c:v>
                </c:pt>
                <c:pt idx="1167">
                  <c:v>1.7965373E-19</c:v>
                </c:pt>
                <c:pt idx="1168">
                  <c:v>1.8119377999999999E-19</c:v>
                </c:pt>
                <c:pt idx="1169">
                  <c:v>1.8263014E-19</c:v>
                </c:pt>
                <c:pt idx="1170">
                  <c:v>1.8263014E-19</c:v>
                </c:pt>
                <c:pt idx="1171">
                  <c:v>1.8397653999999999E-19</c:v>
                </c:pt>
                <c:pt idx="1172">
                  <c:v>1.8516791999999999E-19</c:v>
                </c:pt>
                <c:pt idx="1173">
                  <c:v>1.8620429E-19</c:v>
                </c:pt>
                <c:pt idx="1174">
                  <c:v>1.8708565E-19</c:v>
                </c:pt>
                <c:pt idx="1175">
                  <c:v>1.8708565E-19</c:v>
                </c:pt>
                <c:pt idx="1176">
                  <c:v>1.8783629E-19</c:v>
                </c:pt>
                <c:pt idx="1177">
                  <c:v>1.8839415000000001E-19</c:v>
                </c:pt>
                <c:pt idx="1178">
                  <c:v>1.8875921999999999E-19</c:v>
                </c:pt>
                <c:pt idx="1179">
                  <c:v>1.8893149999999999E-19</c:v>
                </c:pt>
                <c:pt idx="1180">
                  <c:v>1.8893149999999999E-19</c:v>
                </c:pt>
                <c:pt idx="1181">
                  <c:v>1.8894506E-19</c:v>
                </c:pt>
                <c:pt idx="1182">
                  <c:v>1.8874354999999999E-19</c:v>
                </c:pt>
                <c:pt idx="1183">
                  <c:v>1.8832694999999999E-19</c:v>
                </c:pt>
                <c:pt idx="1184">
                  <c:v>1.8769528E-19</c:v>
                </c:pt>
                <c:pt idx="1185">
                  <c:v>1.8769528E-19</c:v>
                </c:pt>
                <c:pt idx="1186">
                  <c:v>1.868926E-19</c:v>
                </c:pt>
                <c:pt idx="1187">
                  <c:v>1.8586958999999999E-19</c:v>
                </c:pt>
                <c:pt idx="1188">
                  <c:v>1.8462622000000001E-19</c:v>
                </c:pt>
                <c:pt idx="1189">
                  <c:v>1.8316251000000001E-19</c:v>
                </c:pt>
                <c:pt idx="1190">
                  <c:v>1.8316251000000001E-19</c:v>
                </c:pt>
                <c:pt idx="1191">
                  <c:v>1.8153047E-19</c:v>
                </c:pt>
                <c:pt idx="1192">
                  <c:v>1.796902E-19</c:v>
                </c:pt>
                <c:pt idx="1193">
                  <c:v>1.7764172999999999E-19</c:v>
                </c:pt>
                <c:pt idx="1194">
                  <c:v>1.7538501999999999E-19</c:v>
                </c:pt>
                <c:pt idx="1195">
                  <c:v>1.7538501999999999E-19</c:v>
                </c:pt>
                <c:pt idx="1196">
                  <c:v>1.7297612E-19</c:v>
                </c:pt>
                <c:pt idx="1197">
                  <c:v>1.7038613E-19</c:v>
                </c:pt>
                <c:pt idx="1198">
                  <c:v>1.6761508000000001E-19</c:v>
                </c:pt>
                <c:pt idx="1199">
                  <c:v>1.6466297000000001E-19</c:v>
                </c:pt>
                <c:pt idx="1200">
                  <c:v>1.6466297000000001E-19</c:v>
                </c:pt>
                <c:pt idx="1201">
                  <c:v>1.6158908999999999E-19</c:v>
                </c:pt>
                <c:pt idx="1202">
                  <c:v>1.5837279000000001E-19</c:v>
                </c:pt>
                <c:pt idx="1203">
                  <c:v>1.5501408999999999E-19</c:v>
                </c:pt>
                <c:pt idx="1204">
                  <c:v>1.5151297000000001E-19</c:v>
                </c:pt>
                <c:pt idx="1205">
                  <c:v>1.5151297000000001E-19</c:v>
                </c:pt>
                <c:pt idx="1206">
                  <c:v>1.479285E-19</c:v>
                </c:pt>
                <c:pt idx="1207">
                  <c:v>1.4424809999999999E-19</c:v>
                </c:pt>
                <c:pt idx="1208">
                  <c:v>1.4047176E-19</c:v>
                </c:pt>
                <c:pt idx="1209">
                  <c:v>1.3659948E-19</c:v>
                </c:pt>
                <c:pt idx="1210">
                  <c:v>1.3659948E-19</c:v>
                </c:pt>
                <c:pt idx="1211">
                  <c:v>1.3268605000000001E-19</c:v>
                </c:pt>
                <c:pt idx="1212">
                  <c:v>1.287258E-19</c:v>
                </c:pt>
                <c:pt idx="1213">
                  <c:v>1.2471871000000001E-19</c:v>
                </c:pt>
                <c:pt idx="1214">
                  <c:v>1.2066482000000001E-19</c:v>
                </c:pt>
                <c:pt idx="1215">
                  <c:v>1.2066482000000001E-19</c:v>
                </c:pt>
                <c:pt idx="1216">
                  <c:v>1.1661217E-19</c:v>
                </c:pt>
                <c:pt idx="1217">
                  <c:v>1.1255968999999999E-19</c:v>
                </c:pt>
                <c:pt idx="1218">
                  <c:v>1.0850734000000001E-19</c:v>
                </c:pt>
                <c:pt idx="1219">
                  <c:v>1.0445514E-19</c:v>
                </c:pt>
                <c:pt idx="1220">
                  <c:v>1.0445514E-19</c:v>
                </c:pt>
                <c:pt idx="1221">
                  <c:v>1.0044237E-19</c:v>
                </c:pt>
                <c:pt idx="1222">
                  <c:v>9.6471000000000004E-20</c:v>
                </c:pt>
                <c:pt idx="1223">
                  <c:v>9.2541030000000002E-20</c:v>
                </c:pt>
                <c:pt idx="1224">
                  <c:v>8.8652459999999995E-20</c:v>
                </c:pt>
                <c:pt idx="1225">
                  <c:v>8.8652459999999995E-20</c:v>
                </c:pt>
                <c:pt idx="1226">
                  <c:v>8.4834659999999998E-20</c:v>
                </c:pt>
                <c:pt idx="1227">
                  <c:v>8.1090850000000002E-20</c:v>
                </c:pt>
                <c:pt idx="1228">
                  <c:v>7.7421010000000005E-20</c:v>
                </c:pt>
                <c:pt idx="1229">
                  <c:v>7.3825150000000001E-20</c:v>
                </c:pt>
                <c:pt idx="1230">
                  <c:v>7.3825150000000001E-20</c:v>
                </c:pt>
                <c:pt idx="1231">
                  <c:v>7.0323149999999995E-20</c:v>
                </c:pt>
                <c:pt idx="1232">
                  <c:v>6.6917734999999996E-20</c:v>
                </c:pt>
                <c:pt idx="1233">
                  <c:v>6.3608916000000003E-20</c:v>
                </c:pt>
                <c:pt idx="1234">
                  <c:v>6.0396679999999999E-20</c:v>
                </c:pt>
                <c:pt idx="1235">
                  <c:v>6.0396679999999999E-20</c:v>
                </c:pt>
                <c:pt idx="1236">
                  <c:v>5.7291889999999994E-20</c:v>
                </c:pt>
                <c:pt idx="1237">
                  <c:v>5.4296439999999999E-20</c:v>
                </c:pt>
                <c:pt idx="1238">
                  <c:v>5.1410324999999998E-20</c:v>
                </c:pt>
                <c:pt idx="1239">
                  <c:v>4.8633548E-20</c:v>
                </c:pt>
                <c:pt idx="1240">
                  <c:v>4.8633548E-20</c:v>
                </c:pt>
                <c:pt idx="1241">
                  <c:v>4.5969138E-20</c:v>
                </c:pt>
                <c:pt idx="1242">
                  <c:v>4.3417979999999999E-20</c:v>
                </c:pt>
                <c:pt idx="1243">
                  <c:v>4.0980070000000002E-20</c:v>
                </c:pt>
                <c:pt idx="1244">
                  <c:v>3.8655409999999998E-20</c:v>
                </c:pt>
                <c:pt idx="1245">
                  <c:v>3.8655409999999998E-20</c:v>
                </c:pt>
                <c:pt idx="1246">
                  <c:v>3.6440934999999999E-20</c:v>
                </c:pt>
                <c:pt idx="1247">
                  <c:v>3.4336425999999997E-20</c:v>
                </c:pt>
                <c:pt idx="1248">
                  <c:v>3.2341880000000001E-20</c:v>
                </c:pt>
                <c:pt idx="1249">
                  <c:v>3.0457296999999998E-20</c:v>
                </c:pt>
                <c:pt idx="1250">
                  <c:v>3.0457296999999998E-20</c:v>
                </c:pt>
                <c:pt idx="1251">
                  <c:v>2.8675499999999998E-20</c:v>
                </c:pt>
                <c:pt idx="1252">
                  <c:v>2.6995235999999999E-20</c:v>
                </c:pt>
                <c:pt idx="1253">
                  <c:v>2.541651E-20</c:v>
                </c:pt>
                <c:pt idx="1254">
                  <c:v>2.3939321E-20</c:v>
                </c:pt>
                <c:pt idx="1255">
                  <c:v>2.3939321E-20</c:v>
                </c:pt>
                <c:pt idx="1256">
                  <c:v>2.2554121000000001E-20</c:v>
                </c:pt>
                <c:pt idx="1257">
                  <c:v>2.1258973E-20</c:v>
                </c:pt>
                <c:pt idx="1258">
                  <c:v>2.0053875999999999E-20</c:v>
                </c:pt>
                <c:pt idx="1259">
                  <c:v>1.8938828000000001E-20</c:v>
                </c:pt>
                <c:pt idx="1260">
                  <c:v>1.8938828000000001E-20</c:v>
                </c:pt>
                <c:pt idx="1261">
                  <c:v>1.790334E-20</c:v>
                </c:pt>
                <c:pt idx="1262">
                  <c:v>1.6945147E-20</c:v>
                </c:pt>
                <c:pt idx="1263">
                  <c:v>1.6064253000000001E-20</c:v>
                </c:pt>
                <c:pt idx="1264">
                  <c:v>1.5260654E-20</c:v>
                </c:pt>
                <c:pt idx="1265">
                  <c:v>1.5260654E-20</c:v>
                </c:pt>
                <c:pt idx="1266">
                  <c:v>1.4523999000000001E-20</c:v>
                </c:pt>
                <c:pt idx="1267">
                  <c:v>1.3851951999999999E-20</c:v>
                </c:pt>
                <c:pt idx="1268">
                  <c:v>1.3244512E-20</c:v>
                </c:pt>
                <c:pt idx="1269">
                  <c:v>1.2701679E-20</c:v>
                </c:pt>
                <c:pt idx="1270">
                  <c:v>1.2701679E-20</c:v>
                </c:pt>
                <c:pt idx="1271">
                  <c:v>1.2213991399999999E-20</c:v>
                </c:pt>
                <c:pt idx="1272">
                  <c:v>1.1779083E-20</c:v>
                </c:pt>
                <c:pt idx="1273">
                  <c:v>1.13969534E-20</c:v>
                </c:pt>
                <c:pt idx="1274">
                  <c:v>1.1067603E-20</c:v>
                </c:pt>
                <c:pt idx="1275">
                  <c:v>1.1067603E-20</c:v>
                </c:pt>
                <c:pt idx="1276">
                  <c:v>1.0782824E-20</c:v>
                </c:pt>
                <c:pt idx="1277">
                  <c:v>1.0540306E-20</c:v>
                </c:pt>
                <c:pt idx="1278">
                  <c:v>1.0340048E-20</c:v>
                </c:pt>
                <c:pt idx="1279">
                  <c:v>1.0182048000000001E-20</c:v>
                </c:pt>
                <c:pt idx="1280">
                  <c:v>1.0182048000000001E-20</c:v>
                </c:pt>
                <c:pt idx="1281">
                  <c:v>1.0059557999999999E-20</c:v>
                </c:pt>
                <c:pt idx="1282">
                  <c:v>9.9701650000000002E-21</c:v>
                </c:pt>
                <c:pt idx="1283">
                  <c:v>9.9138659999999994E-21</c:v>
                </c:pt>
                <c:pt idx="1284">
                  <c:v>9.8906649999999993E-21</c:v>
                </c:pt>
                <c:pt idx="1285">
                  <c:v>9.8906649999999993E-21</c:v>
                </c:pt>
                <c:pt idx="1286">
                  <c:v>9.8951749999999993E-21</c:v>
                </c:pt>
                <c:pt idx="1287">
                  <c:v>9.9247980000000004E-21</c:v>
                </c:pt>
                <c:pt idx="1288">
                  <c:v>9.9795339999999995E-21</c:v>
                </c:pt>
                <c:pt idx="1289">
                  <c:v>1.0059383E-20</c:v>
                </c:pt>
                <c:pt idx="1290">
                  <c:v>1.0059383E-20</c:v>
                </c:pt>
                <c:pt idx="1291">
                  <c:v>1.01601246E-20</c:v>
                </c:pt>
                <c:pt idx="1292">
                  <c:v>1.027885E-20</c:v>
                </c:pt>
                <c:pt idx="1293">
                  <c:v>1.041556E-20</c:v>
                </c:pt>
                <c:pt idx="1294">
                  <c:v>1.0570254E-20</c:v>
                </c:pt>
                <c:pt idx="1295">
                  <c:v>1.0570254E-20</c:v>
                </c:pt>
                <c:pt idx="1296">
                  <c:v>1.0739783500000001E-20</c:v>
                </c:pt>
                <c:pt idx="1297">
                  <c:v>1.0920726999999999E-20</c:v>
                </c:pt>
                <c:pt idx="1298">
                  <c:v>1.1113085E-20</c:v>
                </c:pt>
                <c:pt idx="1299">
                  <c:v>1.1316857E-20</c:v>
                </c:pt>
                <c:pt idx="1300">
                  <c:v>1.1316857E-20</c:v>
                </c:pt>
                <c:pt idx="1301">
                  <c:v>1.1529775E-20</c:v>
                </c:pt>
                <c:pt idx="1302">
                  <c:v>1.1747845000000001E-20</c:v>
                </c:pt>
                <c:pt idx="1303">
                  <c:v>1.1971068500000001E-20</c:v>
                </c:pt>
                <c:pt idx="1304">
                  <c:v>1.2199444000000001E-20</c:v>
                </c:pt>
                <c:pt idx="1305">
                  <c:v>1.2199444000000001E-20</c:v>
                </c:pt>
                <c:pt idx="1306">
                  <c:v>1.2431455E-20</c:v>
                </c:pt>
                <c:pt idx="1307">
                  <c:v>1.2662639E-20</c:v>
                </c:pt>
                <c:pt idx="1308">
                  <c:v>1.28929944E-20</c:v>
                </c:pt>
                <c:pt idx="1309">
                  <c:v>1.31225225E-20</c:v>
                </c:pt>
                <c:pt idx="1310">
                  <c:v>1.31225225E-20</c:v>
                </c:pt>
                <c:pt idx="1311">
                  <c:v>1.3350263E-20</c:v>
                </c:pt>
                <c:pt idx="1312">
                  <c:v>1.3571462999999999E-20</c:v>
                </c:pt>
                <c:pt idx="1313">
                  <c:v>1.3786125E-20</c:v>
                </c:pt>
                <c:pt idx="1314">
                  <c:v>1.3994246E-20</c:v>
                </c:pt>
                <c:pt idx="1315">
                  <c:v>1.3994246E-20</c:v>
                </c:pt>
                <c:pt idx="1316">
                  <c:v>1.4195715000000001E-20</c:v>
                </c:pt>
                <c:pt idx="1317">
                  <c:v>1.4385425E-20</c:v>
                </c:pt>
                <c:pt idx="1318">
                  <c:v>1.4563379E-20</c:v>
                </c:pt>
                <c:pt idx="1319">
                  <c:v>1.4729574000000001E-20</c:v>
                </c:pt>
                <c:pt idx="1320">
                  <c:v>1.4729574000000001E-20</c:v>
                </c:pt>
                <c:pt idx="1321">
                  <c:v>1.4884748000000001E-20</c:v>
                </c:pt>
                <c:pt idx="1322">
                  <c:v>1.5023878000000001E-20</c:v>
                </c:pt>
                <c:pt idx="1323">
                  <c:v>1.5146966E-20</c:v>
                </c:pt>
                <c:pt idx="1324">
                  <c:v>1.5254012E-20</c:v>
                </c:pt>
                <c:pt idx="1325">
                  <c:v>1.5254012E-20</c:v>
                </c:pt>
                <c:pt idx="1326">
                  <c:v>1.534644E-20</c:v>
                </c:pt>
                <c:pt idx="1327">
                  <c:v>1.5419752E-20</c:v>
                </c:pt>
                <c:pt idx="1328">
                  <c:v>1.5473947E-20</c:v>
                </c:pt>
                <c:pt idx="1329">
                  <c:v>1.5509024000000001E-20</c:v>
                </c:pt>
                <c:pt idx="1330">
                  <c:v>1.5509024000000001E-20</c:v>
                </c:pt>
                <c:pt idx="1331">
                  <c:v>1.5526887999999999E-20</c:v>
                </c:pt>
                <c:pt idx="1332">
                  <c:v>1.5523996000000001E-20</c:v>
                </c:pt>
                <c:pt idx="1333">
                  <c:v>1.5500347999999999E-20</c:v>
                </c:pt>
                <c:pt idx="1334">
                  <c:v>1.5455949000000001E-20</c:v>
                </c:pt>
                <c:pt idx="1335">
                  <c:v>1.5455949000000001E-20</c:v>
                </c:pt>
                <c:pt idx="1336">
                  <c:v>1.5393498000000001E-20</c:v>
                </c:pt>
                <c:pt idx="1337">
                  <c:v>1.5310137E-20</c:v>
                </c:pt>
                <c:pt idx="1338">
                  <c:v>1.5205866E-20</c:v>
                </c:pt>
                <c:pt idx="1339">
                  <c:v>1.5080684E-20</c:v>
                </c:pt>
                <c:pt idx="1340">
                  <c:v>1.5080684E-20</c:v>
                </c:pt>
                <c:pt idx="1341">
                  <c:v>1.4937909999999999E-20</c:v>
                </c:pt>
                <c:pt idx="1342">
                  <c:v>1.4775845000000001E-20</c:v>
                </c:pt>
                <c:pt idx="1343">
                  <c:v>1.4594488999999999E-20</c:v>
                </c:pt>
                <c:pt idx="1344">
                  <c:v>1.4393842999999999E-20</c:v>
                </c:pt>
                <c:pt idx="1345">
                  <c:v>1.4393842999999999E-20</c:v>
                </c:pt>
                <c:pt idx="1346">
                  <c:v>1.4177302E-20</c:v>
                </c:pt>
                <c:pt idx="1347">
                  <c:v>1.3944543000000001E-20</c:v>
                </c:pt>
                <c:pt idx="1348">
                  <c:v>1.3695562000000002E-20</c:v>
                </c:pt>
                <c:pt idx="1349">
                  <c:v>1.3430358999999999E-20</c:v>
                </c:pt>
                <c:pt idx="1350">
                  <c:v>1.3430358999999999E-20</c:v>
                </c:pt>
                <c:pt idx="1351">
                  <c:v>1.3151878E-20</c:v>
                </c:pt>
                <c:pt idx="1352">
                  <c:v>1.2861364400000001E-20</c:v>
                </c:pt>
                <c:pt idx="1353">
                  <c:v>1.2558819E-20</c:v>
                </c:pt>
                <c:pt idx="1354">
                  <c:v>1.2244241E-20</c:v>
                </c:pt>
                <c:pt idx="1355">
                  <c:v>1.2244241E-20</c:v>
                </c:pt>
                <c:pt idx="1356">
                  <c:v>1.19203496E-20</c:v>
                </c:pt>
                <c:pt idx="1357">
                  <c:v>1.1589016E-20</c:v>
                </c:pt>
                <c:pt idx="1358">
                  <c:v>1.1250241E-20</c:v>
                </c:pt>
                <c:pt idx="1359">
                  <c:v>1.0904024E-20</c:v>
                </c:pt>
                <c:pt idx="1360">
                  <c:v>1.0904024E-20</c:v>
                </c:pt>
                <c:pt idx="1361">
                  <c:v>1.0552428E-20</c:v>
                </c:pt>
                <c:pt idx="1362">
                  <c:v>1.0198418E-20</c:v>
                </c:pt>
                <c:pt idx="1363">
                  <c:v>9.8419945000000006E-21</c:v>
                </c:pt>
                <c:pt idx="1364">
                  <c:v>9.4831580000000006E-21</c:v>
                </c:pt>
                <c:pt idx="1365">
                  <c:v>9.4831580000000006E-21</c:v>
                </c:pt>
                <c:pt idx="1366">
                  <c:v>9.1225720000000003E-21</c:v>
                </c:pt>
                <c:pt idx="1367">
                  <c:v>8.7642984999999996E-21</c:v>
                </c:pt>
                <c:pt idx="1368">
                  <c:v>8.408338E-21</c:v>
                </c:pt>
                <c:pt idx="1369">
                  <c:v>8.05469E-21</c:v>
                </c:pt>
                <c:pt idx="1370">
                  <c:v>8.05469E-21</c:v>
                </c:pt>
                <c:pt idx="1371">
                  <c:v>7.7016709999999994E-21</c:v>
                </c:pt>
                <c:pt idx="1372">
                  <c:v>7.3554600000000005E-21</c:v>
                </c:pt>
                <c:pt idx="1373">
                  <c:v>7.0160570000000004E-21</c:v>
                </c:pt>
                <c:pt idx="1374">
                  <c:v>6.6834634000000004E-21</c:v>
                </c:pt>
                <c:pt idx="1375">
                  <c:v>6.6834634000000004E-21</c:v>
                </c:pt>
                <c:pt idx="1376">
                  <c:v>6.3523380000000001E-21</c:v>
                </c:pt>
                <c:pt idx="1377">
                  <c:v>6.0315853000000003E-21</c:v>
                </c:pt>
                <c:pt idx="1378">
                  <c:v>5.7212055999999999E-21</c:v>
                </c:pt>
                <c:pt idx="1379">
                  <c:v>5.4211984000000002E-21</c:v>
                </c:pt>
                <c:pt idx="1380">
                  <c:v>5.4211984000000002E-21</c:v>
                </c:pt>
                <c:pt idx="1381">
                  <c:v>5.1234746999999999E-21</c:v>
                </c:pt>
                <c:pt idx="1382">
                  <c:v>4.8383600000000003E-21</c:v>
                </c:pt>
                <c:pt idx="1383">
                  <c:v>4.5658544000000003E-21</c:v>
                </c:pt>
                <c:pt idx="1384">
                  <c:v>4.3059580000000002E-21</c:v>
                </c:pt>
                <c:pt idx="1385">
                  <c:v>4.3059580000000002E-21</c:v>
                </c:pt>
                <c:pt idx="1386">
                  <c:v>4.0474253999999997E-21</c:v>
                </c:pt>
                <c:pt idx="1387">
                  <c:v>3.8035092999999998E-21</c:v>
                </c:pt>
                <c:pt idx="1388">
                  <c:v>3.5742089999999997E-21</c:v>
                </c:pt>
                <c:pt idx="1389">
                  <c:v>3.359525E-21</c:v>
                </c:pt>
                <c:pt idx="1390">
                  <c:v>3.359525E-21</c:v>
                </c:pt>
                <c:pt idx="1391">
                  <c:v>3.1410145999999998E-21</c:v>
                </c:pt>
                <c:pt idx="1392">
                  <c:v>2.9344285E-21</c:v>
                </c:pt>
                <c:pt idx="1393">
                  <c:v>2.7397669999999999E-21</c:v>
                </c:pt>
                <c:pt idx="1394">
                  <c:v>2.5570296999999999E-21</c:v>
                </c:pt>
                <c:pt idx="1395">
                  <c:v>2.5570296999999999E-21</c:v>
                </c:pt>
                <c:pt idx="1396">
                  <c:v>2.4220371000000001E-21</c:v>
                </c:pt>
                <c:pt idx="1397">
                  <c:v>2.2645800000000002E-21</c:v>
                </c:pt>
                <c:pt idx="1398">
                  <c:v>2.0846583000000001E-21</c:v>
                </c:pt>
                <c:pt idx="1399">
                  <c:v>1.8822720999999998E-21</c:v>
                </c:pt>
              </c:numCache>
            </c:numRef>
          </c:yVal>
          <c:smooth val="1"/>
        </c:ser>
        <c:ser>
          <c:idx val="4"/>
          <c:order val="4"/>
          <c:tx>
            <c:strRef>
              <c:f>'Needle Grid sur charge 5us'!$F$1</c:f>
              <c:strCache>
                <c:ptCount val="1"/>
                <c:pt idx="0">
                  <c:v>5µs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5us'!$F$2:$F$7001</c:f>
              <c:numCache>
                <c:formatCode>0.00E+00</c:formatCode>
                <c:ptCount val="7000"/>
                <c:pt idx="0">
                  <c:v>-9.0766570000000007E-9</c:v>
                </c:pt>
                <c:pt idx="1">
                  <c:v>-9.0747684999999992E-9</c:v>
                </c:pt>
                <c:pt idx="2">
                  <c:v>-9.0657270000000006E-9</c:v>
                </c:pt>
                <c:pt idx="3">
                  <c:v>-9.0495319999999997E-9</c:v>
                </c:pt>
                <c:pt idx="4">
                  <c:v>-9.0261824999999995E-9</c:v>
                </c:pt>
                <c:pt idx="5">
                  <c:v>-9.0261824999999995E-9</c:v>
                </c:pt>
                <c:pt idx="6">
                  <c:v>-8.9981450000000005E-9</c:v>
                </c:pt>
                <c:pt idx="7">
                  <c:v>-8.9633129999999994E-9</c:v>
                </c:pt>
                <c:pt idx="8">
                  <c:v>-8.9216864999999997E-9</c:v>
                </c:pt>
                <c:pt idx="9">
                  <c:v>-8.8732659999999999E-9</c:v>
                </c:pt>
                <c:pt idx="10">
                  <c:v>-8.8732659999999999E-9</c:v>
                </c:pt>
                <c:pt idx="11">
                  <c:v>-8.8209635E-9</c:v>
                </c:pt>
                <c:pt idx="12">
                  <c:v>-8.7625829999999999E-9</c:v>
                </c:pt>
                <c:pt idx="13">
                  <c:v>-8.6981239999999994E-9</c:v>
                </c:pt>
                <c:pt idx="14">
                  <c:v>-8.6275875000000004E-9</c:v>
                </c:pt>
                <c:pt idx="15">
                  <c:v>-8.6275875000000004E-9</c:v>
                </c:pt>
                <c:pt idx="16">
                  <c:v>-8.5538930000000007E-9</c:v>
                </c:pt>
                <c:pt idx="17">
                  <c:v>-8.4752730000000008E-9</c:v>
                </c:pt>
                <c:pt idx="18">
                  <c:v>-8.3917270000000006E-9</c:v>
                </c:pt>
                <c:pt idx="19">
                  <c:v>-8.3032560000000005E-9</c:v>
                </c:pt>
                <c:pt idx="20">
                  <c:v>-8.3032560000000005E-9</c:v>
                </c:pt>
                <c:pt idx="21">
                  <c:v>-8.2126074999999994E-9</c:v>
                </c:pt>
                <c:pt idx="22">
                  <c:v>-8.118383E-9</c:v>
                </c:pt>
                <c:pt idx="23">
                  <c:v>-8.0205839999999992E-9</c:v>
                </c:pt>
                <c:pt idx="24">
                  <c:v>-7.9192090000000001E-9</c:v>
                </c:pt>
                <c:pt idx="25">
                  <c:v>-7.9192090000000001E-9</c:v>
                </c:pt>
                <c:pt idx="26">
                  <c:v>-7.8170139999999993E-9</c:v>
                </c:pt>
                <c:pt idx="27">
                  <c:v>-7.7127810000000006E-9</c:v>
                </c:pt>
                <c:pt idx="28">
                  <c:v>-7.6065119999999998E-9</c:v>
                </c:pt>
                <c:pt idx="29">
                  <c:v>-7.4982059999999999E-9</c:v>
                </c:pt>
                <c:pt idx="30">
                  <c:v>-7.4982059999999999E-9</c:v>
                </c:pt>
                <c:pt idx="31">
                  <c:v>-7.3904761999999999E-9</c:v>
                </c:pt>
                <c:pt idx="32">
                  <c:v>-7.2824076000000004E-9</c:v>
                </c:pt>
                <c:pt idx="33">
                  <c:v>-7.1739989999999999E-9</c:v>
                </c:pt>
                <c:pt idx="34">
                  <c:v>-7.0652514999999998E-9</c:v>
                </c:pt>
                <c:pt idx="35">
                  <c:v>-7.0652514999999998E-9</c:v>
                </c:pt>
                <c:pt idx="36">
                  <c:v>-6.9585329999999997E-9</c:v>
                </c:pt>
                <c:pt idx="37">
                  <c:v>-6.8532525999999997E-9</c:v>
                </c:pt>
                <c:pt idx="38">
                  <c:v>-6.7494117000000003E-9</c:v>
                </c:pt>
                <c:pt idx="39">
                  <c:v>-6.6470095999999996E-9</c:v>
                </c:pt>
                <c:pt idx="40">
                  <c:v>-6.6470095999999996E-9</c:v>
                </c:pt>
                <c:pt idx="41">
                  <c:v>-6.5481070000000003E-9</c:v>
                </c:pt>
                <c:pt idx="42">
                  <c:v>-6.4524649999999998E-9</c:v>
                </c:pt>
                <c:pt idx="43">
                  <c:v>-6.3600830000000004E-9</c:v>
                </c:pt>
                <c:pt idx="44">
                  <c:v>-6.2709624E-9</c:v>
                </c:pt>
                <c:pt idx="45">
                  <c:v>-6.2709624E-9</c:v>
                </c:pt>
                <c:pt idx="46">
                  <c:v>-6.1868240000000004E-9</c:v>
                </c:pt>
                <c:pt idx="47">
                  <c:v>-6.1077694000000001E-9</c:v>
                </c:pt>
                <c:pt idx="48">
                  <c:v>-6.0337997000000003E-9</c:v>
                </c:pt>
                <c:pt idx="49">
                  <c:v>-5.9649134999999997E-9</c:v>
                </c:pt>
                <c:pt idx="50">
                  <c:v>-5.9649134999999997E-9</c:v>
                </c:pt>
                <c:pt idx="51">
                  <c:v>-5.9025269999999998E-9</c:v>
                </c:pt>
                <c:pt idx="52">
                  <c:v>-5.8470432999999999E-9</c:v>
                </c:pt>
                <c:pt idx="53">
                  <c:v>-5.7984626000000003E-9</c:v>
                </c:pt>
                <c:pt idx="54">
                  <c:v>-5.756785E-9</c:v>
                </c:pt>
                <c:pt idx="55">
                  <c:v>-5.756785E-9</c:v>
                </c:pt>
                <c:pt idx="56">
                  <c:v>-5.7230882000000002E-9</c:v>
                </c:pt>
                <c:pt idx="57">
                  <c:v>-5.6981120000000001E-9</c:v>
                </c:pt>
                <c:pt idx="58">
                  <c:v>-5.6818567999999999E-9</c:v>
                </c:pt>
                <c:pt idx="59">
                  <c:v>-5.6743220000000001E-9</c:v>
                </c:pt>
                <c:pt idx="60">
                  <c:v>-5.6743220000000001E-9</c:v>
                </c:pt>
                <c:pt idx="61">
                  <c:v>-5.6765206000000004E-9</c:v>
                </c:pt>
                <c:pt idx="62">
                  <c:v>-5.6893463000000001E-9</c:v>
                </c:pt>
                <c:pt idx="63">
                  <c:v>-5.7127996000000002E-9</c:v>
                </c:pt>
                <c:pt idx="64">
                  <c:v>-5.7468803E-9</c:v>
                </c:pt>
                <c:pt idx="65">
                  <c:v>-5.7468803E-9</c:v>
                </c:pt>
                <c:pt idx="66">
                  <c:v>-5.7922173999999997E-9</c:v>
                </c:pt>
                <c:pt idx="67">
                  <c:v>-5.850007E-9</c:v>
                </c:pt>
                <c:pt idx="68">
                  <c:v>-5.9202499999999997E-9</c:v>
                </c:pt>
                <c:pt idx="69">
                  <c:v>-6.0029453E-9</c:v>
                </c:pt>
                <c:pt idx="70">
                  <c:v>-6.0029453E-9</c:v>
                </c:pt>
                <c:pt idx="71">
                  <c:v>-6.0985513999999998E-9</c:v>
                </c:pt>
                <c:pt idx="72">
                  <c:v>-6.2083386999999997E-9</c:v>
                </c:pt>
                <c:pt idx="73">
                  <c:v>-6.3323079999999998E-9</c:v>
                </c:pt>
                <c:pt idx="74">
                  <c:v>-6.4704593000000002E-9</c:v>
                </c:pt>
                <c:pt idx="75">
                  <c:v>-6.4704593000000002E-9</c:v>
                </c:pt>
                <c:pt idx="76">
                  <c:v>-6.6230904999999999E-9</c:v>
                </c:pt>
                <c:pt idx="77">
                  <c:v>-6.7914767E-9</c:v>
                </c:pt>
                <c:pt idx="78">
                  <c:v>-6.9756165000000001E-9</c:v>
                </c:pt>
                <c:pt idx="79">
                  <c:v>-7.1755104000000003E-9</c:v>
                </c:pt>
                <c:pt idx="80">
                  <c:v>-7.1755104000000003E-9</c:v>
                </c:pt>
                <c:pt idx="81">
                  <c:v>-7.3912405000000004E-9</c:v>
                </c:pt>
                <c:pt idx="82">
                  <c:v>-7.6239329999999995E-9</c:v>
                </c:pt>
                <c:pt idx="83">
                  <c:v>-7.8735879999999993E-9</c:v>
                </c:pt>
                <c:pt idx="84">
                  <c:v>-8.1402049999999996E-9</c:v>
                </c:pt>
                <c:pt idx="85">
                  <c:v>-8.1402049999999996E-9</c:v>
                </c:pt>
                <c:pt idx="86">
                  <c:v>-8.4235920000000005E-9</c:v>
                </c:pt>
                <c:pt idx="87">
                  <c:v>-8.7245855000000006E-9</c:v>
                </c:pt>
                <c:pt idx="88">
                  <c:v>-9.0431875000000005E-9</c:v>
                </c:pt>
                <c:pt idx="89">
                  <c:v>-9.379397E-9</c:v>
                </c:pt>
                <c:pt idx="90">
                  <c:v>-9.379397E-9</c:v>
                </c:pt>
                <c:pt idx="91">
                  <c:v>-9.7327035E-9</c:v>
                </c:pt>
                <c:pt idx="92">
                  <c:v>-1.0103408999999999E-8</c:v>
                </c:pt>
                <c:pt idx="93">
                  <c:v>-1.0491514E-8</c:v>
                </c:pt>
                <c:pt idx="94">
                  <c:v>-1.0897018000000001E-8</c:v>
                </c:pt>
                <c:pt idx="95">
                  <c:v>-1.0897018000000001E-8</c:v>
                </c:pt>
                <c:pt idx="96">
                  <c:v>-1.1319254E-8</c:v>
                </c:pt>
                <c:pt idx="97">
                  <c:v>-1.1757596E-8</c:v>
                </c:pt>
                <c:pt idx="98">
                  <c:v>-1.2212042999999999E-8</c:v>
                </c:pt>
                <c:pt idx="99">
                  <c:v>-1.2682597000000001E-8</c:v>
                </c:pt>
                <c:pt idx="100">
                  <c:v>-1.2682597000000001E-8</c:v>
                </c:pt>
                <c:pt idx="101">
                  <c:v>-1.3168515E-8</c:v>
                </c:pt>
                <c:pt idx="102">
                  <c:v>-1.366803E-8</c:v>
                </c:pt>
                <c:pt idx="103">
                  <c:v>-1.4181142E-8</c:v>
                </c:pt>
                <c:pt idx="104">
                  <c:v>-1.470785E-8</c:v>
                </c:pt>
                <c:pt idx="105">
                  <c:v>-1.470785E-8</c:v>
                </c:pt>
                <c:pt idx="106">
                  <c:v>-1.5247341E-8</c:v>
                </c:pt>
                <c:pt idx="107">
                  <c:v>-1.579663E-8</c:v>
                </c:pt>
                <c:pt idx="108">
                  <c:v>-1.6355714999999999E-8</c:v>
                </c:pt>
                <c:pt idx="109">
                  <c:v>-1.6924597000000002E-8</c:v>
                </c:pt>
                <c:pt idx="110">
                  <c:v>-1.6924597000000002E-8</c:v>
                </c:pt>
                <c:pt idx="111">
                  <c:v>-1.7502502999999998E-8</c:v>
                </c:pt>
                <c:pt idx="112">
                  <c:v>-1.8085140000000001E-8</c:v>
                </c:pt>
                <c:pt idx="113">
                  <c:v>-1.8672507E-8</c:v>
                </c:pt>
                <c:pt idx="114">
                  <c:v>-1.9264604E-8</c:v>
                </c:pt>
                <c:pt idx="115">
                  <c:v>-1.9264604E-8</c:v>
                </c:pt>
                <c:pt idx="116">
                  <c:v>-1.9861046E-8</c:v>
                </c:pt>
                <c:pt idx="117">
                  <c:v>-2.0456050000000001E-8</c:v>
                </c:pt>
                <c:pt idx="118">
                  <c:v>-2.1049615E-8</c:v>
                </c:pt>
                <c:pt idx="119">
                  <c:v>-2.1641739999999999E-8</c:v>
                </c:pt>
                <c:pt idx="120">
                  <c:v>-2.1641739999999999E-8</c:v>
                </c:pt>
                <c:pt idx="121">
                  <c:v>-2.2232760000000001E-8</c:v>
                </c:pt>
                <c:pt idx="122">
                  <c:v>-2.2815462000000001E-8</c:v>
                </c:pt>
                <c:pt idx="123">
                  <c:v>-2.3389847000000001E-8</c:v>
                </c:pt>
                <c:pt idx="124">
                  <c:v>-2.3955915999999999E-8</c:v>
                </c:pt>
                <c:pt idx="125">
                  <c:v>-2.3955915999999999E-8</c:v>
                </c:pt>
                <c:pt idx="126">
                  <c:v>-2.451487E-8</c:v>
                </c:pt>
                <c:pt idx="127">
                  <c:v>-2.5058453000000001E-8</c:v>
                </c:pt>
                <c:pt idx="128">
                  <c:v>-2.5586662000000001E-8</c:v>
                </c:pt>
                <c:pt idx="129">
                  <c:v>-2.6099500000000002E-8</c:v>
                </c:pt>
                <c:pt idx="130">
                  <c:v>-2.6099500000000002E-8</c:v>
                </c:pt>
                <c:pt idx="131">
                  <c:v>-2.6599471E-8</c:v>
                </c:pt>
                <c:pt idx="132">
                  <c:v>-2.7077333999999999E-8</c:v>
                </c:pt>
                <c:pt idx="133">
                  <c:v>-2.7533089000000001E-8</c:v>
                </c:pt>
                <c:pt idx="134">
                  <c:v>-2.7966736E-8</c:v>
                </c:pt>
                <c:pt idx="135">
                  <c:v>-2.7966736E-8</c:v>
                </c:pt>
                <c:pt idx="136">
                  <c:v>-2.838215E-8</c:v>
                </c:pt>
                <c:pt idx="137">
                  <c:v>-2.8769737000000001E-8</c:v>
                </c:pt>
                <c:pt idx="138">
                  <c:v>-2.9129496999999999E-8</c:v>
                </c:pt>
                <c:pt idx="139">
                  <c:v>-2.946143E-8</c:v>
                </c:pt>
                <c:pt idx="140">
                  <c:v>-2.946143E-8</c:v>
                </c:pt>
                <c:pt idx="141">
                  <c:v>-2.9770479999999999E-8</c:v>
                </c:pt>
                <c:pt idx="142">
                  <c:v>-3.0047264000000002E-8</c:v>
                </c:pt>
                <c:pt idx="143">
                  <c:v>-3.0291786999999999E-8</c:v>
                </c:pt>
                <c:pt idx="144">
                  <c:v>-3.0504039999999999E-8</c:v>
                </c:pt>
                <c:pt idx="145">
                  <c:v>-3.0504039999999999E-8</c:v>
                </c:pt>
                <c:pt idx="146">
                  <c:v>-3.0691112000000003E-8</c:v>
                </c:pt>
                <c:pt idx="147">
                  <c:v>-3.0843489999999998E-8</c:v>
                </c:pt>
                <c:pt idx="148">
                  <c:v>-3.0961175000000001E-8</c:v>
                </c:pt>
                <c:pt idx="149">
                  <c:v>-3.1044166000000003E-8</c:v>
                </c:pt>
                <c:pt idx="150">
                  <c:v>-3.1044166000000003E-8</c:v>
                </c:pt>
                <c:pt idx="151">
                  <c:v>-3.1102125E-8</c:v>
                </c:pt>
                <c:pt idx="152">
                  <c:v>-3.1126277000000003E-8</c:v>
                </c:pt>
                <c:pt idx="153">
                  <c:v>-3.1116617E-8</c:v>
                </c:pt>
                <c:pt idx="154">
                  <c:v>-3.1073149999999998E-8</c:v>
                </c:pt>
                <c:pt idx="155">
                  <c:v>-3.1073149999999998E-8</c:v>
                </c:pt>
                <c:pt idx="156">
                  <c:v>-3.1001856999999999E-8</c:v>
                </c:pt>
                <c:pt idx="157">
                  <c:v>-3.0895701999999998E-8</c:v>
                </c:pt>
                <c:pt idx="158">
                  <c:v>-3.0754688E-8</c:v>
                </c:pt>
                <c:pt idx="159">
                  <c:v>-3.0578809999999998E-8</c:v>
                </c:pt>
                <c:pt idx="160">
                  <c:v>-3.0578809999999998E-8</c:v>
                </c:pt>
                <c:pt idx="161">
                  <c:v>-3.0378647E-8</c:v>
                </c:pt>
                <c:pt idx="162">
                  <c:v>-3.0147557000000001E-8</c:v>
                </c:pt>
                <c:pt idx="163">
                  <c:v>-2.9885537999999999E-8</c:v>
                </c:pt>
                <c:pt idx="164">
                  <c:v>-2.9592588E-8</c:v>
                </c:pt>
                <c:pt idx="165">
                  <c:v>-2.9592588E-8</c:v>
                </c:pt>
                <c:pt idx="166">
                  <c:v>-2.9279336000000002E-8</c:v>
                </c:pt>
                <c:pt idx="167">
                  <c:v>-2.8940512000000001E-8</c:v>
                </c:pt>
                <c:pt idx="168">
                  <c:v>-2.8576116000000001E-8</c:v>
                </c:pt>
                <c:pt idx="169">
                  <c:v>-2.8186145000000002E-8</c:v>
                </c:pt>
                <c:pt idx="170">
                  <c:v>-2.8186145000000002E-8</c:v>
                </c:pt>
                <c:pt idx="171">
                  <c:v>-2.7780635999999999E-8</c:v>
                </c:pt>
                <c:pt idx="172">
                  <c:v>-2.7355960000000001E-8</c:v>
                </c:pt>
                <c:pt idx="173">
                  <c:v>-2.6912117000000001E-8</c:v>
                </c:pt>
                <c:pt idx="174">
                  <c:v>-2.6449109999999999E-8</c:v>
                </c:pt>
                <c:pt idx="175">
                  <c:v>-2.6449109999999999E-8</c:v>
                </c:pt>
                <c:pt idx="176">
                  <c:v>-2.5976800000000001E-8</c:v>
                </c:pt>
                <c:pt idx="177">
                  <c:v>-2.5492230000000001E-8</c:v>
                </c:pt>
                <c:pt idx="178">
                  <c:v>-2.4995400999999999E-8</c:v>
                </c:pt>
                <c:pt idx="179">
                  <c:v>-2.4486315E-8</c:v>
                </c:pt>
                <c:pt idx="180">
                  <c:v>-2.4486315E-8</c:v>
                </c:pt>
                <c:pt idx="181">
                  <c:v>-2.3973973000000001E-8</c:v>
                </c:pt>
                <c:pt idx="182">
                  <c:v>-2.3456612999999999E-8</c:v>
                </c:pt>
                <c:pt idx="183">
                  <c:v>-2.2934232E-8</c:v>
                </c:pt>
                <c:pt idx="184">
                  <c:v>-2.2406831999999999E-8</c:v>
                </c:pt>
                <c:pt idx="185">
                  <c:v>-2.2406831999999999E-8</c:v>
                </c:pt>
                <c:pt idx="186">
                  <c:v>-2.1882347999999999E-8</c:v>
                </c:pt>
                <c:pt idx="187">
                  <c:v>-2.1359554000000001E-8</c:v>
                </c:pt>
                <c:pt idx="188">
                  <c:v>-2.0838449999999999E-8</c:v>
                </c:pt>
                <c:pt idx="189">
                  <c:v>-2.0319030000000001E-8</c:v>
                </c:pt>
                <c:pt idx="190">
                  <c:v>-2.0319030000000001E-8</c:v>
                </c:pt>
                <c:pt idx="191">
                  <c:v>-1.9808125000000001E-8</c:v>
                </c:pt>
                <c:pt idx="192">
                  <c:v>-1.9304902999999999E-8</c:v>
                </c:pt>
                <c:pt idx="193">
                  <c:v>-1.8809360999999999E-8</c:v>
                </c:pt>
                <c:pt idx="194">
                  <c:v>-1.8321503000000001E-8</c:v>
                </c:pt>
                <c:pt idx="195">
                  <c:v>-1.8321503000000001E-8</c:v>
                </c:pt>
                <c:pt idx="196">
                  <c:v>-1.7846566999999999E-8</c:v>
                </c:pt>
                <c:pt idx="197">
                  <c:v>-1.7384370000000001E-8</c:v>
                </c:pt>
                <c:pt idx="198">
                  <c:v>-1.693491E-8</c:v>
                </c:pt>
                <c:pt idx="199">
                  <c:v>-1.6498190000000001E-8</c:v>
                </c:pt>
                <c:pt idx="200">
                  <c:v>-1.6498190000000001E-8</c:v>
                </c:pt>
                <c:pt idx="201">
                  <c:v>-1.6077942999999998E-8</c:v>
                </c:pt>
                <c:pt idx="202">
                  <c:v>-1.5674280999999999E-8</c:v>
                </c:pt>
                <c:pt idx="203">
                  <c:v>-1.5287202999999998E-8</c:v>
                </c:pt>
                <c:pt idx="204">
                  <c:v>-1.4916710000000001E-8</c:v>
                </c:pt>
                <c:pt idx="205">
                  <c:v>-1.4916710000000001E-8</c:v>
                </c:pt>
                <c:pt idx="206">
                  <c:v>-1.4565555E-8</c:v>
                </c:pt>
                <c:pt idx="207">
                  <c:v>-1.4233704E-8</c:v>
                </c:pt>
                <c:pt idx="208">
                  <c:v>-1.3921155000000001E-8</c:v>
                </c:pt>
                <c:pt idx="209">
                  <c:v>-1.3627909E-8</c:v>
                </c:pt>
                <c:pt idx="210">
                  <c:v>-1.3627909E-8</c:v>
                </c:pt>
                <c:pt idx="211">
                  <c:v>-1.3355772499999999E-8</c:v>
                </c:pt>
                <c:pt idx="212">
                  <c:v>-1.310476E-8</c:v>
                </c:pt>
                <c:pt idx="213">
                  <c:v>-1.2874869000000001E-8</c:v>
                </c:pt>
                <c:pt idx="214">
                  <c:v>-1.2666102E-8</c:v>
                </c:pt>
                <c:pt idx="215">
                  <c:v>-1.2666102E-8</c:v>
                </c:pt>
                <c:pt idx="216">
                  <c:v>-1.2479348000000001E-8</c:v>
                </c:pt>
                <c:pt idx="217">
                  <c:v>-1.2314743000000001E-8</c:v>
                </c:pt>
                <c:pt idx="218">
                  <c:v>-1.2172284499999999E-8</c:v>
                </c:pt>
                <c:pt idx="219">
                  <c:v>-1.2051973999999999E-8</c:v>
                </c:pt>
                <c:pt idx="220">
                  <c:v>-1.2051973999999999E-8</c:v>
                </c:pt>
                <c:pt idx="221">
                  <c:v>-1.1953834999999999E-8</c:v>
                </c:pt>
                <c:pt idx="222">
                  <c:v>-1.1878163E-8</c:v>
                </c:pt>
                <c:pt idx="223">
                  <c:v>-1.1824959E-8</c:v>
                </c:pt>
                <c:pt idx="224">
                  <c:v>-1.179422E-8</c:v>
                </c:pt>
                <c:pt idx="225">
                  <c:v>-1.179422E-8</c:v>
                </c:pt>
                <c:pt idx="226">
                  <c:v>-1.1785980000000001E-8</c:v>
                </c:pt>
                <c:pt idx="227">
                  <c:v>-1.1799325E-8</c:v>
                </c:pt>
                <c:pt idx="228">
                  <c:v>-1.1834253E-8</c:v>
                </c:pt>
                <c:pt idx="229">
                  <c:v>-1.1890765E-8</c:v>
                </c:pt>
                <c:pt idx="230">
                  <c:v>-1.1890765E-8</c:v>
                </c:pt>
                <c:pt idx="231">
                  <c:v>-1.1968386000000001E-8</c:v>
                </c:pt>
                <c:pt idx="232">
                  <c:v>-1.2066773E-8</c:v>
                </c:pt>
                <c:pt idx="233">
                  <c:v>-1.2185926E-8</c:v>
                </c:pt>
                <c:pt idx="234">
                  <c:v>-1.23258435E-8</c:v>
                </c:pt>
                <c:pt idx="235">
                  <c:v>-1.23258435E-8</c:v>
                </c:pt>
                <c:pt idx="236">
                  <c:v>-1.2485922E-8</c:v>
                </c:pt>
                <c:pt idx="237">
                  <c:v>-1.26650725E-8</c:v>
                </c:pt>
                <c:pt idx="238">
                  <c:v>-1.2863296000000001E-8</c:v>
                </c:pt>
                <c:pt idx="239">
                  <c:v>-1.3080593499999999E-8</c:v>
                </c:pt>
                <c:pt idx="240">
                  <c:v>-1.3080593499999999E-8</c:v>
                </c:pt>
                <c:pt idx="241">
                  <c:v>-1.3316158000000001E-8</c:v>
                </c:pt>
                <c:pt idx="242">
                  <c:v>-1.3568255E-8</c:v>
                </c:pt>
                <c:pt idx="243">
                  <c:v>-1.3836884E-8</c:v>
                </c:pt>
                <c:pt idx="244">
                  <c:v>-1.4122045E-8</c:v>
                </c:pt>
                <c:pt idx="245">
                  <c:v>-1.4122045E-8</c:v>
                </c:pt>
                <c:pt idx="246">
                  <c:v>-1.4423127E-8</c:v>
                </c:pt>
                <c:pt idx="247">
                  <c:v>-1.4737291E-8</c:v>
                </c:pt>
                <c:pt idx="248">
                  <c:v>-1.5064538000000001E-8</c:v>
                </c:pt>
                <c:pt idx="249">
                  <c:v>-1.5404866999999999E-8</c:v>
                </c:pt>
                <c:pt idx="250">
                  <c:v>-1.5404866999999999E-8</c:v>
                </c:pt>
                <c:pt idx="251">
                  <c:v>-1.5757845000000001E-8</c:v>
                </c:pt>
                <c:pt idx="252">
                  <c:v>-1.6119586999999999E-8</c:v>
                </c:pt>
                <c:pt idx="253">
                  <c:v>-1.6490096000000002E-8</c:v>
                </c:pt>
                <c:pt idx="254">
                  <c:v>-1.6869369999999999E-8</c:v>
                </c:pt>
                <c:pt idx="255">
                  <c:v>-1.6869369999999999E-8</c:v>
                </c:pt>
                <c:pt idx="256">
                  <c:v>-1.7257306999999999E-8</c:v>
                </c:pt>
                <c:pt idx="257">
                  <c:v>-1.7648918999999999E-8</c:v>
                </c:pt>
                <c:pt idx="258">
                  <c:v>-1.8044205999999999E-8</c:v>
                </c:pt>
                <c:pt idx="259">
                  <c:v>-1.8443165000000001E-8</c:v>
                </c:pt>
                <c:pt idx="260">
                  <c:v>-1.8443165000000001E-8</c:v>
                </c:pt>
                <c:pt idx="261">
                  <c:v>-1.8845926999999999E-8</c:v>
                </c:pt>
                <c:pt idx="262">
                  <c:v>-1.9246505000000001E-8</c:v>
                </c:pt>
                <c:pt idx="263">
                  <c:v>-1.9644899999999999E-8</c:v>
                </c:pt>
                <c:pt idx="264">
                  <c:v>-2.0041114000000001E-8</c:v>
                </c:pt>
                <c:pt idx="265">
                  <c:v>-2.0041114000000001E-8</c:v>
                </c:pt>
                <c:pt idx="266">
                  <c:v>-2.0436193E-8</c:v>
                </c:pt>
                <c:pt idx="267">
                  <c:v>-2.0822932999999999E-8</c:v>
                </c:pt>
                <c:pt idx="268">
                  <c:v>-2.1201336E-8</c:v>
                </c:pt>
                <c:pt idx="269">
                  <c:v>-2.15714E-8</c:v>
                </c:pt>
                <c:pt idx="270">
                  <c:v>-2.15714E-8</c:v>
                </c:pt>
                <c:pt idx="271">
                  <c:v>-2.1934751000000001E-8</c:v>
                </c:pt>
                <c:pt idx="272">
                  <c:v>-2.2283588000000001E-8</c:v>
                </c:pt>
                <c:pt idx="273">
                  <c:v>-2.2617910999999999E-8</c:v>
                </c:pt>
                <c:pt idx="274">
                  <c:v>-2.2937717999999999E-8</c:v>
                </c:pt>
                <c:pt idx="275">
                  <c:v>-2.2937717999999999E-8</c:v>
                </c:pt>
                <c:pt idx="276">
                  <c:v>-2.3245812000000001E-8</c:v>
                </c:pt>
                <c:pt idx="277">
                  <c:v>-2.3533794000000001E-8</c:v>
                </c:pt>
                <c:pt idx="278">
                  <c:v>-2.3801660000000001E-8</c:v>
                </c:pt>
                <c:pt idx="279">
                  <c:v>-2.4049410000000001E-8</c:v>
                </c:pt>
                <c:pt idx="280">
                  <c:v>-2.4049410000000001E-8</c:v>
                </c:pt>
                <c:pt idx="281">
                  <c:v>-2.4280795999999999E-8</c:v>
                </c:pt>
                <c:pt idx="282">
                  <c:v>-2.4487273000000001E-8</c:v>
                </c:pt>
                <c:pt idx="283">
                  <c:v>-2.4668836000000001E-8</c:v>
                </c:pt>
                <c:pt idx="284">
                  <c:v>-2.4825485999999998E-8</c:v>
                </c:pt>
                <c:pt idx="285">
                  <c:v>-2.4825485999999998E-8</c:v>
                </c:pt>
                <c:pt idx="286">
                  <c:v>-2.4963335000000001E-8</c:v>
                </c:pt>
                <c:pt idx="287">
                  <c:v>-2.5073204000000001E-8</c:v>
                </c:pt>
                <c:pt idx="288">
                  <c:v>-2.5155093999999999E-8</c:v>
                </c:pt>
                <c:pt idx="289">
                  <c:v>-2.5209002999999999E-8</c:v>
                </c:pt>
                <c:pt idx="290">
                  <c:v>-2.5209002999999999E-8</c:v>
                </c:pt>
                <c:pt idx="291">
                  <c:v>-2.5242889000000001E-8</c:v>
                </c:pt>
                <c:pt idx="292">
                  <c:v>-2.5246441000000001E-8</c:v>
                </c:pt>
                <c:pt idx="293">
                  <c:v>-2.5219664999999999E-8</c:v>
                </c:pt>
                <c:pt idx="294">
                  <c:v>-2.5162554999999999E-8</c:v>
                </c:pt>
                <c:pt idx="295">
                  <c:v>-2.5162554999999999E-8</c:v>
                </c:pt>
                <c:pt idx="296">
                  <c:v>-2.5083096000000001E-8</c:v>
                </c:pt>
                <c:pt idx="297">
                  <c:v>-2.4974003E-8</c:v>
                </c:pt>
                <c:pt idx="298">
                  <c:v>-2.4835274999999999E-8</c:v>
                </c:pt>
                <c:pt idx="299">
                  <c:v>-2.466691E-8</c:v>
                </c:pt>
                <c:pt idx="300">
                  <c:v>-2.466691E-8</c:v>
                </c:pt>
                <c:pt idx="301">
                  <c:v>-2.4476861E-8</c:v>
                </c:pt>
                <c:pt idx="302">
                  <c:v>-2.4259298999999998E-8</c:v>
                </c:pt>
                <c:pt idx="303">
                  <c:v>-2.4014222E-8</c:v>
                </c:pt>
                <c:pt idx="304">
                  <c:v>-2.3741628999999999E-8</c:v>
                </c:pt>
                <c:pt idx="305">
                  <c:v>-2.3741628999999999E-8</c:v>
                </c:pt>
                <c:pt idx="306">
                  <c:v>-2.3450490999999999E-8</c:v>
                </c:pt>
                <c:pt idx="307">
                  <c:v>-2.3135506000000001E-8</c:v>
                </c:pt>
                <c:pt idx="308">
                  <c:v>-2.2796671E-8</c:v>
                </c:pt>
                <c:pt idx="309">
                  <c:v>-2.2433989000000001E-8</c:v>
                </c:pt>
                <c:pt idx="310">
                  <c:v>-2.2433989000000001E-8</c:v>
                </c:pt>
                <c:pt idx="311">
                  <c:v>-2.2056152000000001E-8</c:v>
                </c:pt>
                <c:pt idx="312">
                  <c:v>-2.1659549999999999E-8</c:v>
                </c:pt>
                <c:pt idx="313">
                  <c:v>-2.1244179999999999E-8</c:v>
                </c:pt>
                <c:pt idx="314">
                  <c:v>-2.0810039999999999E-8</c:v>
                </c:pt>
                <c:pt idx="315">
                  <c:v>-2.0810039999999999E-8</c:v>
                </c:pt>
                <c:pt idx="316">
                  <c:v>-2.0365545999999999E-8</c:v>
                </c:pt>
                <c:pt idx="317">
                  <c:v>-1.9908038000000001E-8</c:v>
                </c:pt>
                <c:pt idx="318">
                  <c:v>-1.9437522000000002E-8</c:v>
                </c:pt>
                <c:pt idx="319">
                  <c:v>-1.8953992E-8</c:v>
                </c:pt>
                <c:pt idx="320">
                  <c:v>-1.8953992E-8</c:v>
                </c:pt>
                <c:pt idx="321">
                  <c:v>-1.8464936E-8</c:v>
                </c:pt>
                <c:pt idx="322">
                  <c:v>-1.7968956E-8</c:v>
                </c:pt>
                <c:pt idx="323">
                  <c:v>-1.7466049999999998E-8</c:v>
                </c:pt>
                <c:pt idx="324">
                  <c:v>-1.695622E-8</c:v>
                </c:pt>
                <c:pt idx="325">
                  <c:v>-1.695622E-8</c:v>
                </c:pt>
                <c:pt idx="326">
                  <c:v>-1.6446073000000001E-8</c:v>
                </c:pt>
                <c:pt idx="327">
                  <c:v>-1.5934766000000002E-8</c:v>
                </c:pt>
                <c:pt idx="328">
                  <c:v>-1.54223E-8</c:v>
                </c:pt>
                <c:pt idx="329">
                  <c:v>-1.4908675E-8</c:v>
                </c:pt>
                <c:pt idx="330">
                  <c:v>-1.4908675E-8</c:v>
                </c:pt>
                <c:pt idx="331">
                  <c:v>-1.4399276999999999E-8</c:v>
                </c:pt>
                <c:pt idx="332">
                  <c:v>-1.3893841999999999E-8</c:v>
                </c:pt>
                <c:pt idx="333">
                  <c:v>-1.3392370000000001E-8</c:v>
                </c:pt>
                <c:pt idx="334">
                  <c:v>-1.2894860000000001E-8</c:v>
                </c:pt>
                <c:pt idx="335">
                  <c:v>-1.2894860000000001E-8</c:v>
                </c:pt>
                <c:pt idx="336">
                  <c:v>-1.2405578E-8</c:v>
                </c:pt>
                <c:pt idx="337">
                  <c:v>-1.19243495E-8</c:v>
                </c:pt>
                <c:pt idx="338">
                  <c:v>-1.1451174E-8</c:v>
                </c:pt>
                <c:pt idx="339">
                  <c:v>-1.0986053E-8</c:v>
                </c:pt>
                <c:pt idx="340">
                  <c:v>-1.0986053E-8</c:v>
                </c:pt>
                <c:pt idx="341">
                  <c:v>-1.0532031E-8</c:v>
                </c:pt>
                <c:pt idx="342">
                  <c:v>-1.0089074999999999E-8</c:v>
                </c:pt>
                <c:pt idx="343">
                  <c:v>-9.6571835000000006E-9</c:v>
                </c:pt>
                <c:pt idx="344">
                  <c:v>-9.2363575000000006E-9</c:v>
                </c:pt>
                <c:pt idx="345">
                  <c:v>-9.2363575000000006E-9</c:v>
                </c:pt>
                <c:pt idx="346">
                  <c:v>-8.8285360000000002E-9</c:v>
                </c:pt>
                <c:pt idx="347">
                  <c:v>-8.4336259999999995E-9</c:v>
                </c:pt>
                <c:pt idx="348">
                  <c:v>-8.0516290000000008E-9</c:v>
                </c:pt>
                <c:pt idx="349">
                  <c:v>-7.6825429999999999E-9</c:v>
                </c:pt>
                <c:pt idx="350">
                  <c:v>-7.6825429999999999E-9</c:v>
                </c:pt>
                <c:pt idx="351">
                  <c:v>-7.3273223000000002E-9</c:v>
                </c:pt>
                <c:pt idx="352">
                  <c:v>-6.9858389999999996E-9</c:v>
                </c:pt>
                <c:pt idx="353">
                  <c:v>-6.6580926999999997E-9</c:v>
                </c:pt>
                <c:pt idx="354">
                  <c:v>-6.3440839999999999E-9</c:v>
                </c:pt>
                <c:pt idx="355">
                  <c:v>-6.3440839999999999E-9</c:v>
                </c:pt>
                <c:pt idx="356">
                  <c:v>-6.0439289999999999E-9</c:v>
                </c:pt>
                <c:pt idx="357">
                  <c:v>-5.7573900000000001E-9</c:v>
                </c:pt>
                <c:pt idx="358">
                  <c:v>-5.4844669999999996E-9</c:v>
                </c:pt>
                <c:pt idx="359">
                  <c:v>-5.2251600000000002E-9</c:v>
                </c:pt>
                <c:pt idx="360">
                  <c:v>-5.2251600000000002E-9</c:v>
                </c:pt>
                <c:pt idx="361">
                  <c:v>-4.9790659999999998E-9</c:v>
                </c:pt>
                <c:pt idx="362">
                  <c:v>-4.7457837999999997E-9</c:v>
                </c:pt>
                <c:pt idx="363">
                  <c:v>-4.5253120000000002E-9</c:v>
                </c:pt>
                <c:pt idx="364">
                  <c:v>-4.3176516E-9</c:v>
                </c:pt>
                <c:pt idx="365">
                  <c:v>-4.3176516E-9</c:v>
                </c:pt>
                <c:pt idx="366">
                  <c:v>-4.1220300000000001E-9</c:v>
                </c:pt>
                <c:pt idx="367">
                  <c:v>-3.9379710000000001E-9</c:v>
                </c:pt>
                <c:pt idx="368">
                  <c:v>-3.7654750000000002E-9</c:v>
                </c:pt>
                <c:pt idx="369">
                  <c:v>-3.6045421999999999E-9</c:v>
                </c:pt>
                <c:pt idx="370">
                  <c:v>-3.6045421999999999E-9</c:v>
                </c:pt>
                <c:pt idx="371">
                  <c:v>-3.454217E-9</c:v>
                </c:pt>
                <c:pt idx="372">
                  <c:v>-3.3139609999999999E-9</c:v>
                </c:pt>
                <c:pt idx="373">
                  <c:v>-3.183775E-9</c:v>
                </c:pt>
                <c:pt idx="374">
                  <c:v>-3.0636582E-9</c:v>
                </c:pt>
                <c:pt idx="375">
                  <c:v>-3.0636582E-9</c:v>
                </c:pt>
                <c:pt idx="376">
                  <c:v>-2.9525649999999999E-9</c:v>
                </c:pt>
                <c:pt idx="377">
                  <c:v>-2.8499533999999999E-9</c:v>
                </c:pt>
                <c:pt idx="378">
                  <c:v>-2.7558236E-9</c:v>
                </c:pt>
                <c:pt idx="379">
                  <c:v>-2.6701752000000001E-9</c:v>
                </c:pt>
                <c:pt idx="380">
                  <c:v>-2.6701752000000001E-9</c:v>
                </c:pt>
                <c:pt idx="381">
                  <c:v>-2.5920300000000002E-9</c:v>
                </c:pt>
                <c:pt idx="382">
                  <c:v>-2.5207891000000001E-9</c:v>
                </c:pt>
                <c:pt idx="383">
                  <c:v>-2.4564528000000002E-9</c:v>
                </c:pt>
                <c:pt idx="384">
                  <c:v>-2.3990208000000001E-9</c:v>
                </c:pt>
                <c:pt idx="385">
                  <c:v>-2.3990208000000001E-9</c:v>
                </c:pt>
                <c:pt idx="386">
                  <c:v>-2.3476449999999999E-9</c:v>
                </c:pt>
                <c:pt idx="387">
                  <c:v>-2.3017024E-9</c:v>
                </c:pt>
                <c:pt idx="388">
                  <c:v>-2.2611929999999998E-9</c:v>
                </c:pt>
                <c:pt idx="389">
                  <c:v>-2.2261168E-9</c:v>
                </c:pt>
                <c:pt idx="390">
                  <c:v>-2.2261168E-9</c:v>
                </c:pt>
                <c:pt idx="391">
                  <c:v>-2.1957616E-9</c:v>
                </c:pt>
                <c:pt idx="392">
                  <c:v>-2.1694854999999999E-9</c:v>
                </c:pt>
                <c:pt idx="393">
                  <c:v>-2.147289E-9</c:v>
                </c:pt>
                <c:pt idx="394">
                  <c:v>-2.1291719999999998E-9</c:v>
                </c:pt>
                <c:pt idx="395">
                  <c:v>-2.1291719999999998E-9</c:v>
                </c:pt>
                <c:pt idx="396">
                  <c:v>-2.1145979999999999E-9</c:v>
                </c:pt>
                <c:pt idx="397">
                  <c:v>-2.1028920000000002E-9</c:v>
                </c:pt>
                <c:pt idx="398">
                  <c:v>-2.0940542999999999E-9</c:v>
                </c:pt>
                <c:pt idx="399">
                  <c:v>-2.0880843999999998E-9</c:v>
                </c:pt>
                <c:pt idx="400">
                  <c:v>-2.0880843999999998E-9</c:v>
                </c:pt>
                <c:pt idx="401">
                  <c:v>-2.0846018000000002E-9</c:v>
                </c:pt>
                <c:pt idx="402">
                  <c:v>-2.0829016E-9</c:v>
                </c:pt>
                <c:pt idx="403">
                  <c:v>-2.0829838000000002E-9</c:v>
                </c:pt>
                <c:pt idx="404">
                  <c:v>-2.0848480000000001E-9</c:v>
                </c:pt>
                <c:pt idx="405">
                  <c:v>-2.0848480000000001E-9</c:v>
                </c:pt>
                <c:pt idx="406">
                  <c:v>-2.0882827000000002E-9</c:v>
                </c:pt>
                <c:pt idx="407">
                  <c:v>-2.0925435000000002E-9</c:v>
                </c:pt>
                <c:pt idx="408">
                  <c:v>-2.0976307000000001E-9</c:v>
                </c:pt>
                <c:pt idx="409">
                  <c:v>-2.1035442000000001E-9</c:v>
                </c:pt>
                <c:pt idx="410">
                  <c:v>-2.1035442000000001E-9</c:v>
                </c:pt>
                <c:pt idx="411">
                  <c:v>-2.1101936E-9</c:v>
                </c:pt>
                <c:pt idx="412">
                  <c:v>-2.1168217999999999E-9</c:v>
                </c:pt>
                <c:pt idx="413">
                  <c:v>-2.1234284999999999E-9</c:v>
                </c:pt>
                <c:pt idx="414">
                  <c:v>-2.1300141999999999E-9</c:v>
                </c:pt>
                <c:pt idx="415">
                  <c:v>-2.1300141999999999E-9</c:v>
                </c:pt>
                <c:pt idx="416">
                  <c:v>-2.1366446E-9</c:v>
                </c:pt>
                <c:pt idx="417">
                  <c:v>-2.1425372999999999E-9</c:v>
                </c:pt>
                <c:pt idx="418">
                  <c:v>-2.1476916000000002E-9</c:v>
                </c:pt>
                <c:pt idx="419">
                  <c:v>-2.1521080000000001E-9</c:v>
                </c:pt>
                <c:pt idx="420">
                  <c:v>-2.1521080000000001E-9</c:v>
                </c:pt>
                <c:pt idx="421">
                  <c:v>-2.1559590000000002E-9</c:v>
                </c:pt>
                <c:pt idx="422">
                  <c:v>-2.1584898E-9</c:v>
                </c:pt>
                <c:pt idx="423">
                  <c:v>-2.1597006000000001E-9</c:v>
                </c:pt>
                <c:pt idx="424">
                  <c:v>-2.1595916000000001E-9</c:v>
                </c:pt>
                <c:pt idx="425">
                  <c:v>-2.1595916000000001E-9</c:v>
                </c:pt>
                <c:pt idx="426">
                  <c:v>-2.1584847E-9</c:v>
                </c:pt>
                <c:pt idx="427">
                  <c:v>-2.1556366E-9</c:v>
                </c:pt>
                <c:pt idx="428">
                  <c:v>-2.1510472999999999E-9</c:v>
                </c:pt>
                <c:pt idx="429">
                  <c:v>-2.1447169999999999E-9</c:v>
                </c:pt>
                <c:pt idx="430">
                  <c:v>-2.1447169999999999E-9</c:v>
                </c:pt>
                <c:pt idx="431">
                  <c:v>-2.1370474000000002E-9</c:v>
                </c:pt>
                <c:pt idx="432">
                  <c:v>-2.1273869999999999E-9</c:v>
                </c:pt>
                <c:pt idx="433">
                  <c:v>-2.115735E-9</c:v>
                </c:pt>
                <c:pt idx="434">
                  <c:v>-2.1020919999999999E-9</c:v>
                </c:pt>
                <c:pt idx="435">
                  <c:v>-2.1020919999999999E-9</c:v>
                </c:pt>
                <c:pt idx="436">
                  <c:v>-2.086986E-9</c:v>
                </c:pt>
                <c:pt idx="437">
                  <c:v>-2.0698151999999999E-9</c:v>
                </c:pt>
                <c:pt idx="438">
                  <c:v>-2.0505795E-9</c:v>
                </c:pt>
                <c:pt idx="439">
                  <c:v>-2.0292792E-9</c:v>
                </c:pt>
                <c:pt idx="440">
                  <c:v>-2.0292792E-9</c:v>
                </c:pt>
                <c:pt idx="441">
                  <c:v>-2.0064879999999999E-9</c:v>
                </c:pt>
                <c:pt idx="442">
                  <c:v>-1.9817368E-9</c:v>
                </c:pt>
                <c:pt idx="443">
                  <c:v>-1.9550253000000002E-9</c:v>
                </c:pt>
                <c:pt idx="444">
                  <c:v>-1.9263534999999999E-9</c:v>
                </c:pt>
                <c:pt idx="445">
                  <c:v>-1.9263534999999999E-9</c:v>
                </c:pt>
                <c:pt idx="446">
                  <c:v>-1.8963557000000001E-9</c:v>
                </c:pt>
                <c:pt idx="447">
                  <c:v>-1.8646513000000002E-9</c:v>
                </c:pt>
                <c:pt idx="448">
                  <c:v>-1.8312406E-9</c:v>
                </c:pt>
                <c:pt idx="449">
                  <c:v>-1.7961234E-9</c:v>
                </c:pt>
                <c:pt idx="450">
                  <c:v>-1.7961234E-9</c:v>
                </c:pt>
                <c:pt idx="451">
                  <c:v>-1.7599346E-9</c:v>
                </c:pt>
                <c:pt idx="452">
                  <c:v>-1.7224144E-9</c:v>
                </c:pt>
                <c:pt idx="453">
                  <c:v>-1.6835627E-9</c:v>
                </c:pt>
                <c:pt idx="454">
                  <c:v>-1.6433794E-9</c:v>
                </c:pt>
                <c:pt idx="455">
                  <c:v>-1.6433794E-9</c:v>
                </c:pt>
                <c:pt idx="456">
                  <c:v>-1.6025178999999999E-9</c:v>
                </c:pt>
                <c:pt idx="457">
                  <c:v>-1.5607727E-9</c:v>
                </c:pt>
                <c:pt idx="458">
                  <c:v>-1.5181439000000001E-9</c:v>
                </c:pt>
                <c:pt idx="459">
                  <c:v>-1.4746315E-9</c:v>
                </c:pt>
                <c:pt idx="460">
                  <c:v>-1.4746315E-9</c:v>
                </c:pt>
                <c:pt idx="461">
                  <c:v>-1.4308248999999999E-9</c:v>
                </c:pt>
                <c:pt idx="462">
                  <c:v>-1.3866226999999999E-9</c:v>
                </c:pt>
                <c:pt idx="463">
                  <c:v>-1.3420246999999999E-9</c:v>
                </c:pt>
                <c:pt idx="464">
                  <c:v>-1.2970311E-9</c:v>
                </c:pt>
                <c:pt idx="465">
                  <c:v>-1.2970311E-9</c:v>
                </c:pt>
                <c:pt idx="466">
                  <c:v>-1.2521617999999999E-9</c:v>
                </c:pt>
                <c:pt idx="467">
                  <c:v>-1.2073612E-9</c:v>
                </c:pt>
                <c:pt idx="468">
                  <c:v>-1.1626291000000001E-9</c:v>
                </c:pt>
                <c:pt idx="469">
                  <c:v>-1.1179657000000001E-9</c:v>
                </c:pt>
                <c:pt idx="470">
                  <c:v>-1.1179657000000001E-9</c:v>
                </c:pt>
                <c:pt idx="471">
                  <c:v>-1.0737938E-9</c:v>
                </c:pt>
                <c:pt idx="472">
                  <c:v>-1.0301009000000001E-9</c:v>
                </c:pt>
                <c:pt idx="473">
                  <c:v>-9.8688689999999993E-10</c:v>
                </c:pt>
                <c:pt idx="474">
                  <c:v>-9.4415199999999991E-10</c:v>
                </c:pt>
                <c:pt idx="475">
                  <c:v>-9.4415199999999991E-10</c:v>
                </c:pt>
                <c:pt idx="476">
                  <c:v>-9.022219E-10</c:v>
                </c:pt>
                <c:pt idx="477">
                  <c:v>-8.6109535999999996E-10</c:v>
                </c:pt>
                <c:pt idx="478">
                  <c:v>-8.2077234000000003E-10</c:v>
                </c:pt>
                <c:pt idx="479">
                  <c:v>-7.8125284E-10</c:v>
                </c:pt>
                <c:pt idx="480">
                  <c:v>-7.8125284E-10</c:v>
                </c:pt>
                <c:pt idx="481">
                  <c:v>-7.4275789999999998E-10</c:v>
                </c:pt>
                <c:pt idx="482">
                  <c:v>-7.0529714999999995E-10</c:v>
                </c:pt>
                <c:pt idx="483">
                  <c:v>-6.6887045999999997E-10</c:v>
                </c:pt>
                <c:pt idx="484">
                  <c:v>-6.3347790000000002E-10</c:v>
                </c:pt>
                <c:pt idx="485">
                  <c:v>-6.3347790000000002E-10</c:v>
                </c:pt>
                <c:pt idx="486">
                  <c:v>-5.9924470000000004E-10</c:v>
                </c:pt>
                <c:pt idx="487">
                  <c:v>-5.6617390000000002E-10</c:v>
                </c:pt>
                <c:pt idx="488">
                  <c:v>-5.3426535000000002E-10</c:v>
                </c:pt>
                <c:pt idx="489">
                  <c:v>-5.0351909999999996E-10</c:v>
                </c:pt>
                <c:pt idx="490">
                  <c:v>-5.0351909999999996E-10</c:v>
                </c:pt>
                <c:pt idx="491">
                  <c:v>-4.7397923999999998E-10</c:v>
                </c:pt>
                <c:pt idx="492">
                  <c:v>-4.4563794E-10</c:v>
                </c:pt>
                <c:pt idx="493">
                  <c:v>-4.1849520000000002E-10</c:v>
                </c:pt>
                <c:pt idx="494">
                  <c:v>-3.9255104999999998E-10</c:v>
                </c:pt>
                <c:pt idx="495">
                  <c:v>-3.9255104999999998E-10</c:v>
                </c:pt>
                <c:pt idx="496">
                  <c:v>-3.6778202999999999E-10</c:v>
                </c:pt>
                <c:pt idx="497">
                  <c:v>-3.4417152000000001E-10</c:v>
                </c:pt>
                <c:pt idx="498">
                  <c:v>-3.2171948000000001E-10</c:v>
                </c:pt>
                <c:pt idx="499">
                  <c:v>-3.004259E-10</c:v>
                </c:pt>
                <c:pt idx="500">
                  <c:v>-3.004259E-10</c:v>
                </c:pt>
                <c:pt idx="501">
                  <c:v>-2.8022093E-10</c:v>
                </c:pt>
                <c:pt idx="502">
                  <c:v>-2.6107952000000002E-10</c:v>
                </c:pt>
                <c:pt idx="503">
                  <c:v>-2.4300165E-10</c:v>
                </c:pt>
                <c:pt idx="504">
                  <c:v>-2.2598734E-10</c:v>
                </c:pt>
                <c:pt idx="505">
                  <c:v>-2.2598734E-10</c:v>
                </c:pt>
                <c:pt idx="506">
                  <c:v>-2.0993798E-10</c:v>
                </c:pt>
                <c:pt idx="507">
                  <c:v>-1.9482308999999999E-10</c:v>
                </c:pt>
                <c:pt idx="508">
                  <c:v>-1.8064268000000001E-10</c:v>
                </c:pt>
                <c:pt idx="509">
                  <c:v>-1.6739676E-10</c:v>
                </c:pt>
                <c:pt idx="510">
                  <c:v>-1.6739676E-10</c:v>
                </c:pt>
                <c:pt idx="511">
                  <c:v>-1.5497359E-10</c:v>
                </c:pt>
                <c:pt idx="512">
                  <c:v>-1.4333959E-10</c:v>
                </c:pt>
                <c:pt idx="513">
                  <c:v>-1.3249474E-10</c:v>
                </c:pt>
                <c:pt idx="514">
                  <c:v>-1.2243902999999999E-10</c:v>
                </c:pt>
                <c:pt idx="515">
                  <c:v>-1.2243902999999999E-10</c:v>
                </c:pt>
                <c:pt idx="516">
                  <c:v>-1.13060436E-10</c:v>
                </c:pt>
                <c:pt idx="517">
                  <c:v>-1.0432484E-10</c:v>
                </c:pt>
                <c:pt idx="518">
                  <c:v>-9.6232229999999995E-11</c:v>
                </c:pt>
                <c:pt idx="519">
                  <c:v>-8.8782620000000003E-11</c:v>
                </c:pt>
                <c:pt idx="520">
                  <c:v>-8.8782620000000003E-11</c:v>
                </c:pt>
                <c:pt idx="521">
                  <c:v>-8.1871560000000006E-11</c:v>
                </c:pt>
                <c:pt idx="522">
                  <c:v>-7.5467349999999994E-11</c:v>
                </c:pt>
                <c:pt idx="523">
                  <c:v>-6.9569990000000006E-11</c:v>
                </c:pt>
                <c:pt idx="524">
                  <c:v>-6.4179489999999995E-11</c:v>
                </c:pt>
                <c:pt idx="525">
                  <c:v>-6.4179489999999995E-11</c:v>
                </c:pt>
                <c:pt idx="526">
                  <c:v>-5.9203996000000006E-11</c:v>
                </c:pt>
                <c:pt idx="527">
                  <c:v>-5.4616160000000001E-11</c:v>
                </c:pt>
                <c:pt idx="528">
                  <c:v>-5.0415973000000001E-11</c:v>
                </c:pt>
                <c:pt idx="529">
                  <c:v>-4.6603440000000001E-11</c:v>
                </c:pt>
                <c:pt idx="530">
                  <c:v>-4.6603440000000001E-11</c:v>
                </c:pt>
                <c:pt idx="531">
                  <c:v>-4.310213E-11</c:v>
                </c:pt>
                <c:pt idx="532">
                  <c:v>-3.9888734999999997E-11</c:v>
                </c:pt>
                <c:pt idx="533">
                  <c:v>-3.6963254999999999E-11</c:v>
                </c:pt>
                <c:pt idx="534">
                  <c:v>-3.4325695000000002E-11</c:v>
                </c:pt>
                <c:pt idx="535">
                  <c:v>-3.4325695000000002E-11</c:v>
                </c:pt>
                <c:pt idx="536">
                  <c:v>-3.1915463000000003E-11</c:v>
                </c:pt>
                <c:pt idx="537">
                  <c:v>-2.9713096999999998E-11</c:v>
                </c:pt>
                <c:pt idx="538">
                  <c:v>-2.7718591E-11</c:v>
                </c:pt>
                <c:pt idx="539">
                  <c:v>-2.5931946E-11</c:v>
                </c:pt>
                <c:pt idx="540">
                  <c:v>-2.5931946E-11</c:v>
                </c:pt>
                <c:pt idx="541">
                  <c:v>-2.430678E-11</c:v>
                </c:pt>
                <c:pt idx="542">
                  <c:v>-2.2827542E-11</c:v>
                </c:pt>
                <c:pt idx="543">
                  <c:v>-2.1494227999999999E-11</c:v>
                </c:pt>
                <c:pt idx="544">
                  <c:v>-2.0306842999999999E-11</c:v>
                </c:pt>
                <c:pt idx="545">
                  <c:v>-2.0306842999999999E-11</c:v>
                </c:pt>
                <c:pt idx="546">
                  <c:v>-1.9231126999999999E-11</c:v>
                </c:pt>
                <c:pt idx="547">
                  <c:v>-1.8254725999999999E-11</c:v>
                </c:pt>
                <c:pt idx="548">
                  <c:v>-1.7377637999999999E-11</c:v>
                </c:pt>
                <c:pt idx="549">
                  <c:v>-1.6599862000000001E-11</c:v>
                </c:pt>
                <c:pt idx="550">
                  <c:v>-1.6599862000000001E-11</c:v>
                </c:pt>
                <c:pt idx="551">
                  <c:v>-1.5897053E-11</c:v>
                </c:pt>
                <c:pt idx="552">
                  <c:v>-1.5259385999999999E-11</c:v>
                </c:pt>
                <c:pt idx="553">
                  <c:v>-1.4686861E-11</c:v>
                </c:pt>
                <c:pt idx="554">
                  <c:v>-1.417948E-11</c:v>
                </c:pt>
                <c:pt idx="555">
                  <c:v>-1.417948E-11</c:v>
                </c:pt>
                <c:pt idx="556">
                  <c:v>-1.3720679E-11</c:v>
                </c:pt>
                <c:pt idx="557">
                  <c:v>-1.3302764E-11</c:v>
                </c:pt>
                <c:pt idx="558">
                  <c:v>-1.2925734999999999E-11</c:v>
                </c:pt>
                <c:pt idx="559">
                  <c:v>-1.2589591E-11</c:v>
                </c:pt>
                <c:pt idx="560">
                  <c:v>-1.2589591E-11</c:v>
                </c:pt>
                <c:pt idx="561">
                  <c:v>-1.2283712000000001E-11</c:v>
                </c:pt>
                <c:pt idx="562">
                  <c:v>-1.2001813E-11</c:v>
                </c:pt>
                <c:pt idx="563">
                  <c:v>-1.1743892000000001E-11</c:v>
                </c:pt>
                <c:pt idx="564">
                  <c:v>-1.1509951E-11</c:v>
                </c:pt>
                <c:pt idx="565">
                  <c:v>-1.1509951E-11</c:v>
                </c:pt>
                <c:pt idx="566">
                  <c:v>-1.1293591000000001E-11</c:v>
                </c:pt>
                <c:pt idx="567">
                  <c:v>-1.1089608999999999E-11</c:v>
                </c:pt>
                <c:pt idx="568">
                  <c:v>-1.0898004999999999E-11</c:v>
                </c:pt>
                <c:pt idx="569">
                  <c:v>-1.0718777E-11</c:v>
                </c:pt>
                <c:pt idx="570">
                  <c:v>-1.0718777E-11</c:v>
                </c:pt>
                <c:pt idx="571">
                  <c:v>-1.0548575E-11</c:v>
                </c:pt>
                <c:pt idx="572">
                  <c:v>-1.0383070000000001E-11</c:v>
                </c:pt>
                <c:pt idx="573">
                  <c:v>-1.0222264E-11</c:v>
                </c:pt>
                <c:pt idx="574">
                  <c:v>-1.00661545E-11</c:v>
                </c:pt>
                <c:pt idx="575">
                  <c:v>-1.00661545E-11</c:v>
                </c:pt>
                <c:pt idx="576">
                  <c:v>-9.9135739999999996E-12</c:v>
                </c:pt>
                <c:pt idx="577">
                  <c:v>-9.760948E-12</c:v>
                </c:pt>
                <c:pt idx="578">
                  <c:v>-9.6082759999999996E-12</c:v>
                </c:pt>
                <c:pt idx="579">
                  <c:v>-9.4555590000000008E-12</c:v>
                </c:pt>
                <c:pt idx="580">
                  <c:v>-9.4555590000000008E-12</c:v>
                </c:pt>
                <c:pt idx="581">
                  <c:v>-9.3031225000000007E-12</c:v>
                </c:pt>
                <c:pt idx="582">
                  <c:v>-9.1480460000000001E-12</c:v>
                </c:pt>
                <c:pt idx="583">
                  <c:v>-8.9903299999999993E-12</c:v>
                </c:pt>
                <c:pt idx="584">
                  <c:v>-8.8299750000000002E-12</c:v>
                </c:pt>
                <c:pt idx="585">
                  <c:v>-8.8299750000000002E-12</c:v>
                </c:pt>
                <c:pt idx="586">
                  <c:v>-8.6682200000000008E-12</c:v>
                </c:pt>
                <c:pt idx="587">
                  <c:v>-8.5027809999999992E-12</c:v>
                </c:pt>
                <c:pt idx="588">
                  <c:v>-8.3336599999999999E-12</c:v>
                </c:pt>
                <c:pt idx="589">
                  <c:v>-8.160855E-12</c:v>
                </c:pt>
                <c:pt idx="590">
                  <c:v>-8.160855E-12</c:v>
                </c:pt>
                <c:pt idx="591">
                  <c:v>-7.9861829999999999E-12</c:v>
                </c:pt>
                <c:pt idx="592">
                  <c:v>-7.8079199999999997E-12</c:v>
                </c:pt>
                <c:pt idx="593">
                  <c:v>-7.6260663999999996E-12</c:v>
                </c:pt>
                <c:pt idx="594">
                  <c:v>-7.4406219999999994E-12</c:v>
                </c:pt>
                <c:pt idx="595">
                  <c:v>-7.4406219999999994E-12</c:v>
                </c:pt>
                <c:pt idx="596">
                  <c:v>-7.2537046000000003E-12</c:v>
                </c:pt>
                <c:pt idx="597">
                  <c:v>-7.0640807000000003E-12</c:v>
                </c:pt>
                <c:pt idx="598">
                  <c:v>-6.8717505999999996E-12</c:v>
                </c:pt>
                <c:pt idx="599">
                  <c:v>-6.6767147E-12</c:v>
                </c:pt>
                <c:pt idx="600">
                  <c:v>-6.6767147E-12</c:v>
                </c:pt>
                <c:pt idx="601">
                  <c:v>-6.4811646000000001E-12</c:v>
                </c:pt>
                <c:pt idx="602">
                  <c:v>-6.2842759999999997E-12</c:v>
                </c:pt>
                <c:pt idx="603">
                  <c:v>-6.0860487999999996E-12</c:v>
                </c:pt>
                <c:pt idx="604">
                  <c:v>-5.8864836000000002E-12</c:v>
                </c:pt>
                <c:pt idx="605">
                  <c:v>-5.8864836000000002E-12</c:v>
                </c:pt>
                <c:pt idx="606">
                  <c:v>-5.6876587000000001E-12</c:v>
                </c:pt>
                <c:pt idx="607">
                  <c:v>-5.4890753000000004E-12</c:v>
                </c:pt>
                <c:pt idx="608">
                  <c:v>-5.2907330000000001E-12</c:v>
                </c:pt>
                <c:pt idx="609">
                  <c:v>-5.0926324999999997E-12</c:v>
                </c:pt>
                <c:pt idx="610">
                  <c:v>-5.0926324999999997E-12</c:v>
                </c:pt>
                <c:pt idx="611">
                  <c:v>-4.8965935000000002E-12</c:v>
                </c:pt>
                <c:pt idx="612">
                  <c:v>-4.7023583E-12</c:v>
                </c:pt>
                <c:pt idx="613">
                  <c:v>-4.5099276000000002E-12</c:v>
                </c:pt>
                <c:pt idx="614">
                  <c:v>-4.3193006000000003E-12</c:v>
                </c:pt>
                <c:pt idx="615">
                  <c:v>-4.3193006000000003E-12</c:v>
                </c:pt>
                <c:pt idx="616">
                  <c:v>-4.13195E-12</c:v>
                </c:pt>
                <c:pt idx="617">
                  <c:v>-3.9477653E-12</c:v>
                </c:pt>
                <c:pt idx="618">
                  <c:v>-3.766746E-12</c:v>
                </c:pt>
                <c:pt idx="619">
                  <c:v>-3.5888922000000001E-12</c:v>
                </c:pt>
                <c:pt idx="620">
                  <c:v>-3.5888922000000001E-12</c:v>
                </c:pt>
                <c:pt idx="621">
                  <c:v>-3.4152950000000001E-12</c:v>
                </c:pt>
                <c:pt idx="622">
                  <c:v>-3.2459077000000001E-12</c:v>
                </c:pt>
                <c:pt idx="623">
                  <c:v>-3.0807303000000001E-12</c:v>
                </c:pt>
                <c:pt idx="624">
                  <c:v>-2.9197630000000002E-12</c:v>
                </c:pt>
                <c:pt idx="625">
                  <c:v>-2.9197630000000002E-12</c:v>
                </c:pt>
                <c:pt idx="626">
                  <c:v>-2.7636994000000001E-12</c:v>
                </c:pt>
                <c:pt idx="627">
                  <c:v>-2.6125217E-12</c:v>
                </c:pt>
                <c:pt idx="628">
                  <c:v>-2.4662302999999999E-12</c:v>
                </c:pt>
                <c:pt idx="629">
                  <c:v>-2.3248249999999998E-12</c:v>
                </c:pt>
                <c:pt idx="630">
                  <c:v>-2.3248249999999998E-12</c:v>
                </c:pt>
                <c:pt idx="631">
                  <c:v>-2.1886309999999999E-12</c:v>
                </c:pt>
                <c:pt idx="632">
                  <c:v>-2.0576251E-12</c:v>
                </c:pt>
                <c:pt idx="633">
                  <c:v>-1.9318075999999999E-12</c:v>
                </c:pt>
                <c:pt idx="634">
                  <c:v>-1.8111781999999999E-12</c:v>
                </c:pt>
                <c:pt idx="635">
                  <c:v>-1.8111781999999999E-12</c:v>
                </c:pt>
                <c:pt idx="636">
                  <c:v>-1.6957516E-12</c:v>
                </c:pt>
                <c:pt idx="637">
                  <c:v>-1.585473E-12</c:v>
                </c:pt>
                <c:pt idx="638">
                  <c:v>-1.4803420999999999E-12</c:v>
                </c:pt>
                <c:pt idx="639">
                  <c:v>-1.3803591999999999E-12</c:v>
                </c:pt>
                <c:pt idx="640">
                  <c:v>-1.3803591999999999E-12</c:v>
                </c:pt>
                <c:pt idx="641">
                  <c:v>-1.2853008999999999E-12</c:v>
                </c:pt>
                <c:pt idx="642">
                  <c:v>-1.1950742999999999E-12</c:v>
                </c:pt>
                <c:pt idx="643">
                  <c:v>-1.1096795000000001E-12</c:v>
                </c:pt>
                <c:pt idx="644">
                  <c:v>-1.0291165E-12</c:v>
                </c:pt>
                <c:pt idx="645">
                  <c:v>-1.0291165E-12</c:v>
                </c:pt>
                <c:pt idx="646">
                  <c:v>-9.5300369999999999E-13</c:v>
                </c:pt>
                <c:pt idx="647">
                  <c:v>-8.8121355999999995E-13</c:v>
                </c:pt>
                <c:pt idx="648">
                  <c:v>-8.1374604E-13</c:v>
                </c:pt>
                <c:pt idx="649">
                  <c:v>-7.5060120000000004E-13</c:v>
                </c:pt>
                <c:pt idx="650">
                  <c:v>-7.5060120000000004E-13</c:v>
                </c:pt>
                <c:pt idx="651">
                  <c:v>-6.9129380000000005E-13</c:v>
                </c:pt>
                <c:pt idx="652">
                  <c:v>-6.3569629999999999E-13</c:v>
                </c:pt>
                <c:pt idx="653">
                  <c:v>-5.8380869999999997E-13</c:v>
                </c:pt>
                <c:pt idx="654">
                  <c:v>-5.3563099999999998E-13</c:v>
                </c:pt>
                <c:pt idx="655">
                  <c:v>-5.3563099999999998E-13</c:v>
                </c:pt>
                <c:pt idx="656">
                  <c:v>-4.9065184000000001E-13</c:v>
                </c:pt>
                <c:pt idx="657">
                  <c:v>-4.487328E-13</c:v>
                </c:pt>
                <c:pt idx="658">
                  <c:v>-4.0987385E-13</c:v>
                </c:pt>
                <c:pt idx="659">
                  <c:v>-3.7407497999999998E-13</c:v>
                </c:pt>
                <c:pt idx="660">
                  <c:v>-3.7407497999999998E-13</c:v>
                </c:pt>
                <c:pt idx="661">
                  <c:v>-3.4084055999999999E-13</c:v>
                </c:pt>
                <c:pt idx="662">
                  <c:v>-3.1004515E-13</c:v>
                </c:pt>
                <c:pt idx="663">
                  <c:v>-2.8168876000000001E-13</c:v>
                </c:pt>
                <c:pt idx="664">
                  <c:v>-2.5577137000000002E-13</c:v>
                </c:pt>
                <c:pt idx="665">
                  <c:v>-2.5577137000000002E-13</c:v>
                </c:pt>
                <c:pt idx="666">
                  <c:v>-2.3185154000000002E-13</c:v>
                </c:pt>
                <c:pt idx="667">
                  <c:v>-2.0980880000000001E-13</c:v>
                </c:pt>
                <c:pt idx="668">
                  <c:v>-1.8964317000000001E-13</c:v>
                </c:pt>
                <c:pt idx="669">
                  <c:v>-1.7135463000000001E-13</c:v>
                </c:pt>
                <c:pt idx="670">
                  <c:v>-1.7135463000000001E-13</c:v>
                </c:pt>
                <c:pt idx="671">
                  <c:v>-1.5456595E-13</c:v>
                </c:pt>
                <c:pt idx="672">
                  <c:v>-1.3917850000000001E-13</c:v>
                </c:pt>
                <c:pt idx="673">
                  <c:v>-1.2519230000000001E-13</c:v>
                </c:pt>
                <c:pt idx="674">
                  <c:v>-1.1260732E-13</c:v>
                </c:pt>
                <c:pt idx="675">
                  <c:v>-1.1260732E-13</c:v>
                </c:pt>
                <c:pt idx="676">
                  <c:v>-1.0111667999999999E-13</c:v>
                </c:pt>
                <c:pt idx="677">
                  <c:v>-9.0637126000000006E-14</c:v>
                </c:pt>
                <c:pt idx="678">
                  <c:v>-8.1168669999999996E-14</c:v>
                </c:pt>
                <c:pt idx="679">
                  <c:v>-7.2711293999999994E-14</c:v>
                </c:pt>
                <c:pt idx="680">
                  <c:v>-7.2711293999999994E-14</c:v>
                </c:pt>
                <c:pt idx="681">
                  <c:v>-6.5025953999999998E-14</c:v>
                </c:pt>
                <c:pt idx="682">
                  <c:v>-5.8050970000000005E-14</c:v>
                </c:pt>
                <c:pt idx="683">
                  <c:v>-5.1786337000000003E-14</c:v>
                </c:pt>
                <c:pt idx="684">
                  <c:v>-4.6232059999999997E-14</c:v>
                </c:pt>
                <c:pt idx="685">
                  <c:v>-4.6232059999999997E-14</c:v>
                </c:pt>
                <c:pt idx="686">
                  <c:v>-4.1208931999999999E-14</c:v>
                </c:pt>
                <c:pt idx="687">
                  <c:v>-3.6670589999999998E-14</c:v>
                </c:pt>
                <c:pt idx="688">
                  <c:v>-3.2617030000000002E-14</c:v>
                </c:pt>
                <c:pt idx="689">
                  <c:v>-2.9048255999999998E-14</c:v>
                </c:pt>
                <c:pt idx="690">
                  <c:v>-2.9048255999999998E-14</c:v>
                </c:pt>
                <c:pt idx="691">
                  <c:v>-2.5835692E-14</c:v>
                </c:pt>
                <c:pt idx="692">
                  <c:v>-2.2945874000000001E-14</c:v>
                </c:pt>
                <c:pt idx="693">
                  <c:v>-2.0378796E-14</c:v>
                </c:pt>
                <c:pt idx="694">
                  <c:v>-1.8134463999999999E-14</c:v>
                </c:pt>
                <c:pt idx="695">
                  <c:v>-1.8134463999999999E-14</c:v>
                </c:pt>
                <c:pt idx="696">
                  <c:v>-1.6122379999999999E-14</c:v>
                </c:pt>
                <c:pt idx="697">
                  <c:v>-1.4318662E-14</c:v>
                </c:pt>
                <c:pt idx="698">
                  <c:v>-1.2723314E-14</c:v>
                </c:pt>
                <c:pt idx="699">
                  <c:v>-1.1336333E-14</c:v>
                </c:pt>
                <c:pt idx="700">
                  <c:v>-1.1336333E-14</c:v>
                </c:pt>
                <c:pt idx="701">
                  <c:v>-1.0096202E-14</c:v>
                </c:pt>
                <c:pt idx="702">
                  <c:v>-8.9876679999999999E-15</c:v>
                </c:pt>
                <c:pt idx="703">
                  <c:v>-8.0107319999999996E-15</c:v>
                </c:pt>
                <c:pt idx="704">
                  <c:v>-7.1653950000000001E-15</c:v>
                </c:pt>
                <c:pt idx="705">
                  <c:v>-7.1653950000000001E-15</c:v>
                </c:pt>
                <c:pt idx="706">
                  <c:v>-6.4109213000000002E-15</c:v>
                </c:pt>
                <c:pt idx="707">
                  <c:v>-5.7373970000000002E-15</c:v>
                </c:pt>
                <c:pt idx="708">
                  <c:v>-5.1448222000000002E-15</c:v>
                </c:pt>
                <c:pt idx="709">
                  <c:v>-4.6331965000000003E-15</c:v>
                </c:pt>
                <c:pt idx="710">
                  <c:v>-4.6331965000000003E-15</c:v>
                </c:pt>
                <c:pt idx="711">
                  <c:v>-4.1767206999999996E-15</c:v>
                </c:pt>
                <c:pt idx="712">
                  <c:v>-3.7692160000000001E-15</c:v>
                </c:pt>
                <c:pt idx="713">
                  <c:v>-3.4106831999999999E-15</c:v>
                </c:pt>
                <c:pt idx="714">
                  <c:v>-3.1011214999999999E-15</c:v>
                </c:pt>
                <c:pt idx="715">
                  <c:v>-3.1011214999999999E-15</c:v>
                </c:pt>
                <c:pt idx="716">
                  <c:v>-2.8241893E-15</c:v>
                </c:pt>
                <c:pt idx="717">
                  <c:v>-2.5759834999999999E-15</c:v>
                </c:pt>
                <c:pt idx="718">
                  <c:v>-2.3565042999999999E-15</c:v>
                </c:pt>
                <c:pt idx="719">
                  <c:v>-2.1657515999999998E-15</c:v>
                </c:pt>
                <c:pt idx="720">
                  <c:v>-2.1657515999999998E-15</c:v>
                </c:pt>
                <c:pt idx="721">
                  <c:v>-1.9941680000000002E-15</c:v>
                </c:pt>
                <c:pt idx="722">
                  <c:v>-1.8391510000000001E-15</c:v>
                </c:pt>
                <c:pt idx="723">
                  <c:v>-1.7007003E-15</c:v>
                </c:pt>
                <c:pt idx="724">
                  <c:v>-1.5788162E-15</c:v>
                </c:pt>
                <c:pt idx="725">
                  <c:v>-1.5788162E-15</c:v>
                </c:pt>
                <c:pt idx="726">
                  <c:v>-1.467887E-15</c:v>
                </c:pt>
                <c:pt idx="727">
                  <c:v>-1.3664062999999999E-15</c:v>
                </c:pt>
                <c:pt idx="728">
                  <c:v>-1.2743741000000001E-15</c:v>
                </c:pt>
                <c:pt idx="729">
                  <c:v>-1.1917901999999999E-15</c:v>
                </c:pt>
                <c:pt idx="730">
                  <c:v>-1.1917901999999999E-15</c:v>
                </c:pt>
                <c:pt idx="731">
                  <c:v>-1.115495E-15</c:v>
                </c:pt>
                <c:pt idx="732">
                  <c:v>-1.0446104999999999E-15</c:v>
                </c:pt>
                <c:pt idx="733">
                  <c:v>-9.7913669999999997E-16</c:v>
                </c:pt>
                <c:pt idx="734">
                  <c:v>-9.1907380000000007E-16</c:v>
                </c:pt>
                <c:pt idx="735">
                  <c:v>-9.1907380000000007E-16</c:v>
                </c:pt>
                <c:pt idx="736">
                  <c:v>-8.6271374999999999E-16</c:v>
                </c:pt>
                <c:pt idx="737">
                  <c:v>-8.0955444E-16</c:v>
                </c:pt>
                <c:pt idx="738">
                  <c:v>-7.5959596E-16</c:v>
                </c:pt>
                <c:pt idx="739">
                  <c:v>-7.1283819999999999E-16</c:v>
                </c:pt>
                <c:pt idx="740">
                  <c:v>-7.1283819999999999E-16</c:v>
                </c:pt>
                <c:pt idx="741">
                  <c:v>-6.6839939999999998E-16</c:v>
                </c:pt>
                <c:pt idx="742">
                  <c:v>-6.260165E-16</c:v>
                </c:pt>
                <c:pt idx="743">
                  <c:v>-5.8568934999999998E-16</c:v>
                </c:pt>
                <c:pt idx="744">
                  <c:v>-5.4741799999999999E-16</c:v>
                </c:pt>
                <c:pt idx="745">
                  <c:v>-5.4741799999999999E-16</c:v>
                </c:pt>
                <c:pt idx="746">
                  <c:v>-5.1076975999999996E-16</c:v>
                </c:pt>
                <c:pt idx="747">
                  <c:v>-4.7562244999999998E-16</c:v>
                </c:pt>
                <c:pt idx="748">
                  <c:v>-4.4197617999999998E-16</c:v>
                </c:pt>
                <c:pt idx="749">
                  <c:v>-4.0983089999999998E-16</c:v>
                </c:pt>
                <c:pt idx="750">
                  <c:v>-4.0983089999999998E-16</c:v>
                </c:pt>
                <c:pt idx="751">
                  <c:v>-3.7898067000000002E-16</c:v>
                </c:pt>
                <c:pt idx="752">
                  <c:v>-3.4938213999999998E-16</c:v>
                </c:pt>
                <c:pt idx="753">
                  <c:v>-3.2103528E-16</c:v>
                </c:pt>
                <c:pt idx="754">
                  <c:v>-2.9394015000000002E-16</c:v>
                </c:pt>
                <c:pt idx="755">
                  <c:v>-2.9394015000000002E-16</c:v>
                </c:pt>
                <c:pt idx="756">
                  <c:v>-2.6798857E-16</c:v>
                </c:pt>
                <c:pt idx="757">
                  <c:v>-2.4317865999999998E-16</c:v>
                </c:pt>
                <c:pt idx="758">
                  <c:v>-2.1951035E-16</c:v>
                </c:pt>
                <c:pt idx="759">
                  <c:v>-1.9698369E-16</c:v>
                </c:pt>
                <c:pt idx="760">
                  <c:v>-1.9698369E-16</c:v>
                </c:pt>
                <c:pt idx="761">
                  <c:v>-1.7552081999999999E-16</c:v>
                </c:pt>
                <c:pt idx="762">
                  <c:v>-1.5513587E-16</c:v>
                </c:pt>
                <c:pt idx="763">
                  <c:v>-1.3582884999999999E-16</c:v>
                </c:pt>
                <c:pt idx="764">
                  <c:v>-1.1759976E-16</c:v>
                </c:pt>
                <c:pt idx="765">
                  <c:v>-1.1759976E-16</c:v>
                </c:pt>
                <c:pt idx="766">
                  <c:v>-1.0036820999999999E-16</c:v>
                </c:pt>
                <c:pt idx="767">
                  <c:v>-8.4149400000000006E-17</c:v>
                </c:pt>
                <c:pt idx="768">
                  <c:v>-6.8943339999999995E-17</c:v>
                </c:pt>
                <c:pt idx="769">
                  <c:v>-5.4750030000000003E-17</c:v>
                </c:pt>
                <c:pt idx="770">
                  <c:v>-5.4750030000000003E-17</c:v>
                </c:pt>
                <c:pt idx="771">
                  <c:v>-4.1471983999999998E-17</c:v>
                </c:pt>
                <c:pt idx="772">
                  <c:v>-2.9119300000000002E-17</c:v>
                </c:pt>
                <c:pt idx="773">
                  <c:v>-1.7691967E-17</c:v>
                </c:pt>
                <c:pt idx="774">
                  <c:v>-7.1899944999999999E-18</c:v>
                </c:pt>
                <c:pt idx="775">
                  <c:v>-7.1899944999999999E-18</c:v>
                </c:pt>
                <c:pt idx="776">
                  <c:v>2.5012050000000001E-18</c:v>
                </c:pt>
                <c:pt idx="777">
                  <c:v>1.1381451E-17</c:v>
                </c:pt>
                <c:pt idx="778">
                  <c:v>1.9450743E-17</c:v>
                </c:pt>
                <c:pt idx="779">
                  <c:v>2.6709083E-17</c:v>
                </c:pt>
                <c:pt idx="780">
                  <c:v>2.6709083E-17</c:v>
                </c:pt>
                <c:pt idx="781">
                  <c:v>3.3282099999999999E-17</c:v>
                </c:pt>
                <c:pt idx="782">
                  <c:v>3.9179238000000002E-17</c:v>
                </c:pt>
                <c:pt idx="783">
                  <c:v>4.4400488E-17</c:v>
                </c:pt>
                <c:pt idx="784">
                  <c:v>4.8945859999999999E-17</c:v>
                </c:pt>
                <c:pt idx="785">
                  <c:v>4.8945859999999999E-17</c:v>
                </c:pt>
                <c:pt idx="786">
                  <c:v>5.2943897000000001E-17</c:v>
                </c:pt>
                <c:pt idx="787">
                  <c:v>5.6409630000000006E-17</c:v>
                </c:pt>
                <c:pt idx="788">
                  <c:v>5.9343049999999999E-17</c:v>
                </c:pt>
                <c:pt idx="789">
                  <c:v>6.1744169999999995E-17</c:v>
                </c:pt>
                <c:pt idx="790">
                  <c:v>6.1744169999999995E-17</c:v>
                </c:pt>
                <c:pt idx="791">
                  <c:v>6.3735190000000005E-17</c:v>
                </c:pt>
                <c:pt idx="792">
                  <c:v>6.5334952999999999E-17</c:v>
                </c:pt>
                <c:pt idx="793">
                  <c:v>6.6543444000000006E-17</c:v>
                </c:pt>
                <c:pt idx="794">
                  <c:v>6.736068E-17</c:v>
                </c:pt>
                <c:pt idx="795">
                  <c:v>6.736068E-17</c:v>
                </c:pt>
                <c:pt idx="796">
                  <c:v>6.7895143000000001E-17</c:v>
                </c:pt>
                <c:pt idx="797">
                  <c:v>6.8167610000000005E-17</c:v>
                </c:pt>
                <c:pt idx="798">
                  <c:v>6.8178080000000006E-17</c:v>
                </c:pt>
                <c:pt idx="799">
                  <c:v>6.7926556999999995E-17</c:v>
                </c:pt>
                <c:pt idx="800">
                  <c:v>6.7926556999999995E-17</c:v>
                </c:pt>
                <c:pt idx="801">
                  <c:v>6.7503576000000004E-17</c:v>
                </c:pt>
                <c:pt idx="802">
                  <c:v>6.6928649999999994E-17</c:v>
                </c:pt>
                <c:pt idx="803">
                  <c:v>6.6201800000000005E-17</c:v>
                </c:pt>
                <c:pt idx="804">
                  <c:v>6.5322999999999997E-17</c:v>
                </c:pt>
                <c:pt idx="805">
                  <c:v>6.5322999999999997E-17</c:v>
                </c:pt>
                <c:pt idx="806">
                  <c:v>6.4363386999999996E-17</c:v>
                </c:pt>
                <c:pt idx="807">
                  <c:v>6.3339420000000003E-17</c:v>
                </c:pt>
                <c:pt idx="808">
                  <c:v>6.2251119999999996E-17</c:v>
                </c:pt>
                <c:pt idx="809">
                  <c:v>6.1098465000000002E-17</c:v>
                </c:pt>
                <c:pt idx="810">
                  <c:v>6.1098465000000002E-17</c:v>
                </c:pt>
                <c:pt idx="811">
                  <c:v>5.9933879999999999E-17</c:v>
                </c:pt>
                <c:pt idx="812">
                  <c:v>5.8769885999999995E-17</c:v>
                </c:pt>
                <c:pt idx="813">
                  <c:v>5.7606500000000002E-17</c:v>
                </c:pt>
                <c:pt idx="814">
                  <c:v>5.6443709999999996E-17</c:v>
                </c:pt>
                <c:pt idx="815">
                  <c:v>5.6443709999999996E-17</c:v>
                </c:pt>
                <c:pt idx="816">
                  <c:v>5.5317667000000002E-17</c:v>
                </c:pt>
                <c:pt idx="817">
                  <c:v>5.4236492E-17</c:v>
                </c:pt>
                <c:pt idx="818">
                  <c:v>5.3200184000000003E-17</c:v>
                </c:pt>
                <c:pt idx="819">
                  <c:v>5.2208745E-17</c:v>
                </c:pt>
                <c:pt idx="820">
                  <c:v>5.2208745E-17</c:v>
                </c:pt>
                <c:pt idx="821">
                  <c:v>5.1284759999999998E-17</c:v>
                </c:pt>
                <c:pt idx="822">
                  <c:v>5.0432789999999997E-17</c:v>
                </c:pt>
                <c:pt idx="823">
                  <c:v>4.9652829999999999E-17</c:v>
                </c:pt>
                <c:pt idx="824">
                  <c:v>4.8944880000000003E-17</c:v>
                </c:pt>
                <c:pt idx="825">
                  <c:v>4.8944880000000003E-17</c:v>
                </c:pt>
                <c:pt idx="826">
                  <c:v>4.8321207999999997E-17</c:v>
                </c:pt>
                <c:pt idx="827">
                  <c:v>4.7783162999999998E-17</c:v>
                </c:pt>
                <c:pt idx="828">
                  <c:v>4.7330742000000001E-17</c:v>
                </c:pt>
                <c:pt idx="829">
                  <c:v>4.6963944E-17</c:v>
                </c:pt>
                <c:pt idx="830">
                  <c:v>4.6963944E-17</c:v>
                </c:pt>
                <c:pt idx="831">
                  <c:v>4.6687770000000001E-17</c:v>
                </c:pt>
                <c:pt idx="832">
                  <c:v>4.6500586999999999E-17</c:v>
                </c:pt>
                <c:pt idx="833">
                  <c:v>4.6402393999999999E-17</c:v>
                </c:pt>
                <c:pt idx="834">
                  <c:v>4.6393189999999999E-17</c:v>
                </c:pt>
                <c:pt idx="835">
                  <c:v>4.6393189999999999E-17</c:v>
                </c:pt>
                <c:pt idx="836">
                  <c:v>4.6473439999999997E-17</c:v>
                </c:pt>
                <c:pt idx="837">
                  <c:v>4.6638612999999999E-17</c:v>
                </c:pt>
                <c:pt idx="838">
                  <c:v>4.6888706999999997E-17</c:v>
                </c:pt>
                <c:pt idx="839">
                  <c:v>4.7223725000000001E-17</c:v>
                </c:pt>
                <c:pt idx="840">
                  <c:v>4.7223725000000001E-17</c:v>
                </c:pt>
                <c:pt idx="841">
                  <c:v>4.7641599999999998E-17</c:v>
                </c:pt>
                <c:pt idx="842">
                  <c:v>4.8134764999999998E-17</c:v>
                </c:pt>
                <c:pt idx="843">
                  <c:v>4.8703222999999998E-17</c:v>
                </c:pt>
                <c:pt idx="844">
                  <c:v>4.934697E-17</c:v>
                </c:pt>
                <c:pt idx="845">
                  <c:v>4.934697E-17</c:v>
                </c:pt>
                <c:pt idx="846">
                  <c:v>5.0062863E-17</c:v>
                </c:pt>
                <c:pt idx="847">
                  <c:v>5.0840134999999998E-17</c:v>
                </c:pt>
                <c:pt idx="848">
                  <c:v>5.1678783999999998E-17</c:v>
                </c:pt>
                <c:pt idx="849">
                  <c:v>5.2578810000000001E-17</c:v>
                </c:pt>
                <c:pt idx="850">
                  <c:v>5.2578810000000001E-17</c:v>
                </c:pt>
                <c:pt idx="851">
                  <c:v>5.3537009999999999E-17</c:v>
                </c:pt>
                <c:pt idx="852">
                  <c:v>5.4539180000000001E-17</c:v>
                </c:pt>
                <c:pt idx="853">
                  <c:v>5.5585326000000005E-17</c:v>
                </c:pt>
                <c:pt idx="854">
                  <c:v>5.6675444000000003E-17</c:v>
                </c:pt>
                <c:pt idx="855">
                  <c:v>5.6675444000000003E-17</c:v>
                </c:pt>
                <c:pt idx="856">
                  <c:v>5.7807146999999995E-17</c:v>
                </c:pt>
                <c:pt idx="857">
                  <c:v>5.8962569999999994E-17</c:v>
                </c:pt>
                <c:pt idx="858">
                  <c:v>6.0141715000000001E-17</c:v>
                </c:pt>
                <c:pt idx="859">
                  <c:v>6.1344590000000001E-17</c:v>
                </c:pt>
                <c:pt idx="860">
                  <c:v>6.1344590000000001E-17</c:v>
                </c:pt>
                <c:pt idx="861">
                  <c:v>6.257027E-17</c:v>
                </c:pt>
                <c:pt idx="862">
                  <c:v>6.379738E-17</c:v>
                </c:pt>
                <c:pt idx="863">
                  <c:v>6.5025920000000001E-17</c:v>
                </c:pt>
                <c:pt idx="864">
                  <c:v>6.6255890000000004E-17</c:v>
                </c:pt>
                <c:pt idx="865">
                  <c:v>6.6255890000000004E-17</c:v>
                </c:pt>
                <c:pt idx="866">
                  <c:v>6.7488350000000002E-17</c:v>
                </c:pt>
                <c:pt idx="867">
                  <c:v>6.8699100000000001E-17</c:v>
                </c:pt>
                <c:pt idx="868">
                  <c:v>6.9888109999999995E-17</c:v>
                </c:pt>
                <c:pt idx="869">
                  <c:v>7.1055410000000003E-17</c:v>
                </c:pt>
                <c:pt idx="870">
                  <c:v>7.1055410000000003E-17</c:v>
                </c:pt>
                <c:pt idx="871">
                  <c:v>7.2204219999999999E-17</c:v>
                </c:pt>
                <c:pt idx="872">
                  <c:v>7.3308490000000003E-17</c:v>
                </c:pt>
                <c:pt idx="873">
                  <c:v>7.4368220000000001E-17</c:v>
                </c:pt>
                <c:pt idx="874">
                  <c:v>7.5383420000000005E-17</c:v>
                </c:pt>
                <c:pt idx="875">
                  <c:v>7.5383420000000005E-17</c:v>
                </c:pt>
                <c:pt idx="876">
                  <c:v>7.6360629999999995E-17</c:v>
                </c:pt>
                <c:pt idx="877">
                  <c:v>7.7272394000000002E-17</c:v>
                </c:pt>
                <c:pt idx="878">
                  <c:v>7.8118729999999995E-17</c:v>
                </c:pt>
                <c:pt idx="879">
                  <c:v>7.8899623000000001E-17</c:v>
                </c:pt>
                <c:pt idx="880">
                  <c:v>7.8899623000000001E-17</c:v>
                </c:pt>
                <c:pt idx="881">
                  <c:v>7.9625479999999999E-17</c:v>
                </c:pt>
                <c:pt idx="882">
                  <c:v>8.0268727000000006E-17</c:v>
                </c:pt>
                <c:pt idx="883">
                  <c:v>8.0829360000000003E-17</c:v>
                </c:pt>
                <c:pt idx="884">
                  <c:v>8.1307389999999998E-17</c:v>
                </c:pt>
                <c:pt idx="885">
                  <c:v>8.1307389999999998E-17</c:v>
                </c:pt>
                <c:pt idx="886">
                  <c:v>8.1717125999999994E-17</c:v>
                </c:pt>
                <c:pt idx="887">
                  <c:v>8.2032276000000003E-17</c:v>
                </c:pt>
                <c:pt idx="888">
                  <c:v>8.2252830000000001E-17</c:v>
                </c:pt>
                <c:pt idx="889">
                  <c:v>8.2378800000000001E-17</c:v>
                </c:pt>
                <c:pt idx="890">
                  <c:v>8.2378800000000001E-17</c:v>
                </c:pt>
                <c:pt idx="891">
                  <c:v>8.2428750000000006E-17</c:v>
                </c:pt>
                <c:pt idx="892">
                  <c:v>8.2378494E-17</c:v>
                </c:pt>
                <c:pt idx="893">
                  <c:v>8.2228026E-17</c:v>
                </c:pt>
                <c:pt idx="894">
                  <c:v>8.1977340000000001E-17</c:v>
                </c:pt>
                <c:pt idx="895">
                  <c:v>8.1977340000000001E-17</c:v>
                </c:pt>
                <c:pt idx="896">
                  <c:v>8.1648630000000006E-17</c:v>
                </c:pt>
                <c:pt idx="897">
                  <c:v>8.1221035999999997E-17</c:v>
                </c:pt>
                <c:pt idx="898">
                  <c:v>8.0694546000000001E-17</c:v>
                </c:pt>
                <c:pt idx="899">
                  <c:v>8.0069170000000001E-17</c:v>
                </c:pt>
                <c:pt idx="900">
                  <c:v>8.0069170000000001E-17</c:v>
                </c:pt>
                <c:pt idx="901">
                  <c:v>7.9369495000000001E-17</c:v>
                </c:pt>
                <c:pt idx="902">
                  <c:v>7.8578895999999996E-17</c:v>
                </c:pt>
                <c:pt idx="903">
                  <c:v>7.7697385999999995E-17</c:v>
                </c:pt>
                <c:pt idx="904">
                  <c:v>7.6724959999999999E-17</c:v>
                </c:pt>
                <c:pt idx="905">
                  <c:v>7.6724959999999999E-17</c:v>
                </c:pt>
                <c:pt idx="906">
                  <c:v>7.5687779999999996E-17</c:v>
                </c:pt>
                <c:pt idx="907">
                  <c:v>7.457334E-17</c:v>
                </c:pt>
                <c:pt idx="908">
                  <c:v>7.3381639999999997E-17</c:v>
                </c:pt>
                <c:pt idx="909">
                  <c:v>7.2112670000000002E-17</c:v>
                </c:pt>
                <c:pt idx="910">
                  <c:v>7.2112670000000002E-17</c:v>
                </c:pt>
                <c:pt idx="911">
                  <c:v>7.079315E-17</c:v>
                </c:pt>
                <c:pt idx="912">
                  <c:v>6.9414223999999999E-17</c:v>
                </c:pt>
                <c:pt idx="913">
                  <c:v>6.7975899999999996E-17</c:v>
                </c:pt>
                <c:pt idx="914">
                  <c:v>6.6478180000000005E-17</c:v>
                </c:pt>
                <c:pt idx="915">
                  <c:v>6.6478180000000005E-17</c:v>
                </c:pt>
                <c:pt idx="916">
                  <c:v>6.4947089999999994E-17</c:v>
                </c:pt>
                <c:pt idx="917">
                  <c:v>6.3376904000000002E-17</c:v>
                </c:pt>
                <c:pt idx="918">
                  <c:v>6.1767634000000003E-17</c:v>
                </c:pt>
                <c:pt idx="919">
                  <c:v>6.0119279999999998E-17</c:v>
                </c:pt>
                <c:pt idx="920">
                  <c:v>6.0119279999999998E-17</c:v>
                </c:pt>
                <c:pt idx="921">
                  <c:v>5.845578E-17</c:v>
                </c:pt>
                <c:pt idx="922">
                  <c:v>5.6774099999999997E-17</c:v>
                </c:pt>
                <c:pt idx="923">
                  <c:v>5.5074224999999998E-17</c:v>
                </c:pt>
                <c:pt idx="924">
                  <c:v>5.3356160000000001E-17</c:v>
                </c:pt>
                <c:pt idx="925">
                  <c:v>5.3356160000000001E-17</c:v>
                </c:pt>
                <c:pt idx="926">
                  <c:v>5.1640795999999999E-17</c:v>
                </c:pt>
                <c:pt idx="927">
                  <c:v>4.9926900000000002E-17</c:v>
                </c:pt>
                <c:pt idx="928">
                  <c:v>4.8214471999999997E-17</c:v>
                </c:pt>
                <c:pt idx="929">
                  <c:v>4.6503512000000002E-17</c:v>
                </c:pt>
                <c:pt idx="930">
                  <c:v>4.6503512000000002E-17</c:v>
                </c:pt>
                <c:pt idx="931">
                  <c:v>4.4811090000000002E-17</c:v>
                </c:pt>
                <c:pt idx="932">
                  <c:v>4.3137189999999997E-17</c:v>
                </c:pt>
                <c:pt idx="933">
                  <c:v>4.1481807000000002E-17</c:v>
                </c:pt>
                <c:pt idx="934">
                  <c:v>3.9844946000000002E-17</c:v>
                </c:pt>
                <c:pt idx="935">
                  <c:v>3.9844946000000002E-17</c:v>
                </c:pt>
                <c:pt idx="936">
                  <c:v>3.8239157E-17</c:v>
                </c:pt>
                <c:pt idx="937">
                  <c:v>3.6665332999999999E-17</c:v>
                </c:pt>
                <c:pt idx="938">
                  <c:v>3.5123475000000001E-17</c:v>
                </c:pt>
                <c:pt idx="939">
                  <c:v>3.3613586000000002E-17</c:v>
                </c:pt>
                <c:pt idx="940">
                  <c:v>3.3613586000000002E-17</c:v>
                </c:pt>
                <c:pt idx="941">
                  <c:v>3.2144152999999999E-17</c:v>
                </c:pt>
                <c:pt idx="942">
                  <c:v>3.0715989999999998E-17</c:v>
                </c:pt>
                <c:pt idx="943">
                  <c:v>2.9329089999999998E-17</c:v>
                </c:pt>
                <c:pt idx="944">
                  <c:v>2.798346E-17</c:v>
                </c:pt>
                <c:pt idx="945">
                  <c:v>2.798346E-17</c:v>
                </c:pt>
                <c:pt idx="946">
                  <c:v>2.6683889000000001E-17</c:v>
                </c:pt>
                <c:pt idx="947">
                  <c:v>2.5430915E-17</c:v>
                </c:pt>
                <c:pt idx="948">
                  <c:v>2.4224545E-17</c:v>
                </c:pt>
                <c:pt idx="949">
                  <c:v>2.3064774999999999E-17</c:v>
                </c:pt>
                <c:pt idx="950">
                  <c:v>2.3064774999999999E-17</c:v>
                </c:pt>
                <c:pt idx="951">
                  <c:v>2.1953307E-17</c:v>
                </c:pt>
                <c:pt idx="952">
                  <c:v>2.0890268000000001E-17</c:v>
                </c:pt>
                <c:pt idx="953">
                  <c:v>1.9875657999999999E-17</c:v>
                </c:pt>
                <c:pt idx="954">
                  <c:v>1.8909475000000001E-17</c:v>
                </c:pt>
                <c:pt idx="955">
                  <c:v>1.8909475000000001E-17</c:v>
                </c:pt>
                <c:pt idx="956">
                  <c:v>1.7991077E-17</c:v>
                </c:pt>
                <c:pt idx="957">
                  <c:v>1.7120146999999999E-17</c:v>
                </c:pt>
                <c:pt idx="958">
                  <c:v>1.6296683999999999E-17</c:v>
                </c:pt>
                <c:pt idx="959">
                  <c:v>1.5520688000000001E-17</c:v>
                </c:pt>
                <c:pt idx="960">
                  <c:v>1.5520688000000001E-17</c:v>
                </c:pt>
                <c:pt idx="961">
                  <c:v>1.4789753000000001E-17</c:v>
                </c:pt>
                <c:pt idx="962">
                  <c:v>1.4103332999999999E-17</c:v>
                </c:pt>
                <c:pt idx="963">
                  <c:v>1.3461431E-17</c:v>
                </c:pt>
                <c:pt idx="964">
                  <c:v>1.2864045999999999E-17</c:v>
                </c:pt>
                <c:pt idx="965">
                  <c:v>1.2864045999999999E-17</c:v>
                </c:pt>
                <c:pt idx="966">
                  <c:v>1.230788E-17</c:v>
                </c:pt>
                <c:pt idx="967">
                  <c:v>1.1792054E-17</c:v>
                </c:pt>
                <c:pt idx="968">
                  <c:v>1.131657E-17</c:v>
                </c:pt>
                <c:pt idx="969">
                  <c:v>1.0881427E-17</c:v>
                </c:pt>
                <c:pt idx="970">
                  <c:v>1.0881427E-17</c:v>
                </c:pt>
                <c:pt idx="971">
                  <c:v>1.0482878999999999E-17</c:v>
                </c:pt>
                <c:pt idx="972">
                  <c:v>1.0119939000000001E-17</c:v>
                </c:pt>
                <c:pt idx="973">
                  <c:v>9.792609E-18</c:v>
                </c:pt>
                <c:pt idx="974">
                  <c:v>9.5008870000000002E-18</c:v>
                </c:pt>
                <c:pt idx="975">
                  <c:v>9.5008870000000002E-18</c:v>
                </c:pt>
                <c:pt idx="976">
                  <c:v>9.2410570000000003E-18</c:v>
                </c:pt>
                <c:pt idx="977">
                  <c:v>9.0119380000000005E-18</c:v>
                </c:pt>
                <c:pt idx="978">
                  <c:v>8.8135299999999994E-18</c:v>
                </c:pt>
                <c:pt idx="979">
                  <c:v>8.6458329999999999E-18</c:v>
                </c:pt>
                <c:pt idx="980">
                  <c:v>8.6458329999999999E-18</c:v>
                </c:pt>
                <c:pt idx="981">
                  <c:v>8.5053839999999995E-18</c:v>
                </c:pt>
                <c:pt idx="982">
                  <c:v>8.3909410000000006E-18</c:v>
                </c:pt>
                <c:pt idx="983">
                  <c:v>8.3025049999999994E-18</c:v>
                </c:pt>
                <c:pt idx="984">
                  <c:v>8.2400770000000002E-18</c:v>
                </c:pt>
                <c:pt idx="985">
                  <c:v>8.2400770000000002E-18</c:v>
                </c:pt>
                <c:pt idx="986">
                  <c:v>8.2006670000000005E-18</c:v>
                </c:pt>
                <c:pt idx="987">
                  <c:v>8.1828255E-18</c:v>
                </c:pt>
                <c:pt idx="988">
                  <c:v>8.1865536E-18</c:v>
                </c:pt>
                <c:pt idx="989">
                  <c:v>8.2118509999999995E-18</c:v>
                </c:pt>
                <c:pt idx="990">
                  <c:v>8.2118509999999995E-18</c:v>
                </c:pt>
                <c:pt idx="991">
                  <c:v>8.2562529999999996E-18</c:v>
                </c:pt>
                <c:pt idx="992">
                  <c:v>8.3180553999999994E-18</c:v>
                </c:pt>
                <c:pt idx="993">
                  <c:v>8.3972590000000007E-18</c:v>
                </c:pt>
                <c:pt idx="994">
                  <c:v>8.4938630000000003E-18</c:v>
                </c:pt>
                <c:pt idx="995">
                  <c:v>8.4938630000000003E-18</c:v>
                </c:pt>
                <c:pt idx="996">
                  <c:v>8.6058960000000002E-18</c:v>
                </c:pt>
                <c:pt idx="997">
                  <c:v>8.7312206000000006E-18</c:v>
                </c:pt>
                <c:pt idx="998">
                  <c:v>8.8698389999999998E-18</c:v>
                </c:pt>
                <c:pt idx="999">
                  <c:v>9.0217489999999995E-18</c:v>
                </c:pt>
                <c:pt idx="1000">
                  <c:v>9.0217489999999995E-18</c:v>
                </c:pt>
                <c:pt idx="1001">
                  <c:v>9.1855510000000007E-18</c:v>
                </c:pt>
                <c:pt idx="1002">
                  <c:v>9.3585880000000001E-18</c:v>
                </c:pt>
                <c:pt idx="1003">
                  <c:v>9.5408589999999998E-18</c:v>
                </c:pt>
                <c:pt idx="1004">
                  <c:v>9.7323649999999993E-18</c:v>
                </c:pt>
                <c:pt idx="1005">
                  <c:v>9.7323649999999993E-18</c:v>
                </c:pt>
                <c:pt idx="1006">
                  <c:v>9.9320589999999997E-18</c:v>
                </c:pt>
                <c:pt idx="1007">
                  <c:v>1.0136793E-17</c:v>
                </c:pt>
                <c:pt idx="1008">
                  <c:v>1.03465645E-17</c:v>
                </c:pt>
                <c:pt idx="1009">
                  <c:v>1.0561374E-17</c:v>
                </c:pt>
                <c:pt idx="1010">
                  <c:v>1.0561374E-17</c:v>
                </c:pt>
                <c:pt idx="1011">
                  <c:v>1.0780702000000001E-17</c:v>
                </c:pt>
                <c:pt idx="1012">
                  <c:v>1.1000788000000001E-17</c:v>
                </c:pt>
                <c:pt idx="1013">
                  <c:v>1.1221633E-17</c:v>
                </c:pt>
                <c:pt idx="1014">
                  <c:v>1.1443237E-17</c:v>
                </c:pt>
                <c:pt idx="1015">
                  <c:v>1.1443237E-17</c:v>
                </c:pt>
                <c:pt idx="1016">
                  <c:v>1.16654395E-17</c:v>
                </c:pt>
                <c:pt idx="1017">
                  <c:v>1.1884046E-17</c:v>
                </c:pt>
                <c:pt idx="1018">
                  <c:v>1.2099057E-17</c:v>
                </c:pt>
                <c:pt idx="1019">
                  <c:v>1.2310472000000001E-17</c:v>
                </c:pt>
                <c:pt idx="1020">
                  <c:v>1.2310472000000001E-17</c:v>
                </c:pt>
                <c:pt idx="1021">
                  <c:v>1.2518745000000001E-17</c:v>
                </c:pt>
                <c:pt idx="1022">
                  <c:v>1.2719268E-17</c:v>
                </c:pt>
                <c:pt idx="1023">
                  <c:v>1.2912039999999999E-17</c:v>
                </c:pt>
                <c:pt idx="1024">
                  <c:v>1.3097063000000001E-17</c:v>
                </c:pt>
                <c:pt idx="1025">
                  <c:v>1.3097063000000001E-17</c:v>
                </c:pt>
                <c:pt idx="1026">
                  <c:v>1.3275216999999999E-17</c:v>
                </c:pt>
                <c:pt idx="1027">
                  <c:v>1.3441806000000001E-17</c:v>
                </c:pt>
                <c:pt idx="1028">
                  <c:v>1.3596828500000001E-17</c:v>
                </c:pt>
                <c:pt idx="1029">
                  <c:v>1.3740286E-17</c:v>
                </c:pt>
                <c:pt idx="1030">
                  <c:v>1.3740286E-17</c:v>
                </c:pt>
                <c:pt idx="1031">
                  <c:v>1.3874023999999999E-17</c:v>
                </c:pt>
                <c:pt idx="1032">
                  <c:v>1.3993098000000001E-17</c:v>
                </c:pt>
                <c:pt idx="1033">
                  <c:v>1.4097512000000001E-17</c:v>
                </c:pt>
                <c:pt idx="1034">
                  <c:v>1.4187261000000001E-17</c:v>
                </c:pt>
                <c:pt idx="1035">
                  <c:v>1.4187261000000001E-17</c:v>
                </c:pt>
                <c:pt idx="1036">
                  <c:v>1.4264705E-17</c:v>
                </c:pt>
                <c:pt idx="1037">
                  <c:v>1.4325361999999999E-17</c:v>
                </c:pt>
                <c:pt idx="1038">
                  <c:v>1.4369234000000001E-17</c:v>
                </c:pt>
                <c:pt idx="1039">
                  <c:v>1.439632E-17</c:v>
                </c:pt>
                <c:pt idx="1040">
                  <c:v>1.439632E-17</c:v>
                </c:pt>
                <c:pt idx="1041">
                  <c:v>1.4409747999999999E-17</c:v>
                </c:pt>
                <c:pt idx="1042">
                  <c:v>1.4405407E-17</c:v>
                </c:pt>
                <c:pt idx="1043">
                  <c:v>1.4383293999999999E-17</c:v>
                </c:pt>
                <c:pt idx="1044">
                  <c:v>1.4343412999999999E-17</c:v>
                </c:pt>
                <c:pt idx="1045">
                  <c:v>1.4343412999999999E-17</c:v>
                </c:pt>
                <c:pt idx="1046">
                  <c:v>1.4289297E-17</c:v>
                </c:pt>
                <c:pt idx="1047">
                  <c:v>1.4217600000000001E-17</c:v>
                </c:pt>
                <c:pt idx="1048">
                  <c:v>1.4128324E-17</c:v>
                </c:pt>
                <c:pt idx="1049">
                  <c:v>1.4021467000000001E-17</c:v>
                </c:pt>
                <c:pt idx="1050">
                  <c:v>1.4021467000000001E-17</c:v>
                </c:pt>
                <c:pt idx="1051">
                  <c:v>1.3901373999999999E-17</c:v>
                </c:pt>
                <c:pt idx="1052">
                  <c:v>1.3765078000000001E-17</c:v>
                </c:pt>
                <c:pt idx="1053">
                  <c:v>1.3612579000000001E-17</c:v>
                </c:pt>
                <c:pt idx="1054">
                  <c:v>1.3443877E-17</c:v>
                </c:pt>
                <c:pt idx="1055">
                  <c:v>1.3443877E-17</c:v>
                </c:pt>
                <c:pt idx="1056">
                  <c:v>1.3263431E-17</c:v>
                </c:pt>
                <c:pt idx="1057">
                  <c:v>1.3069249E-17</c:v>
                </c:pt>
                <c:pt idx="1058">
                  <c:v>1.2861331999999999E-17</c:v>
                </c:pt>
                <c:pt idx="1059">
                  <c:v>1.2639679E-17</c:v>
                </c:pt>
                <c:pt idx="1060">
                  <c:v>1.2639679E-17</c:v>
                </c:pt>
                <c:pt idx="1061">
                  <c:v>1.2408961E-17</c:v>
                </c:pt>
                <c:pt idx="1062">
                  <c:v>1.2167694E-17</c:v>
                </c:pt>
                <c:pt idx="1063">
                  <c:v>1.1915877E-17</c:v>
                </c:pt>
                <c:pt idx="1064">
                  <c:v>1.1653511E-17</c:v>
                </c:pt>
                <c:pt idx="1065">
                  <c:v>1.1653511E-17</c:v>
                </c:pt>
                <c:pt idx="1066">
                  <c:v>1.1384961E-17</c:v>
                </c:pt>
                <c:pt idx="1067">
                  <c:v>1.1109510400000001E-17</c:v>
                </c:pt>
                <c:pt idx="1068">
                  <c:v>1.08271614E-17</c:v>
                </c:pt>
                <c:pt idx="1069">
                  <c:v>1.0537913E-17</c:v>
                </c:pt>
                <c:pt idx="1070">
                  <c:v>1.0537913E-17</c:v>
                </c:pt>
                <c:pt idx="1071">
                  <c:v>1.0245944E-17</c:v>
                </c:pt>
                <c:pt idx="1072">
                  <c:v>9.9507429999999996E-18</c:v>
                </c:pt>
                <c:pt idx="1073">
                  <c:v>9.6523100000000004E-18</c:v>
                </c:pt>
                <c:pt idx="1074">
                  <c:v>9.3506449999999998E-18</c:v>
                </c:pt>
                <c:pt idx="1075">
                  <c:v>9.3506449999999998E-18</c:v>
                </c:pt>
                <c:pt idx="1076">
                  <c:v>9.0493575999999994E-18</c:v>
                </c:pt>
                <c:pt idx="1077">
                  <c:v>8.7483509999999996E-18</c:v>
                </c:pt>
                <c:pt idx="1078">
                  <c:v>8.4476249999999998E-18</c:v>
                </c:pt>
                <c:pt idx="1079">
                  <c:v>8.1471790000000003E-18</c:v>
                </c:pt>
                <c:pt idx="1080">
                  <c:v>8.1471790000000003E-18</c:v>
                </c:pt>
                <c:pt idx="1081">
                  <c:v>7.8499380000000001E-18</c:v>
                </c:pt>
                <c:pt idx="1082">
                  <c:v>7.5559759999999999E-18</c:v>
                </c:pt>
                <c:pt idx="1083">
                  <c:v>7.2652899999999996E-18</c:v>
                </c:pt>
                <c:pt idx="1084">
                  <c:v>6.9778829999999995E-18</c:v>
                </c:pt>
                <c:pt idx="1085">
                  <c:v>6.9778829999999995E-18</c:v>
                </c:pt>
                <c:pt idx="1086">
                  <c:v>6.6959360000000001E-18</c:v>
                </c:pt>
                <c:pt idx="1087">
                  <c:v>6.4196324999999996E-18</c:v>
                </c:pt>
                <c:pt idx="1088">
                  <c:v>6.148972E-18</c:v>
                </c:pt>
                <c:pt idx="1089">
                  <c:v>5.8839550000000001E-18</c:v>
                </c:pt>
                <c:pt idx="1090">
                  <c:v>5.8839550000000001E-18</c:v>
                </c:pt>
                <c:pt idx="1091">
                  <c:v>5.6260606999999997E-18</c:v>
                </c:pt>
                <c:pt idx="1092">
                  <c:v>5.3754323999999998E-18</c:v>
                </c:pt>
                <c:pt idx="1093">
                  <c:v>5.1320705000000004E-18</c:v>
                </c:pt>
                <c:pt idx="1094">
                  <c:v>4.8959740000000004E-18</c:v>
                </c:pt>
                <c:pt idx="1095">
                  <c:v>4.8959740000000004E-18</c:v>
                </c:pt>
                <c:pt idx="1096">
                  <c:v>4.6679663000000002E-18</c:v>
                </c:pt>
                <c:pt idx="1097">
                  <c:v>4.4481270000000002E-18</c:v>
                </c:pt>
                <c:pt idx="1098">
                  <c:v>4.2364559999999997E-18</c:v>
                </c:pt>
                <c:pt idx="1099">
                  <c:v>4.0329540000000001E-18</c:v>
                </c:pt>
                <c:pt idx="1100">
                  <c:v>4.0329540000000001E-18</c:v>
                </c:pt>
                <c:pt idx="1101">
                  <c:v>3.8378802E-18</c:v>
                </c:pt>
                <c:pt idx="1102">
                  <c:v>3.6512464000000003E-18</c:v>
                </c:pt>
                <c:pt idx="1103">
                  <c:v>3.4730509999999997E-18</c:v>
                </c:pt>
                <c:pt idx="1104">
                  <c:v>3.3032952999999998E-18</c:v>
                </c:pt>
                <c:pt idx="1105">
                  <c:v>3.3032952999999998E-18</c:v>
                </c:pt>
                <c:pt idx="1106">
                  <c:v>3.1418320999999999E-18</c:v>
                </c:pt>
                <c:pt idx="1107">
                  <c:v>2.9885857999999999E-18</c:v>
                </c:pt>
                <c:pt idx="1108">
                  <c:v>2.8435559999999999E-18</c:v>
                </c:pt>
                <c:pt idx="1109">
                  <c:v>2.7067431999999999E-18</c:v>
                </c:pt>
                <c:pt idx="1110">
                  <c:v>2.7067431999999999E-18</c:v>
                </c:pt>
                <c:pt idx="1111">
                  <c:v>2.5776979E-18</c:v>
                </c:pt>
                <c:pt idx="1112">
                  <c:v>2.4562864000000002E-18</c:v>
                </c:pt>
                <c:pt idx="1113">
                  <c:v>2.3425086999999998E-18</c:v>
                </c:pt>
                <c:pt idx="1114">
                  <c:v>2.2363644999999999E-18</c:v>
                </c:pt>
                <c:pt idx="1115">
                  <c:v>2.2363644999999999E-18</c:v>
                </c:pt>
                <c:pt idx="1116">
                  <c:v>2.1372427999999998E-18</c:v>
                </c:pt>
                <c:pt idx="1117">
                  <c:v>2.0449327000000002E-18</c:v>
                </c:pt>
                <c:pt idx="1118">
                  <c:v>1.9594342999999998E-18</c:v>
                </c:pt>
                <c:pt idx="1119">
                  <c:v>1.8807476999999999E-18</c:v>
                </c:pt>
                <c:pt idx="1120">
                  <c:v>1.8807476999999999E-18</c:v>
                </c:pt>
                <c:pt idx="1121">
                  <c:v>1.8081820000000001E-18</c:v>
                </c:pt>
                <c:pt idx="1122">
                  <c:v>1.7414996999999999E-18</c:v>
                </c:pt>
                <c:pt idx="1123">
                  <c:v>1.6807007E-18</c:v>
                </c:pt>
                <c:pt idx="1124">
                  <c:v>1.6257850000000001E-18</c:v>
                </c:pt>
                <c:pt idx="1125">
                  <c:v>1.6257850000000001E-18</c:v>
                </c:pt>
                <c:pt idx="1126">
                  <c:v>1.5760732E-18</c:v>
                </c:pt>
                <c:pt idx="1127">
                  <c:v>1.5312896E-18</c:v>
                </c:pt>
                <c:pt idx="1128">
                  <c:v>1.4914339E-18</c:v>
                </c:pt>
                <c:pt idx="1129">
                  <c:v>1.4565063E-18</c:v>
                </c:pt>
                <c:pt idx="1130">
                  <c:v>1.4565063E-18</c:v>
                </c:pt>
                <c:pt idx="1131">
                  <c:v>1.4258836E-18</c:v>
                </c:pt>
                <c:pt idx="1132">
                  <c:v>1.3992746000000001E-18</c:v>
                </c:pt>
                <c:pt idx="1133">
                  <c:v>1.3766796E-18</c:v>
                </c:pt>
                <c:pt idx="1134">
                  <c:v>1.3580984E-18</c:v>
                </c:pt>
                <c:pt idx="1135">
                  <c:v>1.3580984E-18</c:v>
                </c:pt>
                <c:pt idx="1136">
                  <c:v>1.3429941E-18</c:v>
                </c:pt>
                <c:pt idx="1137">
                  <c:v>1.3310376999999999E-18</c:v>
                </c:pt>
                <c:pt idx="1138">
                  <c:v>1.3222294E-18</c:v>
                </c:pt>
                <c:pt idx="1139">
                  <c:v>1.3165689999999999E-18</c:v>
                </c:pt>
                <c:pt idx="1140">
                  <c:v>1.3165689999999999E-18</c:v>
                </c:pt>
                <c:pt idx="1141">
                  <c:v>1.3136232000000001E-18</c:v>
                </c:pt>
                <c:pt idx="1142">
                  <c:v>1.3130239000000001E-18</c:v>
                </c:pt>
                <c:pt idx="1143">
                  <c:v>1.3147711000000001E-18</c:v>
                </c:pt>
                <c:pt idx="1144">
                  <c:v>1.3188649999999999E-18</c:v>
                </c:pt>
                <c:pt idx="1145">
                  <c:v>1.3188649999999999E-18</c:v>
                </c:pt>
                <c:pt idx="1146">
                  <c:v>1.3249632000000001E-18</c:v>
                </c:pt>
                <c:pt idx="1147">
                  <c:v>1.3326592000000001E-18</c:v>
                </c:pt>
                <c:pt idx="1148">
                  <c:v>1.3419529000000001E-18</c:v>
                </c:pt>
                <c:pt idx="1149">
                  <c:v>1.3528443E-18</c:v>
                </c:pt>
                <c:pt idx="1150">
                  <c:v>1.3528443E-18</c:v>
                </c:pt>
                <c:pt idx="1151">
                  <c:v>1.3650936000000001E-18</c:v>
                </c:pt>
                <c:pt idx="1152">
                  <c:v>1.3782392E-18</c:v>
                </c:pt>
                <c:pt idx="1153">
                  <c:v>1.3922815000000001E-18</c:v>
                </c:pt>
                <c:pt idx="1154">
                  <c:v>1.4072201E-18</c:v>
                </c:pt>
                <c:pt idx="1155">
                  <c:v>1.4072201E-18</c:v>
                </c:pt>
                <c:pt idx="1156">
                  <c:v>1.4229073999999999E-18</c:v>
                </c:pt>
                <c:pt idx="1157">
                  <c:v>1.438836E-18</c:v>
                </c:pt>
                <c:pt idx="1158">
                  <c:v>1.4550059999999999E-18</c:v>
                </c:pt>
                <c:pt idx="1159">
                  <c:v>1.4714174E-18</c:v>
                </c:pt>
                <c:pt idx="1160">
                  <c:v>1.4714174E-18</c:v>
                </c:pt>
                <c:pt idx="1161">
                  <c:v>1.4880126E-18</c:v>
                </c:pt>
                <c:pt idx="1162">
                  <c:v>1.5042486000000001E-18</c:v>
                </c:pt>
                <c:pt idx="1163">
                  <c:v>1.5201255E-18</c:v>
                </c:pt>
                <c:pt idx="1164">
                  <c:v>1.5356432E-18</c:v>
                </c:pt>
                <c:pt idx="1165">
                  <c:v>1.5356432E-18</c:v>
                </c:pt>
                <c:pt idx="1166">
                  <c:v>1.5508287999999999E-18</c:v>
                </c:pt>
                <c:pt idx="1167">
                  <c:v>1.5651219000000001E-18</c:v>
                </c:pt>
                <c:pt idx="1168">
                  <c:v>1.5785223000000001E-18</c:v>
                </c:pt>
                <c:pt idx="1169">
                  <c:v>1.5910301000000001E-18</c:v>
                </c:pt>
                <c:pt idx="1170">
                  <c:v>1.5910301000000001E-18</c:v>
                </c:pt>
                <c:pt idx="1171">
                  <c:v>1.6027612000000001E-18</c:v>
                </c:pt>
                <c:pt idx="1172">
                  <c:v>1.6131549E-18</c:v>
                </c:pt>
                <c:pt idx="1173">
                  <c:v>1.6222113E-18</c:v>
                </c:pt>
                <c:pt idx="1174">
                  <c:v>1.6299301999999999E-18</c:v>
                </c:pt>
                <c:pt idx="1175">
                  <c:v>1.6299301999999999E-18</c:v>
                </c:pt>
                <c:pt idx="1176">
                  <c:v>1.6365176999999999E-18</c:v>
                </c:pt>
                <c:pt idx="1177">
                  <c:v>1.6414393999999999E-18</c:v>
                </c:pt>
                <c:pt idx="1178">
                  <c:v>1.6446954E-18</c:v>
                </c:pt>
                <c:pt idx="1179">
                  <c:v>1.6462858999999999E-18</c:v>
                </c:pt>
                <c:pt idx="1180">
                  <c:v>1.6462858999999999E-18</c:v>
                </c:pt>
                <c:pt idx="1181">
                  <c:v>1.6464997E-18</c:v>
                </c:pt>
                <c:pt idx="1182">
                  <c:v>1.6448529E-18</c:v>
                </c:pt>
                <c:pt idx="1183">
                  <c:v>1.6413456E-18</c:v>
                </c:pt>
                <c:pt idx="1184">
                  <c:v>1.6359778000000001E-18</c:v>
                </c:pt>
                <c:pt idx="1185">
                  <c:v>1.6359778000000001E-18</c:v>
                </c:pt>
                <c:pt idx="1186">
                  <c:v>1.6291242E-18</c:v>
                </c:pt>
                <c:pt idx="1187">
                  <c:v>1.6203619000000001E-18</c:v>
                </c:pt>
                <c:pt idx="1188">
                  <c:v>1.6096914000000001E-18</c:v>
                </c:pt>
                <c:pt idx="1189">
                  <c:v>1.5971123E-18</c:v>
                </c:pt>
                <c:pt idx="1190">
                  <c:v>1.5971123E-18</c:v>
                </c:pt>
                <c:pt idx="1191">
                  <c:v>1.5830675E-18</c:v>
                </c:pt>
                <c:pt idx="1192">
                  <c:v>1.5672166000000001E-18</c:v>
                </c:pt>
                <c:pt idx="1193">
                  <c:v>1.5495597E-18</c:v>
                </c:pt>
                <c:pt idx="1194">
                  <c:v>1.5300967999999999E-18</c:v>
                </c:pt>
                <c:pt idx="1195">
                  <c:v>1.5300967999999999E-18</c:v>
                </c:pt>
                <c:pt idx="1196">
                  <c:v>1.5093051E-18</c:v>
                </c:pt>
                <c:pt idx="1197">
                  <c:v>1.4869399E-18</c:v>
                </c:pt>
                <c:pt idx="1198">
                  <c:v>1.4630013E-18</c:v>
                </c:pt>
                <c:pt idx="1199">
                  <c:v>1.4374892000000001E-18</c:v>
                </c:pt>
                <c:pt idx="1200">
                  <c:v>1.4374892000000001E-18</c:v>
                </c:pt>
                <c:pt idx="1201">
                  <c:v>1.4109096E-18</c:v>
                </c:pt>
                <c:pt idx="1202">
                  <c:v>1.3830891E-18</c:v>
                </c:pt>
                <c:pt idx="1203">
                  <c:v>1.3540280000000001E-18</c:v>
                </c:pt>
                <c:pt idx="1204">
                  <c:v>1.323726E-18</c:v>
                </c:pt>
                <c:pt idx="1205">
                  <c:v>1.323726E-18</c:v>
                </c:pt>
                <c:pt idx="1206">
                  <c:v>1.2926877000000001E-18</c:v>
                </c:pt>
                <c:pt idx="1207">
                  <c:v>1.2608096000000001E-18</c:v>
                </c:pt>
                <c:pt idx="1208">
                  <c:v>1.2280916E-18</c:v>
                </c:pt>
                <c:pt idx="1209">
                  <c:v>1.1945338E-18</c:v>
                </c:pt>
                <c:pt idx="1210">
                  <c:v>1.1945338E-18</c:v>
                </c:pt>
                <c:pt idx="1211">
                  <c:v>1.1606047E-18</c:v>
                </c:pt>
                <c:pt idx="1212">
                  <c:v>1.1262605E-18</c:v>
                </c:pt>
                <c:pt idx="1213">
                  <c:v>1.0915012000000001E-18</c:v>
                </c:pt>
                <c:pt idx="1214">
                  <c:v>1.0563266999999999E-18</c:v>
                </c:pt>
                <c:pt idx="1215">
                  <c:v>1.0563266999999999E-18</c:v>
                </c:pt>
                <c:pt idx="1216">
                  <c:v>1.0211488E-18</c:v>
                </c:pt>
                <c:pt idx="1217">
                  <c:v>9.8596289999999992E-19</c:v>
                </c:pt>
                <c:pt idx="1218">
                  <c:v>9.5076900000000009E-19</c:v>
                </c:pt>
                <c:pt idx="1219">
                  <c:v>9.1556729999999998E-19</c:v>
                </c:pt>
                <c:pt idx="1220">
                  <c:v>9.1556729999999998E-19</c:v>
                </c:pt>
                <c:pt idx="1221">
                  <c:v>8.8069399999999991E-19</c:v>
                </c:pt>
                <c:pt idx="1222">
                  <c:v>8.4617129999999996E-19</c:v>
                </c:pt>
                <c:pt idx="1223">
                  <c:v>8.1199919999999996E-19</c:v>
                </c:pt>
                <c:pt idx="1224">
                  <c:v>7.7817769999999999E-19</c:v>
                </c:pt>
                <c:pt idx="1225">
                  <c:v>7.7817769999999999E-19</c:v>
                </c:pt>
                <c:pt idx="1226">
                  <c:v>7.4495855000000004E-19</c:v>
                </c:pt>
                <c:pt idx="1227">
                  <c:v>7.1237414999999999E-19</c:v>
                </c:pt>
                <c:pt idx="1228">
                  <c:v>6.8042454999999995E-19</c:v>
                </c:pt>
                <c:pt idx="1229">
                  <c:v>6.4910977E-19</c:v>
                </c:pt>
                <c:pt idx="1230">
                  <c:v>6.4910977E-19</c:v>
                </c:pt>
                <c:pt idx="1231">
                  <c:v>6.1860000000000002E-19</c:v>
                </c:pt>
                <c:pt idx="1232">
                  <c:v>5.8892343999999999E-19</c:v>
                </c:pt>
                <c:pt idx="1233">
                  <c:v>5.6008006000000004E-19</c:v>
                </c:pt>
                <c:pt idx="1234">
                  <c:v>5.3206979999999999E-19</c:v>
                </c:pt>
                <c:pt idx="1235">
                  <c:v>5.3206979999999999E-19</c:v>
                </c:pt>
                <c:pt idx="1236">
                  <c:v>5.0498553999999999E-19</c:v>
                </c:pt>
                <c:pt idx="1237">
                  <c:v>4.7884757000000001E-19</c:v>
                </c:pt>
                <c:pt idx="1238">
                  <c:v>4.5365590000000002E-19</c:v>
                </c:pt>
                <c:pt idx="1239">
                  <c:v>4.2941052E-19</c:v>
                </c:pt>
                <c:pt idx="1240">
                  <c:v>4.2941052E-19</c:v>
                </c:pt>
                <c:pt idx="1241">
                  <c:v>4.0613705000000001E-19</c:v>
                </c:pt>
                <c:pt idx="1242">
                  <c:v>3.8384644000000001E-19</c:v>
                </c:pt>
                <c:pt idx="1243">
                  <c:v>3.6253875999999999E-19</c:v>
                </c:pt>
                <c:pt idx="1244">
                  <c:v>3.42214E-19</c:v>
                </c:pt>
                <c:pt idx="1245">
                  <c:v>3.42214E-19</c:v>
                </c:pt>
                <c:pt idx="1246">
                  <c:v>3.2284512999999999E-19</c:v>
                </c:pt>
                <c:pt idx="1247">
                  <c:v>3.0443317000000002E-19</c:v>
                </c:pt>
                <c:pt idx="1248">
                  <c:v>2.8697814000000001E-19</c:v>
                </c:pt>
                <c:pt idx="1249">
                  <c:v>2.7048001999999998E-19</c:v>
                </c:pt>
                <c:pt idx="1250">
                  <c:v>2.7048001999999998E-19</c:v>
                </c:pt>
                <c:pt idx="1251">
                  <c:v>2.5487624E-19</c:v>
                </c:pt>
                <c:pt idx="1252">
                  <c:v>2.4015845E-19</c:v>
                </c:pt>
                <c:pt idx="1253">
                  <c:v>2.2632665000000001E-19</c:v>
                </c:pt>
                <c:pt idx="1254">
                  <c:v>2.1338083E-19</c:v>
                </c:pt>
                <c:pt idx="1255">
                  <c:v>2.1338083E-19</c:v>
                </c:pt>
                <c:pt idx="1256">
                  <c:v>2.0123789999999999E-19</c:v>
                </c:pt>
                <c:pt idx="1257">
                  <c:v>1.8988308E-19</c:v>
                </c:pt>
                <c:pt idx="1258">
                  <c:v>1.7931636999999999E-19</c:v>
                </c:pt>
                <c:pt idx="1259">
                  <c:v>1.6953778E-19</c:v>
                </c:pt>
                <c:pt idx="1260">
                  <c:v>1.6953778E-19</c:v>
                </c:pt>
                <c:pt idx="1261">
                  <c:v>1.6045590999999999E-19</c:v>
                </c:pt>
                <c:pt idx="1262">
                  <c:v>1.5205283000000001E-19</c:v>
                </c:pt>
                <c:pt idx="1263">
                  <c:v>1.4432853E-19</c:v>
                </c:pt>
                <c:pt idx="1264">
                  <c:v>1.3728301999999999E-19</c:v>
                </c:pt>
                <c:pt idx="1265">
                  <c:v>1.3728301999999999E-19</c:v>
                </c:pt>
                <c:pt idx="1266">
                  <c:v>1.3082601000000001E-19</c:v>
                </c:pt>
                <c:pt idx="1267">
                  <c:v>1.2493859999999999E-19</c:v>
                </c:pt>
                <c:pt idx="1268">
                  <c:v>1.1962079000000001E-19</c:v>
                </c:pt>
                <c:pt idx="1269">
                  <c:v>1.1487256E-19</c:v>
                </c:pt>
                <c:pt idx="1270">
                  <c:v>1.1487256E-19</c:v>
                </c:pt>
                <c:pt idx="1271">
                  <c:v>1.1061125999999999E-19</c:v>
                </c:pt>
                <c:pt idx="1272">
                  <c:v>1.0681747999999999E-19</c:v>
                </c:pt>
                <c:pt idx="1273">
                  <c:v>1.034912E-19</c:v>
                </c:pt>
                <c:pt idx="1274">
                  <c:v>1.0063243999999999E-19</c:v>
                </c:pt>
                <c:pt idx="1275">
                  <c:v>1.0063243999999999E-19</c:v>
                </c:pt>
                <c:pt idx="1276">
                  <c:v>9.8169259999999995E-20</c:v>
                </c:pt>
                <c:pt idx="1277">
                  <c:v>9.6082520000000001E-20</c:v>
                </c:pt>
                <c:pt idx="1278">
                  <c:v>9.4372219999999999E-20</c:v>
                </c:pt>
                <c:pt idx="1279">
                  <c:v>9.3038360000000002E-20</c:v>
                </c:pt>
                <c:pt idx="1280">
                  <c:v>9.3038360000000002E-20</c:v>
                </c:pt>
                <c:pt idx="1281">
                  <c:v>9.202152E-20</c:v>
                </c:pt>
                <c:pt idx="1282">
                  <c:v>9.1301479999999996E-20</c:v>
                </c:pt>
                <c:pt idx="1283">
                  <c:v>9.0878249999999998E-20</c:v>
                </c:pt>
                <c:pt idx="1284">
                  <c:v>9.0751830000000005E-20</c:v>
                </c:pt>
                <c:pt idx="1285">
                  <c:v>9.0751830000000005E-20</c:v>
                </c:pt>
                <c:pt idx="1286">
                  <c:v>9.0874490000000003E-20</c:v>
                </c:pt>
                <c:pt idx="1287">
                  <c:v>9.1224240000000005E-20</c:v>
                </c:pt>
                <c:pt idx="1288">
                  <c:v>9.1801060000000005E-20</c:v>
                </c:pt>
                <c:pt idx="1289">
                  <c:v>9.2604976000000003E-20</c:v>
                </c:pt>
                <c:pt idx="1290">
                  <c:v>9.2604976000000003E-20</c:v>
                </c:pt>
                <c:pt idx="1291">
                  <c:v>9.3598149999999997E-20</c:v>
                </c:pt>
                <c:pt idx="1292">
                  <c:v>9.4755720000000003E-20</c:v>
                </c:pt>
                <c:pt idx="1293">
                  <c:v>9.6077670000000004E-20</c:v>
                </c:pt>
                <c:pt idx="1294">
                  <c:v>9.7564009999999998E-20</c:v>
                </c:pt>
                <c:pt idx="1295">
                  <c:v>9.7564009999999998E-20</c:v>
                </c:pt>
                <c:pt idx="1296">
                  <c:v>9.9186049999999995E-20</c:v>
                </c:pt>
                <c:pt idx="1297">
                  <c:v>1.0091421E-19</c:v>
                </c:pt>
                <c:pt idx="1298">
                  <c:v>1.0274848999999999E-19</c:v>
                </c:pt>
                <c:pt idx="1299">
                  <c:v>1.0468889600000001E-19</c:v>
                </c:pt>
                <c:pt idx="1300">
                  <c:v>1.0468889600000001E-19</c:v>
                </c:pt>
                <c:pt idx="1301">
                  <c:v>1.06714196E-19</c:v>
                </c:pt>
                <c:pt idx="1302">
                  <c:v>1.0878954999999999E-19</c:v>
                </c:pt>
                <c:pt idx="1303">
                  <c:v>1.1091497E-19</c:v>
                </c:pt>
                <c:pt idx="1304">
                  <c:v>1.1309043000000001E-19</c:v>
                </c:pt>
                <c:pt idx="1305">
                  <c:v>1.1309043000000001E-19</c:v>
                </c:pt>
                <c:pt idx="1306">
                  <c:v>1.1530105000000001E-19</c:v>
                </c:pt>
                <c:pt idx="1307">
                  <c:v>1.1750769E-19</c:v>
                </c:pt>
                <c:pt idx="1308">
                  <c:v>1.197103E-19</c:v>
                </c:pt>
                <c:pt idx="1309">
                  <c:v>1.2190893999999999E-19</c:v>
                </c:pt>
                <c:pt idx="1310">
                  <c:v>1.2190893999999999E-19</c:v>
                </c:pt>
                <c:pt idx="1311">
                  <c:v>1.2409323000000001E-19</c:v>
                </c:pt>
                <c:pt idx="1312">
                  <c:v>1.2622138999999999E-19</c:v>
                </c:pt>
                <c:pt idx="1313">
                  <c:v>1.2829339000000001E-19</c:v>
                </c:pt>
                <c:pt idx="1314">
                  <c:v>1.3030921E-19</c:v>
                </c:pt>
                <c:pt idx="1315">
                  <c:v>1.3030921E-19</c:v>
                </c:pt>
                <c:pt idx="1316">
                  <c:v>1.3226589999999999E-19</c:v>
                </c:pt>
                <c:pt idx="1317">
                  <c:v>1.3411823999999999E-19</c:v>
                </c:pt>
                <c:pt idx="1318">
                  <c:v>1.3586626E-19</c:v>
                </c:pt>
                <c:pt idx="1319">
                  <c:v>1.3750995999999999E-19</c:v>
                </c:pt>
                <c:pt idx="1320">
                  <c:v>1.3750995999999999E-19</c:v>
                </c:pt>
                <c:pt idx="1321">
                  <c:v>1.3905368000000001E-19</c:v>
                </c:pt>
                <c:pt idx="1322">
                  <c:v>1.4045294E-19</c:v>
                </c:pt>
                <c:pt idx="1323">
                  <c:v>1.4170775000000001E-19</c:v>
                </c:pt>
                <c:pt idx="1324">
                  <c:v>1.4281808000000001E-19</c:v>
                </c:pt>
                <c:pt idx="1325">
                  <c:v>1.4281808000000001E-19</c:v>
                </c:pt>
                <c:pt idx="1326">
                  <c:v>1.4379430000000001E-19</c:v>
                </c:pt>
                <c:pt idx="1327">
                  <c:v>1.4459656999999999E-19</c:v>
                </c:pt>
                <c:pt idx="1328">
                  <c:v>1.452249E-19</c:v>
                </c:pt>
                <c:pt idx="1329">
                  <c:v>1.4567927999999999E-19</c:v>
                </c:pt>
                <c:pt idx="1330">
                  <c:v>1.4567927999999999E-19</c:v>
                </c:pt>
                <c:pt idx="1331">
                  <c:v>1.4597412999999999E-19</c:v>
                </c:pt>
                <c:pt idx="1332">
                  <c:v>1.4607836E-19</c:v>
                </c:pt>
                <c:pt idx="1333">
                  <c:v>1.4599201E-19</c:v>
                </c:pt>
                <c:pt idx="1334">
                  <c:v>1.4571508000000001E-19</c:v>
                </c:pt>
                <c:pt idx="1335">
                  <c:v>1.4571508000000001E-19</c:v>
                </c:pt>
                <c:pt idx="1336">
                  <c:v>1.4526923999999999E-19</c:v>
                </c:pt>
                <c:pt idx="1337">
                  <c:v>1.4462952E-19</c:v>
                </c:pt>
                <c:pt idx="1338">
                  <c:v>1.4379593999999999E-19</c:v>
                </c:pt>
                <c:pt idx="1339">
                  <c:v>1.4276848E-19</c:v>
                </c:pt>
                <c:pt idx="1340">
                  <c:v>1.4276848E-19</c:v>
                </c:pt>
                <c:pt idx="1341">
                  <c:v>1.4157456000000001E-19</c:v>
                </c:pt>
                <c:pt idx="1342">
                  <c:v>1.4019984999999999E-19</c:v>
                </c:pt>
                <c:pt idx="1343">
                  <c:v>1.3864436000000001E-19</c:v>
                </c:pt>
                <c:pt idx="1344">
                  <c:v>1.3690806999999999E-19</c:v>
                </c:pt>
                <c:pt idx="1345">
                  <c:v>1.3690806999999999E-19</c:v>
                </c:pt>
                <c:pt idx="1346">
                  <c:v>1.3501920000000001E-19</c:v>
                </c:pt>
                <c:pt idx="1347">
                  <c:v>1.3297620000000001E-19</c:v>
                </c:pt>
                <c:pt idx="1348">
                  <c:v>1.3077903E-19</c:v>
                </c:pt>
                <c:pt idx="1349">
                  <c:v>1.2842771E-19</c:v>
                </c:pt>
                <c:pt idx="1350">
                  <c:v>1.2842771E-19</c:v>
                </c:pt>
                <c:pt idx="1351">
                  <c:v>1.2594627000000001E-19</c:v>
                </c:pt>
                <c:pt idx="1352">
                  <c:v>1.2334804E-19</c:v>
                </c:pt>
                <c:pt idx="1353">
                  <c:v>1.20633E-19</c:v>
                </c:pt>
                <c:pt idx="1354">
                  <c:v>1.1780113999999999E-19</c:v>
                </c:pt>
                <c:pt idx="1355">
                  <c:v>1.1780113999999999E-19</c:v>
                </c:pt>
                <c:pt idx="1356">
                  <c:v>1.1487477E-19</c:v>
                </c:pt>
                <c:pt idx="1357">
                  <c:v>1.1187311000000001E-19</c:v>
                </c:pt>
                <c:pt idx="1358">
                  <c:v>1.0879616999999999E-19</c:v>
                </c:pt>
                <c:pt idx="1359">
                  <c:v>1.0564396E-19</c:v>
                </c:pt>
                <c:pt idx="1360">
                  <c:v>1.0564396E-19</c:v>
                </c:pt>
                <c:pt idx="1361">
                  <c:v>1.02432935E-19</c:v>
                </c:pt>
                <c:pt idx="1362">
                  <c:v>9.9192989999999998E-20</c:v>
                </c:pt>
                <c:pt idx="1363">
                  <c:v>9.5924134999999996E-20</c:v>
                </c:pt>
                <c:pt idx="1364">
                  <c:v>9.2626366999999995E-20</c:v>
                </c:pt>
                <c:pt idx="1365">
                  <c:v>9.2626366999999995E-20</c:v>
                </c:pt>
                <c:pt idx="1366">
                  <c:v>8.9303120000000003E-20</c:v>
                </c:pt>
                <c:pt idx="1367">
                  <c:v>8.59953E-20</c:v>
                </c:pt>
                <c:pt idx="1368">
                  <c:v>8.2702900000000001E-20</c:v>
                </c:pt>
                <c:pt idx="1369">
                  <c:v>7.9425930000000001E-20</c:v>
                </c:pt>
                <c:pt idx="1370">
                  <c:v>7.9425930000000001E-20</c:v>
                </c:pt>
                <c:pt idx="1371">
                  <c:v>7.6145226000000004E-20</c:v>
                </c:pt>
                <c:pt idx="1372">
                  <c:v>7.2923190000000004E-20</c:v>
                </c:pt>
                <c:pt idx="1373">
                  <c:v>6.9759820000000005E-20</c:v>
                </c:pt>
                <c:pt idx="1374">
                  <c:v>6.6655105999999999E-20</c:v>
                </c:pt>
                <c:pt idx="1375">
                  <c:v>6.6655105999999999E-20</c:v>
                </c:pt>
                <c:pt idx="1376">
                  <c:v>6.3553770000000005E-20</c:v>
                </c:pt>
                <c:pt idx="1377">
                  <c:v>6.0546524999999994E-20</c:v>
                </c:pt>
                <c:pt idx="1378">
                  <c:v>5.7633360000000004E-20</c:v>
                </c:pt>
                <c:pt idx="1379">
                  <c:v>5.4814270000000006E-20</c:v>
                </c:pt>
                <c:pt idx="1380">
                  <c:v>5.4814270000000006E-20</c:v>
                </c:pt>
                <c:pt idx="1381">
                  <c:v>5.20057E-20</c:v>
                </c:pt>
                <c:pt idx="1382">
                  <c:v>4.9314935E-20</c:v>
                </c:pt>
                <c:pt idx="1383">
                  <c:v>4.674197E-20</c:v>
                </c:pt>
                <c:pt idx="1384">
                  <c:v>4.4286807000000001E-20</c:v>
                </c:pt>
                <c:pt idx="1385">
                  <c:v>4.4286807000000001E-20</c:v>
                </c:pt>
                <c:pt idx="1386">
                  <c:v>4.1831450000000001E-20</c:v>
                </c:pt>
                <c:pt idx="1387">
                  <c:v>3.9517177000000001E-20</c:v>
                </c:pt>
                <c:pt idx="1388">
                  <c:v>3.7343990000000003E-20</c:v>
                </c:pt>
                <c:pt idx="1389">
                  <c:v>3.5311884999999998E-20</c:v>
                </c:pt>
                <c:pt idx="1390">
                  <c:v>3.5311884999999998E-20</c:v>
                </c:pt>
                <c:pt idx="1391">
                  <c:v>3.3224254999999998E-20</c:v>
                </c:pt>
                <c:pt idx="1392">
                  <c:v>3.1250656999999997E-20</c:v>
                </c:pt>
                <c:pt idx="1393">
                  <c:v>2.9391089999999998E-20</c:v>
                </c:pt>
                <c:pt idx="1394">
                  <c:v>2.7645560000000001E-20</c:v>
                </c:pt>
                <c:pt idx="1395">
                  <c:v>2.7645560000000001E-20</c:v>
                </c:pt>
                <c:pt idx="1396">
                  <c:v>2.6406234000000001E-20</c:v>
                </c:pt>
                <c:pt idx="1397">
                  <c:v>2.4917968E-20</c:v>
                </c:pt>
                <c:pt idx="1398">
                  <c:v>2.3180760000000001E-20</c:v>
                </c:pt>
                <c:pt idx="1399">
                  <c:v>2.1194611E-20</c:v>
                </c:pt>
              </c:numCache>
            </c:numRef>
          </c:yVal>
          <c:smooth val="1"/>
        </c:ser>
        <c:ser>
          <c:idx val="5"/>
          <c:order val="5"/>
          <c:tx>
            <c:strRef>
              <c:f>'Needle Grid sur charge 5us'!$G$1</c:f>
              <c:strCache>
                <c:ptCount val="1"/>
                <c:pt idx="0">
                  <c:v>6µs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5us'!$G$2:$G$7001</c:f>
              <c:numCache>
                <c:formatCode>0.00E+00</c:formatCode>
                <c:ptCount val="7000"/>
                <c:pt idx="0">
                  <c:v>-1.9781517000000001E-7</c:v>
                </c:pt>
                <c:pt idx="1">
                  <c:v>-1.9782826999999999E-7</c:v>
                </c:pt>
                <c:pt idx="2">
                  <c:v>-1.9773164E-7</c:v>
                </c:pt>
                <c:pt idx="3">
                  <c:v>-1.9752525E-7</c:v>
                </c:pt>
                <c:pt idx="4">
                  <c:v>-1.9720913E-7</c:v>
                </c:pt>
                <c:pt idx="5">
                  <c:v>-1.9720913E-7</c:v>
                </c:pt>
                <c:pt idx="6">
                  <c:v>-1.9681714000000001E-7</c:v>
                </c:pt>
                <c:pt idx="7">
                  <c:v>-1.9631283999999999E-7</c:v>
                </c:pt>
                <c:pt idx="8">
                  <c:v>-1.9569619999999999E-7</c:v>
                </c:pt>
                <c:pt idx="9">
                  <c:v>-1.9496725999999999E-7</c:v>
                </c:pt>
                <c:pt idx="10">
                  <c:v>-1.9496725999999999E-7</c:v>
                </c:pt>
                <c:pt idx="11">
                  <c:v>-1.9416723000000001E-7</c:v>
                </c:pt>
                <c:pt idx="12">
                  <c:v>-1.9326541000000001E-7</c:v>
                </c:pt>
                <c:pt idx="13">
                  <c:v>-1.9226178E-7</c:v>
                </c:pt>
                <c:pt idx="14">
                  <c:v>-1.9115636E-7</c:v>
                </c:pt>
                <c:pt idx="15">
                  <c:v>-1.9115636E-7</c:v>
                </c:pt>
                <c:pt idx="16">
                  <c:v>-1.8998766E-7</c:v>
                </c:pt>
                <c:pt idx="17">
                  <c:v>-1.8873536999999999E-7</c:v>
                </c:pt>
                <c:pt idx="18">
                  <c:v>-1.8739946E-7</c:v>
                </c:pt>
                <c:pt idx="19">
                  <c:v>-1.8597994E-7</c:v>
                </c:pt>
                <c:pt idx="20">
                  <c:v>-1.8597994E-7</c:v>
                </c:pt>
                <c:pt idx="21">
                  <c:v>-1.8450790999999999E-7</c:v>
                </c:pt>
                <c:pt idx="22">
                  <c:v>-1.8297109000000001E-7</c:v>
                </c:pt>
                <c:pt idx="23">
                  <c:v>-1.8136948999999999E-7</c:v>
                </c:pt>
                <c:pt idx="24">
                  <c:v>-1.797031E-7</c:v>
                </c:pt>
                <c:pt idx="25">
                  <c:v>-1.797031E-7</c:v>
                </c:pt>
                <c:pt idx="26">
                  <c:v>-1.7800829999999999E-7</c:v>
                </c:pt>
                <c:pt idx="27">
                  <c:v>-1.7627353E-7</c:v>
                </c:pt>
                <c:pt idx="28">
                  <c:v>-1.7449873999999999E-7</c:v>
                </c:pt>
                <c:pt idx="29">
                  <c:v>-1.7268394000000001E-7</c:v>
                </c:pt>
                <c:pt idx="30">
                  <c:v>-1.7268394000000001E-7</c:v>
                </c:pt>
                <c:pt idx="31">
                  <c:v>-1.7085748E-7</c:v>
                </c:pt>
                <c:pt idx="32">
                  <c:v>-1.6902072000000001E-7</c:v>
                </c:pt>
                <c:pt idx="33">
                  <c:v>-1.6717365000000001E-7</c:v>
                </c:pt>
                <c:pt idx="34">
                  <c:v>-1.653163E-7</c:v>
                </c:pt>
                <c:pt idx="35">
                  <c:v>-1.653163E-7</c:v>
                </c:pt>
                <c:pt idx="36">
                  <c:v>-1.6347174999999999E-7</c:v>
                </c:pt>
                <c:pt idx="37">
                  <c:v>-1.6164826999999999E-7</c:v>
                </c:pt>
                <c:pt idx="38">
                  <c:v>-1.5984583999999999E-7</c:v>
                </c:pt>
                <c:pt idx="39">
                  <c:v>-1.5806445E-7</c:v>
                </c:pt>
                <c:pt idx="40">
                  <c:v>-1.5806445E-7</c:v>
                </c:pt>
                <c:pt idx="41">
                  <c:v>-1.5631954000000001E-7</c:v>
                </c:pt>
                <c:pt idx="42">
                  <c:v>-1.5463060000000001E-7</c:v>
                </c:pt>
                <c:pt idx="43">
                  <c:v>-1.5299760000000001E-7</c:v>
                </c:pt>
                <c:pt idx="44">
                  <c:v>-1.5142055E-7</c:v>
                </c:pt>
                <c:pt idx="45">
                  <c:v>-1.5142055E-7</c:v>
                </c:pt>
                <c:pt idx="46">
                  <c:v>-1.4990140999999999E-7</c:v>
                </c:pt>
                <c:pt idx="47">
                  <c:v>-1.4847232E-7</c:v>
                </c:pt>
                <c:pt idx="48">
                  <c:v>-1.4713328000000001E-7</c:v>
                </c:pt>
                <c:pt idx="49">
                  <c:v>-1.4588427000000001E-7</c:v>
                </c:pt>
                <c:pt idx="50">
                  <c:v>-1.4588427000000001E-7</c:v>
                </c:pt>
                <c:pt idx="51">
                  <c:v>-1.4471881000000001E-7</c:v>
                </c:pt>
                <c:pt idx="52">
                  <c:v>-1.4367231999999999E-7</c:v>
                </c:pt>
                <c:pt idx="53">
                  <c:v>-1.4274479999999999E-7</c:v>
                </c:pt>
                <c:pt idx="54">
                  <c:v>-1.4193624999999999E-7</c:v>
                </c:pt>
                <c:pt idx="55">
                  <c:v>-1.4193624999999999E-7</c:v>
                </c:pt>
                <c:pt idx="56">
                  <c:v>-1.4123376999999999E-7</c:v>
                </c:pt>
                <c:pt idx="57">
                  <c:v>-1.4067322000000001E-7</c:v>
                </c:pt>
                <c:pt idx="58">
                  <c:v>-1.4025464E-7</c:v>
                </c:pt>
                <c:pt idx="59">
                  <c:v>-1.3997800999999999E-7</c:v>
                </c:pt>
                <c:pt idx="60">
                  <c:v>-1.3997800999999999E-7</c:v>
                </c:pt>
                <c:pt idx="61">
                  <c:v>-1.3983397E-7</c:v>
                </c:pt>
                <c:pt idx="62">
                  <c:v>-1.398709E-7</c:v>
                </c:pt>
                <c:pt idx="63">
                  <c:v>-1.4008881999999999E-7</c:v>
                </c:pt>
                <c:pt idx="64">
                  <c:v>-1.4048770999999999E-7</c:v>
                </c:pt>
                <c:pt idx="65">
                  <c:v>-1.4048770999999999E-7</c:v>
                </c:pt>
                <c:pt idx="66">
                  <c:v>-1.4102851999999999E-7</c:v>
                </c:pt>
                <c:pt idx="67">
                  <c:v>-1.4176419E-7</c:v>
                </c:pt>
                <c:pt idx="68">
                  <c:v>-1.4269472000000001E-7</c:v>
                </c:pt>
                <c:pt idx="69">
                  <c:v>-1.4382006999999999E-7</c:v>
                </c:pt>
                <c:pt idx="70">
                  <c:v>-1.4382006999999999E-7</c:v>
                </c:pt>
                <c:pt idx="71">
                  <c:v>-1.4510544999999999E-7</c:v>
                </c:pt>
                <c:pt idx="72">
                  <c:v>-1.4658934000000001E-7</c:v>
                </c:pt>
                <c:pt idx="73">
                  <c:v>-1.4827174E-7</c:v>
                </c:pt>
                <c:pt idx="74">
                  <c:v>-1.5015262999999999E-7</c:v>
                </c:pt>
                <c:pt idx="75">
                  <c:v>-1.5015262999999999E-7</c:v>
                </c:pt>
                <c:pt idx="76">
                  <c:v>-1.5220252000000001E-7</c:v>
                </c:pt>
                <c:pt idx="77">
                  <c:v>-1.5445200000000001E-7</c:v>
                </c:pt>
                <c:pt idx="78">
                  <c:v>-1.5690108000000001E-7</c:v>
                </c:pt>
                <c:pt idx="79">
                  <c:v>-1.5954977000000001E-7</c:v>
                </c:pt>
                <c:pt idx="80">
                  <c:v>-1.5954977000000001E-7</c:v>
                </c:pt>
                <c:pt idx="81">
                  <c:v>-1.6236321999999999E-7</c:v>
                </c:pt>
                <c:pt idx="82">
                  <c:v>-1.6536757E-7</c:v>
                </c:pt>
                <c:pt idx="83">
                  <c:v>-1.6856279E-7</c:v>
                </c:pt>
                <c:pt idx="84">
                  <c:v>-1.7194890999999999E-7</c:v>
                </c:pt>
                <c:pt idx="85">
                  <c:v>-1.7194890999999999E-7</c:v>
                </c:pt>
                <c:pt idx="86">
                  <c:v>-1.7548156E-7</c:v>
                </c:pt>
                <c:pt idx="87">
                  <c:v>-1.7918943E-7</c:v>
                </c:pt>
                <c:pt idx="88">
                  <c:v>-1.830725E-7</c:v>
                </c:pt>
                <c:pt idx="89">
                  <c:v>-1.8713078000000001E-7</c:v>
                </c:pt>
                <c:pt idx="90">
                  <c:v>-1.8713078000000001E-7</c:v>
                </c:pt>
                <c:pt idx="91">
                  <c:v>-1.9130846999999999E-7</c:v>
                </c:pt>
                <c:pt idx="92">
                  <c:v>-1.9563278000000001E-7</c:v>
                </c:pt>
                <c:pt idx="93">
                  <c:v>-2.0010371000000001E-7</c:v>
                </c:pt>
                <c:pt idx="94">
                  <c:v>-2.0472125999999999E-7</c:v>
                </c:pt>
                <c:pt idx="95">
                  <c:v>-2.0472125999999999E-7</c:v>
                </c:pt>
                <c:pt idx="96">
                  <c:v>-2.0943736999999999E-7</c:v>
                </c:pt>
                <c:pt idx="97">
                  <c:v>-2.1425986999999999E-7</c:v>
                </c:pt>
                <c:pt idx="98">
                  <c:v>-2.1918877999999999E-7</c:v>
                </c:pt>
                <c:pt idx="99">
                  <c:v>-2.2422408000000001E-7</c:v>
                </c:pt>
                <c:pt idx="100">
                  <c:v>-2.2422408000000001E-7</c:v>
                </c:pt>
                <c:pt idx="101">
                  <c:v>-2.293293E-7</c:v>
                </c:pt>
                <c:pt idx="102">
                  <c:v>-2.3449548999999999E-7</c:v>
                </c:pt>
                <c:pt idx="103">
                  <c:v>-2.3972262000000001E-7</c:v>
                </c:pt>
                <c:pt idx="104">
                  <c:v>-2.4501073999999998E-7</c:v>
                </c:pt>
                <c:pt idx="105">
                  <c:v>-2.4501073999999998E-7</c:v>
                </c:pt>
                <c:pt idx="106">
                  <c:v>-2.5032938000000002E-7</c:v>
                </c:pt>
                <c:pt idx="107">
                  <c:v>-2.5565978E-7</c:v>
                </c:pt>
                <c:pt idx="108">
                  <c:v>-2.6100192999999998E-7</c:v>
                </c:pt>
                <c:pt idx="109">
                  <c:v>-2.6635584000000001E-7</c:v>
                </c:pt>
                <c:pt idx="110">
                  <c:v>-2.6635584000000001E-7</c:v>
                </c:pt>
                <c:pt idx="111">
                  <c:v>-2.7169878E-7</c:v>
                </c:pt>
                <c:pt idx="112">
                  <c:v>-2.7700029999999998E-7</c:v>
                </c:pt>
                <c:pt idx="113">
                  <c:v>-2.8226043000000001E-7</c:v>
                </c:pt>
                <c:pt idx="114">
                  <c:v>-2.8747913999999998E-7</c:v>
                </c:pt>
                <c:pt idx="115">
                  <c:v>-2.8747913999999998E-7</c:v>
                </c:pt>
                <c:pt idx="116">
                  <c:v>-2.9265029999999999E-7</c:v>
                </c:pt>
                <c:pt idx="117">
                  <c:v>-2.9772755000000001E-7</c:v>
                </c:pt>
                <c:pt idx="118">
                  <c:v>-3.0271090000000002E-7</c:v>
                </c:pt>
                <c:pt idx="119">
                  <c:v>-3.0760036999999999E-7</c:v>
                </c:pt>
                <c:pt idx="120">
                  <c:v>-3.0760036999999999E-7</c:v>
                </c:pt>
                <c:pt idx="121">
                  <c:v>-3.1240376E-7</c:v>
                </c:pt>
                <c:pt idx="122">
                  <c:v>-3.1706466000000002E-7</c:v>
                </c:pt>
                <c:pt idx="123">
                  <c:v>-3.2158305999999998E-7</c:v>
                </c:pt>
                <c:pt idx="124">
                  <c:v>-3.2595894999999999E-7</c:v>
                </c:pt>
                <c:pt idx="125">
                  <c:v>-3.2595894999999999E-7</c:v>
                </c:pt>
                <c:pt idx="126">
                  <c:v>-3.3021786000000002E-7</c:v>
                </c:pt>
                <c:pt idx="127">
                  <c:v>-3.342881E-7</c:v>
                </c:pt>
                <c:pt idx="128">
                  <c:v>-3.3816966E-7</c:v>
                </c:pt>
                <c:pt idx="129">
                  <c:v>-3.4186252E-7</c:v>
                </c:pt>
                <c:pt idx="130">
                  <c:v>-3.4186252E-7</c:v>
                </c:pt>
                <c:pt idx="131">
                  <c:v>-3.4542926999999999E-7</c:v>
                </c:pt>
                <c:pt idx="132">
                  <c:v>-3.4876537999999999E-7</c:v>
                </c:pt>
                <c:pt idx="133">
                  <c:v>-3.5187088E-7</c:v>
                </c:pt>
                <c:pt idx="134">
                  <c:v>-3.5474569999999999E-7</c:v>
                </c:pt>
                <c:pt idx="135">
                  <c:v>-3.5474569999999999E-7</c:v>
                </c:pt>
                <c:pt idx="136">
                  <c:v>-3.5748251999999998E-7</c:v>
                </c:pt>
                <c:pt idx="137">
                  <c:v>-3.5996439999999998E-7</c:v>
                </c:pt>
                <c:pt idx="138">
                  <c:v>-3.6219132000000001E-7</c:v>
                </c:pt>
                <c:pt idx="139">
                  <c:v>-3.6416333000000001E-7</c:v>
                </c:pt>
                <c:pt idx="140">
                  <c:v>-3.6416333000000001E-7</c:v>
                </c:pt>
                <c:pt idx="141">
                  <c:v>-3.6596734000000003E-7</c:v>
                </c:pt>
                <c:pt idx="142">
                  <c:v>-3.6750189999999999E-7</c:v>
                </c:pt>
                <c:pt idx="143">
                  <c:v>-3.6876704999999998E-7</c:v>
                </c:pt>
                <c:pt idx="144">
                  <c:v>-3.6976272000000002E-7</c:v>
                </c:pt>
                <c:pt idx="145">
                  <c:v>-3.6976272000000002E-7</c:v>
                </c:pt>
                <c:pt idx="146">
                  <c:v>-3.7057734000000001E-7</c:v>
                </c:pt>
                <c:pt idx="147">
                  <c:v>-3.7111644000000001E-7</c:v>
                </c:pt>
                <c:pt idx="148">
                  <c:v>-3.7137996999999998E-7</c:v>
                </c:pt>
                <c:pt idx="149">
                  <c:v>-3.7136795E-7</c:v>
                </c:pt>
                <c:pt idx="150">
                  <c:v>-3.7136795E-7</c:v>
                </c:pt>
                <c:pt idx="151">
                  <c:v>-3.7120657E-7</c:v>
                </c:pt>
                <c:pt idx="152">
                  <c:v>-3.7089674E-7</c:v>
                </c:pt>
                <c:pt idx="153">
                  <c:v>-3.7043843999999998E-7</c:v>
                </c:pt>
                <c:pt idx="154">
                  <c:v>-3.6983166999999999E-7</c:v>
                </c:pt>
                <c:pt idx="155">
                  <c:v>-3.6983166999999999E-7</c:v>
                </c:pt>
                <c:pt idx="156">
                  <c:v>-3.6919576000000002E-7</c:v>
                </c:pt>
                <c:pt idx="157">
                  <c:v>-3.6831159999999997E-7</c:v>
                </c:pt>
                <c:pt idx="158">
                  <c:v>-3.6717913E-7</c:v>
                </c:pt>
                <c:pt idx="159">
                  <c:v>-3.6579837000000002E-7</c:v>
                </c:pt>
                <c:pt idx="160">
                  <c:v>-3.6579837000000002E-7</c:v>
                </c:pt>
                <c:pt idx="161">
                  <c:v>-3.6428357999999999E-7</c:v>
                </c:pt>
                <c:pt idx="162">
                  <c:v>-3.6253002000000002E-7</c:v>
                </c:pt>
                <c:pt idx="163">
                  <c:v>-3.6053765000000002E-7</c:v>
                </c:pt>
                <c:pt idx="164">
                  <c:v>-3.5830652000000001E-7</c:v>
                </c:pt>
                <c:pt idx="165">
                  <c:v>-3.5830652000000001E-7</c:v>
                </c:pt>
                <c:pt idx="166">
                  <c:v>-3.5592830000000001E-7</c:v>
                </c:pt>
                <c:pt idx="167">
                  <c:v>-3.5333815000000003E-7</c:v>
                </c:pt>
                <c:pt idx="168">
                  <c:v>-3.5053606000000002E-7</c:v>
                </c:pt>
                <c:pt idx="169">
                  <c:v>-3.4752205E-7</c:v>
                </c:pt>
                <c:pt idx="170">
                  <c:v>-3.4752205E-7</c:v>
                </c:pt>
                <c:pt idx="171">
                  <c:v>-3.4437865999999997E-7</c:v>
                </c:pt>
                <c:pt idx="172">
                  <c:v>-3.4106407000000001E-7</c:v>
                </c:pt>
                <c:pt idx="173">
                  <c:v>-3.3757826000000002E-7</c:v>
                </c:pt>
                <c:pt idx="174">
                  <c:v>-3.3392124000000001E-7</c:v>
                </c:pt>
                <c:pt idx="175">
                  <c:v>-3.3392124000000001E-7</c:v>
                </c:pt>
                <c:pt idx="176">
                  <c:v>-3.3017105E-7</c:v>
                </c:pt>
                <c:pt idx="177">
                  <c:v>-3.2629301999999999E-7</c:v>
                </c:pt>
                <c:pt idx="178">
                  <c:v>-3.2228720000000002E-7</c:v>
                </c:pt>
                <c:pt idx="179">
                  <c:v>-3.1815360000000001E-7</c:v>
                </c:pt>
                <c:pt idx="180">
                  <c:v>-3.1815360000000001E-7</c:v>
                </c:pt>
                <c:pt idx="181">
                  <c:v>-3.1397260000000001E-7</c:v>
                </c:pt>
                <c:pt idx="182">
                  <c:v>-3.0972352999999999E-7</c:v>
                </c:pt>
                <c:pt idx="183">
                  <c:v>-3.0540633000000001E-7</c:v>
                </c:pt>
                <c:pt idx="184">
                  <c:v>-3.0102103000000001E-7</c:v>
                </c:pt>
                <c:pt idx="185">
                  <c:v>-3.0102103000000001E-7</c:v>
                </c:pt>
                <c:pt idx="186">
                  <c:v>-2.9662445000000001E-7</c:v>
                </c:pt>
                <c:pt idx="187">
                  <c:v>-2.9222175999999998E-7</c:v>
                </c:pt>
                <c:pt idx="188">
                  <c:v>-2.8781297999999999E-7</c:v>
                </c:pt>
                <c:pt idx="189">
                  <c:v>-2.833981E-7</c:v>
                </c:pt>
                <c:pt idx="190">
                  <c:v>-2.833981E-7</c:v>
                </c:pt>
                <c:pt idx="191">
                  <c:v>-2.7902084E-7</c:v>
                </c:pt>
                <c:pt idx="192">
                  <c:v>-2.7469914999999998E-7</c:v>
                </c:pt>
                <c:pt idx="193">
                  <c:v>-2.7043302000000002E-7</c:v>
                </c:pt>
                <c:pt idx="194">
                  <c:v>-2.6622245999999999E-7</c:v>
                </c:pt>
                <c:pt idx="195">
                  <c:v>-2.6622245999999999E-7</c:v>
                </c:pt>
                <c:pt idx="196">
                  <c:v>-2.6209041999999997E-7</c:v>
                </c:pt>
                <c:pt idx="197">
                  <c:v>-2.5807733999999998E-7</c:v>
                </c:pt>
                <c:pt idx="198">
                  <c:v>-2.5418319999999998E-7</c:v>
                </c:pt>
                <c:pt idx="199">
                  <c:v>-2.5040795999999999E-7</c:v>
                </c:pt>
                <c:pt idx="200">
                  <c:v>-2.5040795999999999E-7</c:v>
                </c:pt>
                <c:pt idx="201">
                  <c:v>-2.4675089999999999E-7</c:v>
                </c:pt>
                <c:pt idx="202">
                  <c:v>-2.4326509999999999E-7</c:v>
                </c:pt>
                <c:pt idx="203">
                  <c:v>-2.3995059999999998E-7</c:v>
                </c:pt>
                <c:pt idx="204">
                  <c:v>-2.3680740999999999E-7</c:v>
                </c:pt>
                <c:pt idx="205">
                  <c:v>-2.3680740999999999E-7</c:v>
                </c:pt>
                <c:pt idx="206">
                  <c:v>-2.3383922999999999E-7</c:v>
                </c:pt>
                <c:pt idx="207">
                  <c:v>-2.3108305E-7</c:v>
                </c:pt>
                <c:pt idx="208">
                  <c:v>-2.2853884999999999E-7</c:v>
                </c:pt>
                <c:pt idx="209">
                  <c:v>-2.2620664E-7</c:v>
                </c:pt>
                <c:pt idx="210">
                  <c:v>-2.2620664E-7</c:v>
                </c:pt>
                <c:pt idx="211">
                  <c:v>-2.2408527000000001E-7</c:v>
                </c:pt>
                <c:pt idx="212">
                  <c:v>-2.2221205E-7</c:v>
                </c:pt>
                <c:pt idx="213">
                  <c:v>-2.2058698E-7</c:v>
                </c:pt>
                <c:pt idx="214">
                  <c:v>-2.1921010000000001E-7</c:v>
                </c:pt>
                <c:pt idx="215">
                  <c:v>-2.1921010000000001E-7</c:v>
                </c:pt>
                <c:pt idx="216">
                  <c:v>-2.1805475E-7</c:v>
                </c:pt>
                <c:pt idx="217">
                  <c:v>-2.1717527000000001E-7</c:v>
                </c:pt>
                <c:pt idx="218">
                  <c:v>-2.1657164000000001E-7</c:v>
                </c:pt>
                <c:pt idx="219">
                  <c:v>-2.1624383000000001E-7</c:v>
                </c:pt>
                <c:pt idx="220">
                  <c:v>-2.1624383000000001E-7</c:v>
                </c:pt>
                <c:pt idx="221">
                  <c:v>-2.1608877999999999E-7</c:v>
                </c:pt>
                <c:pt idx="222">
                  <c:v>-2.1619527999999999E-7</c:v>
                </c:pt>
                <c:pt idx="223">
                  <c:v>-2.1656333999999999E-7</c:v>
                </c:pt>
                <c:pt idx="224">
                  <c:v>-2.1719295000000001E-7</c:v>
                </c:pt>
                <c:pt idx="225">
                  <c:v>-2.1719295000000001E-7</c:v>
                </c:pt>
                <c:pt idx="226">
                  <c:v>-2.1803889000000001E-7</c:v>
                </c:pt>
                <c:pt idx="227">
                  <c:v>-2.1916974999999999E-7</c:v>
                </c:pt>
                <c:pt idx="228">
                  <c:v>-2.2058551999999999E-7</c:v>
                </c:pt>
                <c:pt idx="229">
                  <c:v>-2.2228619999999999E-7</c:v>
                </c:pt>
                <c:pt idx="230">
                  <c:v>-2.2228619999999999E-7</c:v>
                </c:pt>
                <c:pt idx="231">
                  <c:v>-2.2422975000000001E-7</c:v>
                </c:pt>
                <c:pt idx="232">
                  <c:v>-2.2644373000000001E-7</c:v>
                </c:pt>
                <c:pt idx="233">
                  <c:v>-2.2892814E-7</c:v>
                </c:pt>
                <c:pt idx="234">
                  <c:v>-2.31683E-7</c:v>
                </c:pt>
                <c:pt idx="235">
                  <c:v>-2.31683E-7</c:v>
                </c:pt>
                <c:pt idx="236">
                  <c:v>-2.3465365000000001E-7</c:v>
                </c:pt>
                <c:pt idx="237">
                  <c:v>-2.3786572000000001E-7</c:v>
                </c:pt>
                <c:pt idx="238">
                  <c:v>-2.4131919000000002E-7</c:v>
                </c:pt>
                <c:pt idx="239">
                  <c:v>-2.4501406000000001E-7</c:v>
                </c:pt>
                <c:pt idx="240">
                  <c:v>-2.4501406000000001E-7</c:v>
                </c:pt>
                <c:pt idx="241">
                  <c:v>-2.4888117999999998E-7</c:v>
                </c:pt>
                <c:pt idx="242">
                  <c:v>-2.5295159999999998E-7</c:v>
                </c:pt>
                <c:pt idx="243">
                  <c:v>-2.5722529999999998E-7</c:v>
                </c:pt>
                <c:pt idx="244">
                  <c:v>-2.6170235000000002E-7</c:v>
                </c:pt>
                <c:pt idx="245">
                  <c:v>-2.6170235000000002E-7</c:v>
                </c:pt>
                <c:pt idx="246">
                  <c:v>-2.6632449999999998E-7</c:v>
                </c:pt>
                <c:pt idx="247">
                  <c:v>-2.7109243E-7</c:v>
                </c:pt>
                <c:pt idx="248">
                  <c:v>-2.7600619999999997E-7</c:v>
                </c:pt>
                <c:pt idx="249">
                  <c:v>-2.8106580000000003E-7</c:v>
                </c:pt>
                <c:pt idx="250">
                  <c:v>-2.8106580000000003E-7</c:v>
                </c:pt>
                <c:pt idx="251">
                  <c:v>-2.8623964000000002E-7</c:v>
                </c:pt>
                <c:pt idx="252">
                  <c:v>-2.9150300000000001E-7</c:v>
                </c:pt>
                <c:pt idx="253">
                  <c:v>-2.9685589999999998E-7</c:v>
                </c:pt>
                <c:pt idx="254">
                  <c:v>-3.0229832999999998E-7</c:v>
                </c:pt>
                <c:pt idx="255">
                  <c:v>-3.0229832999999998E-7</c:v>
                </c:pt>
                <c:pt idx="256">
                  <c:v>-3.0780797E-7</c:v>
                </c:pt>
                <c:pt idx="257">
                  <c:v>-3.1334653E-7</c:v>
                </c:pt>
                <c:pt idx="258">
                  <c:v>-3.1891398000000003E-7</c:v>
                </c:pt>
                <c:pt idx="259">
                  <c:v>-3.2451037999999999E-7</c:v>
                </c:pt>
                <c:pt idx="260">
                  <c:v>-3.2451037999999999E-7</c:v>
                </c:pt>
                <c:pt idx="261">
                  <c:v>-3.3012629999999998E-7</c:v>
                </c:pt>
                <c:pt idx="262">
                  <c:v>-3.3570862E-7</c:v>
                </c:pt>
                <c:pt idx="263">
                  <c:v>-3.4125722E-7</c:v>
                </c:pt>
                <c:pt idx="264">
                  <c:v>-3.4677217000000001E-7</c:v>
                </c:pt>
                <c:pt idx="265">
                  <c:v>-3.4677217000000001E-7</c:v>
                </c:pt>
                <c:pt idx="266">
                  <c:v>-3.5226120000000002E-7</c:v>
                </c:pt>
                <c:pt idx="267">
                  <c:v>-3.5765589999999999E-7</c:v>
                </c:pt>
                <c:pt idx="268">
                  <c:v>-3.6295629E-7</c:v>
                </c:pt>
                <c:pt idx="269">
                  <c:v>-3.6816234999999998E-7</c:v>
                </c:pt>
                <c:pt idx="270">
                  <c:v>-3.6816234999999998E-7</c:v>
                </c:pt>
                <c:pt idx="271">
                  <c:v>-3.7330395000000002E-7</c:v>
                </c:pt>
                <c:pt idx="272">
                  <c:v>-3.7829207000000003E-7</c:v>
                </c:pt>
                <c:pt idx="273">
                  <c:v>-3.8312674999999998E-7</c:v>
                </c:pt>
                <c:pt idx="274">
                  <c:v>-3.8780797000000002E-7</c:v>
                </c:pt>
                <c:pt idx="275">
                  <c:v>-3.8780797000000002E-7</c:v>
                </c:pt>
                <c:pt idx="276">
                  <c:v>-3.9238967E-7</c:v>
                </c:pt>
                <c:pt idx="277">
                  <c:v>-3.9676658000000001E-7</c:v>
                </c:pt>
                <c:pt idx="278">
                  <c:v>-4.0093875000000001E-7</c:v>
                </c:pt>
                <c:pt idx="279">
                  <c:v>-4.0490609999999998E-7</c:v>
                </c:pt>
                <c:pt idx="280">
                  <c:v>-4.0490609999999998E-7</c:v>
                </c:pt>
                <c:pt idx="281">
                  <c:v>-4.0875460000000001E-7</c:v>
                </c:pt>
                <c:pt idx="282">
                  <c:v>-4.1234607999999998E-7</c:v>
                </c:pt>
                <c:pt idx="283">
                  <c:v>-4.1568059999999998E-7</c:v>
                </c:pt>
                <c:pt idx="284">
                  <c:v>-4.1875813000000002E-7</c:v>
                </c:pt>
                <c:pt idx="285">
                  <c:v>-4.1875813000000002E-7</c:v>
                </c:pt>
                <c:pt idx="286">
                  <c:v>-4.2173004999999997E-7</c:v>
                </c:pt>
                <c:pt idx="287">
                  <c:v>-4.2440476000000002E-7</c:v>
                </c:pt>
                <c:pt idx="288">
                  <c:v>-4.267822E-7</c:v>
                </c:pt>
                <c:pt idx="289">
                  <c:v>-4.2886240000000001E-7</c:v>
                </c:pt>
                <c:pt idx="290">
                  <c:v>-4.2886240000000001E-7</c:v>
                </c:pt>
                <c:pt idx="291">
                  <c:v>-4.3082164000000001E-7</c:v>
                </c:pt>
                <c:pt idx="292">
                  <c:v>-4.3247325999999997E-7</c:v>
                </c:pt>
                <c:pt idx="293">
                  <c:v>-4.3381717999999999E-7</c:v>
                </c:pt>
                <c:pt idx="294">
                  <c:v>-4.3485343000000001E-7</c:v>
                </c:pt>
                <c:pt idx="295">
                  <c:v>-4.3485343000000001E-7</c:v>
                </c:pt>
                <c:pt idx="296">
                  <c:v>-4.3573850000000002E-7</c:v>
                </c:pt>
                <c:pt idx="297">
                  <c:v>-4.3632504999999998E-7</c:v>
                </c:pt>
                <c:pt idx="298">
                  <c:v>-4.3661304999999999E-7</c:v>
                </c:pt>
                <c:pt idx="299">
                  <c:v>-4.3660247999999998E-7</c:v>
                </c:pt>
                <c:pt idx="300">
                  <c:v>-4.3660247999999998E-7</c:v>
                </c:pt>
                <c:pt idx="301">
                  <c:v>-4.3662734999999998E-7</c:v>
                </c:pt>
                <c:pt idx="302">
                  <c:v>-4.3640513999999997E-7</c:v>
                </c:pt>
                <c:pt idx="303">
                  <c:v>-4.3593592999999998E-7</c:v>
                </c:pt>
                <c:pt idx="304">
                  <c:v>-4.3521968000000001E-7</c:v>
                </c:pt>
                <c:pt idx="305">
                  <c:v>-4.3521968000000001E-7</c:v>
                </c:pt>
                <c:pt idx="306">
                  <c:v>-4.3436776000000002E-7</c:v>
                </c:pt>
                <c:pt idx="307">
                  <c:v>-4.3318633E-7</c:v>
                </c:pt>
                <c:pt idx="308">
                  <c:v>-4.3167546000000001E-7</c:v>
                </c:pt>
                <c:pt idx="309">
                  <c:v>-4.2983507E-7</c:v>
                </c:pt>
                <c:pt idx="310">
                  <c:v>-4.2983507E-7</c:v>
                </c:pt>
                <c:pt idx="311">
                  <c:v>-4.2787758E-7</c:v>
                </c:pt>
                <c:pt idx="312">
                  <c:v>-4.2561530000000002E-7</c:v>
                </c:pt>
                <c:pt idx="313">
                  <c:v>-4.2304816000000002E-7</c:v>
                </c:pt>
                <c:pt idx="314">
                  <c:v>-4.2017619999999997E-7</c:v>
                </c:pt>
                <c:pt idx="315">
                  <c:v>-4.2017619999999997E-7</c:v>
                </c:pt>
                <c:pt idx="316">
                  <c:v>-4.1715937999999999E-7</c:v>
                </c:pt>
                <c:pt idx="317">
                  <c:v>-4.1387596999999999E-7</c:v>
                </c:pt>
                <c:pt idx="318">
                  <c:v>-4.1032592000000002E-7</c:v>
                </c:pt>
                <c:pt idx="319">
                  <c:v>-4.0650926000000002E-7</c:v>
                </c:pt>
                <c:pt idx="320">
                  <c:v>-4.0650926000000002E-7</c:v>
                </c:pt>
                <c:pt idx="321">
                  <c:v>-4.0255141999999998E-7</c:v>
                </c:pt>
                <c:pt idx="322">
                  <c:v>-3.9836685999999998E-7</c:v>
                </c:pt>
                <c:pt idx="323">
                  <c:v>-3.9395563999999998E-7</c:v>
                </c:pt>
                <c:pt idx="324">
                  <c:v>-3.8931770000000002E-7</c:v>
                </c:pt>
                <c:pt idx="325">
                  <c:v>-3.8931770000000002E-7</c:v>
                </c:pt>
                <c:pt idx="326">
                  <c:v>-3.8457985999999999E-7</c:v>
                </c:pt>
                <c:pt idx="327">
                  <c:v>-3.7966035E-7</c:v>
                </c:pt>
                <c:pt idx="328">
                  <c:v>-3.7455913999999999E-7</c:v>
                </c:pt>
                <c:pt idx="329">
                  <c:v>-3.6927621999999998E-7</c:v>
                </c:pt>
                <c:pt idx="330">
                  <c:v>-3.6927621999999998E-7</c:v>
                </c:pt>
                <c:pt idx="331">
                  <c:v>-3.6393158000000002E-7</c:v>
                </c:pt>
                <c:pt idx="332">
                  <c:v>-3.5846352000000001E-7</c:v>
                </c:pt>
                <c:pt idx="333">
                  <c:v>-3.5287212000000002E-7</c:v>
                </c:pt>
                <c:pt idx="334">
                  <c:v>-3.4715729999999999E-7</c:v>
                </c:pt>
                <c:pt idx="335">
                  <c:v>-3.4715729999999999E-7</c:v>
                </c:pt>
                <c:pt idx="336">
                  <c:v>-3.4141269999999999E-7</c:v>
                </c:pt>
                <c:pt idx="337">
                  <c:v>-3.3560792E-7</c:v>
                </c:pt>
                <c:pt idx="338">
                  <c:v>-3.2974304999999999E-7</c:v>
                </c:pt>
                <c:pt idx="339">
                  <c:v>-3.2381806E-7</c:v>
                </c:pt>
                <c:pt idx="340">
                  <c:v>-3.2381806E-7</c:v>
                </c:pt>
                <c:pt idx="341">
                  <c:v>-3.179014E-7</c:v>
                </c:pt>
                <c:pt idx="342">
                  <c:v>-3.1198724000000002E-7</c:v>
                </c:pt>
                <c:pt idx="343">
                  <c:v>-3.0607558000000001E-7</c:v>
                </c:pt>
                <c:pt idx="344">
                  <c:v>-3.0016639999999998E-7</c:v>
                </c:pt>
                <c:pt idx="345">
                  <c:v>-3.0016639999999998E-7</c:v>
                </c:pt>
                <c:pt idx="346">
                  <c:v>-2.943153E-7</c:v>
                </c:pt>
                <c:pt idx="347">
                  <c:v>-2.8852664999999997E-7</c:v>
                </c:pt>
                <c:pt idx="348">
                  <c:v>-2.8280039999999999E-7</c:v>
                </c:pt>
                <c:pt idx="349">
                  <c:v>-2.7713664999999998E-7</c:v>
                </c:pt>
                <c:pt idx="350">
                  <c:v>-2.7713664999999998E-7</c:v>
                </c:pt>
                <c:pt idx="351">
                  <c:v>-2.7156897999999999E-7</c:v>
                </c:pt>
                <c:pt idx="352">
                  <c:v>-2.6612372E-7</c:v>
                </c:pt>
                <c:pt idx="353">
                  <c:v>-2.6080086999999999E-7</c:v>
                </c:pt>
                <c:pt idx="354">
                  <c:v>-2.5560043999999999E-7</c:v>
                </c:pt>
                <c:pt idx="355">
                  <c:v>-2.5560043999999999E-7</c:v>
                </c:pt>
                <c:pt idx="356">
                  <c:v>-2.5053530000000002E-7</c:v>
                </c:pt>
                <c:pt idx="357">
                  <c:v>-2.4563852E-7</c:v>
                </c:pt>
                <c:pt idx="358">
                  <c:v>-2.4091013999999998E-7</c:v>
                </c:pt>
                <c:pt idx="359">
                  <c:v>-2.3635015999999999E-7</c:v>
                </c:pt>
                <c:pt idx="360">
                  <c:v>-2.3635015999999999E-7</c:v>
                </c:pt>
                <c:pt idx="361">
                  <c:v>-2.3196927E-7</c:v>
                </c:pt>
                <c:pt idx="362">
                  <c:v>-2.2779446999999999E-7</c:v>
                </c:pt>
                <c:pt idx="363">
                  <c:v>-2.2382576999999999E-7</c:v>
                </c:pt>
                <c:pt idx="364">
                  <c:v>-2.2006317000000001E-7</c:v>
                </c:pt>
                <c:pt idx="365">
                  <c:v>-2.2006317000000001E-7</c:v>
                </c:pt>
                <c:pt idx="366">
                  <c:v>-2.1651087999999999E-7</c:v>
                </c:pt>
                <c:pt idx="367">
                  <c:v>-2.1319029999999999E-7</c:v>
                </c:pt>
                <c:pt idx="368">
                  <c:v>-2.1010143000000001E-7</c:v>
                </c:pt>
                <c:pt idx="369">
                  <c:v>-2.0724427E-7</c:v>
                </c:pt>
                <c:pt idx="370">
                  <c:v>-2.0724427E-7</c:v>
                </c:pt>
                <c:pt idx="371">
                  <c:v>-2.0460824E-7</c:v>
                </c:pt>
                <c:pt idx="372">
                  <c:v>-2.0222633000000001E-7</c:v>
                </c:pt>
                <c:pt idx="373">
                  <c:v>-2.0009854E-7</c:v>
                </c:pt>
                <c:pt idx="374">
                  <c:v>-1.9822488E-7</c:v>
                </c:pt>
                <c:pt idx="375">
                  <c:v>-1.9822488E-7</c:v>
                </c:pt>
                <c:pt idx="376">
                  <c:v>-1.9656670000000001E-7</c:v>
                </c:pt>
                <c:pt idx="377">
                  <c:v>-1.9516270999999999E-7</c:v>
                </c:pt>
                <c:pt idx="378">
                  <c:v>-1.9401291E-7</c:v>
                </c:pt>
                <c:pt idx="379">
                  <c:v>-1.9311731999999999E-7</c:v>
                </c:pt>
                <c:pt idx="380">
                  <c:v>-1.9311731999999999E-7</c:v>
                </c:pt>
                <c:pt idx="381">
                  <c:v>-1.9244644000000001E-7</c:v>
                </c:pt>
                <c:pt idx="382">
                  <c:v>-1.9201200000000001E-7</c:v>
                </c:pt>
                <c:pt idx="383">
                  <c:v>-1.9181397E-7</c:v>
                </c:pt>
                <c:pt idx="384">
                  <c:v>-1.9185237000000001E-7</c:v>
                </c:pt>
                <c:pt idx="385">
                  <c:v>-1.9185237000000001E-7</c:v>
                </c:pt>
                <c:pt idx="386">
                  <c:v>-1.9207927999999999E-7</c:v>
                </c:pt>
                <c:pt idx="387">
                  <c:v>-1.9251525999999999E-7</c:v>
                </c:pt>
                <c:pt idx="388">
                  <c:v>-1.9316029000000001E-7</c:v>
                </c:pt>
                <c:pt idx="389">
                  <c:v>-1.940144E-7</c:v>
                </c:pt>
                <c:pt idx="390">
                  <c:v>-1.940144E-7</c:v>
                </c:pt>
                <c:pt idx="391">
                  <c:v>-1.9505579E-7</c:v>
                </c:pt>
                <c:pt idx="392">
                  <c:v>-1.9629225E-7</c:v>
                </c:pt>
                <c:pt idx="393">
                  <c:v>-1.9772376000000001E-7</c:v>
                </c:pt>
                <c:pt idx="394">
                  <c:v>-1.9935036999999999E-7</c:v>
                </c:pt>
                <c:pt idx="395">
                  <c:v>-1.9935036999999999E-7</c:v>
                </c:pt>
                <c:pt idx="396">
                  <c:v>-2.0112647999999999E-7</c:v>
                </c:pt>
                <c:pt idx="397">
                  <c:v>-2.0306209E-7</c:v>
                </c:pt>
                <c:pt idx="398">
                  <c:v>-2.0515715999999999E-7</c:v>
                </c:pt>
                <c:pt idx="399">
                  <c:v>-2.0741171999999999E-7</c:v>
                </c:pt>
                <c:pt idx="400">
                  <c:v>-2.0741171999999999E-7</c:v>
                </c:pt>
                <c:pt idx="401">
                  <c:v>-2.0980568E-7</c:v>
                </c:pt>
                <c:pt idx="402">
                  <c:v>-2.1230943E-7</c:v>
                </c:pt>
                <c:pt idx="403">
                  <c:v>-2.1492301999999999E-7</c:v>
                </c:pt>
                <c:pt idx="404">
                  <c:v>-2.1764642E-7</c:v>
                </c:pt>
                <c:pt idx="405">
                  <c:v>-2.1764642E-7</c:v>
                </c:pt>
                <c:pt idx="406">
                  <c:v>-2.2048271999999999E-7</c:v>
                </c:pt>
                <c:pt idx="407">
                  <c:v>-2.2338502999999999E-7</c:v>
                </c:pt>
                <c:pt idx="408">
                  <c:v>-2.2635336E-7</c:v>
                </c:pt>
                <c:pt idx="409">
                  <c:v>-2.2938771E-7</c:v>
                </c:pt>
                <c:pt idx="410">
                  <c:v>-2.2938771E-7</c:v>
                </c:pt>
                <c:pt idx="411">
                  <c:v>-2.3249612999999999E-7</c:v>
                </c:pt>
                <c:pt idx="412">
                  <c:v>-2.3562391999999999E-7</c:v>
                </c:pt>
                <c:pt idx="413">
                  <c:v>-2.3877103999999997E-7</c:v>
                </c:pt>
                <c:pt idx="414">
                  <c:v>-2.4193752999999999E-7</c:v>
                </c:pt>
                <c:pt idx="415">
                  <c:v>-2.4193752999999999E-7</c:v>
                </c:pt>
                <c:pt idx="416">
                  <c:v>-2.4514662000000002E-7</c:v>
                </c:pt>
                <c:pt idx="417">
                  <c:v>-2.4832974000000001E-7</c:v>
                </c:pt>
                <c:pt idx="418">
                  <c:v>-2.5148690000000002E-7</c:v>
                </c:pt>
                <c:pt idx="419">
                  <c:v>-2.5461812999999998E-7</c:v>
                </c:pt>
                <c:pt idx="420">
                  <c:v>-2.5461812999999998E-7</c:v>
                </c:pt>
                <c:pt idx="421">
                  <c:v>-2.5775990000000001E-7</c:v>
                </c:pt>
                <c:pt idx="422">
                  <c:v>-2.6083290000000002E-7</c:v>
                </c:pt>
                <c:pt idx="423">
                  <c:v>-2.6383714000000001E-7</c:v>
                </c:pt>
                <c:pt idx="424">
                  <c:v>-2.6677261999999997E-7</c:v>
                </c:pt>
                <c:pt idx="425">
                  <c:v>-2.6677261999999997E-7</c:v>
                </c:pt>
                <c:pt idx="426">
                  <c:v>-2.6969815E-7</c:v>
                </c:pt>
                <c:pt idx="427">
                  <c:v>-2.7251664E-7</c:v>
                </c:pt>
                <c:pt idx="428">
                  <c:v>-2.7522804999999998E-7</c:v>
                </c:pt>
                <c:pt idx="429">
                  <c:v>-2.7783240000000002E-7</c:v>
                </c:pt>
                <c:pt idx="430">
                  <c:v>-2.7783240000000002E-7</c:v>
                </c:pt>
                <c:pt idx="431">
                  <c:v>-2.8040358000000001E-7</c:v>
                </c:pt>
                <c:pt idx="432">
                  <c:v>-2.8283403999999999E-7</c:v>
                </c:pt>
                <c:pt idx="433">
                  <c:v>-2.8512375E-7</c:v>
                </c:pt>
                <c:pt idx="434">
                  <c:v>-2.872727E-7</c:v>
                </c:pt>
                <c:pt idx="435">
                  <c:v>-2.872727E-7</c:v>
                </c:pt>
                <c:pt idx="436">
                  <c:v>-2.8938836999999999E-7</c:v>
                </c:pt>
                <c:pt idx="437">
                  <c:v>-2.9133520000000002E-7</c:v>
                </c:pt>
                <c:pt idx="438">
                  <c:v>-2.9311330000000002E-7</c:v>
                </c:pt>
                <c:pt idx="439">
                  <c:v>-2.9472255000000002E-7</c:v>
                </c:pt>
                <c:pt idx="440">
                  <c:v>-2.9472255000000002E-7</c:v>
                </c:pt>
                <c:pt idx="441">
                  <c:v>-2.9627637000000002E-7</c:v>
                </c:pt>
                <c:pt idx="442">
                  <c:v>-2.9765286000000002E-7</c:v>
                </c:pt>
                <c:pt idx="443">
                  <c:v>-2.9885200000000001E-7</c:v>
                </c:pt>
                <c:pt idx="444">
                  <c:v>-2.9987381999999998E-7</c:v>
                </c:pt>
                <c:pt idx="445">
                  <c:v>-2.9987381999999998E-7</c:v>
                </c:pt>
                <c:pt idx="446">
                  <c:v>-3.0083604000000002E-7</c:v>
                </c:pt>
                <c:pt idx="447">
                  <c:v>-3.0161880000000001E-7</c:v>
                </c:pt>
                <c:pt idx="448">
                  <c:v>-3.0222207999999999E-7</c:v>
                </c:pt>
                <c:pt idx="449">
                  <c:v>-3.0264589999999998E-7</c:v>
                </c:pt>
                <c:pt idx="450">
                  <c:v>-3.0264589999999998E-7</c:v>
                </c:pt>
                <c:pt idx="451">
                  <c:v>-3.0303139999999998E-7</c:v>
                </c:pt>
                <c:pt idx="452">
                  <c:v>-3.032651E-7</c:v>
                </c:pt>
                <c:pt idx="453">
                  <c:v>-3.0334694999999997E-7</c:v>
                </c:pt>
                <c:pt idx="454">
                  <c:v>-3.0327692E-7</c:v>
                </c:pt>
                <c:pt idx="455">
                  <c:v>-3.0327692E-7</c:v>
                </c:pt>
                <c:pt idx="456">
                  <c:v>-3.0317047999999998E-7</c:v>
                </c:pt>
                <c:pt idx="457">
                  <c:v>-3.0283999999999998E-7</c:v>
                </c:pt>
                <c:pt idx="458">
                  <c:v>-3.0228545999999998E-7</c:v>
                </c:pt>
                <c:pt idx="459">
                  <c:v>-3.0150683999999998E-7</c:v>
                </c:pt>
                <c:pt idx="460">
                  <c:v>-3.0150683999999998E-7</c:v>
                </c:pt>
                <c:pt idx="461">
                  <c:v>-3.0066158000000001E-7</c:v>
                </c:pt>
                <c:pt idx="462">
                  <c:v>-2.9959142000000001E-7</c:v>
                </c:pt>
                <c:pt idx="463">
                  <c:v>-2.9829638000000002E-7</c:v>
                </c:pt>
                <c:pt idx="464">
                  <c:v>-2.9677647999999998E-7</c:v>
                </c:pt>
                <c:pt idx="465">
                  <c:v>-2.9677647999999998E-7</c:v>
                </c:pt>
                <c:pt idx="466">
                  <c:v>-2.9517843999999998E-7</c:v>
                </c:pt>
                <c:pt idx="467">
                  <c:v>-2.9337155999999998E-7</c:v>
                </c:pt>
                <c:pt idx="468">
                  <c:v>-2.9135579999999999E-7</c:v>
                </c:pt>
                <c:pt idx="469">
                  <c:v>-2.8913120000000001E-7</c:v>
                </c:pt>
                <c:pt idx="470">
                  <c:v>-2.8913120000000001E-7</c:v>
                </c:pt>
                <c:pt idx="471">
                  <c:v>-2.8681765000000002E-7</c:v>
                </c:pt>
                <c:pt idx="472">
                  <c:v>-2.8431514999999998E-7</c:v>
                </c:pt>
                <c:pt idx="473">
                  <c:v>-2.8162369999999998E-7</c:v>
                </c:pt>
                <c:pt idx="474">
                  <c:v>-2.7874324000000002E-7</c:v>
                </c:pt>
                <c:pt idx="475">
                  <c:v>-2.7874324000000002E-7</c:v>
                </c:pt>
                <c:pt idx="476">
                  <c:v>-2.7579247000000002E-7</c:v>
                </c:pt>
                <c:pt idx="477">
                  <c:v>-2.7267605999999998E-7</c:v>
                </c:pt>
                <c:pt idx="478">
                  <c:v>-2.6939404E-7</c:v>
                </c:pt>
                <c:pt idx="479">
                  <c:v>-2.6594639999999999E-7</c:v>
                </c:pt>
                <c:pt idx="480">
                  <c:v>-2.6594639999999999E-7</c:v>
                </c:pt>
                <c:pt idx="481">
                  <c:v>-2.6245118000000002E-7</c:v>
                </c:pt>
                <c:pt idx="482">
                  <c:v>-2.5882107E-7</c:v>
                </c:pt>
                <c:pt idx="483">
                  <c:v>-2.5505604999999997E-7</c:v>
                </c:pt>
                <c:pt idx="484">
                  <c:v>-2.5115608E-7</c:v>
                </c:pt>
                <c:pt idx="485">
                  <c:v>-2.5115608E-7</c:v>
                </c:pt>
                <c:pt idx="486">
                  <c:v>-2.4723192E-7</c:v>
                </c:pt>
                <c:pt idx="487">
                  <c:v>-2.4321207000000001E-7</c:v>
                </c:pt>
                <c:pt idx="488">
                  <c:v>-2.3909655E-7</c:v>
                </c:pt>
                <c:pt idx="489">
                  <c:v>-2.3488536000000001E-7</c:v>
                </c:pt>
                <c:pt idx="490">
                  <c:v>-2.3488536000000001E-7</c:v>
                </c:pt>
                <c:pt idx="491">
                  <c:v>-2.3066721E-7</c:v>
                </c:pt>
                <c:pt idx="492">
                  <c:v>-2.2639427999999999E-7</c:v>
                </c:pt>
                <c:pt idx="493">
                  <c:v>-2.2206658999999999E-7</c:v>
                </c:pt>
                <c:pt idx="494">
                  <c:v>-2.1768413E-7</c:v>
                </c:pt>
                <c:pt idx="495">
                  <c:v>-2.1768413E-7</c:v>
                </c:pt>
                <c:pt idx="496">
                  <c:v>-2.1332645999999999E-7</c:v>
                </c:pt>
                <c:pt idx="497">
                  <c:v>-2.0895452000000001E-7</c:v>
                </c:pt>
                <c:pt idx="498">
                  <c:v>-2.0456834E-7</c:v>
                </c:pt>
                <c:pt idx="499">
                  <c:v>-2.0016792E-7</c:v>
                </c:pt>
                <c:pt idx="500">
                  <c:v>-2.0016792E-7</c:v>
                </c:pt>
                <c:pt idx="501">
                  <c:v>-1.9581870000000001E-7</c:v>
                </c:pt>
                <c:pt idx="502">
                  <c:v>-1.9149743000000001E-7</c:v>
                </c:pt>
                <c:pt idx="503">
                  <c:v>-1.8720410999999999E-7</c:v>
                </c:pt>
                <c:pt idx="504">
                  <c:v>-1.8293872000000001E-7</c:v>
                </c:pt>
                <c:pt idx="505">
                  <c:v>-1.8293872000000001E-7</c:v>
                </c:pt>
                <c:pt idx="506">
                  <c:v>-1.7875108000000001E-7</c:v>
                </c:pt>
                <c:pt idx="507">
                  <c:v>-1.7462880999999999E-7</c:v>
                </c:pt>
                <c:pt idx="508">
                  <c:v>-1.7057187999999999E-7</c:v>
                </c:pt>
                <c:pt idx="509">
                  <c:v>-1.665803E-7</c:v>
                </c:pt>
                <c:pt idx="510">
                  <c:v>-1.665803E-7</c:v>
                </c:pt>
                <c:pt idx="511">
                  <c:v>-1.6269567999999999E-7</c:v>
                </c:pt>
                <c:pt idx="512">
                  <c:v>-1.5890854999999999E-7</c:v>
                </c:pt>
                <c:pt idx="513">
                  <c:v>-1.5521889999999999E-7</c:v>
                </c:pt>
                <c:pt idx="514">
                  <c:v>-1.5162672E-7</c:v>
                </c:pt>
                <c:pt idx="515">
                  <c:v>-1.5162672E-7</c:v>
                </c:pt>
                <c:pt idx="516">
                  <c:v>-1.481664E-7</c:v>
                </c:pt>
                <c:pt idx="517">
                  <c:v>-1.4483054000000001E-7</c:v>
                </c:pt>
                <c:pt idx="518">
                  <c:v>-1.4161918000000001E-7</c:v>
                </c:pt>
                <c:pt idx="519">
                  <c:v>-1.3853231E-7</c:v>
                </c:pt>
                <c:pt idx="520">
                  <c:v>-1.3853231E-7</c:v>
                </c:pt>
                <c:pt idx="521">
                  <c:v>-1.3559657E-7</c:v>
                </c:pt>
                <c:pt idx="522">
                  <c:v>-1.3280438999999999E-7</c:v>
                </c:pt>
                <c:pt idx="523">
                  <c:v>-1.3015580000000001E-7</c:v>
                </c:pt>
                <c:pt idx="524">
                  <c:v>-1.2765081000000001E-7</c:v>
                </c:pt>
                <c:pt idx="525">
                  <c:v>-1.2765081000000001E-7</c:v>
                </c:pt>
                <c:pt idx="526">
                  <c:v>-1.2530717999999999E-7</c:v>
                </c:pt>
                <c:pt idx="527">
                  <c:v>-1.2312141000000001E-7</c:v>
                </c:pt>
                <c:pt idx="528">
                  <c:v>-1.2109348999999999E-7</c:v>
                </c:pt>
                <c:pt idx="529">
                  <c:v>-1.1922343000000001E-7</c:v>
                </c:pt>
                <c:pt idx="530">
                  <c:v>-1.1922343000000001E-7</c:v>
                </c:pt>
                <c:pt idx="531">
                  <c:v>-1.1751893000000001E-7</c:v>
                </c:pt>
                <c:pt idx="532">
                  <c:v>-1.1597487E-7</c:v>
                </c:pt>
                <c:pt idx="533">
                  <c:v>-1.1459125E-7</c:v>
                </c:pt>
                <c:pt idx="534">
                  <c:v>-1.13368074E-7</c:v>
                </c:pt>
                <c:pt idx="535">
                  <c:v>-1.13368074E-7</c:v>
                </c:pt>
                <c:pt idx="536">
                  <c:v>-1.1231492999999999E-7</c:v>
                </c:pt>
                <c:pt idx="537">
                  <c:v>-1.11417656E-7</c:v>
                </c:pt>
                <c:pt idx="538">
                  <c:v>-1.10676254E-7</c:v>
                </c:pt>
                <c:pt idx="539">
                  <c:v>-1.1009072399999999E-7</c:v>
                </c:pt>
                <c:pt idx="540">
                  <c:v>-1.1009072399999999E-7</c:v>
                </c:pt>
                <c:pt idx="541">
                  <c:v>-1.0967039E-7</c:v>
                </c:pt>
                <c:pt idx="542">
                  <c:v>-1.0939202E-7</c:v>
                </c:pt>
                <c:pt idx="543">
                  <c:v>-1.0925563E-7</c:v>
                </c:pt>
                <c:pt idx="544">
                  <c:v>-1.09261215E-7</c:v>
                </c:pt>
                <c:pt idx="545">
                  <c:v>-1.09261215E-7</c:v>
                </c:pt>
                <c:pt idx="546">
                  <c:v>-1.09401796E-7</c:v>
                </c:pt>
                <c:pt idx="547">
                  <c:v>-1.09664676E-7</c:v>
                </c:pt>
                <c:pt idx="548">
                  <c:v>-1.10049854E-7</c:v>
                </c:pt>
                <c:pt idx="549">
                  <c:v>-1.1055732999999999E-7</c:v>
                </c:pt>
                <c:pt idx="550">
                  <c:v>-1.1055732999999999E-7</c:v>
                </c:pt>
                <c:pt idx="551">
                  <c:v>-1.11183965E-7</c:v>
                </c:pt>
                <c:pt idx="552">
                  <c:v>-1.1191244999999999E-7</c:v>
                </c:pt>
                <c:pt idx="553">
                  <c:v>-1.1274279599999999E-7</c:v>
                </c:pt>
                <c:pt idx="554">
                  <c:v>-1.1367501E-7</c:v>
                </c:pt>
                <c:pt idx="555">
                  <c:v>-1.1367501E-7</c:v>
                </c:pt>
                <c:pt idx="556">
                  <c:v>-1.1472048000000001E-7</c:v>
                </c:pt>
                <c:pt idx="557">
                  <c:v>-1.1584176E-7</c:v>
                </c:pt>
                <c:pt idx="558">
                  <c:v>-1.17038844E-7</c:v>
                </c:pt>
                <c:pt idx="559">
                  <c:v>-1.1831172999999999E-7</c:v>
                </c:pt>
                <c:pt idx="560">
                  <c:v>-1.1831172999999999E-7</c:v>
                </c:pt>
                <c:pt idx="561">
                  <c:v>-1.1968154E-7</c:v>
                </c:pt>
                <c:pt idx="562">
                  <c:v>-1.2109858E-7</c:v>
                </c:pt>
                <c:pt idx="563">
                  <c:v>-1.2256286999999999E-7</c:v>
                </c:pt>
                <c:pt idx="564">
                  <c:v>-1.2407438000000001E-7</c:v>
                </c:pt>
                <c:pt idx="565">
                  <c:v>-1.2407438000000001E-7</c:v>
                </c:pt>
                <c:pt idx="566">
                  <c:v>-1.2566276999999999E-7</c:v>
                </c:pt>
                <c:pt idx="567">
                  <c:v>-1.2727033000000001E-7</c:v>
                </c:pt>
                <c:pt idx="568">
                  <c:v>-1.2889703E-7</c:v>
                </c:pt>
                <c:pt idx="569">
                  <c:v>-1.3054289E-7</c:v>
                </c:pt>
                <c:pt idx="570">
                  <c:v>-1.3054289E-7</c:v>
                </c:pt>
                <c:pt idx="571">
                  <c:v>-1.3224347000000001E-7</c:v>
                </c:pt>
                <c:pt idx="572">
                  <c:v>-1.339338E-7</c:v>
                </c:pt>
                <c:pt idx="573">
                  <c:v>-1.3561386000000001E-7</c:v>
                </c:pt>
                <c:pt idx="574">
                  <c:v>-1.3728368E-7</c:v>
                </c:pt>
                <c:pt idx="575">
                  <c:v>-1.3728368E-7</c:v>
                </c:pt>
                <c:pt idx="576">
                  <c:v>-1.3899203999999999E-7</c:v>
                </c:pt>
                <c:pt idx="577">
                  <c:v>-1.4066222E-7</c:v>
                </c:pt>
                <c:pt idx="578">
                  <c:v>-1.4229425E-7</c:v>
                </c:pt>
                <c:pt idx="579">
                  <c:v>-1.4388812999999999E-7</c:v>
                </c:pt>
                <c:pt idx="580">
                  <c:v>-1.4388812999999999E-7</c:v>
                </c:pt>
                <c:pt idx="581">
                  <c:v>-1.4550292E-7</c:v>
                </c:pt>
                <c:pt idx="582">
                  <c:v>-1.4705515E-7</c:v>
                </c:pt>
                <c:pt idx="583">
                  <c:v>-1.485448E-7</c:v>
                </c:pt>
                <c:pt idx="584">
                  <c:v>-1.4997188E-7</c:v>
                </c:pt>
                <c:pt idx="585">
                  <c:v>-1.4997188E-7</c:v>
                </c:pt>
                <c:pt idx="586">
                  <c:v>-1.5140627E-7</c:v>
                </c:pt>
                <c:pt idx="587">
                  <c:v>-1.5275387E-7</c:v>
                </c:pt>
                <c:pt idx="588">
                  <c:v>-1.5401469000000001E-7</c:v>
                </c:pt>
                <c:pt idx="589">
                  <c:v>-1.5518873E-7</c:v>
                </c:pt>
                <c:pt idx="590">
                  <c:v>-1.5518873E-7</c:v>
                </c:pt>
                <c:pt idx="591">
                  <c:v>-1.5636634E-7</c:v>
                </c:pt>
                <c:pt idx="592">
                  <c:v>-1.5743781000000001E-7</c:v>
                </c:pt>
                <c:pt idx="593">
                  <c:v>-1.5840317E-7</c:v>
                </c:pt>
                <c:pt idx="594">
                  <c:v>-1.5926240000000001E-7</c:v>
                </c:pt>
                <c:pt idx="595">
                  <c:v>-1.5926240000000001E-7</c:v>
                </c:pt>
                <c:pt idx="596">
                  <c:v>-1.6010988999999999E-7</c:v>
                </c:pt>
                <c:pt idx="597">
                  <c:v>-1.6084041000000001E-7</c:v>
                </c:pt>
                <c:pt idx="598">
                  <c:v>-1.6145394000000001E-7</c:v>
                </c:pt>
                <c:pt idx="599">
                  <c:v>-1.619505E-7</c:v>
                </c:pt>
                <c:pt idx="600">
                  <c:v>-1.619505E-7</c:v>
                </c:pt>
                <c:pt idx="601">
                  <c:v>-1.6243133000000001E-7</c:v>
                </c:pt>
                <c:pt idx="602">
                  <c:v>-1.6278388E-7</c:v>
                </c:pt>
                <c:pt idx="603">
                  <c:v>-1.6300814E-7</c:v>
                </c:pt>
                <c:pt idx="604">
                  <c:v>-1.6310409999999999E-7</c:v>
                </c:pt>
                <c:pt idx="605">
                  <c:v>-1.6310409999999999E-7</c:v>
                </c:pt>
                <c:pt idx="606">
                  <c:v>-1.6316946E-7</c:v>
                </c:pt>
                <c:pt idx="607">
                  <c:v>-1.6308589999999999E-7</c:v>
                </c:pt>
                <c:pt idx="608">
                  <c:v>-1.6285342E-7</c:v>
                </c:pt>
                <c:pt idx="609">
                  <c:v>-1.6247203E-7</c:v>
                </c:pt>
                <c:pt idx="610">
                  <c:v>-1.6247203E-7</c:v>
                </c:pt>
                <c:pt idx="611">
                  <c:v>-1.6206302000000001E-7</c:v>
                </c:pt>
                <c:pt idx="612">
                  <c:v>-1.6150618000000001E-7</c:v>
                </c:pt>
                <c:pt idx="613">
                  <c:v>-1.6080151999999999E-7</c:v>
                </c:pt>
                <c:pt idx="614">
                  <c:v>-1.5994901999999999E-7</c:v>
                </c:pt>
                <c:pt idx="615">
                  <c:v>-1.5994901999999999E-7</c:v>
                </c:pt>
                <c:pt idx="616">
                  <c:v>-1.5906376999999999E-7</c:v>
                </c:pt>
                <c:pt idx="617">
                  <c:v>-1.5803994E-7</c:v>
                </c:pt>
                <c:pt idx="618">
                  <c:v>-1.5687751999999999E-7</c:v>
                </c:pt>
                <c:pt idx="619">
                  <c:v>-1.5557652E-7</c:v>
                </c:pt>
                <c:pt idx="620">
                  <c:v>-1.5557652E-7</c:v>
                </c:pt>
                <c:pt idx="621">
                  <c:v>-1.542422E-7</c:v>
                </c:pt>
                <c:pt idx="622">
                  <c:v>-1.5277842999999999E-7</c:v>
                </c:pt>
                <c:pt idx="623">
                  <c:v>-1.5118516000000001E-7</c:v>
                </c:pt>
                <c:pt idx="624">
                  <c:v>-1.4946244E-7</c:v>
                </c:pt>
                <c:pt idx="625">
                  <c:v>-1.4946244E-7</c:v>
                </c:pt>
                <c:pt idx="626">
                  <c:v>-1.47714E-7</c:v>
                </c:pt>
                <c:pt idx="627">
                  <c:v>-1.4585093000000001E-7</c:v>
                </c:pt>
                <c:pt idx="628">
                  <c:v>-1.4387324999999999E-7</c:v>
                </c:pt>
                <c:pt idx="629">
                  <c:v>-1.4178093E-7</c:v>
                </c:pt>
                <c:pt idx="630">
                  <c:v>-1.4178093E-7</c:v>
                </c:pt>
                <c:pt idx="631">
                  <c:v>-1.3967300000000001E-7</c:v>
                </c:pt>
                <c:pt idx="632">
                  <c:v>-1.3746909999999999E-7</c:v>
                </c:pt>
                <c:pt idx="633">
                  <c:v>-1.3516924000000001E-7</c:v>
                </c:pt>
                <c:pt idx="634">
                  <c:v>-1.3277342000000001E-7</c:v>
                </c:pt>
                <c:pt idx="635">
                  <c:v>-1.3277342000000001E-7</c:v>
                </c:pt>
                <c:pt idx="636">
                  <c:v>-1.3037358000000001E-7</c:v>
                </c:pt>
                <c:pt idx="637">
                  <c:v>-1.2790020000000001E-7</c:v>
                </c:pt>
                <c:pt idx="638">
                  <c:v>-1.2535327E-7</c:v>
                </c:pt>
                <c:pt idx="639">
                  <c:v>-1.2273280000000001E-7</c:v>
                </c:pt>
                <c:pt idx="640">
                  <c:v>-1.2273280000000001E-7</c:v>
                </c:pt>
                <c:pt idx="641">
                  <c:v>-1.2012031999999999E-7</c:v>
                </c:pt>
                <c:pt idx="642">
                  <c:v>-1.1745954000000001E-7</c:v>
                </c:pt>
                <c:pt idx="643">
                  <c:v>-1.1475050000000001E-7</c:v>
                </c:pt>
                <c:pt idx="644">
                  <c:v>-1.1199317999999999E-7</c:v>
                </c:pt>
                <c:pt idx="645">
                  <c:v>-1.1199317999999999E-7</c:v>
                </c:pt>
                <c:pt idx="646">
                  <c:v>-1.0925628399999999E-7</c:v>
                </c:pt>
                <c:pt idx="647">
                  <c:v>-1.0649582E-7</c:v>
                </c:pt>
                <c:pt idx="648">
                  <c:v>-1.0371179E-7</c:v>
                </c:pt>
                <c:pt idx="649">
                  <c:v>-1.0090419499999999E-7</c:v>
                </c:pt>
                <c:pt idx="650">
                  <c:v>-1.0090419499999999E-7</c:v>
                </c:pt>
                <c:pt idx="651">
                  <c:v>-9.8136600000000005E-8</c:v>
                </c:pt>
                <c:pt idx="652">
                  <c:v>-9.5369370000000004E-8</c:v>
                </c:pt>
                <c:pt idx="653">
                  <c:v>-9.2602509999999995E-8</c:v>
                </c:pt>
                <c:pt idx="654">
                  <c:v>-8.9836020000000004E-8</c:v>
                </c:pt>
                <c:pt idx="655">
                  <c:v>-8.9836020000000004E-8</c:v>
                </c:pt>
                <c:pt idx="656">
                  <c:v>-8.71229E-8</c:v>
                </c:pt>
                <c:pt idx="657">
                  <c:v>-8.4432699999999996E-8</c:v>
                </c:pt>
                <c:pt idx="658">
                  <c:v>-8.1765434999999994E-8</c:v>
                </c:pt>
                <c:pt idx="659">
                  <c:v>-7.9121093999999994E-8</c:v>
                </c:pt>
                <c:pt idx="660">
                  <c:v>-7.9121093999999994E-8</c:v>
                </c:pt>
                <c:pt idx="661">
                  <c:v>-7.6545405000000002E-8</c:v>
                </c:pt>
                <c:pt idx="662">
                  <c:v>-7.4011225999999999E-8</c:v>
                </c:pt>
                <c:pt idx="663">
                  <c:v>-7.1518569999999995E-8</c:v>
                </c:pt>
                <c:pt idx="664">
                  <c:v>-6.9067419999999994E-8</c:v>
                </c:pt>
                <c:pt idx="665">
                  <c:v>-6.9067419999999994E-8</c:v>
                </c:pt>
                <c:pt idx="666">
                  <c:v>-6.6694895000000006E-8</c:v>
                </c:pt>
                <c:pt idx="667">
                  <c:v>-6.4378429999999994E-8</c:v>
                </c:pt>
                <c:pt idx="668">
                  <c:v>-6.2118049999999997E-8</c:v>
                </c:pt>
                <c:pt idx="669">
                  <c:v>-5.9913730000000003E-8</c:v>
                </c:pt>
                <c:pt idx="670">
                  <c:v>-5.9913730000000003E-8</c:v>
                </c:pt>
                <c:pt idx="671">
                  <c:v>-5.7796683E-8</c:v>
                </c:pt>
                <c:pt idx="672">
                  <c:v>-5.5745723000000003E-8</c:v>
                </c:pt>
                <c:pt idx="673">
                  <c:v>-5.3760845999999998E-8</c:v>
                </c:pt>
                <c:pt idx="674">
                  <c:v>-5.1842053999999999E-8</c:v>
                </c:pt>
                <c:pt idx="675">
                  <c:v>-5.1842053999999999E-8</c:v>
                </c:pt>
                <c:pt idx="676">
                  <c:v>-5.0011600000000003E-8</c:v>
                </c:pt>
                <c:pt idx="677">
                  <c:v>-4.8252765000000003E-8</c:v>
                </c:pt>
                <c:pt idx="678">
                  <c:v>-4.6565549999999997E-8</c:v>
                </c:pt>
                <c:pt idx="679">
                  <c:v>-4.4949952999999997E-8</c:v>
                </c:pt>
                <c:pt idx="680">
                  <c:v>-4.4949952999999997E-8</c:v>
                </c:pt>
                <c:pt idx="681">
                  <c:v>-4.3423869999999997E-8</c:v>
                </c:pt>
                <c:pt idx="682">
                  <c:v>-4.196959E-8</c:v>
                </c:pt>
                <c:pt idx="683">
                  <c:v>-4.0587099999999997E-8</c:v>
                </c:pt>
                <c:pt idx="684">
                  <c:v>-3.9276414999999997E-8</c:v>
                </c:pt>
                <c:pt idx="685">
                  <c:v>-3.9276414999999997E-8</c:v>
                </c:pt>
                <c:pt idx="686">
                  <c:v>-3.8052370000000001E-8</c:v>
                </c:pt>
                <c:pt idx="687">
                  <c:v>-3.6896648000000003E-8</c:v>
                </c:pt>
                <c:pt idx="688">
                  <c:v>-3.5809243999999998E-8</c:v>
                </c:pt>
                <c:pt idx="689">
                  <c:v>-3.4790164999999999E-8</c:v>
                </c:pt>
                <c:pt idx="690">
                  <c:v>-3.4790164999999999E-8</c:v>
                </c:pt>
                <c:pt idx="691">
                  <c:v>-3.3852430000000002E-8</c:v>
                </c:pt>
                <c:pt idx="692">
                  <c:v>-3.2976725E-8</c:v>
                </c:pt>
                <c:pt idx="693">
                  <c:v>-3.2163053999999999E-8</c:v>
                </c:pt>
                <c:pt idx="694">
                  <c:v>-3.1411417E-8</c:v>
                </c:pt>
                <c:pt idx="695">
                  <c:v>-3.1411417E-8</c:v>
                </c:pt>
                <c:pt idx="696">
                  <c:v>-3.0732219999999998E-8</c:v>
                </c:pt>
                <c:pt idx="697">
                  <c:v>-3.0106349999999997E-8</c:v>
                </c:pt>
                <c:pt idx="698">
                  <c:v>-2.9533801000000001E-8</c:v>
                </c:pt>
                <c:pt idx="699">
                  <c:v>-2.9014580000000001E-8</c:v>
                </c:pt>
                <c:pt idx="700">
                  <c:v>-2.9014580000000001E-8</c:v>
                </c:pt>
                <c:pt idx="701">
                  <c:v>-2.8560017000000001E-8</c:v>
                </c:pt>
                <c:pt idx="702">
                  <c:v>-2.8148674999999998E-8</c:v>
                </c:pt>
                <c:pt idx="703">
                  <c:v>-2.7780552999999999E-8</c:v>
                </c:pt>
                <c:pt idx="704">
                  <c:v>-2.7455654E-8</c:v>
                </c:pt>
                <c:pt idx="705">
                  <c:v>-2.7455654E-8</c:v>
                </c:pt>
                <c:pt idx="706">
                  <c:v>-2.7185461E-8</c:v>
                </c:pt>
                <c:pt idx="707">
                  <c:v>-2.6947387000000001E-8</c:v>
                </c:pt>
                <c:pt idx="708">
                  <c:v>-2.6741429999999999E-8</c:v>
                </c:pt>
                <c:pt idx="709">
                  <c:v>-2.6567589999999998E-8</c:v>
                </c:pt>
                <c:pt idx="710">
                  <c:v>-2.6567589999999998E-8</c:v>
                </c:pt>
                <c:pt idx="711">
                  <c:v>-2.6440954E-8</c:v>
                </c:pt>
                <c:pt idx="712">
                  <c:v>-2.6335169999999999E-8</c:v>
                </c:pt>
                <c:pt idx="713">
                  <c:v>-2.6250235999999999E-8</c:v>
                </c:pt>
                <c:pt idx="714">
                  <c:v>-2.6186151999999999E-8</c:v>
                </c:pt>
                <c:pt idx="715">
                  <c:v>-2.6186151999999999E-8</c:v>
                </c:pt>
                <c:pt idx="716">
                  <c:v>-2.6159224000000001E-8</c:v>
                </c:pt>
                <c:pt idx="717">
                  <c:v>-2.6142720000000001E-8</c:v>
                </c:pt>
                <c:pt idx="718">
                  <c:v>-2.6136638000000001E-8</c:v>
                </c:pt>
                <c:pt idx="719">
                  <c:v>-2.6140979999999999E-8</c:v>
                </c:pt>
                <c:pt idx="720">
                  <c:v>-2.6140979999999999E-8</c:v>
                </c:pt>
                <c:pt idx="721">
                  <c:v>-2.6173824E-8</c:v>
                </c:pt>
                <c:pt idx="722">
                  <c:v>-2.6206993999999999E-8</c:v>
                </c:pt>
                <c:pt idx="723">
                  <c:v>-2.6240492E-8</c:v>
                </c:pt>
                <c:pt idx="724">
                  <c:v>-2.6274315999999999E-8</c:v>
                </c:pt>
                <c:pt idx="725">
                  <c:v>-2.6274315999999999E-8</c:v>
                </c:pt>
                <c:pt idx="726">
                  <c:v>-2.6328909000000001E-8</c:v>
                </c:pt>
                <c:pt idx="727">
                  <c:v>-2.6374773E-8</c:v>
                </c:pt>
                <c:pt idx="728">
                  <c:v>-2.6411908999999999E-8</c:v>
                </c:pt>
                <c:pt idx="729">
                  <c:v>-2.6440316999999999E-8</c:v>
                </c:pt>
                <c:pt idx="730">
                  <c:v>-2.6440316999999999E-8</c:v>
                </c:pt>
                <c:pt idx="731">
                  <c:v>-2.6482674000000002E-8</c:v>
                </c:pt>
                <c:pt idx="732">
                  <c:v>-2.6508716999999998E-8</c:v>
                </c:pt>
                <c:pt idx="733">
                  <c:v>-2.6518450000000001E-8</c:v>
                </c:pt>
                <c:pt idx="734">
                  <c:v>-2.6511870000000001E-8</c:v>
                </c:pt>
                <c:pt idx="735">
                  <c:v>-2.6511870000000001E-8</c:v>
                </c:pt>
                <c:pt idx="736">
                  <c:v>-2.6513419999999999E-8</c:v>
                </c:pt>
                <c:pt idx="737">
                  <c:v>-2.6492582E-8</c:v>
                </c:pt>
                <c:pt idx="738">
                  <c:v>-2.6449353000000001E-8</c:v>
                </c:pt>
                <c:pt idx="739">
                  <c:v>-2.6383734000000001E-8</c:v>
                </c:pt>
                <c:pt idx="740">
                  <c:v>-2.6383734000000001E-8</c:v>
                </c:pt>
                <c:pt idx="741">
                  <c:v>-2.6322309999999999E-8</c:v>
                </c:pt>
                <c:pt idx="742">
                  <c:v>-2.6234196999999998E-8</c:v>
                </c:pt>
                <c:pt idx="743">
                  <c:v>-2.6119393E-8</c:v>
                </c:pt>
                <c:pt idx="744">
                  <c:v>-2.5977900000000001E-8</c:v>
                </c:pt>
                <c:pt idx="745">
                  <c:v>-2.5977900000000001E-8</c:v>
                </c:pt>
                <c:pt idx="746">
                  <c:v>-2.5837839000000001E-8</c:v>
                </c:pt>
                <c:pt idx="747">
                  <c:v>-2.5669072E-8</c:v>
                </c:pt>
                <c:pt idx="748">
                  <c:v>-2.5471597999999999E-8</c:v>
                </c:pt>
                <c:pt idx="749">
                  <c:v>-2.524542E-8</c:v>
                </c:pt>
                <c:pt idx="750">
                  <c:v>-2.524542E-8</c:v>
                </c:pt>
                <c:pt idx="751">
                  <c:v>-2.5018827999999999E-8</c:v>
                </c:pt>
                <c:pt idx="752">
                  <c:v>-2.4763462E-8</c:v>
                </c:pt>
                <c:pt idx="753">
                  <c:v>-2.447932E-8</c:v>
                </c:pt>
                <c:pt idx="754">
                  <c:v>-2.4166403999999999E-8</c:v>
                </c:pt>
                <c:pt idx="755">
                  <c:v>-2.4166403999999999E-8</c:v>
                </c:pt>
                <c:pt idx="756">
                  <c:v>-2.3853762E-8</c:v>
                </c:pt>
                <c:pt idx="757">
                  <c:v>-2.35141E-8</c:v>
                </c:pt>
                <c:pt idx="758">
                  <c:v>-2.3147414999999999E-8</c:v>
                </c:pt>
                <c:pt idx="759">
                  <c:v>-2.275371E-8</c:v>
                </c:pt>
                <c:pt idx="760">
                  <c:v>-2.275371E-8</c:v>
                </c:pt>
                <c:pt idx="761">
                  <c:v>-2.2361552999999998E-8</c:v>
                </c:pt>
                <c:pt idx="762">
                  <c:v>-2.1946090999999999E-8</c:v>
                </c:pt>
                <c:pt idx="763">
                  <c:v>-2.1507330000000001E-8</c:v>
                </c:pt>
                <c:pt idx="764">
                  <c:v>-2.1045262999999999E-8</c:v>
                </c:pt>
                <c:pt idx="765">
                  <c:v>-2.1045262999999999E-8</c:v>
                </c:pt>
                <c:pt idx="766">
                  <c:v>-2.0586915E-8</c:v>
                </c:pt>
                <c:pt idx="767">
                  <c:v>-2.0110223000000001E-8</c:v>
                </c:pt>
                <c:pt idx="768">
                  <c:v>-1.9615186E-8</c:v>
                </c:pt>
                <c:pt idx="769">
                  <c:v>-1.9101803000000001E-8</c:v>
                </c:pt>
                <c:pt idx="770">
                  <c:v>-1.9101803000000001E-8</c:v>
                </c:pt>
                <c:pt idx="771">
                  <c:v>-1.8595419E-8</c:v>
                </c:pt>
                <c:pt idx="772">
                  <c:v>-1.8076382999999999E-8</c:v>
                </c:pt>
                <c:pt idx="773">
                  <c:v>-1.7544691E-8</c:v>
                </c:pt>
                <c:pt idx="774">
                  <c:v>-1.7000347999999998E-8</c:v>
                </c:pt>
                <c:pt idx="775">
                  <c:v>-1.7000347999999998E-8</c:v>
                </c:pt>
                <c:pt idx="776">
                  <c:v>-1.6466369999999999E-8</c:v>
                </c:pt>
                <c:pt idx="777">
                  <c:v>-1.5925779999999999E-8</c:v>
                </c:pt>
                <c:pt idx="778">
                  <c:v>-1.5378576999999999E-8</c:v>
                </c:pt>
                <c:pt idx="779">
                  <c:v>-1.4824762000000001E-8</c:v>
                </c:pt>
                <c:pt idx="780">
                  <c:v>-1.4824762000000001E-8</c:v>
                </c:pt>
                <c:pt idx="781">
                  <c:v>-1.4284467999999999E-8</c:v>
                </c:pt>
                <c:pt idx="782">
                  <c:v>-1.3743381E-8</c:v>
                </c:pt>
                <c:pt idx="783">
                  <c:v>-1.3201502E-8</c:v>
                </c:pt>
                <c:pt idx="784">
                  <c:v>-1.265883E-8</c:v>
                </c:pt>
                <c:pt idx="785">
                  <c:v>-1.265883E-8</c:v>
                </c:pt>
                <c:pt idx="786">
                  <c:v>-1.2132653E-8</c:v>
                </c:pt>
                <c:pt idx="787">
                  <c:v>-1.1610764E-8</c:v>
                </c:pt>
                <c:pt idx="788">
                  <c:v>-1.1093162999999999E-8</c:v>
                </c:pt>
                <c:pt idx="789">
                  <c:v>-1.0579848999999999E-8</c:v>
                </c:pt>
                <c:pt idx="790">
                  <c:v>-1.0579848999999999E-8</c:v>
                </c:pt>
                <c:pt idx="791">
                  <c:v>-1.00851905E-8</c:v>
                </c:pt>
                <c:pt idx="792">
                  <c:v>-9.5989289999999993E-9</c:v>
                </c:pt>
                <c:pt idx="793">
                  <c:v>-9.121064E-9</c:v>
                </c:pt>
                <c:pt idx="794">
                  <c:v>-8.6515950000000003E-9</c:v>
                </c:pt>
                <c:pt idx="795">
                  <c:v>-8.6515950000000003E-9</c:v>
                </c:pt>
                <c:pt idx="796">
                  <c:v>-8.2017895000000003E-9</c:v>
                </c:pt>
                <c:pt idx="797">
                  <c:v>-7.7633400000000006E-9</c:v>
                </c:pt>
                <c:pt idx="798">
                  <c:v>-7.3362467000000004E-9</c:v>
                </c:pt>
                <c:pt idx="799">
                  <c:v>-6.9205079999999999E-9</c:v>
                </c:pt>
                <c:pt idx="800">
                  <c:v>-6.9205079999999999E-9</c:v>
                </c:pt>
                <c:pt idx="801">
                  <c:v>-6.5244800000000002E-9</c:v>
                </c:pt>
                <c:pt idx="802">
                  <c:v>-6.1414894999999999E-9</c:v>
                </c:pt>
                <c:pt idx="803">
                  <c:v>-5.771537E-9</c:v>
                </c:pt>
                <c:pt idx="804">
                  <c:v>-5.4146224999999996E-9</c:v>
                </c:pt>
                <c:pt idx="805">
                  <c:v>-5.4146224999999996E-9</c:v>
                </c:pt>
                <c:pt idx="806">
                  <c:v>-5.0766022000000003E-9</c:v>
                </c:pt>
                <c:pt idx="807">
                  <c:v>-4.7521533000000002E-9</c:v>
                </c:pt>
                <c:pt idx="808">
                  <c:v>-4.4412752999999999E-9</c:v>
                </c:pt>
                <c:pt idx="809">
                  <c:v>-4.1439689999999998E-9</c:v>
                </c:pt>
                <c:pt idx="810">
                  <c:v>-4.1439689999999998E-9</c:v>
                </c:pt>
                <c:pt idx="811">
                  <c:v>-3.8641020000000001E-9</c:v>
                </c:pt>
                <c:pt idx="812">
                  <c:v>-3.5973442E-9</c:v>
                </c:pt>
                <c:pt idx="813">
                  <c:v>-3.3436955000000002E-9</c:v>
                </c:pt>
                <c:pt idx="814">
                  <c:v>-3.1031557000000001E-9</c:v>
                </c:pt>
                <c:pt idx="815">
                  <c:v>-3.1031557000000001E-9</c:v>
                </c:pt>
                <c:pt idx="816">
                  <c:v>-2.8781775000000001E-9</c:v>
                </c:pt>
                <c:pt idx="817">
                  <c:v>-2.6651734000000001E-9</c:v>
                </c:pt>
                <c:pt idx="818">
                  <c:v>-2.4641430999999999E-9</c:v>
                </c:pt>
                <c:pt idx="819">
                  <c:v>-2.2750870000000001E-9</c:v>
                </c:pt>
                <c:pt idx="820">
                  <c:v>-2.2750870000000001E-9</c:v>
                </c:pt>
                <c:pt idx="821">
                  <c:v>-2.0993175999999998E-9</c:v>
                </c:pt>
                <c:pt idx="822">
                  <c:v>-1.933984E-9</c:v>
                </c:pt>
                <c:pt idx="823">
                  <c:v>-1.7790860999999999E-9</c:v>
                </c:pt>
                <c:pt idx="824">
                  <c:v>-1.6346239000000001E-9</c:v>
                </c:pt>
                <c:pt idx="825">
                  <c:v>-1.6346239000000001E-9</c:v>
                </c:pt>
                <c:pt idx="826">
                  <c:v>-1.5010633E-9</c:v>
                </c:pt>
                <c:pt idx="827">
                  <c:v>-1.376209E-9</c:v>
                </c:pt>
                <c:pt idx="828">
                  <c:v>-1.2600612000000001E-9</c:v>
                </c:pt>
                <c:pt idx="829">
                  <c:v>-1.1526197E-9</c:v>
                </c:pt>
                <c:pt idx="830">
                  <c:v>-1.1526197E-9</c:v>
                </c:pt>
                <c:pt idx="831">
                  <c:v>-1.0538487E-9</c:v>
                </c:pt>
                <c:pt idx="832">
                  <c:v>-9.6204929999999999E-10</c:v>
                </c:pt>
                <c:pt idx="833">
                  <c:v>-8.7722163000000002E-10</c:v>
                </c:pt>
                <c:pt idx="834">
                  <c:v>-7.9936550000000001E-10</c:v>
                </c:pt>
                <c:pt idx="835">
                  <c:v>-7.9936550000000001E-10</c:v>
                </c:pt>
                <c:pt idx="836">
                  <c:v>-7.281983E-10</c:v>
                </c:pt>
                <c:pt idx="837">
                  <c:v>-6.6241834000000002E-10</c:v>
                </c:pt>
                <c:pt idx="838">
                  <c:v>-6.0202559999999998E-10</c:v>
                </c:pt>
                <c:pt idx="839">
                  <c:v>-5.4702014999999998E-10</c:v>
                </c:pt>
                <c:pt idx="840">
                  <c:v>-5.4702014999999998E-10</c:v>
                </c:pt>
                <c:pt idx="841">
                  <c:v>-4.9702585999999995E-10</c:v>
                </c:pt>
                <c:pt idx="842">
                  <c:v>-4.5105399999999999E-10</c:v>
                </c:pt>
                <c:pt idx="843">
                  <c:v>-4.0910447000000002E-10</c:v>
                </c:pt>
                <c:pt idx="844">
                  <c:v>-3.7117733999999999E-10</c:v>
                </c:pt>
                <c:pt idx="845">
                  <c:v>-3.7117733999999999E-10</c:v>
                </c:pt>
                <c:pt idx="846">
                  <c:v>-3.3688981999999999E-10</c:v>
                </c:pt>
                <c:pt idx="847">
                  <c:v>-3.0550767000000003E-10</c:v>
                </c:pt>
                <c:pt idx="848">
                  <c:v>-2.770309E-10</c:v>
                </c:pt>
                <c:pt idx="849">
                  <c:v>-2.5145952000000001E-10</c:v>
                </c:pt>
                <c:pt idx="850">
                  <c:v>-2.5145952000000001E-10</c:v>
                </c:pt>
                <c:pt idx="851">
                  <c:v>-2.2845939999999999E-10</c:v>
                </c:pt>
                <c:pt idx="852">
                  <c:v>-2.0749065999999999E-10</c:v>
                </c:pt>
                <c:pt idx="853">
                  <c:v>-1.8855334E-10</c:v>
                </c:pt>
                <c:pt idx="854">
                  <c:v>-1.7164742000000001E-10</c:v>
                </c:pt>
                <c:pt idx="855">
                  <c:v>-1.7164742000000001E-10</c:v>
                </c:pt>
                <c:pt idx="856">
                  <c:v>-1.5651638E-10</c:v>
                </c:pt>
                <c:pt idx="857">
                  <c:v>-1.4276149999999999E-10</c:v>
                </c:pt>
                <c:pt idx="858">
                  <c:v>-1.3038278999999999E-10</c:v>
                </c:pt>
                <c:pt idx="859">
                  <c:v>-1.1938023E-10</c:v>
                </c:pt>
                <c:pt idx="860">
                  <c:v>-1.1938023E-10</c:v>
                </c:pt>
                <c:pt idx="861">
                  <c:v>-1.0957788E-10</c:v>
                </c:pt>
                <c:pt idx="862">
                  <c:v>-1.00678604E-10</c:v>
                </c:pt>
                <c:pt idx="863">
                  <c:v>-9.2682395999999997E-11</c:v>
                </c:pt>
                <c:pt idx="864">
                  <c:v>-8.5589250000000005E-11</c:v>
                </c:pt>
                <c:pt idx="865">
                  <c:v>-8.5589250000000005E-11</c:v>
                </c:pt>
                <c:pt idx="866">
                  <c:v>-7.92927E-11</c:v>
                </c:pt>
                <c:pt idx="867">
                  <c:v>-7.3569935000000005E-11</c:v>
                </c:pt>
                <c:pt idx="868">
                  <c:v>-6.8420956000000004E-11</c:v>
                </c:pt>
                <c:pt idx="869">
                  <c:v>-6.3845770000000005E-11</c:v>
                </c:pt>
                <c:pt idx="870">
                  <c:v>-6.3845770000000005E-11</c:v>
                </c:pt>
                <c:pt idx="871">
                  <c:v>-5.978992E-11</c:v>
                </c:pt>
                <c:pt idx="872">
                  <c:v>-5.6085844000000002E-11</c:v>
                </c:pt>
                <c:pt idx="873">
                  <c:v>-5.2733532999999999E-11</c:v>
                </c:pt>
                <c:pt idx="874">
                  <c:v>-4.9732984999999997E-11</c:v>
                </c:pt>
                <c:pt idx="875">
                  <c:v>-4.9732984999999997E-11</c:v>
                </c:pt>
                <c:pt idx="876">
                  <c:v>-4.7071766999999998E-11</c:v>
                </c:pt>
                <c:pt idx="877">
                  <c:v>-4.4617305999999999E-11</c:v>
                </c:pt>
                <c:pt idx="878">
                  <c:v>-4.2369604000000002E-11</c:v>
                </c:pt>
                <c:pt idx="879">
                  <c:v>-4.0328664000000002E-11</c:v>
                </c:pt>
                <c:pt idx="880">
                  <c:v>-4.0328664000000002E-11</c:v>
                </c:pt>
                <c:pt idx="881">
                  <c:v>-3.8510916999999998E-11</c:v>
                </c:pt>
                <c:pt idx="882">
                  <c:v>-3.6808449999999997E-11</c:v>
                </c:pt>
                <c:pt idx="883">
                  <c:v>-3.5221263000000001E-11</c:v>
                </c:pt>
                <c:pt idx="884">
                  <c:v>-3.3749359999999999E-11</c:v>
                </c:pt>
                <c:pt idx="885">
                  <c:v>-3.3749359999999999E-11</c:v>
                </c:pt>
                <c:pt idx="886">
                  <c:v>-3.2426634E-11</c:v>
                </c:pt>
                <c:pt idx="887">
                  <c:v>-3.1163769999999997E-11</c:v>
                </c:pt>
                <c:pt idx="888">
                  <c:v>-2.9960767000000002E-11</c:v>
                </c:pt>
                <c:pt idx="889">
                  <c:v>-2.8817628999999998E-11</c:v>
                </c:pt>
                <c:pt idx="890">
                  <c:v>-2.8817628999999998E-11</c:v>
                </c:pt>
                <c:pt idx="891">
                  <c:v>-2.777887E-11</c:v>
                </c:pt>
                <c:pt idx="892">
                  <c:v>-2.6768460000000001E-11</c:v>
                </c:pt>
                <c:pt idx="893">
                  <c:v>-2.5786403E-11</c:v>
                </c:pt>
                <c:pt idx="894">
                  <c:v>-2.4832695000000001E-11</c:v>
                </c:pt>
                <c:pt idx="895">
                  <c:v>-2.4832695000000001E-11</c:v>
                </c:pt>
                <c:pt idx="896">
                  <c:v>-2.3955941E-11</c:v>
                </c:pt>
                <c:pt idx="897">
                  <c:v>-2.3091605E-11</c:v>
                </c:pt>
                <c:pt idx="898">
                  <c:v>-2.2239685999999999E-11</c:v>
                </c:pt>
                <c:pt idx="899">
                  <c:v>-2.1400182E-11</c:v>
                </c:pt>
                <c:pt idx="900">
                  <c:v>-2.1400182E-11</c:v>
                </c:pt>
                <c:pt idx="901">
                  <c:v>-2.0620350000000001E-11</c:v>
                </c:pt>
                <c:pt idx="902">
                  <c:v>-1.9846335999999999E-11</c:v>
                </c:pt>
                <c:pt idx="903">
                  <c:v>-1.9078142E-11</c:v>
                </c:pt>
                <c:pt idx="904">
                  <c:v>-1.8315766E-11</c:v>
                </c:pt>
                <c:pt idx="905">
                  <c:v>-1.8315766E-11</c:v>
                </c:pt>
                <c:pt idx="906">
                  <c:v>-1.7602975000000001E-11</c:v>
                </c:pt>
                <c:pt idx="907">
                  <c:v>-1.6894614E-11</c:v>
                </c:pt>
                <c:pt idx="908">
                  <c:v>-1.6190686E-11</c:v>
                </c:pt>
                <c:pt idx="909">
                  <c:v>-1.5491190000000002E-11</c:v>
                </c:pt>
                <c:pt idx="910">
                  <c:v>-1.5491190000000002E-11</c:v>
                </c:pt>
                <c:pt idx="911">
                  <c:v>-1.4835306999999999E-11</c:v>
                </c:pt>
                <c:pt idx="912">
                  <c:v>-1.4185166E-11</c:v>
                </c:pt>
                <c:pt idx="913">
                  <c:v>-1.35407675E-11</c:v>
                </c:pt>
                <c:pt idx="914">
                  <c:v>-1.290211E-11</c:v>
                </c:pt>
                <c:pt idx="915">
                  <c:v>-1.290211E-11</c:v>
                </c:pt>
                <c:pt idx="916">
                  <c:v>-1.2303269000000001E-11</c:v>
                </c:pt>
                <c:pt idx="917">
                  <c:v>-1.17125875E-11</c:v>
                </c:pt>
                <c:pt idx="918">
                  <c:v>-1.1130067E-11</c:v>
                </c:pt>
                <c:pt idx="919">
                  <c:v>-1.05557065E-11</c:v>
                </c:pt>
                <c:pt idx="920">
                  <c:v>-1.05557065E-11</c:v>
                </c:pt>
                <c:pt idx="921">
                  <c:v>-1.0017882E-11</c:v>
                </c:pt>
                <c:pt idx="922">
                  <c:v>-9.4906749999999996E-12</c:v>
                </c:pt>
                <c:pt idx="923">
                  <c:v>-8.9740844999999998E-12</c:v>
                </c:pt>
                <c:pt idx="924">
                  <c:v>-8.4681125000000002E-12</c:v>
                </c:pt>
                <c:pt idx="925">
                  <c:v>-8.4681125000000002E-12</c:v>
                </c:pt>
                <c:pt idx="926">
                  <c:v>-7.995584E-12</c:v>
                </c:pt>
                <c:pt idx="927">
                  <c:v>-7.5355130000000002E-12</c:v>
                </c:pt>
                <c:pt idx="928">
                  <c:v>-7.0878990000000004E-12</c:v>
                </c:pt>
                <c:pt idx="929">
                  <c:v>-6.6527417000000004E-12</c:v>
                </c:pt>
                <c:pt idx="930">
                  <c:v>-6.6527417000000004E-12</c:v>
                </c:pt>
                <c:pt idx="931">
                  <c:v>-6.2476859999999997E-12</c:v>
                </c:pt>
                <c:pt idx="932">
                  <c:v>-5.8562434E-12</c:v>
                </c:pt>
                <c:pt idx="933">
                  <c:v>-5.4784139999999998E-12</c:v>
                </c:pt>
                <c:pt idx="934">
                  <c:v>-5.1141973000000002E-12</c:v>
                </c:pt>
                <c:pt idx="935">
                  <c:v>-5.1141973000000002E-12</c:v>
                </c:pt>
                <c:pt idx="936">
                  <c:v>-4.7757422999999997E-12</c:v>
                </c:pt>
                <c:pt idx="937">
                  <c:v>-4.4511213000000001E-12</c:v>
                </c:pt>
                <c:pt idx="938">
                  <c:v>-4.1403347999999999E-12</c:v>
                </c:pt>
                <c:pt idx="939">
                  <c:v>-3.8433819999999997E-12</c:v>
                </c:pt>
                <c:pt idx="940">
                  <c:v>-3.8433819999999997E-12</c:v>
                </c:pt>
                <c:pt idx="941">
                  <c:v>-3.5684850999999999E-12</c:v>
                </c:pt>
                <c:pt idx="942">
                  <c:v>-3.3067352999999998E-12</c:v>
                </c:pt>
                <c:pt idx="943">
                  <c:v>-3.0581323000000001E-12</c:v>
                </c:pt>
                <c:pt idx="944">
                  <c:v>-2.8226765999999999E-12</c:v>
                </c:pt>
                <c:pt idx="945">
                  <c:v>-2.8226765999999999E-12</c:v>
                </c:pt>
                <c:pt idx="946">
                  <c:v>-2.6055903999999998E-12</c:v>
                </c:pt>
                <c:pt idx="947">
                  <c:v>-2.4002670000000001E-12</c:v>
                </c:pt>
                <c:pt idx="948">
                  <c:v>-2.2067063999999999E-12</c:v>
                </c:pt>
                <c:pt idx="949">
                  <c:v>-2.0249085E-12</c:v>
                </c:pt>
                <c:pt idx="950">
                  <c:v>-2.0249085E-12</c:v>
                </c:pt>
                <c:pt idx="951">
                  <c:v>-1.8583341999999998E-12</c:v>
                </c:pt>
                <c:pt idx="952">
                  <c:v>-1.7018321E-12</c:v>
                </c:pt>
                <c:pt idx="953">
                  <c:v>-1.5554022999999999E-12</c:v>
                </c:pt>
                <c:pt idx="954">
                  <c:v>-1.4190446E-12</c:v>
                </c:pt>
                <c:pt idx="955">
                  <c:v>-1.4190446E-12</c:v>
                </c:pt>
                <c:pt idx="956">
                  <c:v>-1.2945649000000001E-12</c:v>
                </c:pt>
                <c:pt idx="957">
                  <c:v>-1.1783669E-12</c:v>
                </c:pt>
                <c:pt idx="958">
                  <c:v>-1.0704502999999999E-12</c:v>
                </c:pt>
                <c:pt idx="959">
                  <c:v>-9.7081519999999995E-13</c:v>
                </c:pt>
                <c:pt idx="960">
                  <c:v>-9.7081519999999995E-13</c:v>
                </c:pt>
                <c:pt idx="961">
                  <c:v>-8.8047315999999997E-13</c:v>
                </c:pt>
                <c:pt idx="962">
                  <c:v>-7.9665023000000001E-13</c:v>
                </c:pt>
                <c:pt idx="963">
                  <c:v>-7.1934646000000002E-13</c:v>
                </c:pt>
                <c:pt idx="964">
                  <c:v>-6.4856180000000004E-13</c:v>
                </c:pt>
                <c:pt idx="965">
                  <c:v>-6.4856180000000004E-13</c:v>
                </c:pt>
                <c:pt idx="966">
                  <c:v>-5.8464686000000002E-13</c:v>
                </c:pt>
                <c:pt idx="967">
                  <c:v>-5.2572840000000001E-13</c:v>
                </c:pt>
                <c:pt idx="968">
                  <c:v>-4.7180640000000003E-13</c:v>
                </c:pt>
                <c:pt idx="969">
                  <c:v>-4.2288094000000002E-13</c:v>
                </c:pt>
                <c:pt idx="970">
                  <c:v>-4.2288094000000002E-13</c:v>
                </c:pt>
                <c:pt idx="971">
                  <c:v>-3.7895278E-13</c:v>
                </c:pt>
                <c:pt idx="972">
                  <c:v>-3.387068E-13</c:v>
                </c:pt>
                <c:pt idx="973">
                  <c:v>-3.0214302E-13</c:v>
                </c:pt>
                <c:pt idx="974">
                  <c:v>-2.6926144999999998E-13</c:v>
                </c:pt>
                <c:pt idx="975">
                  <c:v>-2.6926144999999998E-13</c:v>
                </c:pt>
                <c:pt idx="976">
                  <c:v>-2.3987340000000001E-13</c:v>
                </c:pt>
                <c:pt idx="977">
                  <c:v>-2.1310918000000001E-13</c:v>
                </c:pt>
                <c:pt idx="978">
                  <c:v>-1.8896884999999999E-13</c:v>
                </c:pt>
                <c:pt idx="979">
                  <c:v>-1.6745235999999999E-13</c:v>
                </c:pt>
                <c:pt idx="980">
                  <c:v>-1.6745235999999999E-13</c:v>
                </c:pt>
                <c:pt idx="981">
                  <c:v>-1.4832057999999999E-13</c:v>
                </c:pt>
                <c:pt idx="982">
                  <c:v>-1.3099243000000001E-13</c:v>
                </c:pt>
                <c:pt idx="983">
                  <c:v>-1.1546790000000001E-13</c:v>
                </c:pt>
                <c:pt idx="984">
                  <c:v>-1.01747014E-13</c:v>
                </c:pt>
                <c:pt idx="985">
                  <c:v>-1.01747014E-13</c:v>
                </c:pt>
                <c:pt idx="986">
                  <c:v>-8.9598349999999999E-14</c:v>
                </c:pt>
                <c:pt idx="987">
                  <c:v>-7.8655364000000004E-14</c:v>
                </c:pt>
                <c:pt idx="988">
                  <c:v>-6.8918039999999998E-14</c:v>
                </c:pt>
                <c:pt idx="989">
                  <c:v>-6.0386380000000004E-14</c:v>
                </c:pt>
                <c:pt idx="990">
                  <c:v>-6.0386380000000004E-14</c:v>
                </c:pt>
                <c:pt idx="991">
                  <c:v>-5.2871280000000003E-14</c:v>
                </c:pt>
                <c:pt idx="992">
                  <c:v>-4.6138867000000002E-14</c:v>
                </c:pt>
                <c:pt idx="993">
                  <c:v>-4.0189145E-14</c:v>
                </c:pt>
                <c:pt idx="994">
                  <c:v>-3.5022111999999997E-14</c:v>
                </c:pt>
                <c:pt idx="995">
                  <c:v>-3.5022111999999997E-14</c:v>
                </c:pt>
                <c:pt idx="996">
                  <c:v>-3.0488949999999998E-14</c:v>
                </c:pt>
                <c:pt idx="997">
                  <c:v>-2.6447976999999998E-14</c:v>
                </c:pt>
                <c:pt idx="998">
                  <c:v>-2.2899193999999999E-14</c:v>
                </c:pt>
                <c:pt idx="999">
                  <c:v>-1.9842597E-14</c:v>
                </c:pt>
                <c:pt idx="1000">
                  <c:v>-1.9842597E-14</c:v>
                </c:pt>
                <c:pt idx="1001">
                  <c:v>-1.7176614E-14</c:v>
                </c:pt>
                <c:pt idx="1002">
                  <c:v>-1.4811372000000001E-14</c:v>
                </c:pt>
                <c:pt idx="1003">
                  <c:v>-1.2746878E-14</c:v>
                </c:pt>
                <c:pt idx="1004">
                  <c:v>-1.0983127E-14</c:v>
                </c:pt>
                <c:pt idx="1005">
                  <c:v>-1.0983127E-14</c:v>
                </c:pt>
                <c:pt idx="1006">
                  <c:v>-9.4500729999999996E-15</c:v>
                </c:pt>
                <c:pt idx="1007">
                  <c:v>-8.0963109999999998E-15</c:v>
                </c:pt>
                <c:pt idx="1008">
                  <c:v>-6.9218399999999997E-15</c:v>
                </c:pt>
                <c:pt idx="1009">
                  <c:v>-5.9266602999999999E-15</c:v>
                </c:pt>
                <c:pt idx="1010">
                  <c:v>-5.9266602999999999E-15</c:v>
                </c:pt>
                <c:pt idx="1011">
                  <c:v>-5.0655382000000002E-15</c:v>
                </c:pt>
                <c:pt idx="1012">
                  <c:v>-4.3083187E-15</c:v>
                </c:pt>
                <c:pt idx="1013">
                  <c:v>-3.6550005000000003E-15</c:v>
                </c:pt>
                <c:pt idx="1014">
                  <c:v>-3.1055849000000002E-15</c:v>
                </c:pt>
                <c:pt idx="1015">
                  <c:v>-3.1055849000000002E-15</c:v>
                </c:pt>
                <c:pt idx="1016">
                  <c:v>-2.6314907999999999E-15</c:v>
                </c:pt>
                <c:pt idx="1017">
                  <c:v>-2.2162207999999998E-15</c:v>
                </c:pt>
                <c:pt idx="1018">
                  <c:v>-1.8597748000000002E-15</c:v>
                </c:pt>
                <c:pt idx="1019">
                  <c:v>-1.5621526000000001E-15</c:v>
                </c:pt>
                <c:pt idx="1020">
                  <c:v>-1.5621526000000001E-15</c:v>
                </c:pt>
                <c:pt idx="1021">
                  <c:v>-1.3062962E-15</c:v>
                </c:pt>
                <c:pt idx="1022">
                  <c:v>-1.0829286000000001E-15</c:v>
                </c:pt>
                <c:pt idx="1023">
                  <c:v>-8.9204970000000002E-16</c:v>
                </c:pt>
                <c:pt idx="1024">
                  <c:v>-7.3365954999999996E-16</c:v>
                </c:pt>
                <c:pt idx="1025">
                  <c:v>-7.3365954999999996E-16</c:v>
                </c:pt>
                <c:pt idx="1026">
                  <c:v>-5.9762560000000001E-16</c:v>
                </c:pt>
                <c:pt idx="1027">
                  <c:v>-4.7913164999999996E-16</c:v>
                </c:pt>
                <c:pt idx="1028">
                  <c:v>-3.7817784000000001E-16</c:v>
                </c:pt>
                <c:pt idx="1029">
                  <c:v>-2.9476409999999998E-16</c:v>
                </c:pt>
                <c:pt idx="1030">
                  <c:v>-2.9476409999999998E-16</c:v>
                </c:pt>
                <c:pt idx="1031">
                  <c:v>-2.2335720000000001E-16</c:v>
                </c:pt>
                <c:pt idx="1032">
                  <c:v>-1.6129894999999999E-16</c:v>
                </c:pt>
                <c:pt idx="1033">
                  <c:v>-1.0858942E-16</c:v>
                </c:pt>
                <c:pt idx="1034">
                  <c:v>-6.522857E-17</c:v>
                </c:pt>
                <c:pt idx="1035">
                  <c:v>-6.522857E-17</c:v>
                </c:pt>
                <c:pt idx="1036">
                  <c:v>-2.8183187999999999E-17</c:v>
                </c:pt>
                <c:pt idx="1037">
                  <c:v>3.8924639999999998E-18</c:v>
                </c:pt>
                <c:pt idx="1038">
                  <c:v>3.0998384999999999E-17</c:v>
                </c:pt>
                <c:pt idx="1039">
                  <c:v>5.3134571999999999E-17</c:v>
                </c:pt>
                <c:pt idx="1040">
                  <c:v>5.3134571999999999E-17</c:v>
                </c:pt>
                <c:pt idx="1041">
                  <c:v>7.1897645E-17</c:v>
                </c:pt>
                <c:pt idx="1042">
                  <c:v>8.8000299999999995E-17</c:v>
                </c:pt>
                <c:pt idx="1043">
                  <c:v>1.0144254E-16</c:v>
                </c:pt>
                <c:pt idx="1044">
                  <c:v>1.1222436000000001E-16</c:v>
                </c:pt>
                <c:pt idx="1045">
                  <c:v>1.1222436000000001E-16</c:v>
                </c:pt>
                <c:pt idx="1046">
                  <c:v>1.212051E-16</c:v>
                </c:pt>
                <c:pt idx="1047">
                  <c:v>1.2873894999999999E-16</c:v>
                </c:pt>
                <c:pt idx="1048">
                  <c:v>1.3482590000000001E-16</c:v>
                </c:pt>
                <c:pt idx="1049">
                  <c:v>1.3946594999999999E-16</c:v>
                </c:pt>
                <c:pt idx="1050">
                  <c:v>1.3946594999999999E-16</c:v>
                </c:pt>
                <c:pt idx="1051">
                  <c:v>1.4310168999999999E-16</c:v>
                </c:pt>
                <c:pt idx="1052">
                  <c:v>1.4591956999999999E-16</c:v>
                </c:pt>
                <c:pt idx="1053">
                  <c:v>1.4791957E-16</c:v>
                </c:pt>
                <c:pt idx="1054">
                  <c:v>1.4910170000000001E-16</c:v>
                </c:pt>
                <c:pt idx="1055">
                  <c:v>1.4910170000000001E-16</c:v>
                </c:pt>
                <c:pt idx="1056">
                  <c:v>1.4970712E-16</c:v>
                </c:pt>
                <c:pt idx="1057">
                  <c:v>1.4982330000000001E-16</c:v>
                </c:pt>
                <c:pt idx="1058">
                  <c:v>1.4945024E-16</c:v>
                </c:pt>
                <c:pt idx="1059">
                  <c:v>1.4858796000000001E-16</c:v>
                </c:pt>
                <c:pt idx="1060">
                  <c:v>1.4858796000000001E-16</c:v>
                </c:pt>
                <c:pt idx="1061">
                  <c:v>1.4737463999999999E-16</c:v>
                </c:pt>
                <c:pt idx="1062">
                  <c:v>1.4585451E-16</c:v>
                </c:pt>
                <c:pt idx="1063">
                  <c:v>1.4402759000000001E-16</c:v>
                </c:pt>
                <c:pt idx="1064">
                  <c:v>1.4189385999999999E-16</c:v>
                </c:pt>
                <c:pt idx="1065">
                  <c:v>1.4189385999999999E-16</c:v>
                </c:pt>
                <c:pt idx="1066">
                  <c:v>1.3954700999999999E-16</c:v>
                </c:pt>
                <c:pt idx="1067">
                  <c:v>1.37008E-16</c:v>
                </c:pt>
                <c:pt idx="1068">
                  <c:v>1.3427680999999999E-16</c:v>
                </c:pt>
                <c:pt idx="1069">
                  <c:v>1.3135346E-16</c:v>
                </c:pt>
                <c:pt idx="1070">
                  <c:v>1.3135346E-16</c:v>
                </c:pt>
                <c:pt idx="1071">
                  <c:v>1.2831101E-16</c:v>
                </c:pt>
                <c:pt idx="1072">
                  <c:v>1.2515759000000001E-16</c:v>
                </c:pt>
                <c:pt idx="1073">
                  <c:v>1.2189317999999999E-16</c:v>
                </c:pt>
                <c:pt idx="1074">
                  <c:v>1.1851779E-16</c:v>
                </c:pt>
                <c:pt idx="1075">
                  <c:v>1.1851779E-16</c:v>
                </c:pt>
                <c:pt idx="1076">
                  <c:v>1.1509253E-16</c:v>
                </c:pt>
                <c:pt idx="1077">
                  <c:v>1.1161988E-16</c:v>
                </c:pt>
                <c:pt idx="1078">
                  <c:v>1.08099854E-16</c:v>
                </c:pt>
                <c:pt idx="1079">
                  <c:v>1.0453243E-16</c:v>
                </c:pt>
                <c:pt idx="1080">
                  <c:v>1.0453243E-16</c:v>
                </c:pt>
                <c:pt idx="1081">
                  <c:v>1.00970596E-16</c:v>
                </c:pt>
                <c:pt idx="1082">
                  <c:v>9.7412356000000004E-17</c:v>
                </c:pt>
                <c:pt idx="1083">
                  <c:v>9.3857710000000004E-17</c:v>
                </c:pt>
                <c:pt idx="1084">
                  <c:v>9.0306649999999994E-17</c:v>
                </c:pt>
                <c:pt idx="1085">
                  <c:v>9.0306649999999994E-17</c:v>
                </c:pt>
                <c:pt idx="1086">
                  <c:v>8.680329E-17</c:v>
                </c:pt>
                <c:pt idx="1087">
                  <c:v>8.3343649999999998E-17</c:v>
                </c:pt>
                <c:pt idx="1088">
                  <c:v>7.9927730000000001E-17</c:v>
                </c:pt>
                <c:pt idx="1089">
                  <c:v>7.6555529999999997E-17</c:v>
                </c:pt>
                <c:pt idx="1090">
                  <c:v>7.6555529999999997E-17</c:v>
                </c:pt>
                <c:pt idx="1091">
                  <c:v>7.3262919999999998E-17</c:v>
                </c:pt>
                <c:pt idx="1092">
                  <c:v>7.0043179999999995E-17</c:v>
                </c:pt>
                <c:pt idx="1093">
                  <c:v>6.6896329999999995E-17</c:v>
                </c:pt>
                <c:pt idx="1094">
                  <c:v>6.3822379999999998E-17</c:v>
                </c:pt>
                <c:pt idx="1095">
                  <c:v>6.3822379999999998E-17</c:v>
                </c:pt>
                <c:pt idx="1096">
                  <c:v>6.0847386000000002E-17</c:v>
                </c:pt>
                <c:pt idx="1097">
                  <c:v>5.7964049999999995E-17</c:v>
                </c:pt>
                <c:pt idx="1098">
                  <c:v>5.5172380000000001E-17</c:v>
                </c:pt>
                <c:pt idx="1099">
                  <c:v>5.2472368000000002E-17</c:v>
                </c:pt>
                <c:pt idx="1100">
                  <c:v>5.2472368000000002E-17</c:v>
                </c:pt>
                <c:pt idx="1101">
                  <c:v>4.9881571999999999E-17</c:v>
                </c:pt>
                <c:pt idx="1102">
                  <c:v>4.7391942999999997E-17</c:v>
                </c:pt>
                <c:pt idx="1103">
                  <c:v>4.5003476000000002E-17</c:v>
                </c:pt>
                <c:pt idx="1104">
                  <c:v>4.271617E-17</c:v>
                </c:pt>
                <c:pt idx="1105">
                  <c:v>4.271617E-17</c:v>
                </c:pt>
                <c:pt idx="1106">
                  <c:v>4.0539437000000001E-17</c:v>
                </c:pt>
                <c:pt idx="1107">
                  <c:v>3.8465699999999997E-17</c:v>
                </c:pt>
                <c:pt idx="1108">
                  <c:v>3.6494964000000001E-17</c:v>
                </c:pt>
                <c:pt idx="1109">
                  <c:v>3.4627223E-17</c:v>
                </c:pt>
                <c:pt idx="1110">
                  <c:v>3.4627223E-17</c:v>
                </c:pt>
                <c:pt idx="1111">
                  <c:v>3.2865917000000003E-17</c:v>
                </c:pt>
                <c:pt idx="1112">
                  <c:v>3.1203435999999999E-17</c:v>
                </c:pt>
                <c:pt idx="1113">
                  <c:v>2.9639784E-17</c:v>
                </c:pt>
                <c:pt idx="1114">
                  <c:v>2.8174956E-17</c:v>
                </c:pt>
                <c:pt idx="1115">
                  <c:v>2.8174956E-17</c:v>
                </c:pt>
                <c:pt idx="1116">
                  <c:v>2.6807374000000001E-17</c:v>
                </c:pt>
                <c:pt idx="1117">
                  <c:v>2.5530437E-17</c:v>
                </c:pt>
                <c:pt idx="1118">
                  <c:v>2.4344147E-17</c:v>
                </c:pt>
                <c:pt idx="1119">
                  <c:v>2.3248506999999999E-17</c:v>
                </c:pt>
                <c:pt idx="1120">
                  <c:v>2.3248506999999999E-17</c:v>
                </c:pt>
                <c:pt idx="1121">
                  <c:v>2.223835E-17</c:v>
                </c:pt>
                <c:pt idx="1122">
                  <c:v>2.1308369999999999E-17</c:v>
                </c:pt>
                <c:pt idx="1123">
                  <c:v>2.0458566999999999E-17</c:v>
                </c:pt>
                <c:pt idx="1124">
                  <c:v>1.9688942000000001E-17</c:v>
                </c:pt>
                <c:pt idx="1125">
                  <c:v>1.9688942000000001E-17</c:v>
                </c:pt>
                <c:pt idx="1126">
                  <c:v>1.8992096999999999E-17</c:v>
                </c:pt>
                <c:pt idx="1127">
                  <c:v>1.8364099999999999E-17</c:v>
                </c:pt>
                <c:pt idx="1128">
                  <c:v>1.780495E-17</c:v>
                </c:pt>
                <c:pt idx="1129">
                  <c:v>1.7314649000000001E-17</c:v>
                </c:pt>
                <c:pt idx="1130">
                  <c:v>1.7314649000000001E-17</c:v>
                </c:pt>
                <c:pt idx="1131">
                  <c:v>1.6884462E-17</c:v>
                </c:pt>
                <c:pt idx="1132">
                  <c:v>1.6511884999999999E-17</c:v>
                </c:pt>
                <c:pt idx="1133">
                  <c:v>1.6196918000000001E-17</c:v>
                </c:pt>
                <c:pt idx="1134">
                  <c:v>1.5939559999999999E-17</c:v>
                </c:pt>
                <c:pt idx="1135">
                  <c:v>1.5939559999999999E-17</c:v>
                </c:pt>
                <c:pt idx="1136">
                  <c:v>1.5730537E-17</c:v>
                </c:pt>
                <c:pt idx="1137">
                  <c:v>1.5568420000000001E-17</c:v>
                </c:pt>
                <c:pt idx="1138">
                  <c:v>1.5453209999999999E-17</c:v>
                </c:pt>
                <c:pt idx="1139">
                  <c:v>1.5384908000000001E-17</c:v>
                </c:pt>
                <c:pt idx="1140">
                  <c:v>1.5384908000000001E-17</c:v>
                </c:pt>
                <c:pt idx="1141">
                  <c:v>1.5353792E-17</c:v>
                </c:pt>
                <c:pt idx="1142">
                  <c:v>1.5359639000000001E-17</c:v>
                </c:pt>
                <c:pt idx="1143">
                  <c:v>1.5402444999999999E-17</c:v>
                </c:pt>
                <c:pt idx="1144">
                  <c:v>1.5482211999999999E-17</c:v>
                </c:pt>
                <c:pt idx="1145">
                  <c:v>1.5482211999999999E-17</c:v>
                </c:pt>
                <c:pt idx="1146">
                  <c:v>1.5589210999999999E-17</c:v>
                </c:pt>
                <c:pt idx="1147">
                  <c:v>1.5723701E-17</c:v>
                </c:pt>
                <c:pt idx="1148">
                  <c:v>1.5885682999999999E-17</c:v>
                </c:pt>
                <c:pt idx="1149">
                  <c:v>1.6075157E-17</c:v>
                </c:pt>
                <c:pt idx="1150">
                  <c:v>1.6075157E-17</c:v>
                </c:pt>
                <c:pt idx="1151">
                  <c:v>1.6282607000000001E-17</c:v>
                </c:pt>
                <c:pt idx="1152">
                  <c:v>1.6508575E-17</c:v>
                </c:pt>
                <c:pt idx="1153">
                  <c:v>1.6753059999999999E-17</c:v>
                </c:pt>
                <c:pt idx="1154">
                  <c:v>1.7016057999999999E-17</c:v>
                </c:pt>
                <c:pt idx="1155">
                  <c:v>1.7016057999999999E-17</c:v>
                </c:pt>
                <c:pt idx="1156">
                  <c:v>1.7288142999999999E-17</c:v>
                </c:pt>
                <c:pt idx="1157">
                  <c:v>1.7570091999999999E-17</c:v>
                </c:pt>
                <c:pt idx="1158">
                  <c:v>1.7861902999999999E-17</c:v>
                </c:pt>
                <c:pt idx="1159">
                  <c:v>1.8163577999999999E-17</c:v>
                </c:pt>
                <c:pt idx="1160">
                  <c:v>1.8163577999999999E-17</c:v>
                </c:pt>
                <c:pt idx="1161">
                  <c:v>1.8465939999999999E-17</c:v>
                </c:pt>
                <c:pt idx="1162">
                  <c:v>1.8769816999999999E-17</c:v>
                </c:pt>
                <c:pt idx="1163">
                  <c:v>1.9075205000000001E-17</c:v>
                </c:pt>
                <c:pt idx="1164">
                  <c:v>1.9382106999999999E-17</c:v>
                </c:pt>
                <c:pt idx="1165">
                  <c:v>1.9382106999999999E-17</c:v>
                </c:pt>
                <c:pt idx="1166">
                  <c:v>1.968185E-17</c:v>
                </c:pt>
                <c:pt idx="1167">
                  <c:v>1.9975217000000001E-17</c:v>
                </c:pt>
                <c:pt idx="1168">
                  <c:v>2.0262213000000001E-17</c:v>
                </c:pt>
                <c:pt idx="1169">
                  <c:v>2.0542832000000001E-17</c:v>
                </c:pt>
                <c:pt idx="1170">
                  <c:v>2.0542832000000001E-17</c:v>
                </c:pt>
                <c:pt idx="1171">
                  <c:v>2.0809002E-17</c:v>
                </c:pt>
                <c:pt idx="1172">
                  <c:v>2.1061666000000001E-17</c:v>
                </c:pt>
                <c:pt idx="1173">
                  <c:v>2.1300822000000002E-17</c:v>
                </c:pt>
                <c:pt idx="1174">
                  <c:v>2.1526471999999998E-17</c:v>
                </c:pt>
                <c:pt idx="1175">
                  <c:v>2.1526471999999998E-17</c:v>
                </c:pt>
                <c:pt idx="1176">
                  <c:v>2.1731428E-17</c:v>
                </c:pt>
                <c:pt idx="1177">
                  <c:v>2.1916868000000001E-17</c:v>
                </c:pt>
                <c:pt idx="1178">
                  <c:v>2.2082799E-17</c:v>
                </c:pt>
                <c:pt idx="1179">
                  <c:v>2.2229217000000001E-17</c:v>
                </c:pt>
                <c:pt idx="1180">
                  <c:v>2.2229217000000001E-17</c:v>
                </c:pt>
                <c:pt idx="1181">
                  <c:v>2.2350174E-17</c:v>
                </c:pt>
                <c:pt idx="1182">
                  <c:v>2.2447147000000001E-17</c:v>
                </c:pt>
                <c:pt idx="1183">
                  <c:v>2.2520135999999999E-17</c:v>
                </c:pt>
                <c:pt idx="1184">
                  <c:v>2.256914E-17</c:v>
                </c:pt>
                <c:pt idx="1185">
                  <c:v>2.256914E-17</c:v>
                </c:pt>
                <c:pt idx="1186">
                  <c:v>2.2589649999999999E-17</c:v>
                </c:pt>
                <c:pt idx="1187">
                  <c:v>2.2583627000000001E-17</c:v>
                </c:pt>
                <c:pt idx="1188">
                  <c:v>2.2551066000000001E-17</c:v>
                </c:pt>
                <c:pt idx="1189">
                  <c:v>2.2491969000000001E-17</c:v>
                </c:pt>
                <c:pt idx="1190">
                  <c:v>2.2491969000000001E-17</c:v>
                </c:pt>
                <c:pt idx="1191">
                  <c:v>2.2403405999999999E-17</c:v>
                </c:pt>
                <c:pt idx="1192">
                  <c:v>2.2287836E-17</c:v>
                </c:pt>
                <c:pt idx="1193">
                  <c:v>2.2145255999999999E-17</c:v>
                </c:pt>
                <c:pt idx="1194">
                  <c:v>2.1975669999999999E-17</c:v>
                </c:pt>
                <c:pt idx="1195">
                  <c:v>2.1975669999999999E-17</c:v>
                </c:pt>
                <c:pt idx="1196">
                  <c:v>2.1777797999999999E-17</c:v>
                </c:pt>
                <c:pt idx="1197">
                  <c:v>2.1554562000000001E-17</c:v>
                </c:pt>
                <c:pt idx="1198">
                  <c:v>2.1305965999999999E-17</c:v>
                </c:pt>
                <c:pt idx="1199">
                  <c:v>2.1032007000000001E-17</c:v>
                </c:pt>
                <c:pt idx="1200">
                  <c:v>2.1032007000000001E-17</c:v>
                </c:pt>
                <c:pt idx="1201">
                  <c:v>2.0732864999999999E-17</c:v>
                </c:pt>
                <c:pt idx="1202">
                  <c:v>2.0411900000000002E-17</c:v>
                </c:pt>
                <c:pt idx="1203">
                  <c:v>2.0069109999999999E-17</c:v>
                </c:pt>
                <c:pt idx="1204">
                  <c:v>1.9704498E-17</c:v>
                </c:pt>
                <c:pt idx="1205">
                  <c:v>1.9704498E-17</c:v>
                </c:pt>
                <c:pt idx="1206">
                  <c:v>1.9319463000000001E-17</c:v>
                </c:pt>
                <c:pt idx="1207">
                  <c:v>1.891759E-17</c:v>
                </c:pt>
                <c:pt idx="1208">
                  <c:v>1.8498874E-17</c:v>
                </c:pt>
                <c:pt idx="1209">
                  <c:v>1.8063317999999999E-17</c:v>
                </c:pt>
                <c:pt idx="1210">
                  <c:v>1.8063317999999999E-17</c:v>
                </c:pt>
                <c:pt idx="1211">
                  <c:v>1.7613235000000001E-17</c:v>
                </c:pt>
                <c:pt idx="1212">
                  <c:v>1.7152204999999999E-17</c:v>
                </c:pt>
                <c:pt idx="1213">
                  <c:v>1.6680229999999999E-17</c:v>
                </c:pt>
                <c:pt idx="1214">
                  <c:v>1.6197307999999998E-17</c:v>
                </c:pt>
                <c:pt idx="1215">
                  <c:v>1.6197307999999998E-17</c:v>
                </c:pt>
                <c:pt idx="1216">
                  <c:v>1.5706211E-17</c:v>
                </c:pt>
                <c:pt idx="1217">
                  <c:v>1.5210357999999999E-17</c:v>
                </c:pt>
                <c:pt idx="1218">
                  <c:v>1.4709750000000001E-17</c:v>
                </c:pt>
                <c:pt idx="1219">
                  <c:v>1.4204385000000001E-17</c:v>
                </c:pt>
                <c:pt idx="1220">
                  <c:v>1.4204385000000001E-17</c:v>
                </c:pt>
                <c:pt idx="1221">
                  <c:v>1.36970794E-17</c:v>
                </c:pt>
                <c:pt idx="1222">
                  <c:v>1.3190909999999999E-17</c:v>
                </c:pt>
                <c:pt idx="1223">
                  <c:v>1.2685879000000001E-17</c:v>
                </c:pt>
                <c:pt idx="1224">
                  <c:v>1.2181985E-17</c:v>
                </c:pt>
                <c:pt idx="1225">
                  <c:v>1.2181985E-17</c:v>
                </c:pt>
                <c:pt idx="1226">
                  <c:v>1.1681738E-17</c:v>
                </c:pt>
                <c:pt idx="1227">
                  <c:v>1.1187724500000001E-17</c:v>
                </c:pt>
                <c:pt idx="1228">
                  <c:v>1.0699944E-17</c:v>
                </c:pt>
                <c:pt idx="1229">
                  <c:v>1.0218396E-17</c:v>
                </c:pt>
                <c:pt idx="1230">
                  <c:v>1.0218396E-17</c:v>
                </c:pt>
                <c:pt idx="1231">
                  <c:v>9.7450500000000004E-18</c:v>
                </c:pt>
                <c:pt idx="1232">
                  <c:v>9.2819020000000005E-18</c:v>
                </c:pt>
                <c:pt idx="1233">
                  <c:v>8.8289499999999995E-18</c:v>
                </c:pt>
                <c:pt idx="1234">
                  <c:v>8.3861950000000002E-18</c:v>
                </c:pt>
                <c:pt idx="1235">
                  <c:v>8.3861950000000002E-18</c:v>
                </c:pt>
                <c:pt idx="1236">
                  <c:v>7.9548980000000001E-18</c:v>
                </c:pt>
                <c:pt idx="1237">
                  <c:v>7.5364770000000004E-18</c:v>
                </c:pt>
                <c:pt idx="1238">
                  <c:v>7.1309319999999993E-18</c:v>
                </c:pt>
                <c:pt idx="1239">
                  <c:v>6.7382630000000002E-18</c:v>
                </c:pt>
                <c:pt idx="1240">
                  <c:v>6.7382630000000002E-18</c:v>
                </c:pt>
                <c:pt idx="1241">
                  <c:v>6.3589850000000002E-18</c:v>
                </c:pt>
                <c:pt idx="1242">
                  <c:v>5.9939956000000001E-18</c:v>
                </c:pt>
                <c:pt idx="1243">
                  <c:v>5.6432962000000003E-18</c:v>
                </c:pt>
                <c:pt idx="1244">
                  <c:v>5.3068863999999999E-18</c:v>
                </c:pt>
                <c:pt idx="1245">
                  <c:v>5.3068863999999999E-18</c:v>
                </c:pt>
                <c:pt idx="1246">
                  <c:v>4.9845804000000003E-18</c:v>
                </c:pt>
                <c:pt idx="1247">
                  <c:v>4.6768519999999997E-18</c:v>
                </c:pt>
                <c:pt idx="1248">
                  <c:v>4.3836995000000003E-18</c:v>
                </c:pt>
                <c:pt idx="1249">
                  <c:v>4.1051245000000002E-18</c:v>
                </c:pt>
                <c:pt idx="1250">
                  <c:v>4.1051245000000002E-18</c:v>
                </c:pt>
                <c:pt idx="1251">
                  <c:v>3.840381E-18</c:v>
                </c:pt>
                <c:pt idx="1252">
                  <c:v>3.5896079999999997E-18</c:v>
                </c:pt>
                <c:pt idx="1253">
                  <c:v>3.3528060000000001E-18</c:v>
                </c:pt>
                <c:pt idx="1254">
                  <c:v>3.1299745E-18</c:v>
                </c:pt>
                <c:pt idx="1255">
                  <c:v>3.1299745E-18</c:v>
                </c:pt>
                <c:pt idx="1256">
                  <c:v>2.9199671999999999E-18</c:v>
                </c:pt>
                <c:pt idx="1257">
                  <c:v>2.7227120000000001E-18</c:v>
                </c:pt>
                <c:pt idx="1258">
                  <c:v>2.5382088999999999E-18</c:v>
                </c:pt>
                <c:pt idx="1259">
                  <c:v>2.3664579000000001E-18</c:v>
                </c:pt>
                <c:pt idx="1260">
                  <c:v>2.3664579000000001E-18</c:v>
                </c:pt>
                <c:pt idx="1261">
                  <c:v>2.2060682E-18</c:v>
                </c:pt>
                <c:pt idx="1262">
                  <c:v>2.056872E-18</c:v>
                </c:pt>
                <c:pt idx="1263">
                  <c:v>1.9188696000000001E-18</c:v>
                </c:pt>
                <c:pt idx="1264">
                  <c:v>1.7920607E-18</c:v>
                </c:pt>
                <c:pt idx="1265">
                  <c:v>1.7920607E-18</c:v>
                </c:pt>
                <c:pt idx="1266">
                  <c:v>1.6749572E-18</c:v>
                </c:pt>
                <c:pt idx="1267">
                  <c:v>1.5673736999999999E-18</c:v>
                </c:pt>
                <c:pt idx="1268">
                  <c:v>1.4693100999999999E-18</c:v>
                </c:pt>
                <c:pt idx="1269">
                  <c:v>1.3807666E-18</c:v>
                </c:pt>
                <c:pt idx="1270">
                  <c:v>1.3807666E-18</c:v>
                </c:pt>
                <c:pt idx="1271">
                  <c:v>1.3002787000000001E-18</c:v>
                </c:pt>
                <c:pt idx="1272">
                  <c:v>1.2276843E-18</c:v>
                </c:pt>
                <c:pt idx="1273">
                  <c:v>1.1629836000000001E-18</c:v>
                </c:pt>
                <c:pt idx="1274">
                  <c:v>1.1061764E-18</c:v>
                </c:pt>
                <c:pt idx="1275">
                  <c:v>1.1061764E-18</c:v>
                </c:pt>
                <c:pt idx="1276">
                  <c:v>1.0558962E-18</c:v>
                </c:pt>
                <c:pt idx="1277">
                  <c:v>1.0120359E-18</c:v>
                </c:pt>
                <c:pt idx="1278">
                  <c:v>9.745959E-19</c:v>
                </c:pt>
                <c:pt idx="1279">
                  <c:v>9.4357600000000009E-19</c:v>
                </c:pt>
                <c:pt idx="1280">
                  <c:v>9.4357600000000009E-19</c:v>
                </c:pt>
                <c:pt idx="1281">
                  <c:v>9.1777330000000002E-19</c:v>
                </c:pt>
                <c:pt idx="1282">
                  <c:v>8.9710880000000001E-19</c:v>
                </c:pt>
                <c:pt idx="1283">
                  <c:v>8.8158240000000003E-19</c:v>
                </c:pt>
                <c:pt idx="1284">
                  <c:v>8.7119419999999994E-19</c:v>
                </c:pt>
                <c:pt idx="1285">
                  <c:v>8.7119419999999994E-19</c:v>
                </c:pt>
                <c:pt idx="1286">
                  <c:v>8.6493369999999999E-19</c:v>
                </c:pt>
                <c:pt idx="1287">
                  <c:v>8.6271919999999997E-19</c:v>
                </c:pt>
                <c:pt idx="1288">
                  <c:v>8.6455060000000003E-19</c:v>
                </c:pt>
                <c:pt idx="1289">
                  <c:v>8.7042800000000001E-19</c:v>
                </c:pt>
                <c:pt idx="1290">
                  <c:v>8.7042800000000001E-19</c:v>
                </c:pt>
                <c:pt idx="1291">
                  <c:v>8.7953070000000002E-19</c:v>
                </c:pt>
                <c:pt idx="1292">
                  <c:v>8.9173910000000009E-19</c:v>
                </c:pt>
                <c:pt idx="1293">
                  <c:v>9.0705320000000006E-19</c:v>
                </c:pt>
                <c:pt idx="1294">
                  <c:v>9.2547309999999993E-19</c:v>
                </c:pt>
                <c:pt idx="1295">
                  <c:v>9.2547309999999993E-19</c:v>
                </c:pt>
                <c:pt idx="1296">
                  <c:v>9.4638160000000003E-19</c:v>
                </c:pt>
                <c:pt idx="1297">
                  <c:v>9.6955259999999994E-19</c:v>
                </c:pt>
                <c:pt idx="1298">
                  <c:v>9.9498610000000003E-19</c:v>
                </c:pt>
                <c:pt idx="1299">
                  <c:v>1.0226821999999999E-18</c:v>
                </c:pt>
                <c:pt idx="1300">
                  <c:v>1.0226821999999999E-18</c:v>
                </c:pt>
                <c:pt idx="1301">
                  <c:v>1.0522342999999999E-18</c:v>
                </c:pt>
                <c:pt idx="1302">
                  <c:v>1.0832499E-18</c:v>
                </c:pt>
                <c:pt idx="1303">
                  <c:v>1.1157290000000001E-18</c:v>
                </c:pt>
                <c:pt idx="1304">
                  <c:v>1.1496717E-18</c:v>
                </c:pt>
                <c:pt idx="1305">
                  <c:v>1.1496717E-18</c:v>
                </c:pt>
                <c:pt idx="1306">
                  <c:v>1.1848928E-18</c:v>
                </c:pt>
                <c:pt idx="1307">
                  <c:v>1.2207911000000001E-18</c:v>
                </c:pt>
                <c:pt idx="1308">
                  <c:v>1.2573666E-18</c:v>
                </c:pt>
                <c:pt idx="1309">
                  <c:v>1.2946194999999999E-18</c:v>
                </c:pt>
                <c:pt idx="1310">
                  <c:v>1.2946194999999999E-18</c:v>
                </c:pt>
                <c:pt idx="1311">
                  <c:v>1.3325931999999999E-18</c:v>
                </c:pt>
                <c:pt idx="1312">
                  <c:v>1.3704473999999999E-18</c:v>
                </c:pt>
                <c:pt idx="1313">
                  <c:v>1.4081819E-18</c:v>
                </c:pt>
                <c:pt idx="1314">
                  <c:v>1.4457968999999999E-18</c:v>
                </c:pt>
                <c:pt idx="1315">
                  <c:v>1.4457968999999999E-18</c:v>
                </c:pt>
                <c:pt idx="1316">
                  <c:v>1.4836247E-18</c:v>
                </c:pt>
                <c:pt idx="1317">
                  <c:v>1.5205325E-18</c:v>
                </c:pt>
                <c:pt idx="1318">
                  <c:v>1.5565202000000001E-18</c:v>
                </c:pt>
                <c:pt idx="1319">
                  <c:v>1.5915878999999999E-18</c:v>
                </c:pt>
                <c:pt idx="1320">
                  <c:v>1.5915878999999999E-18</c:v>
                </c:pt>
                <c:pt idx="1321">
                  <c:v>1.6263911000000001E-18</c:v>
                </c:pt>
                <c:pt idx="1322">
                  <c:v>1.6595141E-18</c:v>
                </c:pt>
                <c:pt idx="1323">
                  <c:v>1.6909570999999999E-18</c:v>
                </c:pt>
                <c:pt idx="1324">
                  <c:v>1.7207199E-18</c:v>
                </c:pt>
                <c:pt idx="1325">
                  <c:v>1.7207199E-18</c:v>
                </c:pt>
                <c:pt idx="1326">
                  <c:v>1.7497848000000001E-18</c:v>
                </c:pt>
                <c:pt idx="1327">
                  <c:v>1.7764953E-18</c:v>
                </c:pt>
                <c:pt idx="1328">
                  <c:v>1.8008511999999999E-18</c:v>
                </c:pt>
                <c:pt idx="1329">
                  <c:v>1.8228526999999999E-18</c:v>
                </c:pt>
                <c:pt idx="1330">
                  <c:v>1.8228526999999999E-18</c:v>
                </c:pt>
                <c:pt idx="1331">
                  <c:v>1.8437867999999999E-18</c:v>
                </c:pt>
                <c:pt idx="1332">
                  <c:v>1.8618257999999999E-18</c:v>
                </c:pt>
                <c:pt idx="1333">
                  <c:v>1.8769691999999999E-18</c:v>
                </c:pt>
                <c:pt idx="1334">
                  <c:v>1.8892172000000002E-18</c:v>
                </c:pt>
                <c:pt idx="1335">
                  <c:v>1.8892172000000002E-18</c:v>
                </c:pt>
                <c:pt idx="1336">
                  <c:v>1.9002053000000001E-18</c:v>
                </c:pt>
                <c:pt idx="1337">
                  <c:v>1.9079285E-18</c:v>
                </c:pt>
                <c:pt idx="1338">
                  <c:v>1.9123870000000001E-18</c:v>
                </c:pt>
                <c:pt idx="1339">
                  <c:v>1.9135805999999999E-18</c:v>
                </c:pt>
                <c:pt idx="1340">
                  <c:v>1.9135805999999999E-18</c:v>
                </c:pt>
                <c:pt idx="1341">
                  <c:v>1.9134601999999998E-18</c:v>
                </c:pt>
                <c:pt idx="1342">
                  <c:v>1.9099507000000002E-18</c:v>
                </c:pt>
                <c:pt idx="1343">
                  <c:v>1.9030519999999998E-18</c:v>
                </c:pt>
                <c:pt idx="1344">
                  <c:v>1.8927639999999999E-18</c:v>
                </c:pt>
                <c:pt idx="1345">
                  <c:v>1.8927639999999999E-18</c:v>
                </c:pt>
                <c:pt idx="1346">
                  <c:v>1.8812656000000001E-18</c:v>
                </c:pt>
                <c:pt idx="1347">
                  <c:v>1.8664880000000001E-18</c:v>
                </c:pt>
                <c:pt idx="1348">
                  <c:v>1.8484307999999999E-18</c:v>
                </c:pt>
                <c:pt idx="1349">
                  <c:v>1.8270943E-18</c:v>
                </c:pt>
                <c:pt idx="1350">
                  <c:v>1.8270943E-18</c:v>
                </c:pt>
                <c:pt idx="1351">
                  <c:v>1.8047937E-18</c:v>
                </c:pt>
                <c:pt idx="1352">
                  <c:v>1.7795503E-18</c:v>
                </c:pt>
                <c:pt idx="1353">
                  <c:v>1.751364E-18</c:v>
                </c:pt>
                <c:pt idx="1354">
                  <c:v>1.7202351E-18</c:v>
                </c:pt>
                <c:pt idx="1355">
                  <c:v>1.7202351E-18</c:v>
                </c:pt>
                <c:pt idx="1356">
                  <c:v>1.6885742000000001E-18</c:v>
                </c:pt>
                <c:pt idx="1357">
                  <c:v>1.6544717E-18</c:v>
                </c:pt>
                <c:pt idx="1358">
                  <c:v>1.6179272E-18</c:v>
                </c:pt>
                <c:pt idx="1359">
                  <c:v>1.5789411E-18</c:v>
                </c:pt>
                <c:pt idx="1360">
                  <c:v>1.5789411E-18</c:v>
                </c:pt>
                <c:pt idx="1361">
                  <c:v>1.5398579E-18</c:v>
                </c:pt>
                <c:pt idx="1362">
                  <c:v>1.4990000000000001E-18</c:v>
                </c:pt>
                <c:pt idx="1363">
                  <c:v>1.4563672E-18</c:v>
                </c:pt>
                <c:pt idx="1364">
                  <c:v>1.4119595E-18</c:v>
                </c:pt>
                <c:pt idx="1365">
                  <c:v>1.4119595E-18</c:v>
                </c:pt>
                <c:pt idx="1366">
                  <c:v>1.3679150000000001E-18</c:v>
                </c:pt>
                <c:pt idx="1367">
                  <c:v>1.3228180999999999E-18</c:v>
                </c:pt>
                <c:pt idx="1368">
                  <c:v>1.2766691000000001E-18</c:v>
                </c:pt>
                <c:pt idx="1369">
                  <c:v>1.2294677E-18</c:v>
                </c:pt>
                <c:pt idx="1370">
                  <c:v>1.2294677E-18</c:v>
                </c:pt>
                <c:pt idx="1371">
                  <c:v>1.1829167E-18</c:v>
                </c:pt>
                <c:pt idx="1372">
                  <c:v>1.1361052E-18</c:v>
                </c:pt>
                <c:pt idx="1373">
                  <c:v>1.0890333999999999E-18</c:v>
                </c:pt>
                <c:pt idx="1374">
                  <c:v>1.0417012E-18</c:v>
                </c:pt>
                <c:pt idx="1375">
                  <c:v>1.0417012E-18</c:v>
                </c:pt>
                <c:pt idx="1376">
                  <c:v>9.9507789999999993E-19</c:v>
                </c:pt>
                <c:pt idx="1377">
                  <c:v>9.4890420000000004E-19</c:v>
                </c:pt>
                <c:pt idx="1378">
                  <c:v>9.0318000000000007E-19</c:v>
                </c:pt>
                <c:pt idx="1379">
                  <c:v>8.5790539999999996E-19</c:v>
                </c:pt>
                <c:pt idx="1380">
                  <c:v>8.5790539999999996E-19</c:v>
                </c:pt>
                <c:pt idx="1381">
                  <c:v>8.1345655000000001E-19</c:v>
                </c:pt>
                <c:pt idx="1382">
                  <c:v>7.6998795000000001E-19</c:v>
                </c:pt>
                <c:pt idx="1383">
                  <c:v>7.2749959999999996E-19</c:v>
                </c:pt>
                <c:pt idx="1384">
                  <c:v>6.8599149999999996E-19</c:v>
                </c:pt>
                <c:pt idx="1385">
                  <c:v>6.8599149999999996E-19</c:v>
                </c:pt>
                <c:pt idx="1386">
                  <c:v>6.4513480000000004E-19</c:v>
                </c:pt>
                <c:pt idx="1387">
                  <c:v>6.0576813999999997E-19</c:v>
                </c:pt>
                <c:pt idx="1388">
                  <c:v>5.6789149999999999E-19</c:v>
                </c:pt>
                <c:pt idx="1389">
                  <c:v>5.3150480000000003E-19</c:v>
                </c:pt>
                <c:pt idx="1390">
                  <c:v>5.3150480000000003E-19</c:v>
                </c:pt>
                <c:pt idx="1391">
                  <c:v>4.9486225E-19</c:v>
                </c:pt>
                <c:pt idx="1392">
                  <c:v>4.5950235000000003E-19</c:v>
                </c:pt>
                <c:pt idx="1393">
                  <c:v>4.2542499999999999E-19</c:v>
                </c:pt>
                <c:pt idx="1394">
                  <c:v>3.9263034999999998E-19</c:v>
                </c:pt>
                <c:pt idx="1395">
                  <c:v>3.9263034999999998E-19</c:v>
                </c:pt>
                <c:pt idx="1396">
                  <c:v>3.6746087000000001E-19</c:v>
                </c:pt>
                <c:pt idx="1397">
                  <c:v>3.3768733000000002E-19</c:v>
                </c:pt>
                <c:pt idx="1398">
                  <c:v>3.033097E-19</c:v>
                </c:pt>
                <c:pt idx="1399">
                  <c:v>2.6432804999999998E-19</c:v>
                </c:pt>
              </c:numCache>
            </c:numRef>
          </c:yVal>
          <c:smooth val="1"/>
        </c:ser>
        <c:ser>
          <c:idx val="6"/>
          <c:order val="6"/>
          <c:tx>
            <c:strRef>
              <c:f>'Needle Grid sur charge 5us'!$H$1</c:f>
              <c:strCache>
                <c:ptCount val="1"/>
                <c:pt idx="0">
                  <c:v>7µs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5us'!$H$2:$H$7001</c:f>
              <c:numCache>
                <c:formatCode>0.00E+00</c:formatCode>
                <c:ptCount val="7000"/>
                <c:pt idx="0">
                  <c:v>-1.9956614000000001E-7</c:v>
                </c:pt>
                <c:pt idx="1">
                  <c:v>-1.9957753999999999E-7</c:v>
                </c:pt>
                <c:pt idx="2">
                  <c:v>-1.9947913E-7</c:v>
                </c:pt>
                <c:pt idx="3">
                  <c:v>-1.9927089999999999E-7</c:v>
                </c:pt>
                <c:pt idx="4">
                  <c:v>-1.9895285000000001E-7</c:v>
                </c:pt>
                <c:pt idx="5">
                  <c:v>-1.9895285000000001E-7</c:v>
                </c:pt>
                <c:pt idx="6">
                  <c:v>-1.9855493999999999E-7</c:v>
                </c:pt>
                <c:pt idx="7">
                  <c:v>-1.980446E-7</c:v>
                </c:pt>
                <c:pt idx="8">
                  <c:v>-1.9742181E-7</c:v>
                </c:pt>
                <c:pt idx="9">
                  <c:v>-1.9668656999999999E-7</c:v>
                </c:pt>
                <c:pt idx="10">
                  <c:v>-1.9668656999999999E-7</c:v>
                </c:pt>
                <c:pt idx="11">
                  <c:v>-1.9587584E-7</c:v>
                </c:pt>
                <c:pt idx="12">
                  <c:v>-1.9496342999999999E-7</c:v>
                </c:pt>
                <c:pt idx="13">
                  <c:v>-1.9394935000000001E-7</c:v>
                </c:pt>
                <c:pt idx="14">
                  <c:v>-1.928336E-7</c:v>
                </c:pt>
                <c:pt idx="15">
                  <c:v>-1.928336E-7</c:v>
                </c:pt>
                <c:pt idx="16">
                  <c:v>-1.9165051E-7</c:v>
                </c:pt>
                <c:pt idx="17">
                  <c:v>-1.9038410999999999E-7</c:v>
                </c:pt>
                <c:pt idx="18">
                  <c:v>-1.8903438E-7</c:v>
                </c:pt>
                <c:pt idx="19">
                  <c:v>-1.8760134E-7</c:v>
                </c:pt>
                <c:pt idx="20">
                  <c:v>-1.8760134E-7</c:v>
                </c:pt>
                <c:pt idx="21">
                  <c:v>-1.8611210000000001E-7</c:v>
                </c:pt>
                <c:pt idx="22">
                  <c:v>-1.8455862E-7</c:v>
                </c:pt>
                <c:pt idx="23">
                  <c:v>-1.8294088000000001E-7</c:v>
                </c:pt>
                <c:pt idx="24">
                  <c:v>-1.812589E-7</c:v>
                </c:pt>
                <c:pt idx="25">
                  <c:v>-1.812589E-7</c:v>
                </c:pt>
                <c:pt idx="26">
                  <c:v>-1.7954513999999999E-7</c:v>
                </c:pt>
                <c:pt idx="27">
                  <c:v>-1.7779226E-7</c:v>
                </c:pt>
                <c:pt idx="28">
                  <c:v>-1.7600026E-7</c:v>
                </c:pt>
                <c:pt idx="29">
                  <c:v>-1.7416913E-7</c:v>
                </c:pt>
                <c:pt idx="30">
                  <c:v>-1.7416913E-7</c:v>
                </c:pt>
                <c:pt idx="31">
                  <c:v>-1.7232320999999999E-7</c:v>
                </c:pt>
                <c:pt idx="32">
                  <c:v>-1.7046821000000001E-7</c:v>
                </c:pt>
                <c:pt idx="33">
                  <c:v>-1.6860412999999999E-7</c:v>
                </c:pt>
                <c:pt idx="34">
                  <c:v>-1.6673097000000001E-7</c:v>
                </c:pt>
                <c:pt idx="35">
                  <c:v>-1.6673097000000001E-7</c:v>
                </c:pt>
                <c:pt idx="36">
                  <c:v>-1.6486798E-7</c:v>
                </c:pt>
                <c:pt idx="37">
                  <c:v>-1.630276E-7</c:v>
                </c:pt>
                <c:pt idx="38">
                  <c:v>-1.6120979999999999E-7</c:v>
                </c:pt>
                <c:pt idx="39">
                  <c:v>-1.5941457999999999E-7</c:v>
                </c:pt>
                <c:pt idx="40">
                  <c:v>-1.5941457999999999E-7</c:v>
                </c:pt>
                <c:pt idx="41">
                  <c:v>-1.5765369E-7</c:v>
                </c:pt>
                <c:pt idx="42">
                  <c:v>-1.5595066E-7</c:v>
                </c:pt>
                <c:pt idx="43">
                  <c:v>-1.5430549999999999E-7</c:v>
                </c:pt>
                <c:pt idx="44">
                  <c:v>-1.5271821E-7</c:v>
                </c:pt>
                <c:pt idx="45">
                  <c:v>-1.5271821E-7</c:v>
                </c:pt>
                <c:pt idx="46">
                  <c:v>-1.5118707999999999E-7</c:v>
                </c:pt>
                <c:pt idx="47">
                  <c:v>-1.4974833E-7</c:v>
                </c:pt>
                <c:pt idx="48">
                  <c:v>-1.4840195000000001E-7</c:v>
                </c:pt>
                <c:pt idx="49">
                  <c:v>-1.4714794000000001E-7</c:v>
                </c:pt>
                <c:pt idx="50">
                  <c:v>-1.4714794000000001E-7</c:v>
                </c:pt>
                <c:pt idx="51">
                  <c:v>-1.4597616999999999E-7</c:v>
                </c:pt>
                <c:pt idx="52">
                  <c:v>-1.449261E-7</c:v>
                </c:pt>
                <c:pt idx="53">
                  <c:v>-1.4399774E-7</c:v>
                </c:pt>
                <c:pt idx="54">
                  <c:v>-1.4319109000000001E-7</c:v>
                </c:pt>
                <c:pt idx="55">
                  <c:v>-1.4319109000000001E-7</c:v>
                </c:pt>
                <c:pt idx="56">
                  <c:v>-1.4248960999999999E-7</c:v>
                </c:pt>
                <c:pt idx="57">
                  <c:v>-1.4193316E-7</c:v>
                </c:pt>
                <c:pt idx="58">
                  <c:v>-1.4152171E-7</c:v>
                </c:pt>
                <c:pt idx="59">
                  <c:v>-1.4125530000000001E-7</c:v>
                </c:pt>
                <c:pt idx="60">
                  <c:v>-1.4125530000000001E-7</c:v>
                </c:pt>
                <c:pt idx="61">
                  <c:v>-1.4112031E-7</c:v>
                </c:pt>
                <c:pt idx="62">
                  <c:v>-1.4117021999999999E-7</c:v>
                </c:pt>
                <c:pt idx="63">
                  <c:v>-1.4140497999999999E-7</c:v>
                </c:pt>
                <c:pt idx="64">
                  <c:v>-1.4182464000000001E-7</c:v>
                </c:pt>
                <c:pt idx="65">
                  <c:v>-1.4182464000000001E-7</c:v>
                </c:pt>
                <c:pt idx="66">
                  <c:v>-1.4238577E-7</c:v>
                </c:pt>
                <c:pt idx="67">
                  <c:v>-1.4314608E-7</c:v>
                </c:pt>
                <c:pt idx="68">
                  <c:v>-1.4410557000000001E-7</c:v>
                </c:pt>
                <c:pt idx="69">
                  <c:v>-1.4526422E-7</c:v>
                </c:pt>
                <c:pt idx="70">
                  <c:v>-1.4526422E-7</c:v>
                </c:pt>
                <c:pt idx="71">
                  <c:v>-1.4658270000000001E-7</c:v>
                </c:pt>
                <c:pt idx="72">
                  <c:v>-1.4810442E-7</c:v>
                </c:pt>
                <c:pt idx="73">
                  <c:v>-1.4982938000000001E-7</c:v>
                </c:pt>
                <c:pt idx="74">
                  <c:v>-1.5175758000000001E-7</c:v>
                </c:pt>
                <c:pt idx="75">
                  <c:v>-1.5175758000000001E-7</c:v>
                </c:pt>
                <c:pt idx="76">
                  <c:v>-1.5385466999999999E-7</c:v>
                </c:pt>
                <c:pt idx="77">
                  <c:v>-1.5615656999999999E-7</c:v>
                </c:pt>
                <c:pt idx="78">
                  <c:v>-1.5866327E-7</c:v>
                </c:pt>
                <c:pt idx="79">
                  <c:v>-1.6137479000000001E-7</c:v>
                </c:pt>
                <c:pt idx="80">
                  <c:v>-1.6137479000000001E-7</c:v>
                </c:pt>
                <c:pt idx="81">
                  <c:v>-1.6425084999999999E-7</c:v>
                </c:pt>
                <c:pt idx="82">
                  <c:v>-1.6732338E-7</c:v>
                </c:pt>
                <c:pt idx="83">
                  <c:v>-1.7059236999999999E-7</c:v>
                </c:pt>
                <c:pt idx="84">
                  <c:v>-1.7405781999999999E-7</c:v>
                </c:pt>
                <c:pt idx="85">
                  <c:v>-1.7405781999999999E-7</c:v>
                </c:pt>
                <c:pt idx="86">
                  <c:v>-1.7766914000000001E-7</c:v>
                </c:pt>
                <c:pt idx="87">
                  <c:v>-1.8146154000000001E-7</c:v>
                </c:pt>
                <c:pt idx="88">
                  <c:v>-1.8543504000000001E-7</c:v>
                </c:pt>
                <c:pt idx="89">
                  <c:v>-1.8958963E-7</c:v>
                </c:pt>
                <c:pt idx="90">
                  <c:v>-1.8958963E-7</c:v>
                </c:pt>
                <c:pt idx="91">
                  <c:v>-1.9386215999999999E-7</c:v>
                </c:pt>
                <c:pt idx="92">
                  <c:v>-1.9828724E-7</c:v>
                </c:pt>
                <c:pt idx="93">
                  <c:v>-2.0286488E-7</c:v>
                </c:pt>
                <c:pt idx="94">
                  <c:v>-2.0759509999999999E-7</c:v>
                </c:pt>
                <c:pt idx="95">
                  <c:v>-2.0759509999999999E-7</c:v>
                </c:pt>
                <c:pt idx="96">
                  <c:v>-2.1242166999999999E-7</c:v>
                </c:pt>
                <c:pt idx="97">
                  <c:v>-2.1736031E-7</c:v>
                </c:pt>
                <c:pt idx="98">
                  <c:v>-2.2241102000000001E-7</c:v>
                </c:pt>
                <c:pt idx="99">
                  <c:v>-2.2757380000000001E-7</c:v>
                </c:pt>
                <c:pt idx="100">
                  <c:v>-2.2757380000000001E-7</c:v>
                </c:pt>
                <c:pt idx="101">
                  <c:v>-2.3280331999999999E-7</c:v>
                </c:pt>
                <c:pt idx="102">
                  <c:v>-2.3809902000000001E-7</c:v>
                </c:pt>
                <c:pt idx="103">
                  <c:v>-2.4346090000000002E-7</c:v>
                </c:pt>
                <c:pt idx="104">
                  <c:v>-2.4888897000000002E-7</c:v>
                </c:pt>
                <c:pt idx="105">
                  <c:v>-2.4888897000000002E-7</c:v>
                </c:pt>
                <c:pt idx="106">
                  <c:v>-2.5434284000000002E-7</c:v>
                </c:pt>
                <c:pt idx="107">
                  <c:v>-2.5981300000000003E-7</c:v>
                </c:pt>
                <c:pt idx="108">
                  <c:v>-2.6529946000000003E-7</c:v>
                </c:pt>
                <c:pt idx="109">
                  <c:v>-2.7080225000000003E-7</c:v>
                </c:pt>
                <c:pt idx="110">
                  <c:v>-2.7080225000000003E-7</c:v>
                </c:pt>
                <c:pt idx="111">
                  <c:v>-2.7628760000000002E-7</c:v>
                </c:pt>
                <c:pt idx="112">
                  <c:v>-2.8173513999999998E-7</c:v>
                </c:pt>
                <c:pt idx="113">
                  <c:v>-2.8714484E-7</c:v>
                </c:pt>
                <c:pt idx="114">
                  <c:v>-2.9251670000000002E-7</c:v>
                </c:pt>
                <c:pt idx="115">
                  <c:v>-2.9251670000000002E-7</c:v>
                </c:pt>
                <c:pt idx="116">
                  <c:v>-2.9783277E-7</c:v>
                </c:pt>
                <c:pt idx="117">
                  <c:v>-3.0305741999999997E-7</c:v>
                </c:pt>
                <c:pt idx="118">
                  <c:v>-3.0819066000000002E-7</c:v>
                </c:pt>
                <c:pt idx="119">
                  <c:v>-3.1323250000000002E-7</c:v>
                </c:pt>
                <c:pt idx="120">
                  <c:v>-3.1323250000000002E-7</c:v>
                </c:pt>
                <c:pt idx="121">
                  <c:v>-3.1817783000000002E-7</c:v>
                </c:pt>
                <c:pt idx="122">
                  <c:v>-3.2298190000000001E-7</c:v>
                </c:pt>
                <c:pt idx="123">
                  <c:v>-3.2764476E-7</c:v>
                </c:pt>
                <c:pt idx="124">
                  <c:v>-3.3216637E-7</c:v>
                </c:pt>
                <c:pt idx="125">
                  <c:v>-3.3216637E-7</c:v>
                </c:pt>
                <c:pt idx="126">
                  <c:v>-3.3655885999999998E-7</c:v>
                </c:pt>
                <c:pt idx="127">
                  <c:v>-3.4076243000000002E-7</c:v>
                </c:pt>
                <c:pt idx="128">
                  <c:v>-3.4477704999999999E-7</c:v>
                </c:pt>
                <c:pt idx="129">
                  <c:v>-3.4860269999999999E-7</c:v>
                </c:pt>
                <c:pt idx="130">
                  <c:v>-3.4860269999999999E-7</c:v>
                </c:pt>
                <c:pt idx="131">
                  <c:v>-3.5228942E-7</c:v>
                </c:pt>
                <c:pt idx="132">
                  <c:v>-3.5574364999999999E-7</c:v>
                </c:pt>
                <c:pt idx="133">
                  <c:v>-3.5896536999999998E-7</c:v>
                </c:pt>
                <c:pt idx="134">
                  <c:v>-3.6195459999999999E-7</c:v>
                </c:pt>
                <c:pt idx="135">
                  <c:v>-3.6195459999999999E-7</c:v>
                </c:pt>
                <c:pt idx="136">
                  <c:v>-3.6479192999999999E-7</c:v>
                </c:pt>
                <c:pt idx="137">
                  <c:v>-3.673712E-7</c:v>
                </c:pt>
                <c:pt idx="138">
                  <c:v>-3.6969243E-7</c:v>
                </c:pt>
                <c:pt idx="139">
                  <c:v>-3.7175555999999998E-7</c:v>
                </c:pt>
                <c:pt idx="140">
                  <c:v>-3.7175555999999998E-7</c:v>
                </c:pt>
                <c:pt idx="141">
                  <c:v>-3.736353E-7</c:v>
                </c:pt>
                <c:pt idx="142">
                  <c:v>-3.7524176999999998E-7</c:v>
                </c:pt>
                <c:pt idx="143">
                  <c:v>-3.7657503000000002E-7</c:v>
                </c:pt>
                <c:pt idx="144">
                  <c:v>-3.776351E-7</c:v>
                </c:pt>
                <c:pt idx="145">
                  <c:v>-3.776351E-7</c:v>
                </c:pt>
                <c:pt idx="146">
                  <c:v>-3.7849597E-7</c:v>
                </c:pt>
                <c:pt idx="147">
                  <c:v>-3.7907708000000003E-7</c:v>
                </c:pt>
                <c:pt idx="148">
                  <c:v>-3.7937840000000002E-7</c:v>
                </c:pt>
                <c:pt idx="149">
                  <c:v>-3.7939998E-7</c:v>
                </c:pt>
                <c:pt idx="150">
                  <c:v>-3.7939998E-7</c:v>
                </c:pt>
                <c:pt idx="151">
                  <c:v>-3.7926490000000001E-7</c:v>
                </c:pt>
                <c:pt idx="152">
                  <c:v>-3.7897928E-7</c:v>
                </c:pt>
                <c:pt idx="153">
                  <c:v>-3.7854317999999999E-7</c:v>
                </c:pt>
                <c:pt idx="154">
                  <c:v>-3.7795652000000001E-7</c:v>
                </c:pt>
                <c:pt idx="155">
                  <c:v>-3.7795652000000001E-7</c:v>
                </c:pt>
                <c:pt idx="156">
                  <c:v>-3.7732354000000002E-7</c:v>
                </c:pt>
                <c:pt idx="157">
                  <c:v>-3.7643875000000002E-7</c:v>
                </c:pt>
                <c:pt idx="158">
                  <c:v>-3.7530209999999997E-7</c:v>
                </c:pt>
                <c:pt idx="159">
                  <c:v>-3.7391368E-7</c:v>
                </c:pt>
                <c:pt idx="160">
                  <c:v>-3.7391368E-7</c:v>
                </c:pt>
                <c:pt idx="161">
                  <c:v>-3.7237567000000002E-7</c:v>
                </c:pt>
                <c:pt idx="162">
                  <c:v>-3.7059612999999999E-7</c:v>
                </c:pt>
                <c:pt idx="163">
                  <c:v>-3.68575E-7</c:v>
                </c:pt>
                <c:pt idx="164">
                  <c:v>-3.6631232E-7</c:v>
                </c:pt>
                <c:pt idx="165">
                  <c:v>-3.6631232E-7</c:v>
                </c:pt>
                <c:pt idx="166">
                  <c:v>-3.6388686999999999E-7</c:v>
                </c:pt>
                <c:pt idx="167">
                  <c:v>-3.6124773999999999E-7</c:v>
                </c:pt>
                <c:pt idx="168">
                  <c:v>-3.5839497E-7</c:v>
                </c:pt>
                <c:pt idx="169">
                  <c:v>-3.5532852000000002E-7</c:v>
                </c:pt>
                <c:pt idx="170">
                  <c:v>-3.5532852000000002E-7</c:v>
                </c:pt>
                <c:pt idx="171">
                  <c:v>-3.5211899999999998E-7</c:v>
                </c:pt>
                <c:pt idx="172">
                  <c:v>-3.4873804000000002E-7</c:v>
                </c:pt>
                <c:pt idx="173">
                  <c:v>-3.4518567E-7</c:v>
                </c:pt>
                <c:pt idx="174">
                  <c:v>-3.4146187999999998E-7</c:v>
                </c:pt>
                <c:pt idx="175">
                  <c:v>-3.4146187999999998E-7</c:v>
                </c:pt>
                <c:pt idx="176">
                  <c:v>-3.3763205999999999E-7</c:v>
                </c:pt>
                <c:pt idx="177">
                  <c:v>-3.3367572999999998E-7</c:v>
                </c:pt>
                <c:pt idx="178">
                  <c:v>-3.2959294999999998E-7</c:v>
                </c:pt>
                <c:pt idx="179">
                  <c:v>-3.2538366999999999E-7</c:v>
                </c:pt>
                <c:pt idx="180">
                  <c:v>-3.2538366999999999E-7</c:v>
                </c:pt>
                <c:pt idx="181">
                  <c:v>-3.2111708E-7</c:v>
                </c:pt>
                <c:pt idx="182">
                  <c:v>-3.1678563999999998E-7</c:v>
                </c:pt>
                <c:pt idx="183">
                  <c:v>-3.1238934999999998E-7</c:v>
                </c:pt>
                <c:pt idx="184">
                  <c:v>-3.0792820000000001E-7</c:v>
                </c:pt>
                <c:pt idx="185">
                  <c:v>-3.0792820000000001E-7</c:v>
                </c:pt>
                <c:pt idx="186">
                  <c:v>-3.0344687999999999E-7</c:v>
                </c:pt>
                <c:pt idx="187">
                  <c:v>-2.9896512000000002E-7</c:v>
                </c:pt>
                <c:pt idx="188">
                  <c:v>-2.9448290000000001E-7</c:v>
                </c:pt>
                <c:pt idx="189">
                  <c:v>-2.9000023000000002E-7</c:v>
                </c:pt>
                <c:pt idx="190">
                  <c:v>-2.9000023000000002E-7</c:v>
                </c:pt>
                <c:pt idx="191">
                  <c:v>-2.8554828000000002E-7</c:v>
                </c:pt>
                <c:pt idx="192">
                  <c:v>-2.8115959999999999E-7</c:v>
                </c:pt>
                <c:pt idx="193">
                  <c:v>-2.7683424E-7</c:v>
                </c:pt>
                <c:pt idx="194">
                  <c:v>-2.7257217999999998E-7</c:v>
                </c:pt>
                <c:pt idx="195">
                  <c:v>-2.7257217999999998E-7</c:v>
                </c:pt>
                <c:pt idx="196">
                  <c:v>-2.6838413000000002E-7</c:v>
                </c:pt>
                <c:pt idx="197">
                  <c:v>-2.643251E-7</c:v>
                </c:pt>
                <c:pt idx="198">
                  <c:v>-2.6039512999999999E-7</c:v>
                </c:pt>
                <c:pt idx="199">
                  <c:v>-2.5659415000000002E-7</c:v>
                </c:pt>
                <c:pt idx="200">
                  <c:v>-2.5659415000000002E-7</c:v>
                </c:pt>
                <c:pt idx="201">
                  <c:v>-2.5290879999999999E-7</c:v>
                </c:pt>
                <c:pt idx="202">
                  <c:v>-2.4940710000000002E-7</c:v>
                </c:pt>
                <c:pt idx="203">
                  <c:v>-2.4608910000000002E-7</c:v>
                </c:pt>
                <c:pt idx="204">
                  <c:v>-2.4295479999999998E-7</c:v>
                </c:pt>
                <c:pt idx="205">
                  <c:v>-2.4295479999999998E-7</c:v>
                </c:pt>
                <c:pt idx="206">
                  <c:v>-2.399957E-7</c:v>
                </c:pt>
                <c:pt idx="207">
                  <c:v>-2.3726309999999999E-7</c:v>
                </c:pt>
                <c:pt idx="208">
                  <c:v>-2.3475694999999999E-7</c:v>
                </c:pt>
                <c:pt idx="209">
                  <c:v>-2.324773E-7</c:v>
                </c:pt>
                <c:pt idx="210">
                  <c:v>-2.324773E-7</c:v>
                </c:pt>
                <c:pt idx="211">
                  <c:v>-2.3041093E-7</c:v>
                </c:pt>
                <c:pt idx="212">
                  <c:v>-2.2860946999999999E-7</c:v>
                </c:pt>
                <c:pt idx="213">
                  <c:v>-2.2707286000000001E-7</c:v>
                </c:pt>
                <c:pt idx="214">
                  <c:v>-2.2580116E-7</c:v>
                </c:pt>
                <c:pt idx="215">
                  <c:v>-2.2580116E-7</c:v>
                </c:pt>
                <c:pt idx="216">
                  <c:v>-2.2475416E-7</c:v>
                </c:pt>
                <c:pt idx="217">
                  <c:v>-2.2400138E-7</c:v>
                </c:pt>
                <c:pt idx="218">
                  <c:v>-2.2354286E-7</c:v>
                </c:pt>
                <c:pt idx="219">
                  <c:v>-2.2337854999999999E-7</c:v>
                </c:pt>
                <c:pt idx="220">
                  <c:v>-2.2337854999999999E-7</c:v>
                </c:pt>
                <c:pt idx="221">
                  <c:v>-2.2338003000000001E-7</c:v>
                </c:pt>
                <c:pt idx="222">
                  <c:v>-2.2366497999999999E-7</c:v>
                </c:pt>
                <c:pt idx="223">
                  <c:v>-2.2423342000000001E-7</c:v>
                </c:pt>
                <c:pt idx="224">
                  <c:v>-2.2508532E-7</c:v>
                </c:pt>
                <c:pt idx="225">
                  <c:v>-2.2508532E-7</c:v>
                </c:pt>
                <c:pt idx="226">
                  <c:v>-2.2615860000000001E-7</c:v>
                </c:pt>
                <c:pt idx="227">
                  <c:v>-2.2753919999999999E-7</c:v>
                </c:pt>
                <c:pt idx="228">
                  <c:v>-2.2922710000000001E-7</c:v>
                </c:pt>
                <c:pt idx="229">
                  <c:v>-2.3122232E-7</c:v>
                </c:pt>
                <c:pt idx="230">
                  <c:v>-2.3122232E-7</c:v>
                </c:pt>
                <c:pt idx="231">
                  <c:v>-2.3346468999999999E-7</c:v>
                </c:pt>
                <c:pt idx="232">
                  <c:v>-2.3600042999999999E-7</c:v>
                </c:pt>
                <c:pt idx="233">
                  <c:v>-2.3882953000000002E-7</c:v>
                </c:pt>
                <c:pt idx="234">
                  <c:v>-2.4195200000000002E-7</c:v>
                </c:pt>
                <c:pt idx="235">
                  <c:v>-2.4195200000000002E-7</c:v>
                </c:pt>
                <c:pt idx="236">
                  <c:v>-2.4529297000000002E-7</c:v>
                </c:pt>
                <c:pt idx="237">
                  <c:v>-2.4889816999999999E-7</c:v>
                </c:pt>
                <c:pt idx="238">
                  <c:v>-2.5276756E-7</c:v>
                </c:pt>
                <c:pt idx="239">
                  <c:v>-2.5690119999999999E-7</c:v>
                </c:pt>
                <c:pt idx="240">
                  <c:v>-2.5690119999999999E-7</c:v>
                </c:pt>
                <c:pt idx="241">
                  <c:v>-2.6120621999999999E-7</c:v>
                </c:pt>
                <c:pt idx="242">
                  <c:v>-2.6573719000000002E-7</c:v>
                </c:pt>
                <c:pt idx="243">
                  <c:v>-2.7049412999999998E-7</c:v>
                </c:pt>
                <c:pt idx="244">
                  <c:v>-2.75477E-7</c:v>
                </c:pt>
                <c:pt idx="245">
                  <c:v>-2.75477E-7</c:v>
                </c:pt>
                <c:pt idx="246">
                  <c:v>-2.8059889999999999E-7</c:v>
                </c:pt>
                <c:pt idx="247">
                  <c:v>-2.8588680000000001E-7</c:v>
                </c:pt>
                <c:pt idx="248">
                  <c:v>-2.9134074E-7</c:v>
                </c:pt>
                <c:pt idx="249">
                  <c:v>-2.9696068000000001E-7</c:v>
                </c:pt>
                <c:pt idx="250">
                  <c:v>-2.9696068000000001E-7</c:v>
                </c:pt>
                <c:pt idx="251">
                  <c:v>-3.0268614999999998E-7</c:v>
                </c:pt>
                <c:pt idx="252">
                  <c:v>-3.0851834000000003E-7</c:v>
                </c:pt>
                <c:pt idx="253">
                  <c:v>-3.1445719999999998E-7</c:v>
                </c:pt>
                <c:pt idx="254">
                  <c:v>-3.2050278000000002E-7</c:v>
                </c:pt>
                <c:pt idx="255">
                  <c:v>-3.2050278000000002E-7</c:v>
                </c:pt>
                <c:pt idx="256">
                  <c:v>-3.2659979999999999E-7</c:v>
                </c:pt>
                <c:pt idx="257">
                  <c:v>-3.3273866999999999E-7</c:v>
                </c:pt>
                <c:pt idx="258">
                  <c:v>-3.3891934000000001E-7</c:v>
                </c:pt>
                <c:pt idx="259">
                  <c:v>-3.4514183999999998E-7</c:v>
                </c:pt>
                <c:pt idx="260">
                  <c:v>-3.4514183999999998E-7</c:v>
                </c:pt>
                <c:pt idx="261">
                  <c:v>-3.5136359999999997E-7</c:v>
                </c:pt>
                <c:pt idx="262">
                  <c:v>-3.5755983E-7</c:v>
                </c:pt>
                <c:pt idx="263">
                  <c:v>-3.6373055000000003E-7</c:v>
                </c:pt>
                <c:pt idx="264">
                  <c:v>-3.6987572000000001E-7</c:v>
                </c:pt>
                <c:pt idx="265">
                  <c:v>-3.6987572000000001E-7</c:v>
                </c:pt>
                <c:pt idx="266">
                  <c:v>-3.7596520999999999E-7</c:v>
                </c:pt>
                <c:pt idx="267">
                  <c:v>-3.8196319999999997E-7</c:v>
                </c:pt>
                <c:pt idx="268">
                  <c:v>-3.8786970000000002E-7</c:v>
                </c:pt>
                <c:pt idx="269">
                  <c:v>-3.9368476000000002E-7</c:v>
                </c:pt>
                <c:pt idx="270">
                  <c:v>-3.9368476000000002E-7</c:v>
                </c:pt>
                <c:pt idx="271">
                  <c:v>-3.9940123999999999E-7</c:v>
                </c:pt>
                <c:pt idx="272">
                  <c:v>-4.0496092999999998E-7</c:v>
                </c:pt>
                <c:pt idx="273">
                  <c:v>-4.103638E-7</c:v>
                </c:pt>
                <c:pt idx="274">
                  <c:v>-4.1560991999999998E-7</c:v>
                </c:pt>
                <c:pt idx="275">
                  <c:v>-4.1560991999999998E-7</c:v>
                </c:pt>
                <c:pt idx="276">
                  <c:v>-4.2071509999999998E-7</c:v>
                </c:pt>
                <c:pt idx="277">
                  <c:v>-4.2560616999999999E-7</c:v>
                </c:pt>
                <c:pt idx="278">
                  <c:v>-4.3028314000000002E-7</c:v>
                </c:pt>
                <c:pt idx="279">
                  <c:v>-4.3474596999999999E-7</c:v>
                </c:pt>
                <c:pt idx="280">
                  <c:v>-4.3474596999999999E-7</c:v>
                </c:pt>
                <c:pt idx="281">
                  <c:v>-4.3904660000000001E-7</c:v>
                </c:pt>
                <c:pt idx="282">
                  <c:v>-4.4307470000000001E-7</c:v>
                </c:pt>
                <c:pt idx="283">
                  <c:v>-4.4683025999999998E-7</c:v>
                </c:pt>
                <c:pt idx="284">
                  <c:v>-4.5031325E-7</c:v>
                </c:pt>
                <c:pt idx="285">
                  <c:v>-4.5031325E-7</c:v>
                </c:pt>
                <c:pt idx="286">
                  <c:v>-4.5364388000000002E-7</c:v>
                </c:pt>
                <c:pt idx="287">
                  <c:v>-4.5665626999999998E-7</c:v>
                </c:pt>
                <c:pt idx="288">
                  <c:v>-4.5935035999999998E-7</c:v>
                </c:pt>
                <c:pt idx="289">
                  <c:v>-4.6172621999999999E-7</c:v>
                </c:pt>
                <c:pt idx="290">
                  <c:v>-4.6172621999999999E-7</c:v>
                </c:pt>
                <c:pt idx="291">
                  <c:v>-4.6393187999999999E-7</c:v>
                </c:pt>
                <c:pt idx="292">
                  <c:v>-4.6580638000000001E-7</c:v>
                </c:pt>
                <c:pt idx="293">
                  <c:v>-4.6734969999999998E-7</c:v>
                </c:pt>
                <c:pt idx="294">
                  <c:v>-4.6856190000000002E-7</c:v>
                </c:pt>
                <c:pt idx="295">
                  <c:v>-4.6856190000000002E-7</c:v>
                </c:pt>
                <c:pt idx="296">
                  <c:v>-4.6956595000000001E-7</c:v>
                </c:pt>
                <c:pt idx="297">
                  <c:v>-4.7025185000000001E-7</c:v>
                </c:pt>
                <c:pt idx="298">
                  <c:v>-4.7061953999999999E-7</c:v>
                </c:pt>
                <c:pt idx="299">
                  <c:v>-4.7066908000000002E-7</c:v>
                </c:pt>
                <c:pt idx="300">
                  <c:v>-4.7066908000000002E-7</c:v>
                </c:pt>
                <c:pt idx="301">
                  <c:v>-4.7075142000000002E-7</c:v>
                </c:pt>
                <c:pt idx="302">
                  <c:v>-4.7057026E-7</c:v>
                </c:pt>
                <c:pt idx="303">
                  <c:v>-4.7012563000000002E-7</c:v>
                </c:pt>
                <c:pt idx="304">
                  <c:v>-4.6941747000000001E-7</c:v>
                </c:pt>
                <c:pt idx="305">
                  <c:v>-4.6941747000000001E-7</c:v>
                </c:pt>
                <c:pt idx="306">
                  <c:v>-4.6852516999999998E-7</c:v>
                </c:pt>
                <c:pt idx="307">
                  <c:v>-4.6727967999999999E-7</c:v>
                </c:pt>
                <c:pt idx="308">
                  <c:v>-4.6568097999999998E-7</c:v>
                </c:pt>
                <c:pt idx="309">
                  <c:v>-4.6372907E-7</c:v>
                </c:pt>
                <c:pt idx="310">
                  <c:v>-4.6372907E-7</c:v>
                </c:pt>
                <c:pt idx="311">
                  <c:v>-4.6161648000000002E-7</c:v>
                </c:pt>
                <c:pt idx="312">
                  <c:v>-4.5917966E-7</c:v>
                </c:pt>
                <c:pt idx="313">
                  <c:v>-4.5641854999999999E-7</c:v>
                </c:pt>
                <c:pt idx="314">
                  <c:v>-4.5333320000000001E-7</c:v>
                </c:pt>
                <c:pt idx="315">
                  <c:v>-4.5333320000000001E-7</c:v>
                </c:pt>
                <c:pt idx="316">
                  <c:v>-4.5005490000000002E-7</c:v>
                </c:pt>
                <c:pt idx="317">
                  <c:v>-4.4649636000000001E-7</c:v>
                </c:pt>
                <c:pt idx="318">
                  <c:v>-4.426576E-7</c:v>
                </c:pt>
                <c:pt idx="319">
                  <c:v>-4.3853861999999998E-7</c:v>
                </c:pt>
                <c:pt idx="320">
                  <c:v>-4.3853861999999998E-7</c:v>
                </c:pt>
                <c:pt idx="321">
                  <c:v>-4.3423559999999998E-7</c:v>
                </c:pt>
                <c:pt idx="322">
                  <c:v>-4.2969729999999999E-7</c:v>
                </c:pt>
                <c:pt idx="323">
                  <c:v>-4.2492376999999999E-7</c:v>
                </c:pt>
                <c:pt idx="324">
                  <c:v>-4.1991493E-7</c:v>
                </c:pt>
                <c:pt idx="325">
                  <c:v>-4.1991493E-7</c:v>
                </c:pt>
                <c:pt idx="326">
                  <c:v>-4.1476986000000002E-7</c:v>
                </c:pt>
                <c:pt idx="327">
                  <c:v>-4.0943999999999999E-7</c:v>
                </c:pt>
                <c:pt idx="328">
                  <c:v>-4.0392532999999999E-7</c:v>
                </c:pt>
                <c:pt idx="329">
                  <c:v>-3.9822586E-7</c:v>
                </c:pt>
                <c:pt idx="330">
                  <c:v>-3.9822586E-7</c:v>
                </c:pt>
                <c:pt idx="331">
                  <c:v>-3.9243680000000002E-7</c:v>
                </c:pt>
                <c:pt idx="332">
                  <c:v>-3.8652845999999998E-7</c:v>
                </c:pt>
                <c:pt idx="333">
                  <c:v>-3.8050083999999998E-7</c:v>
                </c:pt>
                <c:pt idx="334">
                  <c:v>-3.7435395999999998E-7</c:v>
                </c:pt>
                <c:pt idx="335">
                  <c:v>-3.7435395999999998E-7</c:v>
                </c:pt>
                <c:pt idx="336">
                  <c:v>-3.6815226000000002E-7</c:v>
                </c:pt>
                <c:pt idx="337">
                  <c:v>-3.6190192999999999E-7</c:v>
                </c:pt>
                <c:pt idx="338">
                  <c:v>-3.5560301999999998E-7</c:v>
                </c:pt>
                <c:pt idx="339">
                  <c:v>-3.4925551999999999E-7</c:v>
                </c:pt>
                <c:pt idx="340">
                  <c:v>-3.4925551999999999E-7</c:v>
                </c:pt>
                <c:pt idx="341">
                  <c:v>-3.4289928000000002E-7</c:v>
                </c:pt>
                <c:pt idx="342">
                  <c:v>-3.3656380000000001E-7</c:v>
                </c:pt>
                <c:pt idx="343">
                  <c:v>-3.3024900000000001E-7</c:v>
                </c:pt>
                <c:pt idx="344">
                  <c:v>-3.2395490000000003E-7</c:v>
                </c:pt>
                <c:pt idx="345">
                  <c:v>-3.2395490000000003E-7</c:v>
                </c:pt>
                <c:pt idx="346">
                  <c:v>-3.1770775999999998E-7</c:v>
                </c:pt>
                <c:pt idx="347">
                  <c:v>-3.1154752000000001E-7</c:v>
                </c:pt>
                <c:pt idx="348">
                  <c:v>-3.0547422999999999E-7</c:v>
                </c:pt>
                <c:pt idx="349">
                  <c:v>-2.994879E-7</c:v>
                </c:pt>
                <c:pt idx="350">
                  <c:v>-2.994879E-7</c:v>
                </c:pt>
                <c:pt idx="351">
                  <c:v>-2.9359353000000002E-7</c:v>
                </c:pt>
                <c:pt idx="352">
                  <c:v>-2.8785259999999998E-7</c:v>
                </c:pt>
                <c:pt idx="353">
                  <c:v>-2.8226506000000003E-7</c:v>
                </c:pt>
                <c:pt idx="354">
                  <c:v>-2.7683097E-7</c:v>
                </c:pt>
                <c:pt idx="355">
                  <c:v>-2.7683097E-7</c:v>
                </c:pt>
                <c:pt idx="356">
                  <c:v>-2.7153132000000002E-7</c:v>
                </c:pt>
                <c:pt idx="357">
                  <c:v>-2.6643584999999998E-7</c:v>
                </c:pt>
                <c:pt idx="358">
                  <c:v>-2.6154456000000002E-7</c:v>
                </c:pt>
                <c:pt idx="359">
                  <c:v>-2.5685745E-7</c:v>
                </c:pt>
                <c:pt idx="360">
                  <c:v>-2.5685745E-7</c:v>
                </c:pt>
                <c:pt idx="361">
                  <c:v>-2.5235639999999998E-7</c:v>
                </c:pt>
                <c:pt idx="362">
                  <c:v>-2.4810134E-7</c:v>
                </c:pt>
                <c:pt idx="363">
                  <c:v>-2.4409238000000001E-7</c:v>
                </c:pt>
                <c:pt idx="364">
                  <c:v>-2.4032945999999998E-7</c:v>
                </c:pt>
                <c:pt idx="365">
                  <c:v>-2.4032945999999998E-7</c:v>
                </c:pt>
                <c:pt idx="366">
                  <c:v>-2.3678577E-7</c:v>
                </c:pt>
                <c:pt idx="367">
                  <c:v>-2.3351708000000001E-7</c:v>
                </c:pt>
                <c:pt idx="368">
                  <c:v>-2.3052337E-7</c:v>
                </c:pt>
                <c:pt idx="369">
                  <c:v>-2.2780466E-7</c:v>
                </c:pt>
                <c:pt idx="370">
                  <c:v>-2.2780466E-7</c:v>
                </c:pt>
                <c:pt idx="371">
                  <c:v>-2.2531752000000001E-7</c:v>
                </c:pt>
                <c:pt idx="372">
                  <c:v>-2.2313175000000001E-7</c:v>
                </c:pt>
                <c:pt idx="373">
                  <c:v>-2.2124733E-7</c:v>
                </c:pt>
                <c:pt idx="374">
                  <c:v>-2.1966428999999999E-7</c:v>
                </c:pt>
                <c:pt idx="375">
                  <c:v>-2.1966428999999999E-7</c:v>
                </c:pt>
                <c:pt idx="376">
                  <c:v>-2.1830363E-7</c:v>
                </c:pt>
                <c:pt idx="377">
                  <c:v>-2.1724448E-7</c:v>
                </c:pt>
                <c:pt idx="378">
                  <c:v>-2.1648685000000001E-7</c:v>
                </c:pt>
                <c:pt idx="379">
                  <c:v>-2.1603073999999999E-7</c:v>
                </c:pt>
                <c:pt idx="380">
                  <c:v>-2.1603073999999999E-7</c:v>
                </c:pt>
                <c:pt idx="381">
                  <c:v>-2.1580861000000001E-7</c:v>
                </c:pt>
                <c:pt idx="382">
                  <c:v>-2.1585495E-7</c:v>
                </c:pt>
                <c:pt idx="383">
                  <c:v>-2.1616978000000001E-7</c:v>
                </c:pt>
                <c:pt idx="384">
                  <c:v>-2.1675311000000001E-7</c:v>
                </c:pt>
                <c:pt idx="385">
                  <c:v>-2.1675311000000001E-7</c:v>
                </c:pt>
                <c:pt idx="386">
                  <c:v>-2.1752383E-7</c:v>
                </c:pt>
                <c:pt idx="387">
                  <c:v>-2.1854730000000001E-7</c:v>
                </c:pt>
                <c:pt idx="388">
                  <c:v>-2.1982346E-7</c:v>
                </c:pt>
                <c:pt idx="389">
                  <c:v>-2.2135234E-7</c:v>
                </c:pt>
                <c:pt idx="390">
                  <c:v>-2.2135234E-7</c:v>
                </c:pt>
                <c:pt idx="391">
                  <c:v>-2.2306877999999999E-7</c:v>
                </c:pt>
                <c:pt idx="392">
                  <c:v>-2.250201E-7</c:v>
                </c:pt>
                <c:pt idx="393">
                  <c:v>-2.2720633000000001E-7</c:v>
                </c:pt>
                <c:pt idx="394">
                  <c:v>-2.2962746E-7</c:v>
                </c:pt>
                <c:pt idx="395">
                  <c:v>-2.2962746E-7</c:v>
                </c:pt>
                <c:pt idx="396">
                  <c:v>-2.3218288E-7</c:v>
                </c:pt>
                <c:pt idx="397">
                  <c:v>-2.3493119E-7</c:v>
                </c:pt>
                <c:pt idx="398">
                  <c:v>-2.3787236999999999E-7</c:v>
                </c:pt>
                <c:pt idx="399">
                  <c:v>-2.4100642999999998E-7</c:v>
                </c:pt>
                <c:pt idx="400">
                  <c:v>-2.4100642999999998E-7</c:v>
                </c:pt>
                <c:pt idx="401">
                  <c:v>-2.4426075000000001E-7</c:v>
                </c:pt>
                <c:pt idx="402">
                  <c:v>-2.4764915000000001E-7</c:v>
                </c:pt>
                <c:pt idx="403">
                  <c:v>-2.5117165999999998E-7</c:v>
                </c:pt>
                <c:pt idx="404">
                  <c:v>-2.5482822000000001E-7</c:v>
                </c:pt>
                <c:pt idx="405">
                  <c:v>-2.5482822000000001E-7</c:v>
                </c:pt>
                <c:pt idx="406">
                  <c:v>-2.5856832000000001E-7</c:v>
                </c:pt>
                <c:pt idx="407">
                  <c:v>-2.6239050000000002E-7</c:v>
                </c:pt>
                <c:pt idx="408">
                  <c:v>-2.6629475999999999E-7</c:v>
                </c:pt>
                <c:pt idx="409">
                  <c:v>-2.7028112999999998E-7</c:v>
                </c:pt>
                <c:pt idx="410">
                  <c:v>-2.7028112999999998E-7</c:v>
                </c:pt>
                <c:pt idx="411">
                  <c:v>-2.7430235000000002E-7</c:v>
                </c:pt>
                <c:pt idx="412">
                  <c:v>-2.7835009999999999E-7</c:v>
                </c:pt>
                <c:pt idx="413">
                  <c:v>-2.8242429999999999E-7</c:v>
                </c:pt>
                <c:pt idx="414">
                  <c:v>-2.8652502E-7</c:v>
                </c:pt>
                <c:pt idx="415">
                  <c:v>-2.8652502E-7</c:v>
                </c:pt>
                <c:pt idx="416">
                  <c:v>-2.9061684000000002E-7</c:v>
                </c:pt>
                <c:pt idx="417">
                  <c:v>-2.9468052000000002E-7</c:v>
                </c:pt>
                <c:pt idx="418">
                  <c:v>-2.9871606000000002E-7</c:v>
                </c:pt>
                <c:pt idx="419">
                  <c:v>-3.0272343999999999E-7</c:v>
                </c:pt>
                <c:pt idx="420">
                  <c:v>-3.0272343999999999E-7</c:v>
                </c:pt>
                <c:pt idx="421">
                  <c:v>-3.0668141000000002E-7</c:v>
                </c:pt>
                <c:pt idx="422">
                  <c:v>-3.1055997999999998E-7</c:v>
                </c:pt>
                <c:pt idx="423">
                  <c:v>-3.1435909999999998E-7</c:v>
                </c:pt>
                <c:pt idx="424">
                  <c:v>-3.1807879999999999E-7</c:v>
                </c:pt>
                <c:pt idx="425">
                  <c:v>-3.1807879999999999E-7</c:v>
                </c:pt>
                <c:pt idx="426">
                  <c:v>-3.2171815000000001E-7</c:v>
                </c:pt>
                <c:pt idx="427">
                  <c:v>-3.252314E-7</c:v>
                </c:pt>
                <c:pt idx="428">
                  <c:v>-3.2861859999999999E-7</c:v>
                </c:pt>
                <c:pt idx="429">
                  <c:v>-3.318797E-7</c:v>
                </c:pt>
                <c:pt idx="430">
                  <c:v>-3.318797E-7</c:v>
                </c:pt>
                <c:pt idx="431">
                  <c:v>-3.3503314999999999E-7</c:v>
                </c:pt>
                <c:pt idx="432">
                  <c:v>-3.3801969999999998E-7</c:v>
                </c:pt>
                <c:pt idx="433">
                  <c:v>-3.4083940000000002E-7</c:v>
                </c:pt>
                <c:pt idx="434">
                  <c:v>-3.434922E-7</c:v>
                </c:pt>
                <c:pt idx="435">
                  <c:v>-3.434922E-7</c:v>
                </c:pt>
                <c:pt idx="436">
                  <c:v>-3.4603345999999999E-7</c:v>
                </c:pt>
                <c:pt idx="437">
                  <c:v>-3.4837415999999999E-7</c:v>
                </c:pt>
                <c:pt idx="438">
                  <c:v>-3.5051430000000001E-7</c:v>
                </c:pt>
                <c:pt idx="439">
                  <c:v>-3.5245391999999999E-7</c:v>
                </c:pt>
                <c:pt idx="440">
                  <c:v>-3.5245391999999999E-7</c:v>
                </c:pt>
                <c:pt idx="441">
                  <c:v>-3.542572E-7</c:v>
                </c:pt>
                <c:pt idx="442">
                  <c:v>-3.5585197E-7</c:v>
                </c:pt>
                <c:pt idx="443">
                  <c:v>-3.5723824000000001E-7</c:v>
                </c:pt>
                <c:pt idx="444">
                  <c:v>-3.5841603E-7</c:v>
                </c:pt>
                <c:pt idx="445">
                  <c:v>-3.5841603E-7</c:v>
                </c:pt>
                <c:pt idx="446">
                  <c:v>-3.5945118E-7</c:v>
                </c:pt>
                <c:pt idx="447">
                  <c:v>-3.6027999999999999E-7</c:v>
                </c:pt>
                <c:pt idx="448">
                  <c:v>-3.6090250000000003E-7</c:v>
                </c:pt>
                <c:pt idx="449">
                  <c:v>-3.6131863000000002E-7</c:v>
                </c:pt>
                <c:pt idx="450">
                  <c:v>-3.6131863000000002E-7</c:v>
                </c:pt>
                <c:pt idx="451">
                  <c:v>-3.6162319999999999E-7</c:v>
                </c:pt>
                <c:pt idx="452">
                  <c:v>-3.6177717999999999E-7</c:v>
                </c:pt>
                <c:pt idx="453">
                  <c:v>-3.6178064999999998E-7</c:v>
                </c:pt>
                <c:pt idx="454">
                  <c:v>-3.6163354000000002E-7</c:v>
                </c:pt>
                <c:pt idx="455">
                  <c:v>-3.6163354000000002E-7</c:v>
                </c:pt>
                <c:pt idx="456">
                  <c:v>-3.6138583999999998E-7</c:v>
                </c:pt>
                <c:pt idx="457">
                  <c:v>-3.6088446000000002E-7</c:v>
                </c:pt>
                <c:pt idx="458">
                  <c:v>-3.6012942999999998E-7</c:v>
                </c:pt>
                <c:pt idx="459">
                  <c:v>-3.5912075000000002E-7</c:v>
                </c:pt>
                <c:pt idx="460">
                  <c:v>-3.5912075000000002E-7</c:v>
                </c:pt>
                <c:pt idx="461">
                  <c:v>-3.5798046999999999E-7</c:v>
                </c:pt>
                <c:pt idx="462">
                  <c:v>-3.5658825999999998E-7</c:v>
                </c:pt>
                <c:pt idx="463">
                  <c:v>-3.5494411999999999E-7</c:v>
                </c:pt>
                <c:pt idx="464">
                  <c:v>-3.5304805000000002E-7</c:v>
                </c:pt>
                <c:pt idx="465">
                  <c:v>-3.5304805000000002E-7</c:v>
                </c:pt>
                <c:pt idx="466">
                  <c:v>-3.5100638000000002E-7</c:v>
                </c:pt>
                <c:pt idx="467">
                  <c:v>-3.487357E-7</c:v>
                </c:pt>
                <c:pt idx="468">
                  <c:v>-3.46236E-7</c:v>
                </c:pt>
                <c:pt idx="469">
                  <c:v>-3.4350728000000002E-7</c:v>
                </c:pt>
                <c:pt idx="470">
                  <c:v>-3.4350728000000002E-7</c:v>
                </c:pt>
                <c:pt idx="471">
                  <c:v>-3.4062339999999999E-7</c:v>
                </c:pt>
                <c:pt idx="472">
                  <c:v>-3.3753669999999998E-7</c:v>
                </c:pt>
                <c:pt idx="473">
                  <c:v>-3.3424722999999998E-7</c:v>
                </c:pt>
                <c:pt idx="474">
                  <c:v>-3.3075497E-7</c:v>
                </c:pt>
                <c:pt idx="475">
                  <c:v>-3.3075497E-7</c:v>
                </c:pt>
                <c:pt idx="476">
                  <c:v>-3.2712955999999998E-7</c:v>
                </c:pt>
                <c:pt idx="477">
                  <c:v>-3.2333033999999999E-7</c:v>
                </c:pt>
                <c:pt idx="478">
                  <c:v>-3.1935733000000002E-7</c:v>
                </c:pt>
                <c:pt idx="479">
                  <c:v>-3.1521049999999999E-7</c:v>
                </c:pt>
                <c:pt idx="480">
                  <c:v>-3.1521049999999999E-7</c:v>
                </c:pt>
                <c:pt idx="481">
                  <c:v>-3.1096567E-7</c:v>
                </c:pt>
                <c:pt idx="482">
                  <c:v>-3.0658491999999999E-7</c:v>
                </c:pt>
                <c:pt idx="483">
                  <c:v>-3.0206819999999999E-7</c:v>
                </c:pt>
                <c:pt idx="484">
                  <c:v>-2.9741550000000001E-7</c:v>
                </c:pt>
                <c:pt idx="485">
                  <c:v>-2.9741550000000001E-7</c:v>
                </c:pt>
                <c:pt idx="486">
                  <c:v>-2.9269250000000003E-7</c:v>
                </c:pt>
                <c:pt idx="487">
                  <c:v>-2.8788226999999998E-7</c:v>
                </c:pt>
                <c:pt idx="488">
                  <c:v>-2.8298480999999999E-7</c:v>
                </c:pt>
                <c:pt idx="489">
                  <c:v>-2.7800013000000002E-7</c:v>
                </c:pt>
                <c:pt idx="490">
                  <c:v>-2.7800013000000002E-7</c:v>
                </c:pt>
                <c:pt idx="491">
                  <c:v>-2.7297088E-7</c:v>
                </c:pt>
                <c:pt idx="492">
                  <c:v>-2.6790505000000001E-7</c:v>
                </c:pt>
                <c:pt idx="493">
                  <c:v>-2.6280263999999999E-7</c:v>
                </c:pt>
                <c:pt idx="494">
                  <c:v>-2.5766362999999998E-7</c:v>
                </c:pt>
                <c:pt idx="495">
                  <c:v>-2.5766362999999998E-7</c:v>
                </c:pt>
                <c:pt idx="496">
                  <c:v>-2.5251650999999998E-7</c:v>
                </c:pt>
                <c:pt idx="497">
                  <c:v>-2.4738293000000002E-7</c:v>
                </c:pt>
                <c:pt idx="498">
                  <c:v>-2.4226286999999998E-7</c:v>
                </c:pt>
                <c:pt idx="499">
                  <c:v>-2.3715634E-7</c:v>
                </c:pt>
                <c:pt idx="500">
                  <c:v>-2.3715634E-7</c:v>
                </c:pt>
                <c:pt idx="501">
                  <c:v>-2.3207969000000001E-7</c:v>
                </c:pt>
                <c:pt idx="502">
                  <c:v>-2.2706637E-7</c:v>
                </c:pt>
                <c:pt idx="503">
                  <c:v>-2.2211641000000001E-7</c:v>
                </c:pt>
                <c:pt idx="504">
                  <c:v>-2.1722983000000001E-7</c:v>
                </c:pt>
                <c:pt idx="505">
                  <c:v>-2.1722983000000001E-7</c:v>
                </c:pt>
                <c:pt idx="506">
                  <c:v>-2.1240925000000001E-7</c:v>
                </c:pt>
                <c:pt idx="507">
                  <c:v>-2.0769700000000001E-7</c:v>
                </c:pt>
                <c:pt idx="508">
                  <c:v>-2.0309311000000001E-7</c:v>
                </c:pt>
                <c:pt idx="509">
                  <c:v>-1.9859755E-7</c:v>
                </c:pt>
                <c:pt idx="510">
                  <c:v>-1.9859755E-7</c:v>
                </c:pt>
                <c:pt idx="511">
                  <c:v>-1.9420637999999999E-7</c:v>
                </c:pt>
                <c:pt idx="512">
                  <c:v>-1.8996144E-7</c:v>
                </c:pt>
                <c:pt idx="513">
                  <c:v>-1.858627E-7</c:v>
                </c:pt>
                <c:pt idx="514">
                  <c:v>-1.819102E-7</c:v>
                </c:pt>
                <c:pt idx="515">
                  <c:v>-1.819102E-7</c:v>
                </c:pt>
                <c:pt idx="516">
                  <c:v>-1.7809524999999999E-7</c:v>
                </c:pt>
                <c:pt idx="517">
                  <c:v>-1.7445826E-7</c:v>
                </c:pt>
                <c:pt idx="518">
                  <c:v>-1.7099926E-7</c:v>
                </c:pt>
                <c:pt idx="519">
                  <c:v>-1.6771823000000001E-7</c:v>
                </c:pt>
                <c:pt idx="520">
                  <c:v>-1.6771823000000001E-7</c:v>
                </c:pt>
                <c:pt idx="521">
                  <c:v>-1.6459933000000001E-7</c:v>
                </c:pt>
                <c:pt idx="522">
                  <c:v>-1.6168065E-7</c:v>
                </c:pt>
                <c:pt idx="523">
                  <c:v>-1.5896221000000001E-7</c:v>
                </c:pt>
                <c:pt idx="524">
                  <c:v>-1.5644399000000001E-7</c:v>
                </c:pt>
                <c:pt idx="525">
                  <c:v>-1.5644399000000001E-7</c:v>
                </c:pt>
                <c:pt idx="526">
                  <c:v>-1.5409907E-7</c:v>
                </c:pt>
                <c:pt idx="527">
                  <c:v>-1.5197138000000001E-7</c:v>
                </c:pt>
                <c:pt idx="528">
                  <c:v>-1.5006091E-7</c:v>
                </c:pt>
                <c:pt idx="529">
                  <c:v>-1.4836769000000001E-7</c:v>
                </c:pt>
                <c:pt idx="530">
                  <c:v>-1.4836769000000001E-7</c:v>
                </c:pt>
                <c:pt idx="531">
                  <c:v>-1.4685123999999999E-7</c:v>
                </c:pt>
                <c:pt idx="532">
                  <c:v>-1.4555357000000001E-7</c:v>
                </c:pt>
                <c:pt idx="533">
                  <c:v>-1.4447473E-7</c:v>
                </c:pt>
                <c:pt idx="534">
                  <c:v>-1.4361468000000001E-7</c:v>
                </c:pt>
                <c:pt idx="535">
                  <c:v>-1.4361468000000001E-7</c:v>
                </c:pt>
                <c:pt idx="536">
                  <c:v>-1.4293659E-7</c:v>
                </c:pt>
                <c:pt idx="537">
                  <c:v>-1.424697E-7</c:v>
                </c:pt>
                <c:pt idx="538">
                  <c:v>-1.4221405E-7</c:v>
                </c:pt>
                <c:pt idx="539">
                  <c:v>-1.4216964E-7</c:v>
                </c:pt>
                <c:pt idx="540">
                  <c:v>-1.4216964E-7</c:v>
                </c:pt>
                <c:pt idx="541">
                  <c:v>-1.4229023E-7</c:v>
                </c:pt>
                <c:pt idx="542">
                  <c:v>-1.4258902E-7</c:v>
                </c:pt>
                <c:pt idx="543">
                  <c:v>-1.4306598E-7</c:v>
                </c:pt>
                <c:pt idx="544">
                  <c:v>-1.4372112000000001E-7</c:v>
                </c:pt>
                <c:pt idx="545">
                  <c:v>-1.4372112000000001E-7</c:v>
                </c:pt>
                <c:pt idx="546">
                  <c:v>-1.4450575999999999E-7</c:v>
                </c:pt>
                <c:pt idx="547">
                  <c:v>-1.4546062999999999E-7</c:v>
                </c:pt>
                <c:pt idx="548">
                  <c:v>-1.4658575000000001E-7</c:v>
                </c:pt>
                <c:pt idx="549">
                  <c:v>-1.4788109999999999E-7</c:v>
                </c:pt>
                <c:pt idx="550">
                  <c:v>-1.4788109999999999E-7</c:v>
                </c:pt>
                <c:pt idx="551">
                  <c:v>-1.4928497E-7</c:v>
                </c:pt>
                <c:pt idx="552">
                  <c:v>-1.5083154000000001E-7</c:v>
                </c:pt>
                <c:pt idx="553">
                  <c:v>-1.5252080000000001E-7</c:v>
                </c:pt>
                <c:pt idx="554">
                  <c:v>-1.5435275E-7</c:v>
                </c:pt>
                <c:pt idx="555">
                  <c:v>-1.5435275E-7</c:v>
                </c:pt>
                <c:pt idx="556">
                  <c:v>-1.5627985000000001E-7</c:v>
                </c:pt>
                <c:pt idx="557">
                  <c:v>-1.5831425E-7</c:v>
                </c:pt>
                <c:pt idx="558">
                  <c:v>-1.6045594999999999E-7</c:v>
                </c:pt>
                <c:pt idx="559">
                  <c:v>-1.6270495999999999E-7</c:v>
                </c:pt>
                <c:pt idx="560">
                  <c:v>-1.6270495999999999E-7</c:v>
                </c:pt>
                <c:pt idx="561">
                  <c:v>-1.6502249999999999E-7</c:v>
                </c:pt>
                <c:pt idx="562">
                  <c:v>-1.6740866E-7</c:v>
                </c:pt>
                <c:pt idx="563">
                  <c:v>-1.6986347E-7</c:v>
                </c:pt>
                <c:pt idx="564">
                  <c:v>-1.723869E-7</c:v>
                </c:pt>
                <c:pt idx="565">
                  <c:v>-1.723869E-7</c:v>
                </c:pt>
                <c:pt idx="566">
                  <c:v>-1.7494937999999999E-7</c:v>
                </c:pt>
                <c:pt idx="567">
                  <c:v>-1.775429E-7</c:v>
                </c:pt>
                <c:pt idx="568">
                  <c:v>-1.8016746E-7</c:v>
                </c:pt>
                <c:pt idx="569">
                  <c:v>-1.8282309E-7</c:v>
                </c:pt>
                <c:pt idx="570">
                  <c:v>-1.8282309E-7</c:v>
                </c:pt>
                <c:pt idx="571">
                  <c:v>-1.8548361000000001E-7</c:v>
                </c:pt>
                <c:pt idx="572">
                  <c:v>-1.8813691999999999E-7</c:v>
                </c:pt>
                <c:pt idx="573">
                  <c:v>-1.9078298E-7</c:v>
                </c:pt>
                <c:pt idx="574">
                  <c:v>-1.9342181E-7</c:v>
                </c:pt>
                <c:pt idx="575">
                  <c:v>-1.9342181E-7</c:v>
                </c:pt>
                <c:pt idx="576">
                  <c:v>-1.9603812999999999E-7</c:v>
                </c:pt>
                <c:pt idx="577">
                  <c:v>-1.9861111999999999E-7</c:v>
                </c:pt>
                <c:pt idx="578">
                  <c:v>-2.0114082E-7</c:v>
                </c:pt>
                <c:pt idx="579">
                  <c:v>-2.0362720000000001E-7</c:v>
                </c:pt>
                <c:pt idx="580">
                  <c:v>-2.0362720000000001E-7</c:v>
                </c:pt>
                <c:pt idx="581">
                  <c:v>-2.0606377E-7</c:v>
                </c:pt>
                <c:pt idx="582">
                  <c:v>-2.084252E-7</c:v>
                </c:pt>
                <c:pt idx="583">
                  <c:v>-2.107115E-7</c:v>
                </c:pt>
                <c:pt idx="584">
                  <c:v>-2.1292268999999999E-7</c:v>
                </c:pt>
                <c:pt idx="585">
                  <c:v>-2.1292268999999999E-7</c:v>
                </c:pt>
                <c:pt idx="586">
                  <c:v>-2.1506482000000001E-7</c:v>
                </c:pt>
                <c:pt idx="587">
                  <c:v>-2.1709944000000001E-7</c:v>
                </c:pt>
                <c:pt idx="588">
                  <c:v>-2.1902658999999999E-7</c:v>
                </c:pt>
                <c:pt idx="589">
                  <c:v>-2.2084625E-7</c:v>
                </c:pt>
                <c:pt idx="590">
                  <c:v>-2.2084625E-7</c:v>
                </c:pt>
                <c:pt idx="591">
                  <c:v>-2.2259229999999999E-7</c:v>
                </c:pt>
                <c:pt idx="592">
                  <c:v>-2.2420579E-7</c:v>
                </c:pt>
                <c:pt idx="593">
                  <c:v>-2.256867E-7</c:v>
                </c:pt>
                <c:pt idx="594">
                  <c:v>-2.2703504000000001E-7</c:v>
                </c:pt>
                <c:pt idx="595">
                  <c:v>-2.2703504000000001E-7</c:v>
                </c:pt>
                <c:pt idx="596">
                  <c:v>-2.2828569E-7</c:v>
                </c:pt>
                <c:pt idx="597">
                  <c:v>-2.2939161999999999E-7</c:v>
                </c:pt>
                <c:pt idx="598">
                  <c:v>-2.3035284E-7</c:v>
                </c:pt>
                <c:pt idx="599">
                  <c:v>-2.3116935E-7</c:v>
                </c:pt>
                <c:pt idx="600">
                  <c:v>-2.3116935E-7</c:v>
                </c:pt>
                <c:pt idx="601">
                  <c:v>-2.3188159999999999E-7</c:v>
                </c:pt>
                <c:pt idx="602">
                  <c:v>-2.3243776999999999E-7</c:v>
                </c:pt>
                <c:pt idx="603">
                  <c:v>-2.3283786000000001E-7</c:v>
                </c:pt>
                <c:pt idx="604">
                  <c:v>-2.3308188000000001E-7</c:v>
                </c:pt>
                <c:pt idx="605">
                  <c:v>-2.3308188000000001E-7</c:v>
                </c:pt>
                <c:pt idx="606">
                  <c:v>-2.3325268999999999E-7</c:v>
                </c:pt>
                <c:pt idx="607">
                  <c:v>-2.3323025000000001E-7</c:v>
                </c:pt>
                <c:pt idx="608">
                  <c:v>-2.3301457E-7</c:v>
                </c:pt>
                <c:pt idx="609">
                  <c:v>-2.3260562999999999E-7</c:v>
                </c:pt>
                <c:pt idx="610">
                  <c:v>-2.3260562999999999E-7</c:v>
                </c:pt>
                <c:pt idx="611">
                  <c:v>-2.3207178000000001E-7</c:v>
                </c:pt>
                <c:pt idx="612">
                  <c:v>-2.3134362000000001E-7</c:v>
                </c:pt>
                <c:pt idx="613">
                  <c:v>-2.3042114E-7</c:v>
                </c:pt>
                <c:pt idx="614">
                  <c:v>-2.2930435E-7</c:v>
                </c:pt>
                <c:pt idx="615">
                  <c:v>-2.2930435E-7</c:v>
                </c:pt>
                <c:pt idx="616">
                  <c:v>-2.2806053999999999E-7</c:v>
                </c:pt>
                <c:pt idx="617">
                  <c:v>-2.2664133E-7</c:v>
                </c:pt>
                <c:pt idx="618">
                  <c:v>-2.2504672999999999E-7</c:v>
                </c:pt>
                <c:pt idx="619">
                  <c:v>-2.2327674E-7</c:v>
                </c:pt>
                <c:pt idx="620">
                  <c:v>-2.2327674E-7</c:v>
                </c:pt>
                <c:pt idx="621">
                  <c:v>-2.2137762000000001E-7</c:v>
                </c:pt>
                <c:pt idx="622">
                  <c:v>-2.1931795000000001E-7</c:v>
                </c:pt>
                <c:pt idx="623">
                  <c:v>-2.1709775E-7</c:v>
                </c:pt>
                <c:pt idx="624">
                  <c:v>-2.1471702E-7</c:v>
                </c:pt>
                <c:pt idx="625">
                  <c:v>-2.1471702E-7</c:v>
                </c:pt>
                <c:pt idx="626">
                  <c:v>-2.1222156E-7</c:v>
                </c:pt>
                <c:pt idx="627">
                  <c:v>-2.0958721E-7</c:v>
                </c:pt>
                <c:pt idx="628">
                  <c:v>-2.0681398E-7</c:v>
                </c:pt>
                <c:pt idx="629">
                  <c:v>-2.0390185000000001E-7</c:v>
                </c:pt>
                <c:pt idx="630">
                  <c:v>-2.0390185000000001E-7</c:v>
                </c:pt>
                <c:pt idx="631">
                  <c:v>-2.0089675E-7</c:v>
                </c:pt>
                <c:pt idx="632">
                  <c:v>-1.9777845999999999E-7</c:v>
                </c:pt>
                <c:pt idx="633">
                  <c:v>-1.9454695999999999E-7</c:v>
                </c:pt>
                <c:pt idx="634">
                  <c:v>-1.9120223000000001E-7</c:v>
                </c:pt>
                <c:pt idx="635">
                  <c:v>-1.9120223000000001E-7</c:v>
                </c:pt>
                <c:pt idx="636">
                  <c:v>-1.8778843000000001E-7</c:v>
                </c:pt>
                <c:pt idx="637">
                  <c:v>-1.8429361000000001E-7</c:v>
                </c:pt>
                <c:pt idx="638">
                  <c:v>-1.8071779E-7</c:v>
                </c:pt>
                <c:pt idx="639">
                  <c:v>-1.7706095E-7</c:v>
                </c:pt>
                <c:pt idx="640">
                  <c:v>-1.7706095E-7</c:v>
                </c:pt>
                <c:pt idx="641">
                  <c:v>-1.7335624E-7</c:v>
                </c:pt>
                <c:pt idx="642">
                  <c:v>-1.6960583000000001E-7</c:v>
                </c:pt>
                <c:pt idx="643">
                  <c:v>-1.6580968E-7</c:v>
                </c:pt>
                <c:pt idx="644">
                  <c:v>-1.6196781999999999E-7</c:v>
                </c:pt>
                <c:pt idx="645">
                  <c:v>-1.6196781999999999E-7</c:v>
                </c:pt>
                <c:pt idx="646">
                  <c:v>-1.5810366999999999E-7</c:v>
                </c:pt>
                <c:pt idx="647">
                  <c:v>-1.5422914E-7</c:v>
                </c:pt>
                <c:pt idx="648">
                  <c:v>-1.503442E-7</c:v>
                </c:pt>
                <c:pt idx="649">
                  <c:v>-1.4644886999999999E-7</c:v>
                </c:pt>
                <c:pt idx="650">
                  <c:v>-1.4644886999999999E-7</c:v>
                </c:pt>
                <c:pt idx="651">
                  <c:v>-1.4255947000000001E-7</c:v>
                </c:pt>
                <c:pt idx="652">
                  <c:v>-1.3869354999999999E-7</c:v>
                </c:pt>
                <c:pt idx="653">
                  <c:v>-1.3485109E-7</c:v>
                </c:pt>
                <c:pt idx="654">
                  <c:v>-1.3103211999999999E-7</c:v>
                </c:pt>
                <c:pt idx="655">
                  <c:v>-1.3103211999999999E-7</c:v>
                </c:pt>
                <c:pt idx="656">
                  <c:v>-1.2724547000000001E-7</c:v>
                </c:pt>
                <c:pt idx="657">
                  <c:v>-1.2351347000000001E-7</c:v>
                </c:pt>
                <c:pt idx="658">
                  <c:v>-1.1983613000000001E-7</c:v>
                </c:pt>
                <c:pt idx="659">
                  <c:v>-1.1621346E-7</c:v>
                </c:pt>
                <c:pt idx="660">
                  <c:v>-1.1621346E-7</c:v>
                </c:pt>
                <c:pt idx="661">
                  <c:v>-1.1264704E-7</c:v>
                </c:pt>
                <c:pt idx="662">
                  <c:v>-1.091604E-7</c:v>
                </c:pt>
                <c:pt idx="663">
                  <c:v>-1.05753564E-7</c:v>
                </c:pt>
                <c:pt idx="664">
                  <c:v>-1.02426505E-7</c:v>
                </c:pt>
                <c:pt idx="665">
                  <c:v>-1.02426505E-7</c:v>
                </c:pt>
                <c:pt idx="666">
                  <c:v>-9.9177949999999994E-8</c:v>
                </c:pt>
                <c:pt idx="667">
                  <c:v>-9.6028529999999995E-8</c:v>
                </c:pt>
                <c:pt idx="668">
                  <c:v>-9.2978249999999994E-8</c:v>
                </c:pt>
                <c:pt idx="669">
                  <c:v>-9.0027089999999998E-8</c:v>
                </c:pt>
                <c:pt idx="670">
                  <c:v>-9.0027089999999998E-8</c:v>
                </c:pt>
                <c:pt idx="671">
                  <c:v>-8.7167884000000006E-8</c:v>
                </c:pt>
                <c:pt idx="672">
                  <c:v>-8.4421170000000007E-8</c:v>
                </c:pt>
                <c:pt idx="673">
                  <c:v>-8.1786939999999997E-8</c:v>
                </c:pt>
                <c:pt idx="674">
                  <c:v>-7.9265205999999995E-8</c:v>
                </c:pt>
                <c:pt idx="675">
                  <c:v>-7.9265205999999995E-8</c:v>
                </c:pt>
                <c:pt idx="676">
                  <c:v>-7.6842156000000004E-8</c:v>
                </c:pt>
                <c:pt idx="677">
                  <c:v>-7.4538605E-8</c:v>
                </c:pt>
                <c:pt idx="678">
                  <c:v>-7.2354540000000001E-8</c:v>
                </c:pt>
                <c:pt idx="679">
                  <c:v>-7.028997E-8</c:v>
                </c:pt>
                <c:pt idx="680">
                  <c:v>-7.028997E-8</c:v>
                </c:pt>
                <c:pt idx="681">
                  <c:v>-6.8325775000000004E-8</c:v>
                </c:pt>
                <c:pt idx="682">
                  <c:v>-6.6480360000000006E-8</c:v>
                </c:pt>
                <c:pt idx="683">
                  <c:v>-6.4753739999999995E-8</c:v>
                </c:pt>
                <c:pt idx="684">
                  <c:v>-6.3145905000000001E-8</c:v>
                </c:pt>
                <c:pt idx="685">
                  <c:v>-6.3145905000000001E-8</c:v>
                </c:pt>
                <c:pt idx="686">
                  <c:v>-6.1639190000000001E-8</c:v>
                </c:pt>
                <c:pt idx="687">
                  <c:v>-6.024479E-8</c:v>
                </c:pt>
                <c:pt idx="688">
                  <c:v>-5.8962689999999997E-8</c:v>
                </c:pt>
                <c:pt idx="689">
                  <c:v>-5.7792906000000003E-8</c:v>
                </c:pt>
                <c:pt idx="690">
                  <c:v>-5.7792906000000003E-8</c:v>
                </c:pt>
                <c:pt idx="691">
                  <c:v>-5.6717557E-8</c:v>
                </c:pt>
                <c:pt idx="692">
                  <c:v>-5.5744376E-8</c:v>
                </c:pt>
                <c:pt idx="693">
                  <c:v>-5.4873357000000002E-8</c:v>
                </c:pt>
                <c:pt idx="694">
                  <c:v>-5.4104504000000001E-8</c:v>
                </c:pt>
                <c:pt idx="695">
                  <c:v>-5.4104504000000001E-8</c:v>
                </c:pt>
                <c:pt idx="696">
                  <c:v>-5.3418272000000003E-8</c:v>
                </c:pt>
                <c:pt idx="697">
                  <c:v>-5.2821070000000003E-8</c:v>
                </c:pt>
                <c:pt idx="698">
                  <c:v>-5.2312889999999998E-8</c:v>
                </c:pt>
                <c:pt idx="699">
                  <c:v>-5.1893736000000003E-8</c:v>
                </c:pt>
                <c:pt idx="700">
                  <c:v>-5.1893736000000003E-8</c:v>
                </c:pt>
                <c:pt idx="701">
                  <c:v>-5.1541999999999999E-8</c:v>
                </c:pt>
                <c:pt idx="702">
                  <c:v>-5.1263263999999999E-8</c:v>
                </c:pt>
                <c:pt idx="703">
                  <c:v>-5.1057530000000002E-8</c:v>
                </c:pt>
                <c:pt idx="704">
                  <c:v>-5.0924799999999997E-8</c:v>
                </c:pt>
                <c:pt idx="705">
                  <c:v>-5.0924799999999997E-8</c:v>
                </c:pt>
                <c:pt idx="706">
                  <c:v>-5.0845826999999999E-8</c:v>
                </c:pt>
                <c:pt idx="707">
                  <c:v>-5.0821629999999998E-8</c:v>
                </c:pt>
                <c:pt idx="708">
                  <c:v>-5.0852220000000002E-8</c:v>
                </c:pt>
                <c:pt idx="709">
                  <c:v>-5.0937582999999999E-8</c:v>
                </c:pt>
                <c:pt idx="710">
                  <c:v>-5.0937582999999999E-8</c:v>
                </c:pt>
                <c:pt idx="711">
                  <c:v>-5.1061379999999998E-8</c:v>
                </c:pt>
                <c:pt idx="712">
                  <c:v>-5.1221515999999998E-8</c:v>
                </c:pt>
                <c:pt idx="713">
                  <c:v>-5.1417990000000001E-8</c:v>
                </c:pt>
                <c:pt idx="714">
                  <c:v>-5.1650804999999998E-8</c:v>
                </c:pt>
                <c:pt idx="715">
                  <c:v>-5.1650804999999998E-8</c:v>
                </c:pt>
                <c:pt idx="716">
                  <c:v>-5.1905029999999997E-8</c:v>
                </c:pt>
                <c:pt idx="717">
                  <c:v>-5.2177039999999997E-8</c:v>
                </c:pt>
                <c:pt idx="718">
                  <c:v>-5.2466839999999998E-8</c:v>
                </c:pt>
                <c:pt idx="719">
                  <c:v>-5.2774431999999999E-8</c:v>
                </c:pt>
                <c:pt idx="720">
                  <c:v>-5.2774431999999999E-8</c:v>
                </c:pt>
                <c:pt idx="721">
                  <c:v>-5.3088683999999998E-8</c:v>
                </c:pt>
                <c:pt idx="722">
                  <c:v>-5.3403426000000002E-8</c:v>
                </c:pt>
                <c:pt idx="723">
                  <c:v>-5.3718665000000002E-8</c:v>
                </c:pt>
                <c:pt idx="724">
                  <c:v>-5.4034400000000001E-8</c:v>
                </c:pt>
                <c:pt idx="725">
                  <c:v>-5.4034400000000001E-8</c:v>
                </c:pt>
                <c:pt idx="726">
                  <c:v>-5.4342067000000003E-8</c:v>
                </c:pt>
                <c:pt idx="727">
                  <c:v>-5.4634249999999998E-8</c:v>
                </c:pt>
                <c:pt idx="728">
                  <c:v>-5.4910949999999998E-8</c:v>
                </c:pt>
                <c:pt idx="729">
                  <c:v>-5.5172159999999997E-8</c:v>
                </c:pt>
                <c:pt idx="730">
                  <c:v>-5.5172159999999997E-8</c:v>
                </c:pt>
                <c:pt idx="731">
                  <c:v>-5.5413015000000003E-8</c:v>
                </c:pt>
                <c:pt idx="732">
                  <c:v>-5.5624791999999997E-8</c:v>
                </c:pt>
                <c:pt idx="733">
                  <c:v>-5.5807493999999997E-8</c:v>
                </c:pt>
                <c:pt idx="734">
                  <c:v>-5.5961113E-8</c:v>
                </c:pt>
                <c:pt idx="735">
                  <c:v>-5.5961113E-8</c:v>
                </c:pt>
                <c:pt idx="736">
                  <c:v>-5.6084588000000003E-8</c:v>
                </c:pt>
                <c:pt idx="737">
                  <c:v>-5.6167660000000001E-8</c:v>
                </c:pt>
                <c:pt idx="738">
                  <c:v>-5.6210336E-8</c:v>
                </c:pt>
                <c:pt idx="739">
                  <c:v>-5.6212613000000001E-8</c:v>
                </c:pt>
                <c:pt idx="740">
                  <c:v>-5.6212613000000001E-8</c:v>
                </c:pt>
                <c:pt idx="741">
                  <c:v>-5.6176887000000001E-8</c:v>
                </c:pt>
                <c:pt idx="742">
                  <c:v>-5.6092899999999999E-8</c:v>
                </c:pt>
                <c:pt idx="743">
                  <c:v>-5.5960659999999998E-8</c:v>
                </c:pt>
                <c:pt idx="744">
                  <c:v>-5.5780159999999999E-8</c:v>
                </c:pt>
                <c:pt idx="745">
                  <c:v>-5.5780159999999999E-8</c:v>
                </c:pt>
                <c:pt idx="746">
                  <c:v>-5.5556990000000003E-8</c:v>
                </c:pt>
                <c:pt idx="747">
                  <c:v>-5.528213E-8</c:v>
                </c:pt>
                <c:pt idx="748">
                  <c:v>-5.4955585000000003E-8</c:v>
                </c:pt>
                <c:pt idx="749">
                  <c:v>-5.4577351999999999E-8</c:v>
                </c:pt>
                <c:pt idx="750">
                  <c:v>-5.4577351999999999E-8</c:v>
                </c:pt>
                <c:pt idx="751">
                  <c:v>-5.4152945000000001E-8</c:v>
                </c:pt>
                <c:pt idx="752">
                  <c:v>-5.3677450000000003E-8</c:v>
                </c:pt>
                <c:pt idx="753">
                  <c:v>-5.3150870000000002E-8</c:v>
                </c:pt>
                <c:pt idx="754">
                  <c:v>-5.2573200000000001E-8</c:v>
                </c:pt>
                <c:pt idx="755">
                  <c:v>-5.2573200000000001E-8</c:v>
                </c:pt>
                <c:pt idx="756">
                  <c:v>-5.195096E-8</c:v>
                </c:pt>
                <c:pt idx="757">
                  <c:v>-5.1281299999999997E-8</c:v>
                </c:pt>
                <c:pt idx="758">
                  <c:v>-5.0564230000000003E-8</c:v>
                </c:pt>
                <c:pt idx="759">
                  <c:v>-4.9799739999999999E-8</c:v>
                </c:pt>
                <c:pt idx="760">
                  <c:v>-4.9799739999999999E-8</c:v>
                </c:pt>
                <c:pt idx="761">
                  <c:v>-4.8995979999999998E-8</c:v>
                </c:pt>
                <c:pt idx="762">
                  <c:v>-4.8151676000000003E-8</c:v>
                </c:pt>
                <c:pt idx="763">
                  <c:v>-4.7266837999999997E-8</c:v>
                </c:pt>
                <c:pt idx="764">
                  <c:v>-4.6341459999999999E-8</c:v>
                </c:pt>
                <c:pt idx="765">
                  <c:v>-4.6341459999999999E-8</c:v>
                </c:pt>
                <c:pt idx="766">
                  <c:v>-4.5384930000000003E-8</c:v>
                </c:pt>
                <c:pt idx="767">
                  <c:v>-4.4397574000000001E-8</c:v>
                </c:pt>
                <c:pt idx="768">
                  <c:v>-4.3379389999999999E-8</c:v>
                </c:pt>
                <c:pt idx="769">
                  <c:v>-4.2330377E-8</c:v>
                </c:pt>
                <c:pt idx="770">
                  <c:v>-4.2330377E-8</c:v>
                </c:pt>
                <c:pt idx="771">
                  <c:v>-4.1259079999999998E-8</c:v>
                </c:pt>
                <c:pt idx="772">
                  <c:v>-4.0168440000000001E-8</c:v>
                </c:pt>
                <c:pt idx="773">
                  <c:v>-3.9058459999999999E-8</c:v>
                </c:pt>
                <c:pt idx="774">
                  <c:v>-3.7929137000000002E-8</c:v>
                </c:pt>
                <c:pt idx="775">
                  <c:v>-3.7929137000000002E-8</c:v>
                </c:pt>
                <c:pt idx="776">
                  <c:v>-3.6787656999999998E-8</c:v>
                </c:pt>
                <c:pt idx="777">
                  <c:v>-3.5638634999999998E-8</c:v>
                </c:pt>
                <c:pt idx="778">
                  <c:v>-3.4482067000000002E-8</c:v>
                </c:pt>
                <c:pt idx="779">
                  <c:v>-3.3317953000000003E-8</c:v>
                </c:pt>
                <c:pt idx="780">
                  <c:v>-3.3317953000000003E-8</c:v>
                </c:pt>
                <c:pt idx="781">
                  <c:v>-3.2152317999999998E-8</c:v>
                </c:pt>
                <c:pt idx="782">
                  <c:v>-3.0990651999999998E-8</c:v>
                </c:pt>
                <c:pt idx="783">
                  <c:v>-2.9832953999999998E-8</c:v>
                </c:pt>
                <c:pt idx="784">
                  <c:v>-2.8679219999999999E-8</c:v>
                </c:pt>
                <c:pt idx="785">
                  <c:v>-2.8679219999999999E-8</c:v>
                </c:pt>
                <c:pt idx="786">
                  <c:v>-2.7533693999999999E-8</c:v>
                </c:pt>
                <c:pt idx="787">
                  <c:v>-2.640234E-8</c:v>
                </c:pt>
                <c:pt idx="788">
                  <c:v>-2.5285157000000002E-8</c:v>
                </c:pt>
                <c:pt idx="789">
                  <c:v>-2.4182143E-8</c:v>
                </c:pt>
                <c:pt idx="790">
                  <c:v>-2.4182143E-8</c:v>
                </c:pt>
                <c:pt idx="791">
                  <c:v>-2.3095807999999999E-8</c:v>
                </c:pt>
                <c:pt idx="792">
                  <c:v>-2.2031715E-8</c:v>
                </c:pt>
                <c:pt idx="793">
                  <c:v>-2.0989862E-8</c:v>
                </c:pt>
                <c:pt idx="794">
                  <c:v>-1.997025E-8</c:v>
                </c:pt>
                <c:pt idx="795">
                  <c:v>-1.997025E-8</c:v>
                </c:pt>
                <c:pt idx="796">
                  <c:v>-1.8973694E-8</c:v>
                </c:pt>
                <c:pt idx="797">
                  <c:v>-1.8005127999999999E-8</c:v>
                </c:pt>
                <c:pt idx="798">
                  <c:v>-1.706455E-8</c:v>
                </c:pt>
                <c:pt idx="799">
                  <c:v>-1.6151962999999999E-8</c:v>
                </c:pt>
                <c:pt idx="800">
                  <c:v>-1.6151962999999999E-8</c:v>
                </c:pt>
                <c:pt idx="801">
                  <c:v>-1.52665E-8</c:v>
                </c:pt>
                <c:pt idx="802">
                  <c:v>-1.4412224999999999E-8</c:v>
                </c:pt>
                <c:pt idx="803">
                  <c:v>-1.3589142000000001E-8</c:v>
                </c:pt>
                <c:pt idx="804">
                  <c:v>-1.2797249E-8</c:v>
                </c:pt>
                <c:pt idx="805">
                  <c:v>-1.2797249E-8</c:v>
                </c:pt>
                <c:pt idx="806">
                  <c:v>-1.2034167000000001E-8</c:v>
                </c:pt>
                <c:pt idx="807">
                  <c:v>-1.1303136000000001E-8</c:v>
                </c:pt>
                <c:pt idx="808">
                  <c:v>-1.0604156E-8</c:v>
                </c:pt>
                <c:pt idx="809">
                  <c:v>-9.9372240000000002E-9</c:v>
                </c:pt>
                <c:pt idx="810">
                  <c:v>-9.9372240000000002E-9</c:v>
                </c:pt>
                <c:pt idx="811">
                  <c:v>-9.2989940000000008E-9</c:v>
                </c:pt>
                <c:pt idx="812">
                  <c:v>-8.6916209999999993E-9</c:v>
                </c:pt>
                <c:pt idx="813">
                  <c:v>-8.1151059999999993E-9</c:v>
                </c:pt>
                <c:pt idx="814">
                  <c:v>-7.5694490000000007E-9</c:v>
                </c:pt>
                <c:pt idx="815">
                  <c:v>-7.5694490000000007E-9</c:v>
                </c:pt>
                <c:pt idx="816">
                  <c:v>-7.0507199999999998E-9</c:v>
                </c:pt>
                <c:pt idx="817">
                  <c:v>-6.560263E-9</c:v>
                </c:pt>
                <c:pt idx="818">
                  <c:v>-6.0980793999999999E-9</c:v>
                </c:pt>
                <c:pt idx="819">
                  <c:v>-5.6641680000000001E-9</c:v>
                </c:pt>
                <c:pt idx="820">
                  <c:v>-5.6641680000000001E-9</c:v>
                </c:pt>
                <c:pt idx="821">
                  <c:v>-5.2542880000000003E-9</c:v>
                </c:pt>
                <c:pt idx="822">
                  <c:v>-4.8691233000000001E-9</c:v>
                </c:pt>
                <c:pt idx="823">
                  <c:v>-4.5086742999999996E-9</c:v>
                </c:pt>
                <c:pt idx="824">
                  <c:v>-4.1729406999999997E-9</c:v>
                </c:pt>
                <c:pt idx="825">
                  <c:v>-4.1729406999999997E-9</c:v>
                </c:pt>
                <c:pt idx="826">
                  <c:v>-3.8577530000000004E-9</c:v>
                </c:pt>
                <c:pt idx="827">
                  <c:v>-3.5633136000000001E-9</c:v>
                </c:pt>
                <c:pt idx="828">
                  <c:v>-3.2896228000000001E-9</c:v>
                </c:pt>
                <c:pt idx="829">
                  <c:v>-3.0366807000000001E-9</c:v>
                </c:pt>
                <c:pt idx="830">
                  <c:v>-3.0366807000000001E-9</c:v>
                </c:pt>
                <c:pt idx="831">
                  <c:v>-2.8005778E-9</c:v>
                </c:pt>
                <c:pt idx="832">
                  <c:v>-2.5812533999999998E-9</c:v>
                </c:pt>
                <c:pt idx="833">
                  <c:v>-2.3787075E-9</c:v>
                </c:pt>
                <c:pt idx="834">
                  <c:v>-2.1929398E-9</c:v>
                </c:pt>
                <c:pt idx="835">
                  <c:v>-2.1929398E-9</c:v>
                </c:pt>
                <c:pt idx="836">
                  <c:v>-2.0205050000000001E-9</c:v>
                </c:pt>
                <c:pt idx="837">
                  <c:v>-1.8611717E-9</c:v>
                </c:pt>
                <c:pt idx="838">
                  <c:v>-1.7149394999999999E-9</c:v>
                </c:pt>
                <c:pt idx="839">
                  <c:v>-1.5818088E-9</c:v>
                </c:pt>
                <c:pt idx="840">
                  <c:v>-1.5818088E-9</c:v>
                </c:pt>
                <c:pt idx="841">
                  <c:v>-1.4589081999999999E-9</c:v>
                </c:pt>
                <c:pt idx="842">
                  <c:v>-1.3459085000000001E-9</c:v>
                </c:pt>
                <c:pt idx="843">
                  <c:v>-1.2428097000000001E-9</c:v>
                </c:pt>
                <c:pt idx="844">
                  <c:v>-1.1496118999999999E-9</c:v>
                </c:pt>
                <c:pt idx="845">
                  <c:v>-1.1496118999999999E-9</c:v>
                </c:pt>
                <c:pt idx="846">
                  <c:v>-1.0639939E-9</c:v>
                </c:pt>
                <c:pt idx="847">
                  <c:v>-9.856195E-10</c:v>
                </c:pt>
                <c:pt idx="848">
                  <c:v>-9.1448849999999995E-10</c:v>
                </c:pt>
                <c:pt idx="849">
                  <c:v>-8.5060100000000005E-10</c:v>
                </c:pt>
                <c:pt idx="850">
                  <c:v>-8.5060100000000005E-10</c:v>
                </c:pt>
                <c:pt idx="851">
                  <c:v>-7.9214520000000002E-10</c:v>
                </c:pt>
                <c:pt idx="852">
                  <c:v>-7.3882039999999996E-10</c:v>
                </c:pt>
                <c:pt idx="853">
                  <c:v>-6.9062659999999997E-10</c:v>
                </c:pt>
                <c:pt idx="854">
                  <c:v>-6.4756379999999996E-10</c:v>
                </c:pt>
                <c:pt idx="855">
                  <c:v>-6.4756379999999996E-10</c:v>
                </c:pt>
                <c:pt idx="856">
                  <c:v>-6.0826615999999996E-10</c:v>
                </c:pt>
                <c:pt idx="857">
                  <c:v>-5.7248779999999998E-10</c:v>
                </c:pt>
                <c:pt idx="858">
                  <c:v>-5.4022859999999997E-10</c:v>
                </c:pt>
                <c:pt idx="859">
                  <c:v>-5.1148869999999996E-10</c:v>
                </c:pt>
                <c:pt idx="860">
                  <c:v>-5.1148869999999996E-10</c:v>
                </c:pt>
                <c:pt idx="861">
                  <c:v>-4.8527529999999995E-10</c:v>
                </c:pt>
                <c:pt idx="862">
                  <c:v>-4.6139197999999998E-10</c:v>
                </c:pt>
                <c:pt idx="863">
                  <c:v>-4.3983867000000002E-10</c:v>
                </c:pt>
                <c:pt idx="864">
                  <c:v>-4.2061537999999999E-10</c:v>
                </c:pt>
                <c:pt idx="865">
                  <c:v>-4.2061537999999999E-10</c:v>
                </c:pt>
                <c:pt idx="866">
                  <c:v>-4.030209E-10</c:v>
                </c:pt>
                <c:pt idx="867">
                  <c:v>-3.8690633999999999E-10</c:v>
                </c:pt>
                <c:pt idx="868">
                  <c:v>-3.7227166E-10</c:v>
                </c:pt>
                <c:pt idx="869">
                  <c:v>-3.5911688E-10</c:v>
                </c:pt>
                <c:pt idx="870">
                  <c:v>-3.5911688E-10</c:v>
                </c:pt>
                <c:pt idx="871">
                  <c:v>-3.4696304000000001E-10</c:v>
                </c:pt>
                <c:pt idx="872">
                  <c:v>-3.3570179999999999E-10</c:v>
                </c:pt>
                <c:pt idx="873">
                  <c:v>-3.2533310000000001E-10</c:v>
                </c:pt>
                <c:pt idx="874">
                  <c:v>-3.1585694999999999E-10</c:v>
                </c:pt>
                <c:pt idx="875">
                  <c:v>-3.1585694999999999E-10</c:v>
                </c:pt>
                <c:pt idx="876">
                  <c:v>-3.0695924000000002E-10</c:v>
                </c:pt>
                <c:pt idx="877">
                  <c:v>-2.9856492E-10</c:v>
                </c:pt>
                <c:pt idx="878">
                  <c:v>-2.9067397999999999E-10</c:v>
                </c:pt>
                <c:pt idx="879">
                  <c:v>-2.8328645000000002E-10</c:v>
                </c:pt>
                <c:pt idx="880">
                  <c:v>-2.8328645000000002E-10</c:v>
                </c:pt>
                <c:pt idx="881">
                  <c:v>-2.7620297999999998E-10</c:v>
                </c:pt>
                <c:pt idx="882">
                  <c:v>-2.693748E-10</c:v>
                </c:pt>
                <c:pt idx="883">
                  <c:v>-2.6280197E-10</c:v>
                </c:pt>
                <c:pt idx="884">
                  <c:v>-2.5648446999999999E-10</c:v>
                </c:pt>
                <c:pt idx="885">
                  <c:v>-2.5648446999999999E-10</c:v>
                </c:pt>
                <c:pt idx="886">
                  <c:v>-2.5030369999999999E-10</c:v>
                </c:pt>
                <c:pt idx="887">
                  <c:v>-2.4423182999999998E-10</c:v>
                </c:pt>
                <c:pt idx="888">
                  <c:v>-2.3826888000000002E-10</c:v>
                </c:pt>
                <c:pt idx="889">
                  <c:v>-2.3241487000000001E-10</c:v>
                </c:pt>
                <c:pt idx="890">
                  <c:v>-2.3241487000000001E-10</c:v>
                </c:pt>
                <c:pt idx="891">
                  <c:v>-2.2660586999999999E-10</c:v>
                </c:pt>
                <c:pt idx="892">
                  <c:v>-2.2083112E-10</c:v>
                </c:pt>
                <c:pt idx="893">
                  <c:v>-2.1509058E-10</c:v>
                </c:pt>
                <c:pt idx="894">
                  <c:v>-2.0938427E-10</c:v>
                </c:pt>
                <c:pt idx="895">
                  <c:v>-2.0938427E-10</c:v>
                </c:pt>
                <c:pt idx="896">
                  <c:v>-2.0368389E-10</c:v>
                </c:pt>
                <c:pt idx="897">
                  <c:v>-1.9799142999999999E-10</c:v>
                </c:pt>
                <c:pt idx="898">
                  <c:v>-1.9230689000000001E-10</c:v>
                </c:pt>
                <c:pt idx="899">
                  <c:v>-1.8663030999999999E-10</c:v>
                </c:pt>
                <c:pt idx="900">
                  <c:v>-1.8663030999999999E-10</c:v>
                </c:pt>
                <c:pt idx="901">
                  <c:v>-1.8095477000000001E-10</c:v>
                </c:pt>
                <c:pt idx="902">
                  <c:v>-1.7529173E-10</c:v>
                </c:pt>
                <c:pt idx="903">
                  <c:v>-1.6964119E-10</c:v>
                </c:pt>
                <c:pt idx="904">
                  <c:v>-1.6400314000000001E-10</c:v>
                </c:pt>
                <c:pt idx="905">
                  <c:v>-1.6400314000000001E-10</c:v>
                </c:pt>
                <c:pt idx="906">
                  <c:v>-1.5838249E-10</c:v>
                </c:pt>
                <c:pt idx="907">
                  <c:v>-1.5279668999999999E-10</c:v>
                </c:pt>
                <c:pt idx="908">
                  <c:v>-1.4724575999999999E-10</c:v>
                </c:pt>
                <c:pt idx="909">
                  <c:v>-1.4172969999999999E-10</c:v>
                </c:pt>
                <c:pt idx="910">
                  <c:v>-1.4172969999999999E-10</c:v>
                </c:pt>
                <c:pt idx="911">
                  <c:v>-1.3625777E-10</c:v>
                </c:pt>
                <c:pt idx="912">
                  <c:v>-1.3085070000000001E-10</c:v>
                </c:pt>
                <c:pt idx="913">
                  <c:v>-1.2550849000000001E-10</c:v>
                </c:pt>
                <c:pt idx="914">
                  <c:v>-1.2023113999999999E-10</c:v>
                </c:pt>
                <c:pt idx="915">
                  <c:v>-1.2023113999999999E-10</c:v>
                </c:pt>
                <c:pt idx="916">
                  <c:v>-1.15027245E-10</c:v>
                </c:pt>
                <c:pt idx="917">
                  <c:v>-1.0991837E-10</c:v>
                </c:pt>
                <c:pt idx="918">
                  <c:v>-1.04904516E-10</c:v>
                </c:pt>
                <c:pt idx="919">
                  <c:v>-9.9985679999999996E-11</c:v>
                </c:pt>
                <c:pt idx="920">
                  <c:v>-9.9985679999999996E-11</c:v>
                </c:pt>
                <c:pt idx="921">
                  <c:v>-9.5166620000000006E-11</c:v>
                </c:pt>
                <c:pt idx="922">
                  <c:v>-9.0467660000000005E-11</c:v>
                </c:pt>
                <c:pt idx="923">
                  <c:v>-8.5888820000000004E-11</c:v>
                </c:pt>
                <c:pt idx="924">
                  <c:v>-8.1430080000000004E-11</c:v>
                </c:pt>
                <c:pt idx="925">
                  <c:v>-8.1430080000000004E-11</c:v>
                </c:pt>
                <c:pt idx="926">
                  <c:v>-7.7090979999999999E-11</c:v>
                </c:pt>
                <c:pt idx="927">
                  <c:v>-7.2889039999999995E-11</c:v>
                </c:pt>
                <c:pt idx="928">
                  <c:v>-6.8824260000000005E-11</c:v>
                </c:pt>
                <c:pt idx="929">
                  <c:v>-6.4896640000000002E-11</c:v>
                </c:pt>
                <c:pt idx="930">
                  <c:v>-6.4896640000000002E-11</c:v>
                </c:pt>
                <c:pt idx="931">
                  <c:v>-6.1100145999999995E-11</c:v>
                </c:pt>
                <c:pt idx="932">
                  <c:v>-5.7448470000000001E-11</c:v>
                </c:pt>
                <c:pt idx="933">
                  <c:v>-5.3941598000000002E-11</c:v>
                </c:pt>
                <c:pt idx="934">
                  <c:v>-5.0579536999999999E-11</c:v>
                </c:pt>
                <c:pt idx="935">
                  <c:v>-5.0579536999999999E-11</c:v>
                </c:pt>
                <c:pt idx="936">
                  <c:v>-4.7352152999999999E-11</c:v>
                </c:pt>
                <c:pt idx="937">
                  <c:v>-4.4268473999999997E-11</c:v>
                </c:pt>
                <c:pt idx="938">
                  <c:v>-4.1328503000000003E-11</c:v>
                </c:pt>
                <c:pt idx="939">
                  <c:v>-3.8532236E-11</c:v>
                </c:pt>
                <c:pt idx="940">
                  <c:v>-3.8532236E-11</c:v>
                </c:pt>
                <c:pt idx="941">
                  <c:v>-3.5865819999999999E-11</c:v>
                </c:pt>
                <c:pt idx="942">
                  <c:v>-3.3334776E-11</c:v>
                </c:pt>
                <c:pt idx="943">
                  <c:v>-3.0939095E-11</c:v>
                </c:pt>
                <c:pt idx="944">
                  <c:v>-2.8678783E-11</c:v>
                </c:pt>
                <c:pt idx="945">
                  <c:v>-2.8678783E-11</c:v>
                </c:pt>
                <c:pt idx="946">
                  <c:v>-2.6537798000000002E-11</c:v>
                </c:pt>
                <c:pt idx="947">
                  <c:v>-2.4518556E-11</c:v>
                </c:pt>
                <c:pt idx="948">
                  <c:v>-2.262106E-11</c:v>
                </c:pt>
                <c:pt idx="949">
                  <c:v>-2.0845308E-11</c:v>
                </c:pt>
                <c:pt idx="950">
                  <c:v>-2.0845308E-11</c:v>
                </c:pt>
                <c:pt idx="951">
                  <c:v>-1.9173494000000001E-11</c:v>
                </c:pt>
                <c:pt idx="952">
                  <c:v>-1.760659E-11</c:v>
                </c:pt>
                <c:pt idx="953">
                  <c:v>-1.6144594000000001E-11</c:v>
                </c:pt>
                <c:pt idx="954">
                  <c:v>-1.4787506E-11</c:v>
                </c:pt>
                <c:pt idx="955">
                  <c:v>-1.4787506E-11</c:v>
                </c:pt>
                <c:pt idx="956">
                  <c:v>-1.3518144E-11</c:v>
                </c:pt>
                <c:pt idx="957">
                  <c:v>-1.2335549000000001E-11</c:v>
                </c:pt>
                <c:pt idx="958">
                  <c:v>-1.1239721E-11</c:v>
                </c:pt>
                <c:pt idx="959">
                  <c:v>-1.023066E-11</c:v>
                </c:pt>
                <c:pt idx="960">
                  <c:v>-1.023066E-11</c:v>
                </c:pt>
                <c:pt idx="961">
                  <c:v>-9.2921299999999995E-12</c:v>
                </c:pt>
                <c:pt idx="962">
                  <c:v>-8.4229000000000004E-12</c:v>
                </c:pt>
                <c:pt idx="963">
                  <c:v>-7.6229700000000006E-12</c:v>
                </c:pt>
                <c:pt idx="964">
                  <c:v>-6.8923382999999999E-12</c:v>
                </c:pt>
                <c:pt idx="965">
                  <c:v>-6.8923382999999999E-12</c:v>
                </c:pt>
                <c:pt idx="966">
                  <c:v>-6.2169422999999997E-12</c:v>
                </c:pt>
                <c:pt idx="967">
                  <c:v>-5.5948965000000003E-12</c:v>
                </c:pt>
                <c:pt idx="968">
                  <c:v>-5.0261999999999997E-12</c:v>
                </c:pt>
                <c:pt idx="969">
                  <c:v>-4.5108534999999999E-12</c:v>
                </c:pt>
                <c:pt idx="970">
                  <c:v>-4.5108534999999999E-12</c:v>
                </c:pt>
                <c:pt idx="971">
                  <c:v>-4.0371310000000004E-12</c:v>
                </c:pt>
                <c:pt idx="972">
                  <c:v>-3.6032153999999998E-12</c:v>
                </c:pt>
                <c:pt idx="973">
                  <c:v>-3.2091079999999999E-12</c:v>
                </c:pt>
                <c:pt idx="974">
                  <c:v>-2.8548080000000001E-12</c:v>
                </c:pt>
                <c:pt idx="975">
                  <c:v>-2.8548080000000001E-12</c:v>
                </c:pt>
                <c:pt idx="976">
                  <c:v>-2.5309357000000001E-12</c:v>
                </c:pt>
                <c:pt idx="977">
                  <c:v>-2.2357083999999999E-12</c:v>
                </c:pt>
                <c:pt idx="978">
                  <c:v>-1.9691256E-12</c:v>
                </c:pt>
                <c:pt idx="979">
                  <c:v>-1.7311876E-12</c:v>
                </c:pt>
                <c:pt idx="980">
                  <c:v>-1.7311876E-12</c:v>
                </c:pt>
                <c:pt idx="981">
                  <c:v>-1.5146078999999999E-12</c:v>
                </c:pt>
                <c:pt idx="982">
                  <c:v>-1.3179801999999999E-12</c:v>
                </c:pt>
                <c:pt idx="983">
                  <c:v>-1.1413047000000001E-12</c:v>
                </c:pt>
                <c:pt idx="984">
                  <c:v>-9.8458119999999992E-13</c:v>
                </c:pt>
                <c:pt idx="985">
                  <c:v>-9.8458119999999992E-13</c:v>
                </c:pt>
                <c:pt idx="986">
                  <c:v>-8.4240829999999997E-13</c:v>
                </c:pt>
                <c:pt idx="987">
                  <c:v>-7.1368389999999997E-13</c:v>
                </c:pt>
                <c:pt idx="988">
                  <c:v>-5.9840800000000003E-13</c:v>
                </c:pt>
                <c:pt idx="989">
                  <c:v>-4.9658063999999998E-13</c:v>
                </c:pt>
                <c:pt idx="990">
                  <c:v>-4.9658063999999998E-13</c:v>
                </c:pt>
                <c:pt idx="991">
                  <c:v>-4.0435594E-13</c:v>
                </c:pt>
                <c:pt idx="992">
                  <c:v>-3.2094731999999999E-13</c:v>
                </c:pt>
                <c:pt idx="993">
                  <c:v>-2.4635477999999998E-13</c:v>
                </c:pt>
                <c:pt idx="994">
                  <c:v>-1.8057828999999999E-13</c:v>
                </c:pt>
                <c:pt idx="995">
                  <c:v>-1.8057828999999999E-13</c:v>
                </c:pt>
                <c:pt idx="996">
                  <c:v>-1.2097234E-13</c:v>
                </c:pt>
                <c:pt idx="997">
                  <c:v>-6.6975484999999995E-14</c:v>
                </c:pt>
                <c:pt idx="998">
                  <c:v>-1.8587735E-14</c:v>
                </c:pt>
                <c:pt idx="999">
                  <c:v>2.4190909999999999E-14</c:v>
                </c:pt>
                <c:pt idx="1000">
                  <c:v>2.4190909999999999E-14</c:v>
                </c:pt>
                <c:pt idx="1001">
                  <c:v>6.3120929999999997E-14</c:v>
                </c:pt>
                <c:pt idx="1002">
                  <c:v>9.8547809999999997E-14</c:v>
                </c:pt>
                <c:pt idx="1003">
                  <c:v>1.3047157000000001E-13</c:v>
                </c:pt>
                <c:pt idx="1004">
                  <c:v>1.588922E-13</c:v>
                </c:pt>
                <c:pt idx="1005">
                  <c:v>1.588922E-13</c:v>
                </c:pt>
                <c:pt idx="1006">
                  <c:v>1.849505E-13</c:v>
                </c:pt>
                <c:pt idx="1007">
                  <c:v>2.0885142000000001E-13</c:v>
                </c:pt>
                <c:pt idx="1008">
                  <c:v>2.3059499999999999E-13</c:v>
                </c:pt>
                <c:pt idx="1009">
                  <c:v>2.5018119999999999E-13</c:v>
                </c:pt>
                <c:pt idx="1010">
                  <c:v>2.5018119999999999E-13</c:v>
                </c:pt>
                <c:pt idx="1011">
                  <c:v>2.6831073999999999E-13</c:v>
                </c:pt>
                <c:pt idx="1012">
                  <c:v>2.8508436999999999E-13</c:v>
                </c:pt>
                <c:pt idx="1013">
                  <c:v>3.0050216E-13</c:v>
                </c:pt>
                <c:pt idx="1014">
                  <c:v>3.1456408E-13</c:v>
                </c:pt>
                <c:pt idx="1015">
                  <c:v>3.1456408E-13</c:v>
                </c:pt>
                <c:pt idx="1016">
                  <c:v>3.2768926E-13</c:v>
                </c:pt>
                <c:pt idx="1017">
                  <c:v>3.3990584E-13</c:v>
                </c:pt>
                <c:pt idx="1018">
                  <c:v>3.5121370999999998E-13</c:v>
                </c:pt>
                <c:pt idx="1019">
                  <c:v>3.6161295E-13</c:v>
                </c:pt>
                <c:pt idx="1020">
                  <c:v>3.6161295E-13</c:v>
                </c:pt>
                <c:pt idx="1021">
                  <c:v>3.7134306999999998E-13</c:v>
                </c:pt>
                <c:pt idx="1022">
                  <c:v>3.8038790999999999E-13</c:v>
                </c:pt>
                <c:pt idx="1023">
                  <c:v>3.8874743999999999E-13</c:v>
                </c:pt>
                <c:pt idx="1024">
                  <c:v>3.9642164E-13</c:v>
                </c:pt>
                <c:pt idx="1025">
                  <c:v>3.9642164E-13</c:v>
                </c:pt>
                <c:pt idx="1026">
                  <c:v>4.0354635999999998E-13</c:v>
                </c:pt>
                <c:pt idx="1027">
                  <c:v>4.100799E-13</c:v>
                </c:pt>
                <c:pt idx="1028">
                  <c:v>4.1602233E-13</c:v>
                </c:pt>
                <c:pt idx="1029">
                  <c:v>4.2137357999999999E-13</c:v>
                </c:pt>
                <c:pt idx="1030">
                  <c:v>4.2137357999999999E-13</c:v>
                </c:pt>
                <c:pt idx="1031">
                  <c:v>4.2621739999999999E-13</c:v>
                </c:pt>
                <c:pt idx="1032">
                  <c:v>4.3049770000000002E-13</c:v>
                </c:pt>
                <c:pt idx="1033">
                  <c:v>4.3421446E-13</c:v>
                </c:pt>
                <c:pt idx="1034">
                  <c:v>4.3736767000000001E-13</c:v>
                </c:pt>
                <c:pt idx="1035">
                  <c:v>4.3736767000000001E-13</c:v>
                </c:pt>
                <c:pt idx="1036">
                  <c:v>4.4001584000000002E-13</c:v>
                </c:pt>
                <c:pt idx="1037">
                  <c:v>4.4210640000000001E-13</c:v>
                </c:pt>
                <c:pt idx="1038">
                  <c:v>4.4363930000000002E-13</c:v>
                </c:pt>
                <c:pt idx="1039">
                  <c:v>4.4461456E-13</c:v>
                </c:pt>
                <c:pt idx="1040">
                  <c:v>4.4461456E-13</c:v>
                </c:pt>
                <c:pt idx="1041">
                  <c:v>4.4508683999999999E-13</c:v>
                </c:pt>
                <c:pt idx="1042">
                  <c:v>4.4501173000000002E-13</c:v>
                </c:pt>
                <c:pt idx="1043">
                  <c:v>4.4438919999999998E-13</c:v>
                </c:pt>
                <c:pt idx="1044">
                  <c:v>4.4321925000000003E-13</c:v>
                </c:pt>
                <c:pt idx="1045">
                  <c:v>4.4321925000000003E-13</c:v>
                </c:pt>
                <c:pt idx="1046">
                  <c:v>4.4155898E-13</c:v>
                </c:pt>
                <c:pt idx="1047">
                  <c:v>4.3938052E-13</c:v>
                </c:pt>
                <c:pt idx="1048">
                  <c:v>4.3668386999999999E-13</c:v>
                </c:pt>
                <c:pt idx="1049">
                  <c:v>4.3346907E-13</c:v>
                </c:pt>
                <c:pt idx="1050">
                  <c:v>4.3346907E-13</c:v>
                </c:pt>
                <c:pt idx="1051">
                  <c:v>4.2980510000000001E-13</c:v>
                </c:pt>
                <c:pt idx="1052">
                  <c:v>4.2567653000000002E-13</c:v>
                </c:pt>
                <c:pt idx="1053">
                  <c:v>4.2108336000000001E-13</c:v>
                </c:pt>
                <c:pt idx="1054">
                  <c:v>4.1602559999999998E-13</c:v>
                </c:pt>
                <c:pt idx="1055">
                  <c:v>4.1602559999999998E-13</c:v>
                </c:pt>
                <c:pt idx="1056">
                  <c:v>4.1057769E-13</c:v>
                </c:pt>
                <c:pt idx="1057">
                  <c:v>4.0474395000000001E-13</c:v>
                </c:pt>
                <c:pt idx="1058">
                  <c:v>3.9852440000000002E-13</c:v>
                </c:pt>
                <c:pt idx="1059">
                  <c:v>3.9191899999999999E-13</c:v>
                </c:pt>
                <c:pt idx="1060">
                  <c:v>3.9191899999999999E-13</c:v>
                </c:pt>
                <c:pt idx="1061">
                  <c:v>3.8500726999999999E-13</c:v>
                </c:pt>
                <c:pt idx="1062">
                  <c:v>3.7780575E-13</c:v>
                </c:pt>
                <c:pt idx="1063">
                  <c:v>3.7031445999999999E-13</c:v>
                </c:pt>
                <c:pt idx="1064">
                  <c:v>3.6253340000000002E-13</c:v>
                </c:pt>
                <c:pt idx="1065">
                  <c:v>3.6253340000000002E-13</c:v>
                </c:pt>
                <c:pt idx="1066">
                  <c:v>3.5453987999999999E-13</c:v>
                </c:pt>
                <c:pt idx="1067">
                  <c:v>3.4636427E-13</c:v>
                </c:pt>
                <c:pt idx="1068">
                  <c:v>3.3800653E-13</c:v>
                </c:pt>
                <c:pt idx="1069">
                  <c:v>3.2946670000000002E-13</c:v>
                </c:pt>
                <c:pt idx="1070">
                  <c:v>3.2946670000000002E-13</c:v>
                </c:pt>
                <c:pt idx="1071">
                  <c:v>3.2081575000000001E-13</c:v>
                </c:pt>
                <c:pt idx="1072">
                  <c:v>3.1209013999999999E-13</c:v>
                </c:pt>
                <c:pt idx="1073">
                  <c:v>3.0328994999999998E-13</c:v>
                </c:pt>
                <c:pt idx="1074">
                  <c:v>2.9441512999999998E-13</c:v>
                </c:pt>
                <c:pt idx="1075">
                  <c:v>2.9441512999999998E-13</c:v>
                </c:pt>
                <c:pt idx="1076">
                  <c:v>2.8552684000000001E-13</c:v>
                </c:pt>
                <c:pt idx="1077">
                  <c:v>2.7666519999999998E-13</c:v>
                </c:pt>
                <c:pt idx="1078">
                  <c:v>2.6783016E-13</c:v>
                </c:pt>
                <c:pt idx="1079">
                  <c:v>2.5902178E-13</c:v>
                </c:pt>
                <c:pt idx="1080">
                  <c:v>2.5902178E-13</c:v>
                </c:pt>
                <c:pt idx="1081">
                  <c:v>2.5028700000000002E-13</c:v>
                </c:pt>
                <c:pt idx="1082">
                  <c:v>2.4166613999999998E-13</c:v>
                </c:pt>
                <c:pt idx="1083">
                  <c:v>2.3315922E-13</c:v>
                </c:pt>
                <c:pt idx="1084">
                  <c:v>2.2476621E-13</c:v>
                </c:pt>
                <c:pt idx="1085">
                  <c:v>2.2476621E-13</c:v>
                </c:pt>
                <c:pt idx="1086">
                  <c:v>2.1651943000000001E-13</c:v>
                </c:pt>
                <c:pt idx="1087">
                  <c:v>2.0845646000000001E-13</c:v>
                </c:pt>
                <c:pt idx="1088">
                  <c:v>2.0057733E-13</c:v>
                </c:pt>
                <c:pt idx="1089">
                  <c:v>1.9288202E-13</c:v>
                </c:pt>
                <c:pt idx="1090">
                  <c:v>1.9288202E-13</c:v>
                </c:pt>
                <c:pt idx="1091">
                  <c:v>1.8538662999999999E-13</c:v>
                </c:pt>
                <c:pt idx="1092">
                  <c:v>1.7812492E-13</c:v>
                </c:pt>
                <c:pt idx="1093">
                  <c:v>1.7109688999999999E-13</c:v>
                </c:pt>
                <c:pt idx="1094">
                  <c:v>1.6430253E-13</c:v>
                </c:pt>
                <c:pt idx="1095">
                  <c:v>1.6430253E-13</c:v>
                </c:pt>
                <c:pt idx="1096">
                  <c:v>1.5774465E-13</c:v>
                </c:pt>
                <c:pt idx="1097">
                  <c:v>1.5145108999999999E-13</c:v>
                </c:pt>
                <c:pt idx="1098">
                  <c:v>1.4542180999999999E-13</c:v>
                </c:pt>
                <c:pt idx="1099">
                  <c:v>1.3965684E-13</c:v>
                </c:pt>
                <c:pt idx="1100">
                  <c:v>1.3965684E-13</c:v>
                </c:pt>
                <c:pt idx="1101">
                  <c:v>1.3414649E-13</c:v>
                </c:pt>
                <c:pt idx="1102">
                  <c:v>1.2891448E-13</c:v>
                </c:pt>
                <c:pt idx="1103">
                  <c:v>1.2396084999999999E-13</c:v>
                </c:pt>
                <c:pt idx="1104">
                  <c:v>1.1928555E-13</c:v>
                </c:pt>
                <c:pt idx="1105">
                  <c:v>1.1928555E-13</c:v>
                </c:pt>
                <c:pt idx="1106">
                  <c:v>1.1487178E-13</c:v>
                </c:pt>
                <c:pt idx="1107">
                  <c:v>1.10738025E-13</c:v>
                </c:pt>
                <c:pt idx="1108">
                  <c:v>1.0688432E-13</c:v>
                </c:pt>
                <c:pt idx="1109">
                  <c:v>1.0331066E-13</c:v>
                </c:pt>
                <c:pt idx="1110">
                  <c:v>1.0331066E-13</c:v>
                </c:pt>
                <c:pt idx="1111">
                  <c:v>9.9992360000000003E-14</c:v>
                </c:pt>
                <c:pt idx="1112">
                  <c:v>9.6946695000000001E-14</c:v>
                </c:pt>
                <c:pt idx="1113">
                  <c:v>9.4173640000000005E-14</c:v>
                </c:pt>
                <c:pt idx="1114">
                  <c:v>9.1673204000000006E-14</c:v>
                </c:pt>
                <c:pt idx="1115">
                  <c:v>9.1673204000000006E-14</c:v>
                </c:pt>
                <c:pt idx="1116">
                  <c:v>8.9418280000000006E-14</c:v>
                </c:pt>
                <c:pt idx="1117">
                  <c:v>8.7422120000000005E-14</c:v>
                </c:pt>
                <c:pt idx="1118">
                  <c:v>8.5684739999999999E-14</c:v>
                </c:pt>
                <c:pt idx="1119">
                  <c:v>8.4206130000000004E-14</c:v>
                </c:pt>
                <c:pt idx="1120">
                  <c:v>8.4206130000000004E-14</c:v>
                </c:pt>
                <c:pt idx="1121">
                  <c:v>8.2957694999999999E-14</c:v>
                </c:pt>
                <c:pt idx="1122">
                  <c:v>8.1950889999999998E-14</c:v>
                </c:pt>
                <c:pt idx="1123">
                  <c:v>8.1185715999999994E-14</c:v>
                </c:pt>
                <c:pt idx="1124">
                  <c:v>8.0662169999999995E-14</c:v>
                </c:pt>
                <c:pt idx="1125">
                  <c:v>8.0662169999999995E-14</c:v>
                </c:pt>
                <c:pt idx="1126">
                  <c:v>8.0352789999999996E-14</c:v>
                </c:pt>
                <c:pt idx="1127">
                  <c:v>8.0265845000000005E-14</c:v>
                </c:pt>
                <c:pt idx="1128">
                  <c:v>8.0401330000000004E-14</c:v>
                </c:pt>
                <c:pt idx="1129">
                  <c:v>8.0759239999999999E-14</c:v>
                </c:pt>
                <c:pt idx="1130">
                  <c:v>8.0759239999999999E-14</c:v>
                </c:pt>
                <c:pt idx="1131">
                  <c:v>8.1311879999999999E-14</c:v>
                </c:pt>
                <c:pt idx="1132">
                  <c:v>8.2065945999999995E-14</c:v>
                </c:pt>
                <c:pt idx="1133">
                  <c:v>8.3021426000000004E-14</c:v>
                </c:pt>
                <c:pt idx="1134">
                  <c:v>8.4178310000000002E-14</c:v>
                </c:pt>
                <c:pt idx="1135">
                  <c:v>8.4178310000000002E-14</c:v>
                </c:pt>
                <c:pt idx="1136">
                  <c:v>8.5510140000000006E-14</c:v>
                </c:pt>
                <c:pt idx="1137">
                  <c:v>8.7019150000000006E-14</c:v>
                </c:pt>
                <c:pt idx="1138">
                  <c:v>8.8705369999999996E-14</c:v>
                </c:pt>
                <c:pt idx="1139">
                  <c:v>9.0568774000000005E-14</c:v>
                </c:pt>
                <c:pt idx="1140">
                  <c:v>9.0568774000000005E-14</c:v>
                </c:pt>
                <c:pt idx="1141">
                  <c:v>9.2582599999999994E-14</c:v>
                </c:pt>
                <c:pt idx="1142">
                  <c:v>9.4745179999999997E-14</c:v>
                </c:pt>
                <c:pt idx="1143">
                  <c:v>9.7056539999999997E-14</c:v>
                </c:pt>
                <c:pt idx="1144">
                  <c:v>9.9516669999999995E-14</c:v>
                </c:pt>
                <c:pt idx="1145">
                  <c:v>9.9516669999999995E-14</c:v>
                </c:pt>
                <c:pt idx="1146">
                  <c:v>1.0209892600000001E-13</c:v>
                </c:pt>
                <c:pt idx="1147">
                  <c:v>1.04795194E-13</c:v>
                </c:pt>
                <c:pt idx="1148">
                  <c:v>1.0760548E-13</c:v>
                </c:pt>
                <c:pt idx="1149">
                  <c:v>1.1052978E-13</c:v>
                </c:pt>
                <c:pt idx="1150">
                  <c:v>1.1052978E-13</c:v>
                </c:pt>
                <c:pt idx="1151">
                  <c:v>1.1354215000000001E-13</c:v>
                </c:pt>
                <c:pt idx="1152">
                  <c:v>1.1662696E-13</c:v>
                </c:pt>
                <c:pt idx="1153">
                  <c:v>1.1978423E-13</c:v>
                </c:pt>
                <c:pt idx="1154">
                  <c:v>1.2301394E-13</c:v>
                </c:pt>
                <c:pt idx="1155">
                  <c:v>1.2301394E-13</c:v>
                </c:pt>
                <c:pt idx="1156">
                  <c:v>1.2629058000000001E-13</c:v>
                </c:pt>
                <c:pt idx="1157">
                  <c:v>1.2959142E-13</c:v>
                </c:pt>
                <c:pt idx="1158">
                  <c:v>1.3291645E-13</c:v>
                </c:pt>
                <c:pt idx="1159">
                  <c:v>1.3626568999999999E-13</c:v>
                </c:pt>
                <c:pt idx="1160">
                  <c:v>1.3626568999999999E-13</c:v>
                </c:pt>
                <c:pt idx="1161">
                  <c:v>1.3961504E-13</c:v>
                </c:pt>
                <c:pt idx="1162">
                  <c:v>1.4293532999999999E-13</c:v>
                </c:pt>
                <c:pt idx="1163">
                  <c:v>1.4622655E-13</c:v>
                </c:pt>
                <c:pt idx="1164">
                  <c:v>1.4948870000000001E-13</c:v>
                </c:pt>
                <c:pt idx="1165">
                  <c:v>1.4948870000000001E-13</c:v>
                </c:pt>
                <c:pt idx="1166">
                  <c:v>1.527004E-13</c:v>
                </c:pt>
                <c:pt idx="1167">
                  <c:v>1.5582745E-13</c:v>
                </c:pt>
                <c:pt idx="1168">
                  <c:v>1.5886981999999999E-13</c:v>
                </c:pt>
                <c:pt idx="1169">
                  <c:v>1.6182755999999999E-13</c:v>
                </c:pt>
                <c:pt idx="1170">
                  <c:v>1.6182755999999999E-13</c:v>
                </c:pt>
                <c:pt idx="1171">
                  <c:v>1.6468340999999999E-13</c:v>
                </c:pt>
                <c:pt idx="1172">
                  <c:v>1.6740066999999999E-13</c:v>
                </c:pt>
                <c:pt idx="1173">
                  <c:v>1.6997931999999999E-13</c:v>
                </c:pt>
                <c:pt idx="1174">
                  <c:v>1.7241938E-13</c:v>
                </c:pt>
                <c:pt idx="1175">
                  <c:v>1.7241938E-13</c:v>
                </c:pt>
                <c:pt idx="1176">
                  <c:v>1.7470959999999999E-13</c:v>
                </c:pt>
                <c:pt idx="1177">
                  <c:v>1.7681371999999999E-13</c:v>
                </c:pt>
                <c:pt idx="1178">
                  <c:v>1.7873174E-13</c:v>
                </c:pt>
                <c:pt idx="1179">
                  <c:v>1.8046369E-13</c:v>
                </c:pt>
                <c:pt idx="1180">
                  <c:v>1.8046369E-13</c:v>
                </c:pt>
                <c:pt idx="1181">
                  <c:v>1.8200572000000001E-13</c:v>
                </c:pt>
                <c:pt idx="1182">
                  <c:v>1.8332493E-13</c:v>
                </c:pt>
                <c:pt idx="1183">
                  <c:v>1.844213E-13</c:v>
                </c:pt>
                <c:pt idx="1184">
                  <c:v>1.8529485000000001E-13</c:v>
                </c:pt>
                <c:pt idx="1185">
                  <c:v>1.8529485000000001E-13</c:v>
                </c:pt>
                <c:pt idx="1186">
                  <c:v>1.8595077999999999E-13</c:v>
                </c:pt>
                <c:pt idx="1187">
                  <c:v>1.8636205E-13</c:v>
                </c:pt>
                <c:pt idx="1188">
                  <c:v>1.8652862000000001E-13</c:v>
                </c:pt>
                <c:pt idx="1189">
                  <c:v>1.8645049999999999E-13</c:v>
                </c:pt>
                <c:pt idx="1190">
                  <c:v>1.8645049999999999E-13</c:v>
                </c:pt>
                <c:pt idx="1191">
                  <c:v>1.8614201000000001E-13</c:v>
                </c:pt>
                <c:pt idx="1192">
                  <c:v>1.8558439999999999E-13</c:v>
                </c:pt>
                <c:pt idx="1193">
                  <c:v>1.8477769E-13</c:v>
                </c:pt>
                <c:pt idx="1194">
                  <c:v>1.8372187999999999E-13</c:v>
                </c:pt>
                <c:pt idx="1195">
                  <c:v>1.8372187999999999E-13</c:v>
                </c:pt>
                <c:pt idx="1196">
                  <c:v>1.8243892E-13</c:v>
                </c:pt>
                <c:pt idx="1197">
                  <c:v>1.8092017999999999E-13</c:v>
                </c:pt>
                <c:pt idx="1198">
                  <c:v>1.7916568E-13</c:v>
                </c:pt>
                <c:pt idx="1199">
                  <c:v>1.7717543000000001E-13</c:v>
                </c:pt>
                <c:pt idx="1200">
                  <c:v>1.7717543000000001E-13</c:v>
                </c:pt>
                <c:pt idx="1201">
                  <c:v>1.7497842999999999E-13</c:v>
                </c:pt>
                <c:pt idx="1202">
                  <c:v>1.7257514E-13</c:v>
                </c:pt>
                <c:pt idx="1203">
                  <c:v>1.6996559999999999E-13</c:v>
                </c:pt>
                <c:pt idx="1204">
                  <c:v>1.6714977999999999E-13</c:v>
                </c:pt>
                <c:pt idx="1205">
                  <c:v>1.6714977999999999E-13</c:v>
                </c:pt>
                <c:pt idx="1206">
                  <c:v>1.6416126999999999E-13</c:v>
                </c:pt>
                <c:pt idx="1207">
                  <c:v>1.6100908E-13</c:v>
                </c:pt>
                <c:pt idx="1208">
                  <c:v>1.5769317999999999E-13</c:v>
                </c:pt>
                <c:pt idx="1209">
                  <c:v>1.5421357999999999E-13</c:v>
                </c:pt>
                <c:pt idx="1210">
                  <c:v>1.5421357999999999E-13</c:v>
                </c:pt>
                <c:pt idx="1211">
                  <c:v>1.5060525000000001E-13</c:v>
                </c:pt>
                <c:pt idx="1212">
                  <c:v>1.4688416000000001E-13</c:v>
                </c:pt>
                <c:pt idx="1213">
                  <c:v>1.4305033000000001E-13</c:v>
                </c:pt>
                <c:pt idx="1214">
                  <c:v>1.3910375E-13</c:v>
                </c:pt>
                <c:pt idx="1215">
                  <c:v>1.3910375E-13</c:v>
                </c:pt>
                <c:pt idx="1216">
                  <c:v>1.3507766000000001E-13</c:v>
                </c:pt>
                <c:pt idx="1217">
                  <c:v>1.3099282E-13</c:v>
                </c:pt>
                <c:pt idx="1218">
                  <c:v>1.2684920999999999E-13</c:v>
                </c:pt>
                <c:pt idx="1219">
                  <c:v>1.2264686E-13</c:v>
                </c:pt>
                <c:pt idx="1220">
                  <c:v>1.2264686E-13</c:v>
                </c:pt>
                <c:pt idx="1221">
                  <c:v>1.1841449000000001E-13</c:v>
                </c:pt>
                <c:pt idx="1222">
                  <c:v>1.1417537000000001E-13</c:v>
                </c:pt>
                <c:pt idx="1223">
                  <c:v>1.0992947E-13</c:v>
                </c:pt>
                <c:pt idx="1224">
                  <c:v>1.0567682E-13</c:v>
                </c:pt>
                <c:pt idx="1225">
                  <c:v>1.0567682E-13</c:v>
                </c:pt>
                <c:pt idx="1226">
                  <c:v>1.01439595E-13</c:v>
                </c:pt>
                <c:pt idx="1227">
                  <c:v>9.7241129999999996E-14</c:v>
                </c:pt>
                <c:pt idx="1228">
                  <c:v>9.3081430000000001E-14</c:v>
                </c:pt>
                <c:pt idx="1229">
                  <c:v>8.8960496000000006E-14</c:v>
                </c:pt>
                <c:pt idx="1230">
                  <c:v>8.8960496000000006E-14</c:v>
                </c:pt>
                <c:pt idx="1231">
                  <c:v>8.4892929999999995E-14</c:v>
                </c:pt>
                <c:pt idx="1232">
                  <c:v>8.0900015000000005E-14</c:v>
                </c:pt>
                <c:pt idx="1233">
                  <c:v>7.6981760000000002E-14</c:v>
                </c:pt>
                <c:pt idx="1234">
                  <c:v>7.3138163999999994E-14</c:v>
                </c:pt>
                <c:pt idx="1235">
                  <c:v>7.3138163999999994E-14</c:v>
                </c:pt>
                <c:pt idx="1236">
                  <c:v>6.9375839999999995E-14</c:v>
                </c:pt>
                <c:pt idx="1237">
                  <c:v>6.5712880000000004E-14</c:v>
                </c:pt>
                <c:pt idx="1238">
                  <c:v>6.2149279999999996E-14</c:v>
                </c:pt>
                <c:pt idx="1239">
                  <c:v>5.8685045000000003E-14</c:v>
                </c:pt>
                <c:pt idx="1240">
                  <c:v>5.8685045000000003E-14</c:v>
                </c:pt>
                <c:pt idx="1241">
                  <c:v>5.5319450000000002E-14</c:v>
                </c:pt>
                <c:pt idx="1242">
                  <c:v>5.20667E-14</c:v>
                </c:pt>
                <c:pt idx="1243">
                  <c:v>4.8926795000000002E-14</c:v>
                </c:pt>
                <c:pt idx="1244">
                  <c:v>4.5899733000000003E-14</c:v>
                </c:pt>
                <c:pt idx="1245">
                  <c:v>4.5899733000000003E-14</c:v>
                </c:pt>
                <c:pt idx="1246">
                  <c:v>4.2978425000000003E-14</c:v>
                </c:pt>
                <c:pt idx="1247">
                  <c:v>4.0173135999999998E-14</c:v>
                </c:pt>
                <c:pt idx="1248">
                  <c:v>3.7483877999999998E-14</c:v>
                </c:pt>
                <c:pt idx="1249">
                  <c:v>3.4910639999999998E-14</c:v>
                </c:pt>
                <c:pt idx="1250">
                  <c:v>3.4910639999999998E-14</c:v>
                </c:pt>
                <c:pt idx="1251">
                  <c:v>3.2441735000000002E-14</c:v>
                </c:pt>
                <c:pt idx="1252">
                  <c:v>3.0083550000000001E-14</c:v>
                </c:pt>
                <c:pt idx="1253">
                  <c:v>2.7836085999999999E-14</c:v>
                </c:pt>
                <c:pt idx="1254">
                  <c:v>2.5699338999999999E-14</c:v>
                </c:pt>
                <c:pt idx="1255">
                  <c:v>2.5699338999999999E-14</c:v>
                </c:pt>
                <c:pt idx="1256">
                  <c:v>2.3658879E-14</c:v>
                </c:pt>
                <c:pt idx="1257">
                  <c:v>2.1717738000000001E-14</c:v>
                </c:pt>
                <c:pt idx="1258">
                  <c:v>1.9875919999999999E-14</c:v>
                </c:pt>
                <c:pt idx="1259">
                  <c:v>1.8133422E-14</c:v>
                </c:pt>
                <c:pt idx="1260">
                  <c:v>1.8133422E-14</c:v>
                </c:pt>
                <c:pt idx="1261">
                  <c:v>1.6474662000000001E-14</c:v>
                </c:pt>
                <c:pt idx="1262">
                  <c:v>1.4900141000000001E-14</c:v>
                </c:pt>
                <c:pt idx="1263">
                  <c:v>1.3409859E-14</c:v>
                </c:pt>
                <c:pt idx="1264">
                  <c:v>1.2003816E-14</c:v>
                </c:pt>
                <c:pt idx="1265">
                  <c:v>1.2003816E-14</c:v>
                </c:pt>
                <c:pt idx="1266">
                  <c:v>1.06667494E-14</c:v>
                </c:pt>
                <c:pt idx="1267">
                  <c:v>9.3972995E-15</c:v>
                </c:pt>
                <c:pt idx="1268">
                  <c:v>8.1954649999999999E-15</c:v>
                </c:pt>
                <c:pt idx="1269">
                  <c:v>7.0612453000000002E-15</c:v>
                </c:pt>
                <c:pt idx="1270">
                  <c:v>7.0612453000000002E-15</c:v>
                </c:pt>
                <c:pt idx="1271">
                  <c:v>5.9809039999999999E-15</c:v>
                </c:pt>
                <c:pt idx="1272">
                  <c:v>4.9517739999999997E-15</c:v>
                </c:pt>
                <c:pt idx="1273">
                  <c:v>3.9738560000000002E-15</c:v>
                </c:pt>
                <c:pt idx="1274">
                  <c:v>3.047149E-15</c:v>
                </c:pt>
                <c:pt idx="1275">
                  <c:v>3.047149E-15</c:v>
                </c:pt>
                <c:pt idx="1276">
                  <c:v>2.1601364999999999E-15</c:v>
                </c:pt>
                <c:pt idx="1277">
                  <c:v>1.3095512999999999E-15</c:v>
                </c:pt>
                <c:pt idx="1278">
                  <c:v>4.9539372999999997E-16</c:v>
                </c:pt>
                <c:pt idx="1279">
                  <c:v>-2.8233644000000002E-16</c:v>
                </c:pt>
                <c:pt idx="1280">
                  <c:v>-2.8233644000000002E-16</c:v>
                </c:pt>
                <c:pt idx="1281">
                  <c:v>-1.0323201999999999E-15</c:v>
                </c:pt>
                <c:pt idx="1282">
                  <c:v>-1.7581104E-15</c:v>
                </c:pt>
                <c:pt idx="1283">
                  <c:v>-2.4597068000000001E-15</c:v>
                </c:pt>
                <c:pt idx="1284">
                  <c:v>-3.1371095999999999E-15</c:v>
                </c:pt>
                <c:pt idx="1285">
                  <c:v>-3.1371095999999999E-15</c:v>
                </c:pt>
                <c:pt idx="1286">
                  <c:v>-3.7959052999999998E-15</c:v>
                </c:pt>
                <c:pt idx="1287">
                  <c:v>-4.4396686000000001E-15</c:v>
                </c:pt>
                <c:pt idx="1288">
                  <c:v>-5.0683995000000002E-15</c:v>
                </c:pt>
                <c:pt idx="1289">
                  <c:v>-5.6820978000000002E-15</c:v>
                </c:pt>
                <c:pt idx="1290">
                  <c:v>-5.6820978000000002E-15</c:v>
                </c:pt>
                <c:pt idx="1291">
                  <c:v>-6.2831680000000003E-15</c:v>
                </c:pt>
                <c:pt idx="1292">
                  <c:v>-6.8750602000000001E-15</c:v>
                </c:pt>
                <c:pt idx="1293">
                  <c:v>-7.4577744000000005E-15</c:v>
                </c:pt>
                <c:pt idx="1294">
                  <c:v>-8.0313114000000005E-15</c:v>
                </c:pt>
                <c:pt idx="1295">
                  <c:v>-8.0313114000000005E-15</c:v>
                </c:pt>
                <c:pt idx="1296">
                  <c:v>-8.5950940000000007E-15</c:v>
                </c:pt>
                <c:pt idx="1297">
                  <c:v>-9.1523719999999997E-15</c:v>
                </c:pt>
                <c:pt idx="1298">
                  <c:v>-9.7031435999999995E-15</c:v>
                </c:pt>
                <c:pt idx="1299">
                  <c:v>-1.0247409E-14</c:v>
                </c:pt>
                <c:pt idx="1300">
                  <c:v>-1.0247409E-14</c:v>
                </c:pt>
                <c:pt idx="1301">
                  <c:v>-1.0781873999999999E-14</c:v>
                </c:pt>
                <c:pt idx="1302">
                  <c:v>-1.1309636E-14</c:v>
                </c:pt>
                <c:pt idx="1303">
                  <c:v>-1.1830693E-14</c:v>
                </c:pt>
                <c:pt idx="1304">
                  <c:v>-1.2345046999999999E-14</c:v>
                </c:pt>
                <c:pt idx="1305">
                  <c:v>-1.2345046999999999E-14</c:v>
                </c:pt>
                <c:pt idx="1306">
                  <c:v>-1.284688E-14</c:v>
                </c:pt>
                <c:pt idx="1307">
                  <c:v>-1.3339540000000001E-14</c:v>
                </c:pt>
                <c:pt idx="1308">
                  <c:v>-1.3823025399999999E-14</c:v>
                </c:pt>
                <c:pt idx="1309">
                  <c:v>-1.4297336999999999E-14</c:v>
                </c:pt>
                <c:pt idx="1310">
                  <c:v>-1.4297336999999999E-14</c:v>
                </c:pt>
                <c:pt idx="1311">
                  <c:v>-1.4754369999999999E-14</c:v>
                </c:pt>
                <c:pt idx="1312">
                  <c:v>-1.519813E-14</c:v>
                </c:pt>
                <c:pt idx="1313">
                  <c:v>-1.5628612999999999E-14</c:v>
                </c:pt>
                <c:pt idx="1314">
                  <c:v>-1.6045823E-14</c:v>
                </c:pt>
                <c:pt idx="1315">
                  <c:v>-1.6045823E-14</c:v>
                </c:pt>
                <c:pt idx="1316">
                  <c:v>-1.6440054E-14</c:v>
                </c:pt>
                <c:pt idx="1317">
                  <c:v>-1.6816153999999999E-14</c:v>
                </c:pt>
                <c:pt idx="1318">
                  <c:v>-1.7174120000000001E-14</c:v>
                </c:pt>
                <c:pt idx="1319">
                  <c:v>-1.7513956E-14</c:v>
                </c:pt>
                <c:pt idx="1320">
                  <c:v>-1.7513956E-14</c:v>
                </c:pt>
                <c:pt idx="1321">
                  <c:v>-1.7824602000000001E-14</c:v>
                </c:pt>
                <c:pt idx="1322">
                  <c:v>-1.8112509000000001E-14</c:v>
                </c:pt>
                <c:pt idx="1323">
                  <c:v>-1.8377677000000001E-14</c:v>
                </c:pt>
                <c:pt idx="1324">
                  <c:v>-1.8620107E-14</c:v>
                </c:pt>
                <c:pt idx="1325">
                  <c:v>-1.8620107E-14</c:v>
                </c:pt>
                <c:pt idx="1326">
                  <c:v>-1.8827641999999999E-14</c:v>
                </c:pt>
                <c:pt idx="1327">
                  <c:v>-1.9008800000000001E-14</c:v>
                </c:pt>
                <c:pt idx="1328">
                  <c:v>-1.9163581999999999E-14</c:v>
                </c:pt>
                <c:pt idx="1329">
                  <c:v>-1.9291985000000001E-14</c:v>
                </c:pt>
                <c:pt idx="1330">
                  <c:v>-1.9291985000000001E-14</c:v>
                </c:pt>
                <c:pt idx="1331">
                  <c:v>-1.9381067999999999E-14</c:v>
                </c:pt>
                <c:pt idx="1332">
                  <c:v>-1.9441746000000002E-14</c:v>
                </c:pt>
                <c:pt idx="1333">
                  <c:v>-1.9474023E-14</c:v>
                </c:pt>
                <c:pt idx="1334">
                  <c:v>-1.9477895E-14</c:v>
                </c:pt>
                <c:pt idx="1335">
                  <c:v>-1.9477895E-14</c:v>
                </c:pt>
                <c:pt idx="1336">
                  <c:v>-1.9440484000000002E-14</c:v>
                </c:pt>
                <c:pt idx="1337">
                  <c:v>-1.9374582999999999E-14</c:v>
                </c:pt>
                <c:pt idx="1338">
                  <c:v>-1.9280194000000001E-14</c:v>
                </c:pt>
                <c:pt idx="1339">
                  <c:v>-1.9157317000000001E-14</c:v>
                </c:pt>
                <c:pt idx="1340">
                  <c:v>-1.9157317000000001E-14</c:v>
                </c:pt>
                <c:pt idx="1341">
                  <c:v>-1.8993311E-14</c:v>
                </c:pt>
                <c:pt idx="1342">
                  <c:v>-1.8803194999999998E-14</c:v>
                </c:pt>
                <c:pt idx="1343">
                  <c:v>-1.8586968999999999E-14</c:v>
                </c:pt>
                <c:pt idx="1344">
                  <c:v>-1.8344631E-14</c:v>
                </c:pt>
                <c:pt idx="1345">
                  <c:v>-1.8344631E-14</c:v>
                </c:pt>
                <c:pt idx="1346">
                  <c:v>-1.8063449000000001E-14</c:v>
                </c:pt>
                <c:pt idx="1347">
                  <c:v>-1.7760704000000001E-14</c:v>
                </c:pt>
                <c:pt idx="1348">
                  <c:v>-1.7436397000000001E-14</c:v>
                </c:pt>
                <c:pt idx="1349">
                  <c:v>-1.7090529999999999E-14</c:v>
                </c:pt>
                <c:pt idx="1350">
                  <c:v>-1.7090529999999999E-14</c:v>
                </c:pt>
                <c:pt idx="1351">
                  <c:v>-1.6709760000000001E-14</c:v>
                </c:pt>
                <c:pt idx="1352">
                  <c:v>-1.6313660999999999E-14</c:v>
                </c:pt>
                <c:pt idx="1353">
                  <c:v>-1.5902233999999999E-14</c:v>
                </c:pt>
                <c:pt idx="1354">
                  <c:v>-1.5475477000000001E-14</c:v>
                </c:pt>
                <c:pt idx="1355">
                  <c:v>-1.5475477000000001E-14</c:v>
                </c:pt>
                <c:pt idx="1356">
                  <c:v>-1.5020252000000001E-14</c:v>
                </c:pt>
                <c:pt idx="1357">
                  <c:v>-1.4556501999999999E-14</c:v>
                </c:pt>
                <c:pt idx="1358">
                  <c:v>-1.4084225E-14</c:v>
                </c:pt>
                <c:pt idx="1359">
                  <c:v>-1.3603421999999999E-14</c:v>
                </c:pt>
                <c:pt idx="1360">
                  <c:v>-1.3603421999999999E-14</c:v>
                </c:pt>
                <c:pt idx="1361">
                  <c:v>-1.3101203E-14</c:v>
                </c:pt>
                <c:pt idx="1362">
                  <c:v>-1.2597845999999999E-14</c:v>
                </c:pt>
                <c:pt idx="1363">
                  <c:v>-1.2093352E-14</c:v>
                </c:pt>
                <c:pt idx="1364">
                  <c:v>-1.1587721E-14</c:v>
                </c:pt>
                <c:pt idx="1365">
                  <c:v>-1.1587721E-14</c:v>
                </c:pt>
                <c:pt idx="1366">
                  <c:v>-1.1067376999999999E-14</c:v>
                </c:pt>
                <c:pt idx="1367">
                  <c:v>-1.0552789999999999E-14</c:v>
                </c:pt>
                <c:pt idx="1368">
                  <c:v>-1.0043957E-14</c:v>
                </c:pt>
                <c:pt idx="1369">
                  <c:v>-9.5408779999999993E-15</c:v>
                </c:pt>
                <c:pt idx="1370">
                  <c:v>-9.5408779999999993E-15</c:v>
                </c:pt>
                <c:pt idx="1371">
                  <c:v>-9.0285165999999993E-15</c:v>
                </c:pt>
                <c:pt idx="1372">
                  <c:v>-8.5280614999999997E-15</c:v>
                </c:pt>
                <c:pt idx="1373">
                  <c:v>-8.0395140000000004E-15</c:v>
                </c:pt>
                <c:pt idx="1374">
                  <c:v>-7.562873E-15</c:v>
                </c:pt>
                <c:pt idx="1375">
                  <c:v>-7.562873E-15</c:v>
                </c:pt>
                <c:pt idx="1376">
                  <c:v>-7.0807118000000003E-15</c:v>
                </c:pt>
                <c:pt idx="1377">
                  <c:v>-6.6149605999999996E-15</c:v>
                </c:pt>
                <c:pt idx="1378">
                  <c:v>-6.1656197000000002E-15</c:v>
                </c:pt>
                <c:pt idx="1379">
                  <c:v>-5.7326889999999999E-15</c:v>
                </c:pt>
                <c:pt idx="1380">
                  <c:v>-5.7326889999999999E-15</c:v>
                </c:pt>
                <c:pt idx="1381">
                  <c:v>-5.29767E-15</c:v>
                </c:pt>
                <c:pt idx="1382">
                  <c:v>-4.8812564999999998E-15</c:v>
                </c:pt>
                <c:pt idx="1383">
                  <c:v>-4.4834475000000004E-15</c:v>
                </c:pt>
                <c:pt idx="1384">
                  <c:v>-4.1042430000000001E-15</c:v>
                </c:pt>
                <c:pt idx="1385">
                  <c:v>-4.1042430000000001E-15</c:v>
                </c:pt>
                <c:pt idx="1386">
                  <c:v>-3.7250996999999998E-15</c:v>
                </c:pt>
                <c:pt idx="1387">
                  <c:v>-3.3651927000000001E-15</c:v>
                </c:pt>
                <c:pt idx="1388">
                  <c:v>-3.0245220000000001E-15</c:v>
                </c:pt>
                <c:pt idx="1389">
                  <c:v>-2.7030875E-15</c:v>
                </c:pt>
                <c:pt idx="1390">
                  <c:v>-2.7030875E-15</c:v>
                </c:pt>
                <c:pt idx="1391">
                  <c:v>-2.3807391999999999E-15</c:v>
                </c:pt>
                <c:pt idx="1392">
                  <c:v>-2.0751579999999999E-15</c:v>
                </c:pt>
                <c:pt idx="1393">
                  <c:v>-1.7863442000000002E-15</c:v>
                </c:pt>
                <c:pt idx="1394">
                  <c:v>-1.5142979E-15</c:v>
                </c:pt>
                <c:pt idx="1395">
                  <c:v>-1.5142979E-15</c:v>
                </c:pt>
                <c:pt idx="1396">
                  <c:v>-1.2704069E-15</c:v>
                </c:pt>
                <c:pt idx="1397">
                  <c:v>-1.0221214000000001E-15</c:v>
                </c:pt>
                <c:pt idx="1398">
                  <c:v>-7.6944133999999999E-16</c:v>
                </c:pt>
                <c:pt idx="1399">
                  <c:v>-5.1236669999999998E-16</c:v>
                </c:pt>
              </c:numCache>
            </c:numRef>
          </c:yVal>
          <c:smooth val="1"/>
        </c:ser>
        <c:ser>
          <c:idx val="7"/>
          <c:order val="7"/>
          <c:tx>
            <c:strRef>
              <c:f>'Needle Grid sur charge 5us'!$I$1</c:f>
              <c:strCache>
                <c:ptCount val="1"/>
                <c:pt idx="0">
                  <c:v>8µs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5us'!$I$2:$I$7001</c:f>
              <c:numCache>
                <c:formatCode>0.00E+00</c:formatCode>
                <c:ptCount val="7000"/>
                <c:pt idx="0">
                  <c:v>-1.9958326999999999E-7</c:v>
                </c:pt>
                <c:pt idx="1">
                  <c:v>-1.9959468000000001E-7</c:v>
                </c:pt>
                <c:pt idx="2">
                  <c:v>-1.9949625999999999E-7</c:v>
                </c:pt>
                <c:pt idx="3">
                  <c:v>-1.99288E-7</c:v>
                </c:pt>
                <c:pt idx="4">
                  <c:v>-1.9896991000000001E-7</c:v>
                </c:pt>
                <c:pt idx="5">
                  <c:v>-1.9896991000000001E-7</c:v>
                </c:pt>
                <c:pt idx="6">
                  <c:v>-1.9857197000000001E-7</c:v>
                </c:pt>
                <c:pt idx="7">
                  <c:v>-1.9806156999999999E-7</c:v>
                </c:pt>
                <c:pt idx="8">
                  <c:v>-1.9743871000000001E-7</c:v>
                </c:pt>
                <c:pt idx="9">
                  <c:v>-1.9670340000000001E-7</c:v>
                </c:pt>
                <c:pt idx="10">
                  <c:v>-1.9670340000000001E-7</c:v>
                </c:pt>
                <c:pt idx="11">
                  <c:v>-1.9589258E-7</c:v>
                </c:pt>
                <c:pt idx="12">
                  <c:v>-1.9498007000000001E-7</c:v>
                </c:pt>
                <c:pt idx="13">
                  <c:v>-1.9396587000000001E-7</c:v>
                </c:pt>
                <c:pt idx="14">
                  <c:v>-1.9285000000000001E-7</c:v>
                </c:pt>
                <c:pt idx="15">
                  <c:v>-1.9285000000000001E-7</c:v>
                </c:pt>
                <c:pt idx="16">
                  <c:v>-1.9166679E-7</c:v>
                </c:pt>
                <c:pt idx="17">
                  <c:v>-1.9040024000000001E-7</c:v>
                </c:pt>
                <c:pt idx="18">
                  <c:v>-1.8905037999999999E-7</c:v>
                </c:pt>
                <c:pt idx="19">
                  <c:v>-1.8761719000000001E-7</c:v>
                </c:pt>
                <c:pt idx="20">
                  <c:v>-1.8761719000000001E-7</c:v>
                </c:pt>
                <c:pt idx="21">
                  <c:v>-1.8612778999999999E-7</c:v>
                </c:pt>
                <c:pt idx="22">
                  <c:v>-1.8457412999999999E-7</c:v>
                </c:pt>
                <c:pt idx="23">
                  <c:v>-1.8295623E-7</c:v>
                </c:pt>
                <c:pt idx="24">
                  <c:v>-1.8127405999999999E-7</c:v>
                </c:pt>
                <c:pt idx="25">
                  <c:v>-1.8127405999999999E-7</c:v>
                </c:pt>
                <c:pt idx="26">
                  <c:v>-1.7956013E-7</c:v>
                </c:pt>
                <c:pt idx="27">
                  <c:v>-1.7780708E-7</c:v>
                </c:pt>
                <c:pt idx="28">
                  <c:v>-1.7601490000000001E-7</c:v>
                </c:pt>
                <c:pt idx="29">
                  <c:v>-1.7418358E-7</c:v>
                </c:pt>
                <c:pt idx="30">
                  <c:v>-1.7418358E-7</c:v>
                </c:pt>
                <c:pt idx="31">
                  <c:v>-1.7233748000000001E-7</c:v>
                </c:pt>
                <c:pt idx="32">
                  <c:v>-1.7048230000000001E-7</c:v>
                </c:pt>
                <c:pt idx="33">
                  <c:v>-1.6861802E-7</c:v>
                </c:pt>
                <c:pt idx="34">
                  <c:v>-1.6674467E-7</c:v>
                </c:pt>
                <c:pt idx="35">
                  <c:v>-1.6674467E-7</c:v>
                </c:pt>
                <c:pt idx="36">
                  <c:v>-1.6488151E-7</c:v>
                </c:pt>
                <c:pt idx="37">
                  <c:v>-1.6304094E-7</c:v>
                </c:pt>
                <c:pt idx="38">
                  <c:v>-1.6122297000000001E-7</c:v>
                </c:pt>
                <c:pt idx="39">
                  <c:v>-1.5942759999999999E-7</c:v>
                </c:pt>
                <c:pt idx="40">
                  <c:v>-1.5942759999999999E-7</c:v>
                </c:pt>
                <c:pt idx="41">
                  <c:v>-1.5766652999999999E-7</c:v>
                </c:pt>
                <c:pt idx="42">
                  <c:v>-1.5596335E-7</c:v>
                </c:pt>
                <c:pt idx="43">
                  <c:v>-1.5431806E-7</c:v>
                </c:pt>
                <c:pt idx="44">
                  <c:v>-1.5273064000000001E-7</c:v>
                </c:pt>
                <c:pt idx="45">
                  <c:v>-1.5273064000000001E-7</c:v>
                </c:pt>
                <c:pt idx="46">
                  <c:v>-1.5119937E-7</c:v>
                </c:pt>
                <c:pt idx="47">
                  <c:v>-1.4976051000000001E-7</c:v>
                </c:pt>
                <c:pt idx="48">
                  <c:v>-1.4841403E-7</c:v>
                </c:pt>
                <c:pt idx="49">
                  <c:v>-1.4715995000000001E-7</c:v>
                </c:pt>
                <c:pt idx="50">
                  <c:v>-1.4715995000000001E-7</c:v>
                </c:pt>
                <c:pt idx="51">
                  <c:v>-1.4598809999999999E-7</c:v>
                </c:pt>
                <c:pt idx="52">
                  <c:v>-1.4493796999999999E-7</c:v>
                </c:pt>
                <c:pt idx="53">
                  <c:v>-1.4400957999999999E-7</c:v>
                </c:pt>
                <c:pt idx="54">
                  <c:v>-1.4320291000000001E-7</c:v>
                </c:pt>
                <c:pt idx="55">
                  <c:v>-1.4320291000000001E-7</c:v>
                </c:pt>
                <c:pt idx="56">
                  <c:v>-1.4250143000000001E-7</c:v>
                </c:pt>
                <c:pt idx="57">
                  <c:v>-1.4194501E-7</c:v>
                </c:pt>
                <c:pt idx="58">
                  <c:v>-1.4153360000000001E-7</c:v>
                </c:pt>
                <c:pt idx="59">
                  <c:v>-1.4126726000000001E-7</c:v>
                </c:pt>
                <c:pt idx="60">
                  <c:v>-1.4126726000000001E-7</c:v>
                </c:pt>
                <c:pt idx="61">
                  <c:v>-1.4113236000000001E-7</c:v>
                </c:pt>
                <c:pt idx="62">
                  <c:v>-1.4118238E-7</c:v>
                </c:pt>
                <c:pt idx="63">
                  <c:v>-1.414173E-7</c:v>
                </c:pt>
                <c:pt idx="64">
                  <c:v>-1.4183713E-7</c:v>
                </c:pt>
                <c:pt idx="65">
                  <c:v>-1.4183713E-7</c:v>
                </c:pt>
                <c:pt idx="66">
                  <c:v>-1.4239846E-7</c:v>
                </c:pt>
                <c:pt idx="67">
                  <c:v>-1.4315901E-7</c:v>
                </c:pt>
                <c:pt idx="68">
                  <c:v>-1.4411879E-7</c:v>
                </c:pt>
                <c:pt idx="69">
                  <c:v>-1.4527777E-7</c:v>
                </c:pt>
                <c:pt idx="70">
                  <c:v>-1.4527777E-7</c:v>
                </c:pt>
                <c:pt idx="71">
                  <c:v>-1.4659658000000001E-7</c:v>
                </c:pt>
                <c:pt idx="72">
                  <c:v>-1.4811868999999999E-7</c:v>
                </c:pt>
                <c:pt idx="73">
                  <c:v>-1.4984406999999999E-7</c:v>
                </c:pt>
                <c:pt idx="74">
                  <c:v>-1.5177275000000001E-7</c:v>
                </c:pt>
                <c:pt idx="75">
                  <c:v>-1.5177275000000001E-7</c:v>
                </c:pt>
                <c:pt idx="76">
                  <c:v>-1.5387035000000001E-7</c:v>
                </c:pt>
                <c:pt idx="77">
                  <c:v>-1.5617279999999999E-7</c:v>
                </c:pt>
                <c:pt idx="78">
                  <c:v>-1.5868012E-7</c:v>
                </c:pt>
                <c:pt idx="79">
                  <c:v>-1.613923E-7</c:v>
                </c:pt>
                <c:pt idx="80">
                  <c:v>-1.613923E-7</c:v>
                </c:pt>
                <c:pt idx="81">
                  <c:v>-1.6426906999999999E-7</c:v>
                </c:pt>
                <c:pt idx="82">
                  <c:v>-1.6734234999999999E-7</c:v>
                </c:pt>
                <c:pt idx="83">
                  <c:v>-1.7061214E-7</c:v>
                </c:pt>
                <c:pt idx="84">
                  <c:v>-1.7407845E-7</c:v>
                </c:pt>
                <c:pt idx="85">
                  <c:v>-1.7407845E-7</c:v>
                </c:pt>
                <c:pt idx="86">
                  <c:v>-1.7769066999999999E-7</c:v>
                </c:pt>
                <c:pt idx="87">
                  <c:v>-1.8148404E-7</c:v>
                </c:pt>
                <c:pt idx="88">
                  <c:v>-1.8545856000000001E-7</c:v>
                </c:pt>
                <c:pt idx="89">
                  <c:v>-1.8961423999999999E-7</c:v>
                </c:pt>
                <c:pt idx="90">
                  <c:v>-1.8961423999999999E-7</c:v>
                </c:pt>
                <c:pt idx="91">
                  <c:v>-1.938879E-7</c:v>
                </c:pt>
                <c:pt idx="92">
                  <c:v>-1.9831416999999999E-7</c:v>
                </c:pt>
                <c:pt idx="93">
                  <c:v>-2.0289306E-7</c:v>
                </c:pt>
                <c:pt idx="94">
                  <c:v>-2.0762457999999999E-7</c:v>
                </c:pt>
                <c:pt idx="95">
                  <c:v>-2.0762457999999999E-7</c:v>
                </c:pt>
                <c:pt idx="96">
                  <c:v>-2.1245249999999999E-7</c:v>
                </c:pt>
                <c:pt idx="97">
                  <c:v>-2.1739257E-7</c:v>
                </c:pt>
                <c:pt idx="98">
                  <c:v>-2.2244476999999999E-7</c:v>
                </c:pt>
                <c:pt idx="99">
                  <c:v>-2.2760908000000001E-7</c:v>
                </c:pt>
                <c:pt idx="100">
                  <c:v>-2.2760908000000001E-7</c:v>
                </c:pt>
                <c:pt idx="101">
                  <c:v>-2.3284016000000001E-7</c:v>
                </c:pt>
                <c:pt idx="102">
                  <c:v>-2.381375E-7</c:v>
                </c:pt>
                <c:pt idx="103">
                  <c:v>-2.4350106000000001E-7</c:v>
                </c:pt>
                <c:pt idx="104">
                  <c:v>-2.4893089999999998E-7</c:v>
                </c:pt>
                <c:pt idx="105">
                  <c:v>-2.4893089999999998E-7</c:v>
                </c:pt>
                <c:pt idx="106">
                  <c:v>-2.5438652000000002E-7</c:v>
                </c:pt>
                <c:pt idx="107">
                  <c:v>-2.5985850000000001E-7</c:v>
                </c:pt>
                <c:pt idx="108">
                  <c:v>-2.6534684E-7</c:v>
                </c:pt>
                <c:pt idx="109">
                  <c:v>-2.7085153000000001E-7</c:v>
                </c:pt>
                <c:pt idx="110">
                  <c:v>-2.7085153000000001E-7</c:v>
                </c:pt>
                <c:pt idx="111">
                  <c:v>-2.7633882000000001E-7</c:v>
                </c:pt>
                <c:pt idx="112">
                  <c:v>-2.8178831999999998E-7</c:v>
                </c:pt>
                <c:pt idx="113">
                  <c:v>-2.8719999999999998E-7</c:v>
                </c:pt>
                <c:pt idx="114">
                  <c:v>-2.9257386999999999E-7</c:v>
                </c:pt>
                <c:pt idx="115">
                  <c:v>-2.9257386999999999E-7</c:v>
                </c:pt>
                <c:pt idx="116">
                  <c:v>-2.9789199999999998E-7</c:v>
                </c:pt>
                <c:pt idx="117">
                  <c:v>-3.0311870000000003E-7</c:v>
                </c:pt>
                <c:pt idx="118">
                  <c:v>-3.0825402E-7</c:v>
                </c:pt>
                <c:pt idx="119">
                  <c:v>-3.1329792999999999E-7</c:v>
                </c:pt>
                <c:pt idx="120">
                  <c:v>-3.1329792999999999E-7</c:v>
                </c:pt>
                <c:pt idx="121">
                  <c:v>-3.1824529999999998E-7</c:v>
                </c:pt>
                <c:pt idx="122">
                  <c:v>-3.2305147000000001E-7</c:v>
                </c:pt>
                <c:pt idx="123">
                  <c:v>-3.2771638000000002E-7</c:v>
                </c:pt>
                <c:pt idx="124">
                  <c:v>-3.3224003000000002E-7</c:v>
                </c:pt>
                <c:pt idx="125">
                  <c:v>-3.3224003000000002E-7</c:v>
                </c:pt>
                <c:pt idx="126">
                  <c:v>-3.3663457000000002E-7</c:v>
                </c:pt>
                <c:pt idx="127">
                  <c:v>-3.4084013000000002E-7</c:v>
                </c:pt>
                <c:pt idx="128">
                  <c:v>-3.4485671999999999E-7</c:v>
                </c:pt>
                <c:pt idx="129">
                  <c:v>-3.486843E-7</c:v>
                </c:pt>
                <c:pt idx="130">
                  <c:v>-3.486843E-7</c:v>
                </c:pt>
                <c:pt idx="131">
                  <c:v>-3.5237291999999998E-7</c:v>
                </c:pt>
                <c:pt idx="132">
                  <c:v>-3.55829E-7</c:v>
                </c:pt>
                <c:pt idx="133">
                  <c:v>-3.5905249999999999E-7</c:v>
                </c:pt>
                <c:pt idx="134">
                  <c:v>-3.6204344000000002E-7</c:v>
                </c:pt>
                <c:pt idx="135">
                  <c:v>-3.6204344000000002E-7</c:v>
                </c:pt>
                <c:pt idx="136">
                  <c:v>-3.6488248000000002E-7</c:v>
                </c:pt>
                <c:pt idx="137">
                  <c:v>-3.6746333999999998E-7</c:v>
                </c:pt>
                <c:pt idx="138">
                  <c:v>-3.6978608E-7</c:v>
                </c:pt>
                <c:pt idx="139">
                  <c:v>-3.7185066E-7</c:v>
                </c:pt>
                <c:pt idx="140">
                  <c:v>-3.7185066E-7</c:v>
                </c:pt>
                <c:pt idx="141">
                  <c:v>-3.7373174999999999E-7</c:v>
                </c:pt>
                <c:pt idx="142">
                  <c:v>-3.7533950000000001E-7</c:v>
                </c:pt>
                <c:pt idx="143">
                  <c:v>-3.7667397E-7</c:v>
                </c:pt>
                <c:pt idx="144">
                  <c:v>-3.7773510000000001E-7</c:v>
                </c:pt>
                <c:pt idx="145">
                  <c:v>-3.7773510000000001E-7</c:v>
                </c:pt>
                <c:pt idx="146">
                  <c:v>-3.7859695000000002E-7</c:v>
                </c:pt>
                <c:pt idx="147">
                  <c:v>-3.7917894E-7</c:v>
                </c:pt>
                <c:pt idx="148">
                  <c:v>-3.7948107000000002E-7</c:v>
                </c:pt>
                <c:pt idx="149">
                  <c:v>-3.7950329999999998E-7</c:v>
                </c:pt>
                <c:pt idx="150">
                  <c:v>-3.7950329999999998E-7</c:v>
                </c:pt>
                <c:pt idx="151">
                  <c:v>-3.7936890000000002E-7</c:v>
                </c:pt>
                <c:pt idx="152">
                  <c:v>-3.7908396E-7</c:v>
                </c:pt>
                <c:pt idx="153">
                  <c:v>-3.7864839999999999E-7</c:v>
                </c:pt>
                <c:pt idx="154">
                  <c:v>-3.7806222999999997E-7</c:v>
                </c:pt>
                <c:pt idx="155">
                  <c:v>-3.7806222999999997E-7</c:v>
                </c:pt>
                <c:pt idx="156">
                  <c:v>-3.7742960999999997E-7</c:v>
                </c:pt>
                <c:pt idx="157">
                  <c:v>-3.7654505000000001E-7</c:v>
                </c:pt>
                <c:pt idx="158">
                  <c:v>-3.7540857999999998E-7</c:v>
                </c:pt>
                <c:pt idx="159">
                  <c:v>-3.7402019999999999E-7</c:v>
                </c:pt>
                <c:pt idx="160">
                  <c:v>-3.7402019999999999E-7</c:v>
                </c:pt>
                <c:pt idx="161">
                  <c:v>-3.7248213000000001E-7</c:v>
                </c:pt>
                <c:pt idx="162">
                  <c:v>-3.7070241999999999E-7</c:v>
                </c:pt>
                <c:pt idx="163">
                  <c:v>-3.6868107000000001E-7</c:v>
                </c:pt>
                <c:pt idx="164">
                  <c:v>-3.6641801999999999E-7</c:v>
                </c:pt>
                <c:pt idx="165">
                  <c:v>-3.6641801999999999E-7</c:v>
                </c:pt>
                <c:pt idx="166">
                  <c:v>-3.6399214E-7</c:v>
                </c:pt>
                <c:pt idx="167">
                  <c:v>-3.6135250000000001E-7</c:v>
                </c:pt>
                <c:pt idx="168">
                  <c:v>-3.584991E-7</c:v>
                </c:pt>
                <c:pt idx="169">
                  <c:v>-3.5543194999999998E-7</c:v>
                </c:pt>
                <c:pt idx="170">
                  <c:v>-3.5543194999999998E-7</c:v>
                </c:pt>
                <c:pt idx="171">
                  <c:v>-3.5222163E-7</c:v>
                </c:pt>
                <c:pt idx="172">
                  <c:v>-3.4883981999999997E-7</c:v>
                </c:pt>
                <c:pt idx="173">
                  <c:v>-3.4528653999999999E-7</c:v>
                </c:pt>
                <c:pt idx="174">
                  <c:v>-3.4156175999999997E-7</c:v>
                </c:pt>
                <c:pt idx="175">
                  <c:v>-3.4156175999999997E-7</c:v>
                </c:pt>
                <c:pt idx="176">
                  <c:v>-3.3773088000000001E-7</c:v>
                </c:pt>
                <c:pt idx="177">
                  <c:v>-3.3377343999999999E-7</c:v>
                </c:pt>
                <c:pt idx="178">
                  <c:v>-3.2968950000000002E-7</c:v>
                </c:pt>
                <c:pt idx="179">
                  <c:v>-3.2547902000000002E-7</c:v>
                </c:pt>
                <c:pt idx="180">
                  <c:v>-3.2547902000000002E-7</c:v>
                </c:pt>
                <c:pt idx="181">
                  <c:v>-3.2121121999999998E-7</c:v>
                </c:pt>
                <c:pt idx="182">
                  <c:v>-3.1687852999999998E-7</c:v>
                </c:pt>
                <c:pt idx="183">
                  <c:v>-3.1248095000000001E-7</c:v>
                </c:pt>
                <c:pt idx="184">
                  <c:v>-3.0801849E-7</c:v>
                </c:pt>
                <c:pt idx="185">
                  <c:v>-3.0801849E-7</c:v>
                </c:pt>
                <c:pt idx="186">
                  <c:v>-3.0353586999999998E-7</c:v>
                </c:pt>
                <c:pt idx="187">
                  <c:v>-2.9905280000000001E-7</c:v>
                </c:pt>
                <c:pt idx="188">
                  <c:v>-2.9456928000000001E-7</c:v>
                </c:pt>
                <c:pt idx="189">
                  <c:v>-2.9008531999999999E-7</c:v>
                </c:pt>
                <c:pt idx="190">
                  <c:v>-2.9008531999999999E-7</c:v>
                </c:pt>
                <c:pt idx="191">
                  <c:v>-2.8563206999999999E-7</c:v>
                </c:pt>
                <c:pt idx="192">
                  <c:v>-2.8124213999999998E-7</c:v>
                </c:pt>
                <c:pt idx="193">
                  <c:v>-2.7691559000000001E-7</c:v>
                </c:pt>
                <c:pt idx="194">
                  <c:v>-2.7265232999999998E-7</c:v>
                </c:pt>
                <c:pt idx="195">
                  <c:v>-2.7265232999999998E-7</c:v>
                </c:pt>
                <c:pt idx="196">
                  <c:v>-2.6846314000000002E-7</c:v>
                </c:pt>
                <c:pt idx="197">
                  <c:v>-2.6440303999999997E-7</c:v>
                </c:pt>
                <c:pt idx="198">
                  <c:v>-2.6047203999999999E-7</c:v>
                </c:pt>
                <c:pt idx="199">
                  <c:v>-2.5667011999999999E-7</c:v>
                </c:pt>
                <c:pt idx="200">
                  <c:v>-2.5667011999999999E-7</c:v>
                </c:pt>
                <c:pt idx="201">
                  <c:v>-2.5298382000000002E-7</c:v>
                </c:pt>
                <c:pt idx="202">
                  <c:v>-2.4948132999999999E-7</c:v>
                </c:pt>
                <c:pt idx="203">
                  <c:v>-2.4616264000000002E-7</c:v>
                </c:pt>
                <c:pt idx="204">
                  <c:v>-2.4302773E-7</c:v>
                </c:pt>
                <c:pt idx="205">
                  <c:v>-2.4302773E-7</c:v>
                </c:pt>
                <c:pt idx="206">
                  <c:v>-2.4006812000000001E-7</c:v>
                </c:pt>
                <c:pt idx="207">
                  <c:v>-2.3733509999999999E-7</c:v>
                </c:pt>
                <c:pt idx="208">
                  <c:v>-2.3482869000000001E-7</c:v>
                </c:pt>
                <c:pt idx="209">
                  <c:v>-2.3254887E-7</c:v>
                </c:pt>
                <c:pt idx="210">
                  <c:v>-2.3254887E-7</c:v>
                </c:pt>
                <c:pt idx="211">
                  <c:v>-2.3048243999999999E-7</c:v>
                </c:pt>
                <c:pt idx="212">
                  <c:v>-2.2868105999999999E-7</c:v>
                </c:pt>
                <c:pt idx="213">
                  <c:v>-2.2714472E-7</c:v>
                </c:pt>
                <c:pt idx="214">
                  <c:v>-2.258734E-7</c:v>
                </c:pt>
                <c:pt idx="215">
                  <c:v>-2.258734E-7</c:v>
                </c:pt>
                <c:pt idx="216">
                  <c:v>-2.2482692999999999E-7</c:v>
                </c:pt>
                <c:pt idx="217">
                  <c:v>-2.2407485000000001E-7</c:v>
                </c:pt>
                <c:pt idx="218">
                  <c:v>-2.2361718E-7</c:v>
                </c:pt>
                <c:pt idx="219">
                  <c:v>-2.2345389999999999E-7</c:v>
                </c:pt>
                <c:pt idx="220">
                  <c:v>-2.2345389999999999E-7</c:v>
                </c:pt>
                <c:pt idx="221">
                  <c:v>-2.2345640999999999E-7</c:v>
                </c:pt>
                <c:pt idx="222">
                  <c:v>-2.2374261999999999E-7</c:v>
                </c:pt>
                <c:pt idx="223">
                  <c:v>-2.2431252000000001E-7</c:v>
                </c:pt>
                <c:pt idx="224">
                  <c:v>-2.2516610000000001E-7</c:v>
                </c:pt>
                <c:pt idx="225">
                  <c:v>-2.2516610000000001E-7</c:v>
                </c:pt>
                <c:pt idx="226">
                  <c:v>-2.2624123000000001E-7</c:v>
                </c:pt>
                <c:pt idx="227">
                  <c:v>-2.2762389E-7</c:v>
                </c:pt>
                <c:pt idx="228">
                  <c:v>-2.2931408000000001E-7</c:v>
                </c:pt>
                <c:pt idx="229">
                  <c:v>-2.3131182999999999E-7</c:v>
                </c:pt>
                <c:pt idx="230">
                  <c:v>-2.3131182999999999E-7</c:v>
                </c:pt>
                <c:pt idx="231">
                  <c:v>-2.3355690000000001E-7</c:v>
                </c:pt>
                <c:pt idx="232">
                  <c:v>-2.3609557E-7</c:v>
                </c:pt>
                <c:pt idx="233">
                  <c:v>-2.3892786999999999E-7</c:v>
                </c:pt>
                <c:pt idx="234">
                  <c:v>-2.4205376999999999E-7</c:v>
                </c:pt>
                <c:pt idx="235">
                  <c:v>-2.4205376999999999E-7</c:v>
                </c:pt>
                <c:pt idx="236">
                  <c:v>-2.4539832999999999E-7</c:v>
                </c:pt>
                <c:pt idx="237">
                  <c:v>-2.4900737000000002E-7</c:v>
                </c:pt>
                <c:pt idx="238">
                  <c:v>-2.5288087999999999E-7</c:v>
                </c:pt>
                <c:pt idx="239">
                  <c:v>-2.5701885000000002E-7</c:v>
                </c:pt>
                <c:pt idx="240">
                  <c:v>-2.5701885000000002E-7</c:v>
                </c:pt>
                <c:pt idx="241">
                  <c:v>-2.6132835000000002E-7</c:v>
                </c:pt>
                <c:pt idx="242">
                  <c:v>-2.6586410000000002E-7</c:v>
                </c:pt>
                <c:pt idx="243">
                  <c:v>-2.7062602999999998E-7</c:v>
                </c:pt>
                <c:pt idx="244">
                  <c:v>-2.7561417999999999E-7</c:v>
                </c:pt>
                <c:pt idx="245">
                  <c:v>-2.7561417999999999E-7</c:v>
                </c:pt>
                <c:pt idx="246">
                  <c:v>-2.807415E-7</c:v>
                </c:pt>
                <c:pt idx="247">
                  <c:v>-2.8603503000000001E-7</c:v>
                </c:pt>
                <c:pt idx="248">
                  <c:v>-2.9149480000000002E-7</c:v>
                </c:pt>
                <c:pt idx="249">
                  <c:v>-2.9712083E-7</c:v>
                </c:pt>
                <c:pt idx="250">
                  <c:v>-2.9712083E-7</c:v>
                </c:pt>
                <c:pt idx="251">
                  <c:v>-3.028525E-7</c:v>
                </c:pt>
                <c:pt idx="252">
                  <c:v>-3.0869108999999998E-7</c:v>
                </c:pt>
                <c:pt idx="253">
                  <c:v>-3.1463657000000002E-7</c:v>
                </c:pt>
                <c:pt idx="254">
                  <c:v>-3.2068897000000002E-7</c:v>
                </c:pt>
                <c:pt idx="255">
                  <c:v>-3.2068897000000002E-7</c:v>
                </c:pt>
                <c:pt idx="256">
                  <c:v>-3.2679287000000001E-7</c:v>
                </c:pt>
                <c:pt idx="257">
                  <c:v>-3.3293874999999998E-7</c:v>
                </c:pt>
                <c:pt idx="258">
                  <c:v>-3.3912660999999998E-7</c:v>
                </c:pt>
                <c:pt idx="259">
                  <c:v>-3.4535645E-7</c:v>
                </c:pt>
                <c:pt idx="260">
                  <c:v>-3.4535645E-7</c:v>
                </c:pt>
                <c:pt idx="261">
                  <c:v>-3.5158555999999997E-7</c:v>
                </c:pt>
                <c:pt idx="262">
                  <c:v>-3.5778925000000001E-7</c:v>
                </c:pt>
                <c:pt idx="263">
                  <c:v>-3.6396746999999998E-7</c:v>
                </c:pt>
                <c:pt idx="264">
                  <c:v>-3.7012023000000002E-7</c:v>
                </c:pt>
                <c:pt idx="265">
                  <c:v>-3.7012023000000002E-7</c:v>
                </c:pt>
                <c:pt idx="266">
                  <c:v>-3.7621730000000002E-7</c:v>
                </c:pt>
                <c:pt idx="267">
                  <c:v>-3.8222285000000001E-7</c:v>
                </c:pt>
                <c:pt idx="268">
                  <c:v>-3.8813693000000001E-7</c:v>
                </c:pt>
                <c:pt idx="269">
                  <c:v>-3.9395953999999999E-7</c:v>
                </c:pt>
                <c:pt idx="270">
                  <c:v>-3.9395953999999999E-7</c:v>
                </c:pt>
                <c:pt idx="271">
                  <c:v>-3.9968349999999998E-7</c:v>
                </c:pt>
                <c:pt idx="272">
                  <c:v>-4.0525057000000001E-7</c:v>
                </c:pt>
                <c:pt idx="273">
                  <c:v>-4.1066076E-7</c:v>
                </c:pt>
                <c:pt idx="274">
                  <c:v>-4.1591405999999998E-7</c:v>
                </c:pt>
                <c:pt idx="275">
                  <c:v>-4.1591405999999998E-7</c:v>
                </c:pt>
                <c:pt idx="276">
                  <c:v>-4.2102626999999997E-7</c:v>
                </c:pt>
                <c:pt idx="277">
                  <c:v>-4.2592419999999998E-7</c:v>
                </c:pt>
                <c:pt idx="278">
                  <c:v>-4.3060782999999998E-7</c:v>
                </c:pt>
                <c:pt idx="279">
                  <c:v>-4.3507717000000001E-7</c:v>
                </c:pt>
                <c:pt idx="280">
                  <c:v>-4.3507717000000001E-7</c:v>
                </c:pt>
                <c:pt idx="281">
                  <c:v>-4.3938404999999998E-7</c:v>
                </c:pt>
                <c:pt idx="282">
                  <c:v>-4.4341811999999999E-7</c:v>
                </c:pt>
                <c:pt idx="283">
                  <c:v>-4.4717936000000002E-7</c:v>
                </c:pt>
                <c:pt idx="284">
                  <c:v>-4.5066777999999999E-7</c:v>
                </c:pt>
                <c:pt idx="285">
                  <c:v>-4.5066777999999999E-7</c:v>
                </c:pt>
                <c:pt idx="286">
                  <c:v>-4.5400357999999998E-7</c:v>
                </c:pt>
                <c:pt idx="287">
                  <c:v>-4.5702075000000002E-7</c:v>
                </c:pt>
                <c:pt idx="288">
                  <c:v>-4.5971929999999999E-7</c:v>
                </c:pt>
                <c:pt idx="289">
                  <c:v>-4.6209922000000002E-7</c:v>
                </c:pt>
                <c:pt idx="290">
                  <c:v>-4.6209922000000002E-7</c:v>
                </c:pt>
                <c:pt idx="291">
                  <c:v>-4.6430864E-7</c:v>
                </c:pt>
                <c:pt idx="292">
                  <c:v>-4.6618652E-7</c:v>
                </c:pt>
                <c:pt idx="293">
                  <c:v>-4.6773283000000002E-7</c:v>
                </c:pt>
                <c:pt idx="294">
                  <c:v>-4.6894757999999998E-7</c:v>
                </c:pt>
                <c:pt idx="295">
                  <c:v>-4.6894757999999998E-7</c:v>
                </c:pt>
                <c:pt idx="296">
                  <c:v>-4.6995381999999998E-7</c:v>
                </c:pt>
                <c:pt idx="297">
                  <c:v>-4.7064154000000001E-7</c:v>
                </c:pt>
                <c:pt idx="298">
                  <c:v>-4.7101074000000002E-7</c:v>
                </c:pt>
                <c:pt idx="299">
                  <c:v>-4.7106138000000001E-7</c:v>
                </c:pt>
                <c:pt idx="300">
                  <c:v>-4.7106138000000001E-7</c:v>
                </c:pt>
                <c:pt idx="301">
                  <c:v>-4.7114503E-7</c:v>
                </c:pt>
                <c:pt idx="302">
                  <c:v>-4.7096480000000002E-7</c:v>
                </c:pt>
                <c:pt idx="303">
                  <c:v>-4.7052070000000001E-7</c:v>
                </c:pt>
                <c:pt idx="304">
                  <c:v>-4.6981267999999998E-7</c:v>
                </c:pt>
                <c:pt idx="305">
                  <c:v>-4.6981267999999998E-7</c:v>
                </c:pt>
                <c:pt idx="306">
                  <c:v>-4.6892012E-7</c:v>
                </c:pt>
                <c:pt idx="307">
                  <c:v>-4.6767388999999998E-7</c:v>
                </c:pt>
                <c:pt idx="308">
                  <c:v>-4.6607396999999999E-7</c:v>
                </c:pt>
                <c:pt idx="309">
                  <c:v>-4.6412038E-7</c:v>
                </c:pt>
                <c:pt idx="310">
                  <c:v>-4.6412038E-7</c:v>
                </c:pt>
                <c:pt idx="311">
                  <c:v>-4.6200574E-7</c:v>
                </c:pt>
                <c:pt idx="312">
                  <c:v>-4.5956645000000002E-7</c:v>
                </c:pt>
                <c:pt idx="313">
                  <c:v>-4.5680246999999997E-7</c:v>
                </c:pt>
                <c:pt idx="314">
                  <c:v>-4.5371384999999999E-7</c:v>
                </c:pt>
                <c:pt idx="315">
                  <c:v>-4.5371384999999999E-7</c:v>
                </c:pt>
                <c:pt idx="316">
                  <c:v>-4.5043187999999998E-7</c:v>
                </c:pt>
                <c:pt idx="317">
                  <c:v>-4.4686940000000002E-7</c:v>
                </c:pt>
                <c:pt idx="318">
                  <c:v>-4.4302632000000001E-7</c:v>
                </c:pt>
                <c:pt idx="319">
                  <c:v>-4.3890266999999999E-7</c:v>
                </c:pt>
                <c:pt idx="320">
                  <c:v>-4.3890266999999999E-7</c:v>
                </c:pt>
                <c:pt idx="321">
                  <c:v>-4.3459474000000002E-7</c:v>
                </c:pt>
                <c:pt idx="322">
                  <c:v>-4.3005124000000001E-7</c:v>
                </c:pt>
                <c:pt idx="323">
                  <c:v>-4.2527225E-7</c:v>
                </c:pt>
                <c:pt idx="324">
                  <c:v>-4.2025772000000002E-7</c:v>
                </c:pt>
                <c:pt idx="325">
                  <c:v>-4.2025772000000002E-7</c:v>
                </c:pt>
                <c:pt idx="326">
                  <c:v>-4.1510670000000001E-7</c:v>
                </c:pt>
                <c:pt idx="327">
                  <c:v>-4.0977073E-7</c:v>
                </c:pt>
                <c:pt idx="328">
                  <c:v>-4.0424982000000002E-7</c:v>
                </c:pt>
                <c:pt idx="329">
                  <c:v>-3.9854392999999998E-7</c:v>
                </c:pt>
                <c:pt idx="330">
                  <c:v>-3.9854392999999998E-7</c:v>
                </c:pt>
                <c:pt idx="331">
                  <c:v>-3.9274829999999999E-7</c:v>
                </c:pt>
                <c:pt idx="332">
                  <c:v>-3.8683329999999998E-7</c:v>
                </c:pt>
                <c:pt idx="333">
                  <c:v>-3.8079897999999997E-7</c:v>
                </c:pt>
                <c:pt idx="334">
                  <c:v>-3.7464529999999998E-7</c:v>
                </c:pt>
                <c:pt idx="335">
                  <c:v>-3.7464529999999998E-7</c:v>
                </c:pt>
                <c:pt idx="336">
                  <c:v>-3.6843672999999998E-7</c:v>
                </c:pt>
                <c:pt idx="337">
                  <c:v>-3.6217957999999999E-7</c:v>
                </c:pt>
                <c:pt idx="338">
                  <c:v>-3.5587385000000001E-7</c:v>
                </c:pt>
                <c:pt idx="339">
                  <c:v>-3.4951951999999998E-7</c:v>
                </c:pt>
                <c:pt idx="340">
                  <c:v>-3.4951951999999998E-7</c:v>
                </c:pt>
                <c:pt idx="341">
                  <c:v>-3.4315647000000002E-7</c:v>
                </c:pt>
                <c:pt idx="342">
                  <c:v>-3.3681425000000002E-7</c:v>
                </c:pt>
                <c:pt idx="343">
                  <c:v>-3.3049284000000002E-7</c:v>
                </c:pt>
                <c:pt idx="344">
                  <c:v>-3.2419225999999999E-7</c:v>
                </c:pt>
                <c:pt idx="345">
                  <c:v>-3.2419225999999999E-7</c:v>
                </c:pt>
                <c:pt idx="346">
                  <c:v>-3.179386E-7</c:v>
                </c:pt>
                <c:pt idx="347">
                  <c:v>-3.1177208000000002E-7</c:v>
                </c:pt>
                <c:pt idx="348">
                  <c:v>-3.0569268000000001E-7</c:v>
                </c:pt>
                <c:pt idx="349">
                  <c:v>-2.9970039999999999E-7</c:v>
                </c:pt>
                <c:pt idx="350">
                  <c:v>-2.9970039999999999E-7</c:v>
                </c:pt>
                <c:pt idx="351">
                  <c:v>-2.9380016E-7</c:v>
                </c:pt>
                <c:pt idx="352">
                  <c:v>-2.8805357000000002E-7</c:v>
                </c:pt>
                <c:pt idx="353">
                  <c:v>-2.8246066000000001E-7</c:v>
                </c:pt>
                <c:pt idx="354">
                  <c:v>-2.7702140000000002E-7</c:v>
                </c:pt>
                <c:pt idx="355">
                  <c:v>-2.7702140000000002E-7</c:v>
                </c:pt>
                <c:pt idx="356">
                  <c:v>-2.7171669999999999E-7</c:v>
                </c:pt>
                <c:pt idx="357">
                  <c:v>-2.6661643999999999E-7</c:v>
                </c:pt>
                <c:pt idx="358">
                  <c:v>-2.6172066E-7</c:v>
                </c:pt>
                <c:pt idx="359">
                  <c:v>-2.5702930000000002E-7</c:v>
                </c:pt>
                <c:pt idx="360">
                  <c:v>-2.5702930000000002E-7</c:v>
                </c:pt>
                <c:pt idx="361">
                  <c:v>-2.5252415999999999E-7</c:v>
                </c:pt>
                <c:pt idx="362">
                  <c:v>-2.4826537000000003E-7</c:v>
                </c:pt>
                <c:pt idx="363">
                  <c:v>-2.4425290000000002E-7</c:v>
                </c:pt>
                <c:pt idx="364">
                  <c:v>-2.4048679999999999E-7</c:v>
                </c:pt>
                <c:pt idx="365">
                  <c:v>-2.4048679999999999E-7</c:v>
                </c:pt>
                <c:pt idx="366">
                  <c:v>-2.3694011E-7</c:v>
                </c:pt>
                <c:pt idx="367">
                  <c:v>-2.3366871000000001E-7</c:v>
                </c:pt>
                <c:pt idx="368">
                  <c:v>-2.3067261000000001E-7</c:v>
                </c:pt>
                <c:pt idx="369">
                  <c:v>-2.2795179999999999E-7</c:v>
                </c:pt>
                <c:pt idx="370">
                  <c:v>-2.2795179999999999E-7</c:v>
                </c:pt>
                <c:pt idx="371">
                  <c:v>-2.2546277E-7</c:v>
                </c:pt>
                <c:pt idx="372">
                  <c:v>-2.2327539999999999E-7</c:v>
                </c:pt>
                <c:pt idx="373">
                  <c:v>-2.2138974000000001E-7</c:v>
                </c:pt>
                <c:pt idx="374">
                  <c:v>-2.1980574000000001E-7</c:v>
                </c:pt>
                <c:pt idx="375">
                  <c:v>-2.1980574000000001E-7</c:v>
                </c:pt>
                <c:pt idx="376">
                  <c:v>-2.1844431000000001E-7</c:v>
                </c:pt>
                <c:pt idx="377">
                  <c:v>-2.1738472E-7</c:v>
                </c:pt>
                <c:pt idx="378">
                  <c:v>-2.1662697E-7</c:v>
                </c:pt>
                <c:pt idx="379">
                  <c:v>-2.1617105999999999E-7</c:v>
                </c:pt>
                <c:pt idx="380">
                  <c:v>-2.1617105999999999E-7</c:v>
                </c:pt>
                <c:pt idx="381">
                  <c:v>-2.1594931000000001E-7</c:v>
                </c:pt>
                <c:pt idx="382">
                  <c:v>-2.1599623999999999E-7</c:v>
                </c:pt>
                <c:pt idx="383">
                  <c:v>-2.1631185E-7</c:v>
                </c:pt>
                <c:pt idx="384">
                  <c:v>-2.1689613000000001E-7</c:v>
                </c:pt>
                <c:pt idx="385">
                  <c:v>-2.1689613000000001E-7</c:v>
                </c:pt>
                <c:pt idx="386">
                  <c:v>-2.1766799E-7</c:v>
                </c:pt>
                <c:pt idx="387">
                  <c:v>-2.186928E-7</c:v>
                </c:pt>
                <c:pt idx="388">
                  <c:v>-2.1997056E-7</c:v>
                </c:pt>
                <c:pt idx="389">
                  <c:v>-2.2150128E-7</c:v>
                </c:pt>
                <c:pt idx="390">
                  <c:v>-2.2150128E-7</c:v>
                </c:pt>
                <c:pt idx="391">
                  <c:v>-2.2321969E-7</c:v>
                </c:pt>
                <c:pt idx="392">
                  <c:v>-2.2517320000000001E-7</c:v>
                </c:pt>
                <c:pt idx="393">
                  <c:v>-2.2736184E-7</c:v>
                </c:pt>
                <c:pt idx="394">
                  <c:v>-2.2978558E-7</c:v>
                </c:pt>
                <c:pt idx="395">
                  <c:v>-2.2978558E-7</c:v>
                </c:pt>
                <c:pt idx="396">
                  <c:v>-2.3234371000000001E-7</c:v>
                </c:pt>
                <c:pt idx="397">
                  <c:v>-2.3509487000000001E-7</c:v>
                </c:pt>
                <c:pt idx="398">
                  <c:v>-2.3803908999999999E-7</c:v>
                </c:pt>
                <c:pt idx="399">
                  <c:v>-2.4117637000000001E-7</c:v>
                </c:pt>
                <c:pt idx="400">
                  <c:v>-2.4117637000000001E-7</c:v>
                </c:pt>
                <c:pt idx="401">
                  <c:v>-2.4443392E-7</c:v>
                </c:pt>
                <c:pt idx="402">
                  <c:v>-2.4782569999999998E-7</c:v>
                </c:pt>
                <c:pt idx="403">
                  <c:v>-2.5135167999999999E-7</c:v>
                </c:pt>
                <c:pt idx="404">
                  <c:v>-2.5501185999999998E-7</c:v>
                </c:pt>
                <c:pt idx="405">
                  <c:v>-2.5501185999999998E-7</c:v>
                </c:pt>
                <c:pt idx="406">
                  <c:v>-2.587555E-7</c:v>
                </c:pt>
                <c:pt idx="407">
                  <c:v>-2.6258131999999998E-7</c:v>
                </c:pt>
                <c:pt idx="408">
                  <c:v>-2.664893E-7</c:v>
                </c:pt>
                <c:pt idx="409">
                  <c:v>-2.7047940000000002E-7</c:v>
                </c:pt>
                <c:pt idx="410">
                  <c:v>-2.7047940000000002E-7</c:v>
                </c:pt>
                <c:pt idx="411">
                  <c:v>-2.7450431999999998E-7</c:v>
                </c:pt>
                <c:pt idx="412">
                  <c:v>-2.7855572000000001E-7</c:v>
                </c:pt>
                <c:pt idx="413">
                  <c:v>-2.8263360000000002E-7</c:v>
                </c:pt>
                <c:pt idx="414">
                  <c:v>-2.8673799999999998E-7</c:v>
                </c:pt>
                <c:pt idx="415">
                  <c:v>-2.8673799999999998E-7</c:v>
                </c:pt>
                <c:pt idx="416">
                  <c:v>-2.9083335999999998E-7</c:v>
                </c:pt>
                <c:pt idx="417">
                  <c:v>-2.9490046999999998E-7</c:v>
                </c:pt>
                <c:pt idx="418">
                  <c:v>-2.989394E-7</c:v>
                </c:pt>
                <c:pt idx="419">
                  <c:v>-3.0295009999999999E-7</c:v>
                </c:pt>
                <c:pt idx="420">
                  <c:v>-3.0295009999999999E-7</c:v>
                </c:pt>
                <c:pt idx="421">
                  <c:v>-3.0691123E-7</c:v>
                </c:pt>
                <c:pt idx="422">
                  <c:v>-3.1079279E-7</c:v>
                </c:pt>
                <c:pt idx="423">
                  <c:v>-3.1459479000000002E-7</c:v>
                </c:pt>
                <c:pt idx="424">
                  <c:v>-3.1831718E-7</c:v>
                </c:pt>
                <c:pt idx="425">
                  <c:v>-3.1831718E-7</c:v>
                </c:pt>
                <c:pt idx="426">
                  <c:v>-3.2195905E-7</c:v>
                </c:pt>
                <c:pt idx="427">
                  <c:v>-3.2547461999999999E-7</c:v>
                </c:pt>
                <c:pt idx="428">
                  <c:v>-3.2886393000000001E-7</c:v>
                </c:pt>
                <c:pt idx="429">
                  <c:v>-3.3212700000000002E-7</c:v>
                </c:pt>
                <c:pt idx="430">
                  <c:v>-3.3212700000000002E-7</c:v>
                </c:pt>
                <c:pt idx="431">
                  <c:v>-3.3528211999999998E-7</c:v>
                </c:pt>
                <c:pt idx="432">
                  <c:v>-3.3827013000000002E-7</c:v>
                </c:pt>
                <c:pt idx="433">
                  <c:v>-3.4109100000000002E-7</c:v>
                </c:pt>
                <c:pt idx="434">
                  <c:v>-3.4374477000000002E-7</c:v>
                </c:pt>
                <c:pt idx="435">
                  <c:v>-3.4374477000000002E-7</c:v>
                </c:pt>
                <c:pt idx="436">
                  <c:v>-3.4628674999999998E-7</c:v>
                </c:pt>
                <c:pt idx="437">
                  <c:v>-3.4862790000000002E-7</c:v>
                </c:pt>
                <c:pt idx="438">
                  <c:v>-3.5076826E-7</c:v>
                </c:pt>
                <c:pt idx="439">
                  <c:v>-3.5270776000000001E-7</c:v>
                </c:pt>
                <c:pt idx="440">
                  <c:v>-3.5270776000000001E-7</c:v>
                </c:pt>
                <c:pt idx="441">
                  <c:v>-3.5451065999999997E-7</c:v>
                </c:pt>
                <c:pt idx="442">
                  <c:v>-3.5610480000000001E-7</c:v>
                </c:pt>
                <c:pt idx="443">
                  <c:v>-3.5749019999999999E-7</c:v>
                </c:pt>
                <c:pt idx="444">
                  <c:v>-3.5866681999999997E-7</c:v>
                </c:pt>
                <c:pt idx="445">
                  <c:v>-3.5866681999999997E-7</c:v>
                </c:pt>
                <c:pt idx="446">
                  <c:v>-3.5970055000000001E-7</c:v>
                </c:pt>
                <c:pt idx="447">
                  <c:v>-3.6052768000000001E-7</c:v>
                </c:pt>
                <c:pt idx="448">
                  <c:v>-3.6114824E-7</c:v>
                </c:pt>
                <c:pt idx="449">
                  <c:v>-3.615622E-7</c:v>
                </c:pt>
                <c:pt idx="450">
                  <c:v>-3.615622E-7</c:v>
                </c:pt>
                <c:pt idx="451">
                  <c:v>-3.6186437999999999E-7</c:v>
                </c:pt>
                <c:pt idx="452">
                  <c:v>-3.6201587000000001E-7</c:v>
                </c:pt>
                <c:pt idx="453">
                  <c:v>-3.6201666000000002E-7</c:v>
                </c:pt>
                <c:pt idx="454">
                  <c:v>-3.6186673999999998E-7</c:v>
                </c:pt>
                <c:pt idx="455">
                  <c:v>-3.6186673999999998E-7</c:v>
                </c:pt>
                <c:pt idx="456">
                  <c:v>-3.6161595E-7</c:v>
                </c:pt>
                <c:pt idx="457">
                  <c:v>-3.6111126E-7</c:v>
                </c:pt>
                <c:pt idx="458">
                  <c:v>-3.6035265999999998E-7</c:v>
                </c:pt>
                <c:pt idx="459">
                  <c:v>-3.5934015999999999E-7</c:v>
                </c:pt>
                <c:pt idx="460">
                  <c:v>-3.5934015999999999E-7</c:v>
                </c:pt>
                <c:pt idx="461">
                  <c:v>-3.5819593000000002E-7</c:v>
                </c:pt>
                <c:pt idx="462">
                  <c:v>-3.5679956999999999E-7</c:v>
                </c:pt>
                <c:pt idx="463">
                  <c:v>-3.5515114000000001E-7</c:v>
                </c:pt>
                <c:pt idx="464">
                  <c:v>-3.5325058E-7</c:v>
                </c:pt>
                <c:pt idx="465">
                  <c:v>-3.5325058E-7</c:v>
                </c:pt>
                <c:pt idx="466">
                  <c:v>-3.512043E-7</c:v>
                </c:pt>
                <c:pt idx="467">
                  <c:v>-3.4892891999999999E-7</c:v>
                </c:pt>
                <c:pt idx="468">
                  <c:v>-3.4642439999999997E-7</c:v>
                </c:pt>
                <c:pt idx="469">
                  <c:v>-3.4369077000000002E-7</c:v>
                </c:pt>
                <c:pt idx="470">
                  <c:v>-3.4369077000000002E-7</c:v>
                </c:pt>
                <c:pt idx="471">
                  <c:v>-3.4080188000000002E-7</c:v>
                </c:pt>
                <c:pt idx="472">
                  <c:v>-3.3771013000000002E-7</c:v>
                </c:pt>
                <c:pt idx="473">
                  <c:v>-3.3441557000000002E-7</c:v>
                </c:pt>
                <c:pt idx="474">
                  <c:v>-3.3091816999999998E-7</c:v>
                </c:pt>
                <c:pt idx="475">
                  <c:v>-3.3091816999999998E-7</c:v>
                </c:pt>
                <c:pt idx="476">
                  <c:v>-3.2728758000000002E-7</c:v>
                </c:pt>
                <c:pt idx="477">
                  <c:v>-3.2348322000000002E-7</c:v>
                </c:pt>
                <c:pt idx="478">
                  <c:v>-3.1950506000000001E-7</c:v>
                </c:pt>
                <c:pt idx="479">
                  <c:v>-3.153531E-7</c:v>
                </c:pt>
                <c:pt idx="480">
                  <c:v>-3.153531E-7</c:v>
                </c:pt>
                <c:pt idx="481">
                  <c:v>-3.1110315000000002E-7</c:v>
                </c:pt>
                <c:pt idx="482">
                  <c:v>-3.0671729999999998E-7</c:v>
                </c:pt>
                <c:pt idx="483">
                  <c:v>-3.0219560000000002E-7</c:v>
                </c:pt>
                <c:pt idx="484">
                  <c:v>-2.9753797999999998E-7</c:v>
                </c:pt>
                <c:pt idx="485">
                  <c:v>-2.9753797999999998E-7</c:v>
                </c:pt>
                <c:pt idx="486">
                  <c:v>-2.9281005999999999E-7</c:v>
                </c:pt>
                <c:pt idx="487">
                  <c:v>-2.8799502000000003E-7</c:v>
                </c:pt>
                <c:pt idx="488">
                  <c:v>-2.8309284999999999E-7</c:v>
                </c:pt>
                <c:pt idx="489">
                  <c:v>-2.7810355999999998E-7</c:v>
                </c:pt>
                <c:pt idx="490">
                  <c:v>-2.7810355999999998E-7</c:v>
                </c:pt>
                <c:pt idx="491">
                  <c:v>-2.7306980000000001E-7</c:v>
                </c:pt>
                <c:pt idx="492">
                  <c:v>-2.6799957999999998E-7</c:v>
                </c:pt>
                <c:pt idx="493">
                  <c:v>-2.6289288000000001E-7</c:v>
                </c:pt>
                <c:pt idx="494">
                  <c:v>-2.5774971999999998E-7</c:v>
                </c:pt>
                <c:pt idx="495">
                  <c:v>-2.5774971999999998E-7</c:v>
                </c:pt>
                <c:pt idx="496">
                  <c:v>-2.5259854000000002E-7</c:v>
                </c:pt>
                <c:pt idx="497">
                  <c:v>-2.4746103E-7</c:v>
                </c:pt>
                <c:pt idx="498">
                  <c:v>-2.4233719999999999E-7</c:v>
                </c:pt>
                <c:pt idx="499">
                  <c:v>-2.3722704E-7</c:v>
                </c:pt>
                <c:pt idx="500">
                  <c:v>-2.3722704E-7</c:v>
                </c:pt>
                <c:pt idx="501">
                  <c:v>-2.3214685999999999E-7</c:v>
                </c:pt>
                <c:pt idx="502">
                  <c:v>-2.2713017E-7</c:v>
                </c:pt>
                <c:pt idx="503">
                  <c:v>-2.2217698E-7</c:v>
                </c:pt>
                <c:pt idx="504">
                  <c:v>-2.1728730000000001E-7</c:v>
                </c:pt>
                <c:pt idx="505">
                  <c:v>-2.1728730000000001E-7</c:v>
                </c:pt>
                <c:pt idx="506">
                  <c:v>-2.1246375000000001E-7</c:v>
                </c:pt>
                <c:pt idx="507">
                  <c:v>-2.0774867000000001E-7</c:v>
                </c:pt>
                <c:pt idx="508">
                  <c:v>-2.0314208000000001E-7</c:v>
                </c:pt>
                <c:pt idx="509">
                  <c:v>-1.9864397000000001E-7</c:v>
                </c:pt>
                <c:pt idx="510">
                  <c:v>-1.9864397000000001E-7</c:v>
                </c:pt>
                <c:pt idx="511">
                  <c:v>-1.9425038000000001E-7</c:v>
                </c:pt>
                <c:pt idx="512">
                  <c:v>-1.9000312E-7</c:v>
                </c:pt>
                <c:pt idx="513">
                  <c:v>-1.8590222E-7</c:v>
                </c:pt>
                <c:pt idx="514">
                  <c:v>-1.8194767E-7</c:v>
                </c:pt>
                <c:pt idx="515">
                  <c:v>-1.8194767E-7</c:v>
                </c:pt>
                <c:pt idx="516">
                  <c:v>-1.7813077999999999E-7</c:v>
                </c:pt>
                <c:pt idx="517">
                  <c:v>-1.7449197E-7</c:v>
                </c:pt>
                <c:pt idx="518">
                  <c:v>-1.7103126000000001E-7</c:v>
                </c:pt>
                <c:pt idx="519">
                  <c:v>-1.6774863999999999E-7</c:v>
                </c:pt>
                <c:pt idx="520">
                  <c:v>-1.6774863999999999E-7</c:v>
                </c:pt>
                <c:pt idx="521">
                  <c:v>-1.6462823E-7</c:v>
                </c:pt>
                <c:pt idx="522">
                  <c:v>-1.6170816999999999E-7</c:v>
                </c:pt>
                <c:pt idx="523">
                  <c:v>-1.5898842999999999E-7</c:v>
                </c:pt>
                <c:pt idx="524">
                  <c:v>-1.5646901000000001E-7</c:v>
                </c:pt>
                <c:pt idx="525">
                  <c:v>-1.5646901000000001E-7</c:v>
                </c:pt>
                <c:pt idx="526">
                  <c:v>-1.5412297000000001E-7</c:v>
                </c:pt>
                <c:pt idx="527">
                  <c:v>-1.5199425999999999E-7</c:v>
                </c:pt>
                <c:pt idx="528">
                  <c:v>-1.5008284999999999E-7</c:v>
                </c:pt>
                <c:pt idx="529">
                  <c:v>-1.4838876E-7</c:v>
                </c:pt>
                <c:pt idx="530">
                  <c:v>-1.4838876E-7</c:v>
                </c:pt>
                <c:pt idx="531">
                  <c:v>-1.4687150000000001E-7</c:v>
                </c:pt>
                <c:pt idx="532">
                  <c:v>-1.4557311E-7</c:v>
                </c:pt>
                <c:pt idx="533">
                  <c:v>-1.444936E-7</c:v>
                </c:pt>
                <c:pt idx="534">
                  <c:v>-1.4363295999999999E-7</c:v>
                </c:pt>
                <c:pt idx="535">
                  <c:v>-1.4363295999999999E-7</c:v>
                </c:pt>
                <c:pt idx="536">
                  <c:v>-1.429543E-7</c:v>
                </c:pt>
                <c:pt idx="537">
                  <c:v>-1.4248693000000001E-7</c:v>
                </c:pt>
                <c:pt idx="538">
                  <c:v>-1.4223085000000001E-7</c:v>
                </c:pt>
                <c:pt idx="539">
                  <c:v>-1.4218605E-7</c:v>
                </c:pt>
                <c:pt idx="540">
                  <c:v>-1.4218605E-7</c:v>
                </c:pt>
                <c:pt idx="541">
                  <c:v>-1.4230629E-7</c:v>
                </c:pt>
                <c:pt idx="542">
                  <c:v>-1.4260474999999999E-7</c:v>
                </c:pt>
                <c:pt idx="543">
                  <c:v>-1.4308142E-7</c:v>
                </c:pt>
                <c:pt idx="544">
                  <c:v>-1.4373632999999999E-7</c:v>
                </c:pt>
                <c:pt idx="545">
                  <c:v>-1.4373632999999999E-7</c:v>
                </c:pt>
                <c:pt idx="546">
                  <c:v>-1.4452074000000001E-7</c:v>
                </c:pt>
                <c:pt idx="547">
                  <c:v>-1.4547543E-7</c:v>
                </c:pt>
                <c:pt idx="548">
                  <c:v>-1.4660036999999999E-7</c:v>
                </c:pt>
                <c:pt idx="549">
                  <c:v>-1.4789558E-7</c:v>
                </c:pt>
                <c:pt idx="550">
                  <c:v>-1.4789558E-7</c:v>
                </c:pt>
                <c:pt idx="551">
                  <c:v>-1.4929934000000001E-7</c:v>
                </c:pt>
                <c:pt idx="552">
                  <c:v>-1.5084579999999999E-7</c:v>
                </c:pt>
                <c:pt idx="553">
                  <c:v>-1.5253497999999999E-7</c:v>
                </c:pt>
                <c:pt idx="554">
                  <c:v>-1.5436687E-7</c:v>
                </c:pt>
                <c:pt idx="555">
                  <c:v>-1.5436687E-7</c:v>
                </c:pt>
                <c:pt idx="556">
                  <c:v>-1.5629392000000001E-7</c:v>
                </c:pt>
                <c:pt idx="557">
                  <c:v>-1.5832828E-7</c:v>
                </c:pt>
                <c:pt idx="558">
                  <c:v>-1.6046995000000001E-7</c:v>
                </c:pt>
                <c:pt idx="559">
                  <c:v>-1.6271893E-7</c:v>
                </c:pt>
                <c:pt idx="560">
                  <c:v>-1.6271893E-7</c:v>
                </c:pt>
                <c:pt idx="561">
                  <c:v>-1.6503644E-7</c:v>
                </c:pt>
                <c:pt idx="562">
                  <c:v>-1.6742260000000001E-7</c:v>
                </c:pt>
                <c:pt idx="563">
                  <c:v>-1.6987738000000001E-7</c:v>
                </c:pt>
                <c:pt idx="564">
                  <c:v>-1.7240081999999999E-7</c:v>
                </c:pt>
                <c:pt idx="565">
                  <c:v>-1.7240081999999999E-7</c:v>
                </c:pt>
                <c:pt idx="566">
                  <c:v>-1.7496328000000001E-7</c:v>
                </c:pt>
                <c:pt idx="567">
                  <c:v>-1.7755676999999999E-7</c:v>
                </c:pt>
                <c:pt idx="568">
                  <c:v>-1.8018131999999999E-7</c:v>
                </c:pt>
                <c:pt idx="569">
                  <c:v>-1.8283693E-7</c:v>
                </c:pt>
                <c:pt idx="570">
                  <c:v>-1.8283693E-7</c:v>
                </c:pt>
                <c:pt idx="571">
                  <c:v>-1.8549743999999999E-7</c:v>
                </c:pt>
                <c:pt idx="572">
                  <c:v>-1.8815071000000001E-7</c:v>
                </c:pt>
                <c:pt idx="573">
                  <c:v>-1.9079673999999999E-7</c:v>
                </c:pt>
                <c:pt idx="574">
                  <c:v>-1.9343553E-7</c:v>
                </c:pt>
                <c:pt idx="575">
                  <c:v>-1.9343553E-7</c:v>
                </c:pt>
                <c:pt idx="576">
                  <c:v>-1.9605178999999999E-7</c:v>
                </c:pt>
                <c:pt idx="577">
                  <c:v>-1.9862472000000001E-7</c:v>
                </c:pt>
                <c:pt idx="578">
                  <c:v>-2.0115435E-7</c:v>
                </c:pt>
                <c:pt idx="579">
                  <c:v>-2.0364064999999999E-7</c:v>
                </c:pt>
                <c:pt idx="580">
                  <c:v>-2.0364064999999999E-7</c:v>
                </c:pt>
                <c:pt idx="581">
                  <c:v>-2.0607712999999999E-7</c:v>
                </c:pt>
                <c:pt idx="582">
                  <c:v>-2.0843846E-7</c:v>
                </c:pt>
                <c:pt idx="583">
                  <c:v>-2.1072468000000001E-7</c:v>
                </c:pt>
                <c:pt idx="584">
                  <c:v>-2.1293573E-7</c:v>
                </c:pt>
                <c:pt idx="585">
                  <c:v>-2.1293573E-7</c:v>
                </c:pt>
                <c:pt idx="586">
                  <c:v>-2.1507772000000001E-7</c:v>
                </c:pt>
                <c:pt idx="587">
                  <c:v>-2.1711222E-7</c:v>
                </c:pt>
                <c:pt idx="588">
                  <c:v>-2.1903921E-7</c:v>
                </c:pt>
                <c:pt idx="589">
                  <c:v>-2.2085871000000001E-7</c:v>
                </c:pt>
                <c:pt idx="590">
                  <c:v>-2.2085871000000001E-7</c:v>
                </c:pt>
                <c:pt idx="591">
                  <c:v>-2.2260460999999999E-7</c:v>
                </c:pt>
                <c:pt idx="592">
                  <c:v>-2.2421790999999999E-7</c:v>
                </c:pt>
                <c:pt idx="593">
                  <c:v>-2.2569864000000001E-7</c:v>
                </c:pt>
                <c:pt idx="594">
                  <c:v>-2.2704676999999999E-7</c:v>
                </c:pt>
                <c:pt idx="595">
                  <c:v>-2.2704676999999999E-7</c:v>
                </c:pt>
                <c:pt idx="596">
                  <c:v>-2.2829720000000001E-7</c:v>
                </c:pt>
                <c:pt idx="597">
                  <c:v>-2.2940291E-7</c:v>
                </c:pt>
                <c:pt idx="598">
                  <c:v>-2.3036391E-7</c:v>
                </c:pt>
                <c:pt idx="599">
                  <c:v>-2.3118021E-7</c:v>
                </c:pt>
                <c:pt idx="600">
                  <c:v>-2.3118021E-7</c:v>
                </c:pt>
                <c:pt idx="601">
                  <c:v>-2.3189222E-7</c:v>
                </c:pt>
                <c:pt idx="602">
                  <c:v>-2.3244814E-7</c:v>
                </c:pt>
                <c:pt idx="603">
                  <c:v>-2.3284798E-7</c:v>
                </c:pt>
                <c:pt idx="604">
                  <c:v>-2.3309173999999999E-7</c:v>
                </c:pt>
                <c:pt idx="605">
                  <c:v>-2.3309173999999999E-7</c:v>
                </c:pt>
                <c:pt idx="606">
                  <c:v>-2.3326229999999999E-7</c:v>
                </c:pt>
                <c:pt idx="607">
                  <c:v>-2.3323959999999999E-7</c:v>
                </c:pt>
                <c:pt idx="608">
                  <c:v>-2.3302367E-7</c:v>
                </c:pt>
                <c:pt idx="609">
                  <c:v>-2.3261447000000001E-7</c:v>
                </c:pt>
                <c:pt idx="610">
                  <c:v>-2.3261447000000001E-7</c:v>
                </c:pt>
                <c:pt idx="611">
                  <c:v>-2.3208035E-7</c:v>
                </c:pt>
                <c:pt idx="612">
                  <c:v>-2.3135191999999999E-7</c:v>
                </c:pt>
                <c:pt idx="613">
                  <c:v>-2.3042917000000001E-7</c:v>
                </c:pt>
                <c:pt idx="614">
                  <c:v>-2.293121E-7</c:v>
                </c:pt>
                <c:pt idx="615">
                  <c:v>-2.293121E-7</c:v>
                </c:pt>
                <c:pt idx="616">
                  <c:v>-2.2806801999999999E-7</c:v>
                </c:pt>
                <c:pt idx="617">
                  <c:v>-2.2664854999999999E-7</c:v>
                </c:pt>
                <c:pt idx="618">
                  <c:v>-2.2505368E-7</c:v>
                </c:pt>
                <c:pt idx="619">
                  <c:v>-2.2328341999999999E-7</c:v>
                </c:pt>
                <c:pt idx="620">
                  <c:v>-2.2328341999999999E-7</c:v>
                </c:pt>
                <c:pt idx="621">
                  <c:v>-2.2138401E-7</c:v>
                </c:pt>
                <c:pt idx="622">
                  <c:v>-2.193241E-7</c:v>
                </c:pt>
                <c:pt idx="623">
                  <c:v>-2.1710362999999999E-7</c:v>
                </c:pt>
                <c:pt idx="624">
                  <c:v>-2.1472262999999999E-7</c:v>
                </c:pt>
                <c:pt idx="625">
                  <c:v>-2.1472262999999999E-7</c:v>
                </c:pt>
                <c:pt idx="626">
                  <c:v>-2.1222692000000001E-7</c:v>
                </c:pt>
                <c:pt idx="627">
                  <c:v>-2.0959232999999999E-7</c:v>
                </c:pt>
                <c:pt idx="628">
                  <c:v>-2.0681885000000001E-7</c:v>
                </c:pt>
                <c:pt idx="629">
                  <c:v>-2.0390649999999999E-7</c:v>
                </c:pt>
                <c:pt idx="630">
                  <c:v>-2.0390649999999999E-7</c:v>
                </c:pt>
                <c:pt idx="631">
                  <c:v>-2.0090116999999999E-7</c:v>
                </c:pt>
                <c:pt idx="632">
                  <c:v>-1.9778264000000001E-7</c:v>
                </c:pt>
                <c:pt idx="633">
                  <c:v>-1.9455092000000001E-7</c:v>
                </c:pt>
                <c:pt idx="634">
                  <c:v>-1.91206E-7</c:v>
                </c:pt>
                <c:pt idx="635">
                  <c:v>-1.91206E-7</c:v>
                </c:pt>
                <c:pt idx="636">
                  <c:v>-1.8779198E-7</c:v>
                </c:pt>
                <c:pt idx="637">
                  <c:v>-1.8429697E-7</c:v>
                </c:pt>
                <c:pt idx="638">
                  <c:v>-1.8072096000000001E-7</c:v>
                </c:pt>
                <c:pt idx="639">
                  <c:v>-1.7706394E-7</c:v>
                </c:pt>
                <c:pt idx="640">
                  <c:v>-1.7706394E-7</c:v>
                </c:pt>
                <c:pt idx="641">
                  <c:v>-1.7335905999999999E-7</c:v>
                </c:pt>
                <c:pt idx="642">
                  <c:v>-1.6960845999999999E-7</c:v>
                </c:pt>
                <c:pt idx="643">
                  <c:v>-1.6581214999999999E-7</c:v>
                </c:pt>
                <c:pt idx="644">
                  <c:v>-1.6197013999999999E-7</c:v>
                </c:pt>
                <c:pt idx="645">
                  <c:v>-1.6197013999999999E-7</c:v>
                </c:pt>
                <c:pt idx="646">
                  <c:v>-1.5810585000000001E-7</c:v>
                </c:pt>
                <c:pt idx="647">
                  <c:v>-1.5423117000000001E-7</c:v>
                </c:pt>
                <c:pt idx="648">
                  <c:v>-1.5034610000000001E-7</c:v>
                </c:pt>
                <c:pt idx="649">
                  <c:v>-1.4645063E-7</c:v>
                </c:pt>
                <c:pt idx="650">
                  <c:v>-1.4645063E-7</c:v>
                </c:pt>
                <c:pt idx="651">
                  <c:v>-1.4256111999999999E-7</c:v>
                </c:pt>
                <c:pt idx="652">
                  <c:v>-1.3869508999999999E-7</c:v>
                </c:pt>
                <c:pt idx="653">
                  <c:v>-1.3485253000000001E-7</c:v>
                </c:pt>
                <c:pt idx="654">
                  <c:v>-1.3103345E-7</c:v>
                </c:pt>
                <c:pt idx="655">
                  <c:v>-1.3103345E-7</c:v>
                </c:pt>
                <c:pt idx="656">
                  <c:v>-1.272467E-7</c:v>
                </c:pt>
                <c:pt idx="657">
                  <c:v>-1.2351460999999999E-7</c:v>
                </c:pt>
                <c:pt idx="658">
                  <c:v>-1.1983718000000001E-7</c:v>
                </c:pt>
                <c:pt idx="659">
                  <c:v>-1.1621443E-7</c:v>
                </c:pt>
                <c:pt idx="660">
                  <c:v>-1.1621443E-7</c:v>
                </c:pt>
                <c:pt idx="661">
                  <c:v>-1.1264794E-7</c:v>
                </c:pt>
                <c:pt idx="662">
                  <c:v>-1.09161235E-7</c:v>
                </c:pt>
                <c:pt idx="663">
                  <c:v>-1.0575433E-7</c:v>
                </c:pt>
                <c:pt idx="664">
                  <c:v>-1.0242721499999999E-7</c:v>
                </c:pt>
                <c:pt idx="665">
                  <c:v>-1.0242721499999999E-7</c:v>
                </c:pt>
                <c:pt idx="666">
                  <c:v>-9.9178599999999996E-8</c:v>
                </c:pt>
                <c:pt idx="667">
                  <c:v>-9.6029126E-8</c:v>
                </c:pt>
                <c:pt idx="668">
                  <c:v>-9.2978793999999996E-8</c:v>
                </c:pt>
                <c:pt idx="669">
                  <c:v>-9.0027599999999995E-8</c:v>
                </c:pt>
                <c:pt idx="670">
                  <c:v>-9.0027599999999995E-8</c:v>
                </c:pt>
                <c:pt idx="671">
                  <c:v>-8.7168350000000002E-8</c:v>
                </c:pt>
                <c:pt idx="672">
                  <c:v>-8.4421589999999995E-8</c:v>
                </c:pt>
                <c:pt idx="673">
                  <c:v>-8.1787333999999997E-8</c:v>
                </c:pt>
                <c:pt idx="674">
                  <c:v>-7.9265570000000005E-8</c:v>
                </c:pt>
                <c:pt idx="675">
                  <c:v>-7.9265570000000005E-8</c:v>
                </c:pt>
                <c:pt idx="676">
                  <c:v>-7.6842489999999998E-8</c:v>
                </c:pt>
                <c:pt idx="677">
                  <c:v>-7.4538899999999998E-8</c:v>
                </c:pt>
                <c:pt idx="678">
                  <c:v>-7.2354815000000006E-8</c:v>
                </c:pt>
                <c:pt idx="679">
                  <c:v>-7.0290230000000003E-8</c:v>
                </c:pt>
                <c:pt idx="680">
                  <c:v>-7.0290230000000003E-8</c:v>
                </c:pt>
                <c:pt idx="681">
                  <c:v>-6.8326009999999996E-8</c:v>
                </c:pt>
                <c:pt idx="682">
                  <c:v>-6.6480579999999997E-8</c:v>
                </c:pt>
                <c:pt idx="683">
                  <c:v>-6.4753940000000006E-8</c:v>
                </c:pt>
                <c:pt idx="684">
                  <c:v>-6.3146089999999997E-8</c:v>
                </c:pt>
                <c:pt idx="685">
                  <c:v>-6.3146089999999997E-8</c:v>
                </c:pt>
                <c:pt idx="686">
                  <c:v>-6.1639359999999996E-8</c:v>
                </c:pt>
                <c:pt idx="687">
                  <c:v>-6.0244940000000002E-8</c:v>
                </c:pt>
                <c:pt idx="688">
                  <c:v>-5.8962835999999997E-8</c:v>
                </c:pt>
                <c:pt idx="689">
                  <c:v>-5.779304E-8</c:v>
                </c:pt>
                <c:pt idx="690">
                  <c:v>-5.779304E-8</c:v>
                </c:pt>
                <c:pt idx="691">
                  <c:v>-5.6717680000000003E-8</c:v>
                </c:pt>
                <c:pt idx="692">
                  <c:v>-5.5744489999999997E-8</c:v>
                </c:pt>
                <c:pt idx="693">
                  <c:v>-5.4873464E-8</c:v>
                </c:pt>
                <c:pt idx="694">
                  <c:v>-5.4104606999999998E-8</c:v>
                </c:pt>
                <c:pt idx="695">
                  <c:v>-5.4104606999999998E-8</c:v>
                </c:pt>
                <c:pt idx="696">
                  <c:v>-5.3418370000000001E-8</c:v>
                </c:pt>
                <c:pt idx="697">
                  <c:v>-5.2821157000000001E-8</c:v>
                </c:pt>
                <c:pt idx="698">
                  <c:v>-5.2312973999999998E-8</c:v>
                </c:pt>
                <c:pt idx="699">
                  <c:v>-5.1893816999999999E-8</c:v>
                </c:pt>
                <c:pt idx="700">
                  <c:v>-5.1893816999999999E-8</c:v>
                </c:pt>
                <c:pt idx="701">
                  <c:v>-5.1542074000000003E-8</c:v>
                </c:pt>
                <c:pt idx="702">
                  <c:v>-5.1263334999999998E-8</c:v>
                </c:pt>
                <c:pt idx="703">
                  <c:v>-5.1057597E-8</c:v>
                </c:pt>
                <c:pt idx="704">
                  <c:v>-5.0924863999999997E-8</c:v>
                </c:pt>
                <c:pt idx="705">
                  <c:v>-5.0924863999999997E-8</c:v>
                </c:pt>
                <c:pt idx="706">
                  <c:v>-5.0845888000000002E-8</c:v>
                </c:pt>
                <c:pt idx="707">
                  <c:v>-5.0821693999999998E-8</c:v>
                </c:pt>
                <c:pt idx="708">
                  <c:v>-5.0852275000000003E-8</c:v>
                </c:pt>
                <c:pt idx="709">
                  <c:v>-5.093764E-8</c:v>
                </c:pt>
                <c:pt idx="710">
                  <c:v>-5.093764E-8</c:v>
                </c:pt>
                <c:pt idx="711">
                  <c:v>-5.1061437999999997E-8</c:v>
                </c:pt>
                <c:pt idx="712">
                  <c:v>-5.1221573E-8</c:v>
                </c:pt>
                <c:pt idx="713">
                  <c:v>-5.1418045000000002E-8</c:v>
                </c:pt>
                <c:pt idx="714">
                  <c:v>-5.1650857999999998E-8</c:v>
                </c:pt>
                <c:pt idx="715">
                  <c:v>-5.1650857999999998E-8</c:v>
                </c:pt>
                <c:pt idx="716">
                  <c:v>-5.190508E-8</c:v>
                </c:pt>
                <c:pt idx="717">
                  <c:v>-5.217709E-8</c:v>
                </c:pt>
                <c:pt idx="718">
                  <c:v>-5.2466890000000001E-8</c:v>
                </c:pt>
                <c:pt idx="719">
                  <c:v>-5.2774480000000001E-8</c:v>
                </c:pt>
                <c:pt idx="720">
                  <c:v>-5.2774480000000001E-8</c:v>
                </c:pt>
                <c:pt idx="721">
                  <c:v>-5.308873E-8</c:v>
                </c:pt>
                <c:pt idx="722">
                  <c:v>-5.3403475000000001E-8</c:v>
                </c:pt>
                <c:pt idx="723">
                  <c:v>-5.371871E-8</c:v>
                </c:pt>
                <c:pt idx="724">
                  <c:v>-5.4034444000000002E-8</c:v>
                </c:pt>
                <c:pt idx="725">
                  <c:v>-5.4034444000000002E-8</c:v>
                </c:pt>
                <c:pt idx="726">
                  <c:v>-5.4342112999999997E-8</c:v>
                </c:pt>
                <c:pt idx="727">
                  <c:v>-5.4634295000000003E-8</c:v>
                </c:pt>
                <c:pt idx="728">
                  <c:v>-5.4910989999999998E-8</c:v>
                </c:pt>
                <c:pt idx="729">
                  <c:v>-5.5172199999999997E-8</c:v>
                </c:pt>
                <c:pt idx="730">
                  <c:v>-5.5172199999999997E-8</c:v>
                </c:pt>
                <c:pt idx="731">
                  <c:v>-5.5413057000000003E-8</c:v>
                </c:pt>
                <c:pt idx="732">
                  <c:v>-5.5624835E-8</c:v>
                </c:pt>
                <c:pt idx="733">
                  <c:v>-5.5807532999999999E-8</c:v>
                </c:pt>
                <c:pt idx="734">
                  <c:v>-5.5961155999999997E-8</c:v>
                </c:pt>
                <c:pt idx="735">
                  <c:v>-5.5961155999999997E-8</c:v>
                </c:pt>
                <c:pt idx="736">
                  <c:v>-5.6084626999999999E-8</c:v>
                </c:pt>
                <c:pt idx="737">
                  <c:v>-5.6167700000000001E-8</c:v>
                </c:pt>
                <c:pt idx="738">
                  <c:v>-5.6210375000000002E-8</c:v>
                </c:pt>
                <c:pt idx="739">
                  <c:v>-5.6212651999999997E-8</c:v>
                </c:pt>
                <c:pt idx="740">
                  <c:v>-5.6212651999999997E-8</c:v>
                </c:pt>
                <c:pt idx="741">
                  <c:v>-5.6176925999999997E-8</c:v>
                </c:pt>
                <c:pt idx="742">
                  <c:v>-5.6092939999999999E-8</c:v>
                </c:pt>
                <c:pt idx="743">
                  <c:v>-5.5960694000000002E-8</c:v>
                </c:pt>
                <c:pt idx="744">
                  <c:v>-5.5780195E-8</c:v>
                </c:pt>
                <c:pt idx="745">
                  <c:v>-5.5780195E-8</c:v>
                </c:pt>
                <c:pt idx="746">
                  <c:v>-5.5557024E-8</c:v>
                </c:pt>
                <c:pt idx="747">
                  <c:v>-5.5282165000000001E-8</c:v>
                </c:pt>
                <c:pt idx="748">
                  <c:v>-5.4955619999999997E-8</c:v>
                </c:pt>
                <c:pt idx="749">
                  <c:v>-5.4577387999999998E-8</c:v>
                </c:pt>
                <c:pt idx="750">
                  <c:v>-5.4577387999999998E-8</c:v>
                </c:pt>
                <c:pt idx="751">
                  <c:v>-5.4152980000000002E-8</c:v>
                </c:pt>
                <c:pt idx="752">
                  <c:v>-5.3677486000000001E-8</c:v>
                </c:pt>
                <c:pt idx="753">
                  <c:v>-5.3150901999999999E-8</c:v>
                </c:pt>
                <c:pt idx="754">
                  <c:v>-5.2573229999999998E-8</c:v>
                </c:pt>
                <c:pt idx="755">
                  <c:v>-5.2573229999999998E-8</c:v>
                </c:pt>
                <c:pt idx="756">
                  <c:v>-5.1950988000000003E-8</c:v>
                </c:pt>
                <c:pt idx="757">
                  <c:v>-5.1281332999999998E-8</c:v>
                </c:pt>
                <c:pt idx="758">
                  <c:v>-5.0564257000000001E-8</c:v>
                </c:pt>
                <c:pt idx="759">
                  <c:v>-4.9799770000000002E-8</c:v>
                </c:pt>
                <c:pt idx="760">
                  <c:v>-4.9799770000000002E-8</c:v>
                </c:pt>
                <c:pt idx="761">
                  <c:v>-4.8996003999999999E-8</c:v>
                </c:pt>
                <c:pt idx="762">
                  <c:v>-4.8151699999999997E-8</c:v>
                </c:pt>
                <c:pt idx="763">
                  <c:v>-4.7266861999999998E-8</c:v>
                </c:pt>
                <c:pt idx="764">
                  <c:v>-4.6341484E-8</c:v>
                </c:pt>
                <c:pt idx="765">
                  <c:v>-4.6341484E-8</c:v>
                </c:pt>
                <c:pt idx="766">
                  <c:v>-4.5384953999999998E-8</c:v>
                </c:pt>
                <c:pt idx="767">
                  <c:v>-4.4397600000000003E-8</c:v>
                </c:pt>
                <c:pt idx="768">
                  <c:v>-4.3379412E-8</c:v>
                </c:pt>
                <c:pt idx="769">
                  <c:v>-4.2330399999999998E-8</c:v>
                </c:pt>
                <c:pt idx="770">
                  <c:v>-4.2330399999999998E-8</c:v>
                </c:pt>
                <c:pt idx="771">
                  <c:v>-4.1259103000000002E-8</c:v>
                </c:pt>
                <c:pt idx="772">
                  <c:v>-4.0168462000000001E-8</c:v>
                </c:pt>
                <c:pt idx="773">
                  <c:v>-3.9058479999999999E-8</c:v>
                </c:pt>
                <c:pt idx="774">
                  <c:v>-3.7929155000000001E-8</c:v>
                </c:pt>
                <c:pt idx="775">
                  <c:v>-3.7929155000000001E-8</c:v>
                </c:pt>
                <c:pt idx="776">
                  <c:v>-3.6787674999999997E-8</c:v>
                </c:pt>
                <c:pt idx="777">
                  <c:v>-3.563865E-8</c:v>
                </c:pt>
                <c:pt idx="778">
                  <c:v>-3.4482080000000003E-8</c:v>
                </c:pt>
                <c:pt idx="779">
                  <c:v>-3.3317967E-8</c:v>
                </c:pt>
                <c:pt idx="780">
                  <c:v>-3.3317967E-8</c:v>
                </c:pt>
                <c:pt idx="781">
                  <c:v>-3.2152332000000002E-8</c:v>
                </c:pt>
                <c:pt idx="782">
                  <c:v>-3.0990666000000002E-8</c:v>
                </c:pt>
                <c:pt idx="783">
                  <c:v>-2.9832964999999999E-8</c:v>
                </c:pt>
                <c:pt idx="784">
                  <c:v>-2.8679233E-8</c:v>
                </c:pt>
                <c:pt idx="785">
                  <c:v>-2.8679233E-8</c:v>
                </c:pt>
                <c:pt idx="786">
                  <c:v>-2.7533706999999999E-8</c:v>
                </c:pt>
                <c:pt idx="787">
                  <c:v>-2.6402352E-8</c:v>
                </c:pt>
                <c:pt idx="788">
                  <c:v>-2.5285167999999998E-8</c:v>
                </c:pt>
                <c:pt idx="789">
                  <c:v>-2.4182153E-8</c:v>
                </c:pt>
                <c:pt idx="790">
                  <c:v>-2.4182153E-8</c:v>
                </c:pt>
                <c:pt idx="791">
                  <c:v>-2.3095818999999999E-8</c:v>
                </c:pt>
                <c:pt idx="792">
                  <c:v>-2.2031724E-8</c:v>
                </c:pt>
                <c:pt idx="793">
                  <c:v>-2.0989871E-8</c:v>
                </c:pt>
                <c:pt idx="794">
                  <c:v>-1.9970257999999999E-8</c:v>
                </c:pt>
                <c:pt idx="795">
                  <c:v>-1.9970257999999999E-8</c:v>
                </c:pt>
                <c:pt idx="796">
                  <c:v>-1.8973703E-8</c:v>
                </c:pt>
                <c:pt idx="797">
                  <c:v>-1.8005135000000001E-8</c:v>
                </c:pt>
                <c:pt idx="798">
                  <c:v>-1.7064557999999999E-8</c:v>
                </c:pt>
                <c:pt idx="799">
                  <c:v>-1.6151969000000001E-8</c:v>
                </c:pt>
                <c:pt idx="800">
                  <c:v>-1.6151969000000001E-8</c:v>
                </c:pt>
                <c:pt idx="801">
                  <c:v>-1.5266505000000001E-8</c:v>
                </c:pt>
                <c:pt idx="802">
                  <c:v>-1.4412230499999999E-8</c:v>
                </c:pt>
                <c:pt idx="803">
                  <c:v>-1.3589147000000001E-8</c:v>
                </c:pt>
                <c:pt idx="804">
                  <c:v>-1.2797253E-8</c:v>
                </c:pt>
                <c:pt idx="805">
                  <c:v>-1.2797253E-8</c:v>
                </c:pt>
                <c:pt idx="806">
                  <c:v>-1.2034172000000001E-8</c:v>
                </c:pt>
                <c:pt idx="807">
                  <c:v>-1.1303141000000001E-8</c:v>
                </c:pt>
                <c:pt idx="808">
                  <c:v>-1.0604159E-8</c:v>
                </c:pt>
                <c:pt idx="809">
                  <c:v>-9.9372279999999998E-9</c:v>
                </c:pt>
                <c:pt idx="810">
                  <c:v>-9.9372279999999998E-9</c:v>
                </c:pt>
                <c:pt idx="811">
                  <c:v>-9.2989970000000001E-9</c:v>
                </c:pt>
                <c:pt idx="812">
                  <c:v>-8.6916229999999999E-9</c:v>
                </c:pt>
                <c:pt idx="813">
                  <c:v>-8.1151090000000002E-9</c:v>
                </c:pt>
                <c:pt idx="814">
                  <c:v>-7.569452E-9</c:v>
                </c:pt>
                <c:pt idx="815">
                  <c:v>-7.569452E-9</c:v>
                </c:pt>
                <c:pt idx="816">
                  <c:v>-7.0507221999999997E-9</c:v>
                </c:pt>
                <c:pt idx="817">
                  <c:v>-6.5602649999999998E-9</c:v>
                </c:pt>
                <c:pt idx="818">
                  <c:v>-6.0980809999999996E-9</c:v>
                </c:pt>
                <c:pt idx="819">
                  <c:v>-5.6641699999999999E-9</c:v>
                </c:pt>
                <c:pt idx="820">
                  <c:v>-5.6641699999999999E-9</c:v>
                </c:pt>
                <c:pt idx="821">
                  <c:v>-5.2542900000000001E-9</c:v>
                </c:pt>
                <c:pt idx="822">
                  <c:v>-4.8691249999999998E-9</c:v>
                </c:pt>
                <c:pt idx="823">
                  <c:v>-4.5086757000000001E-9</c:v>
                </c:pt>
                <c:pt idx="824">
                  <c:v>-4.1729420000000001E-9</c:v>
                </c:pt>
                <c:pt idx="825">
                  <c:v>-4.1729420000000001E-9</c:v>
                </c:pt>
                <c:pt idx="826">
                  <c:v>-3.8577539999999999E-9</c:v>
                </c:pt>
                <c:pt idx="827">
                  <c:v>-3.5633148000000001E-9</c:v>
                </c:pt>
                <c:pt idx="828">
                  <c:v>-3.2896240000000001E-9</c:v>
                </c:pt>
                <c:pt idx="829">
                  <c:v>-3.0366816E-9</c:v>
                </c:pt>
                <c:pt idx="830">
                  <c:v>-3.0366816E-9</c:v>
                </c:pt>
                <c:pt idx="831">
                  <c:v>-2.8005786999999999E-9</c:v>
                </c:pt>
                <c:pt idx="832">
                  <c:v>-2.581254E-9</c:v>
                </c:pt>
                <c:pt idx="833">
                  <c:v>-2.3787081000000002E-9</c:v>
                </c:pt>
                <c:pt idx="834">
                  <c:v>-2.1929404999999998E-9</c:v>
                </c:pt>
                <c:pt idx="835">
                  <c:v>-2.1929404999999998E-9</c:v>
                </c:pt>
                <c:pt idx="836">
                  <c:v>-2.0205058E-9</c:v>
                </c:pt>
                <c:pt idx="837">
                  <c:v>-1.8611720999999999E-9</c:v>
                </c:pt>
                <c:pt idx="838">
                  <c:v>-1.7149400000000001E-9</c:v>
                </c:pt>
                <c:pt idx="839">
                  <c:v>-1.5818091000000001E-9</c:v>
                </c:pt>
                <c:pt idx="840">
                  <c:v>-1.5818091000000001E-9</c:v>
                </c:pt>
                <c:pt idx="841">
                  <c:v>-1.4589085E-9</c:v>
                </c:pt>
                <c:pt idx="842">
                  <c:v>-1.3459088E-9</c:v>
                </c:pt>
                <c:pt idx="843">
                  <c:v>-1.24281E-9</c:v>
                </c:pt>
                <c:pt idx="844">
                  <c:v>-1.1496121E-9</c:v>
                </c:pt>
                <c:pt idx="845">
                  <c:v>-1.1496121E-9</c:v>
                </c:pt>
                <c:pt idx="846">
                  <c:v>-1.0639941E-9</c:v>
                </c:pt>
                <c:pt idx="847">
                  <c:v>-9.8561960000000003E-10</c:v>
                </c:pt>
                <c:pt idx="848">
                  <c:v>-9.1448854000000002E-10</c:v>
                </c:pt>
                <c:pt idx="849">
                  <c:v>-8.5060102999999998E-10</c:v>
                </c:pt>
                <c:pt idx="850">
                  <c:v>-8.5060102999999998E-10</c:v>
                </c:pt>
                <c:pt idx="851">
                  <c:v>-7.9214523999999999E-10</c:v>
                </c:pt>
                <c:pt idx="852">
                  <c:v>-7.3882039999999996E-10</c:v>
                </c:pt>
                <c:pt idx="853">
                  <c:v>-6.9062656E-10</c:v>
                </c:pt>
                <c:pt idx="854">
                  <c:v>-6.4756370000000003E-10</c:v>
                </c:pt>
                <c:pt idx="855">
                  <c:v>-6.4756370000000003E-10</c:v>
                </c:pt>
                <c:pt idx="856">
                  <c:v>-6.0826610000000001E-10</c:v>
                </c:pt>
                <c:pt idx="857">
                  <c:v>-5.7248767000000002E-10</c:v>
                </c:pt>
                <c:pt idx="858">
                  <c:v>-5.4022850000000004E-10</c:v>
                </c:pt>
                <c:pt idx="859">
                  <c:v>-5.114885E-10</c:v>
                </c:pt>
                <c:pt idx="860">
                  <c:v>-5.114885E-10</c:v>
                </c:pt>
                <c:pt idx="861">
                  <c:v>-4.8527515000000001E-10</c:v>
                </c:pt>
                <c:pt idx="862">
                  <c:v>-4.613918E-10</c:v>
                </c:pt>
                <c:pt idx="863">
                  <c:v>-4.3983847000000001E-10</c:v>
                </c:pt>
                <c:pt idx="864">
                  <c:v>-4.2061515E-10</c:v>
                </c:pt>
                <c:pt idx="865">
                  <c:v>-4.2061515E-10</c:v>
                </c:pt>
                <c:pt idx="866">
                  <c:v>-4.0302063999999998E-10</c:v>
                </c:pt>
                <c:pt idx="867">
                  <c:v>-3.8690605999999999E-10</c:v>
                </c:pt>
                <c:pt idx="868">
                  <c:v>-3.7227135000000001E-10</c:v>
                </c:pt>
                <c:pt idx="869">
                  <c:v>-3.5911657000000002E-10</c:v>
                </c:pt>
                <c:pt idx="870">
                  <c:v>-3.5911657000000002E-10</c:v>
                </c:pt>
                <c:pt idx="871">
                  <c:v>-3.4696269999999999E-10</c:v>
                </c:pt>
                <c:pt idx="872">
                  <c:v>-3.3570143999999999E-10</c:v>
                </c:pt>
                <c:pt idx="873">
                  <c:v>-3.2533269999999998E-10</c:v>
                </c:pt>
                <c:pt idx="874">
                  <c:v>-3.1585653999999998E-10</c:v>
                </c:pt>
                <c:pt idx="875">
                  <c:v>-3.1585653999999998E-10</c:v>
                </c:pt>
                <c:pt idx="876">
                  <c:v>-3.0695882000000001E-10</c:v>
                </c:pt>
                <c:pt idx="877">
                  <c:v>-2.9856448E-10</c:v>
                </c:pt>
                <c:pt idx="878">
                  <c:v>-2.9067353999999999E-10</c:v>
                </c:pt>
                <c:pt idx="879">
                  <c:v>-2.8328597999999999E-10</c:v>
                </c:pt>
                <c:pt idx="880">
                  <c:v>-2.8328597999999999E-10</c:v>
                </c:pt>
                <c:pt idx="881">
                  <c:v>-2.7620248000000002E-10</c:v>
                </c:pt>
                <c:pt idx="882">
                  <c:v>-2.6937427000000002E-10</c:v>
                </c:pt>
                <c:pt idx="883">
                  <c:v>-2.6280145000000001E-10</c:v>
                </c:pt>
                <c:pt idx="884">
                  <c:v>-2.5648392000000002E-10</c:v>
                </c:pt>
                <c:pt idx="885">
                  <c:v>-2.5648392000000002E-10</c:v>
                </c:pt>
                <c:pt idx="886">
                  <c:v>-2.5030310000000001E-10</c:v>
                </c:pt>
                <c:pt idx="887">
                  <c:v>-2.4423122E-10</c:v>
                </c:pt>
                <c:pt idx="888">
                  <c:v>-2.3826826999999999E-10</c:v>
                </c:pt>
                <c:pt idx="889">
                  <c:v>-2.3241423E-10</c:v>
                </c:pt>
                <c:pt idx="890">
                  <c:v>-2.3241423E-10</c:v>
                </c:pt>
                <c:pt idx="891">
                  <c:v>-2.2660521999999999E-10</c:v>
                </c:pt>
                <c:pt idx="892">
                  <c:v>-2.2083044999999999E-10</c:v>
                </c:pt>
                <c:pt idx="893">
                  <c:v>-2.1508989E-10</c:v>
                </c:pt>
                <c:pt idx="894">
                  <c:v>-2.0938357000000001E-10</c:v>
                </c:pt>
                <c:pt idx="895">
                  <c:v>-2.0938357000000001E-10</c:v>
                </c:pt>
                <c:pt idx="896">
                  <c:v>-2.0368317E-10</c:v>
                </c:pt>
                <c:pt idx="897">
                  <c:v>-1.979907E-10</c:v>
                </c:pt>
                <c:pt idx="898">
                  <c:v>-1.9230616000000001E-10</c:v>
                </c:pt>
                <c:pt idx="899">
                  <c:v>-1.8662954999999999E-10</c:v>
                </c:pt>
                <c:pt idx="900">
                  <c:v>-1.8662954999999999E-10</c:v>
                </c:pt>
                <c:pt idx="901">
                  <c:v>-1.8095399E-10</c:v>
                </c:pt>
                <c:pt idx="902">
                  <c:v>-1.7529093E-10</c:v>
                </c:pt>
                <c:pt idx="903">
                  <c:v>-1.6964039E-10</c:v>
                </c:pt>
                <c:pt idx="904">
                  <c:v>-1.6400234000000001E-10</c:v>
                </c:pt>
                <c:pt idx="905">
                  <c:v>-1.6400234000000001E-10</c:v>
                </c:pt>
                <c:pt idx="906">
                  <c:v>-1.5838167999999999E-10</c:v>
                </c:pt>
                <c:pt idx="907">
                  <c:v>-1.5279587000000001E-10</c:v>
                </c:pt>
                <c:pt idx="908">
                  <c:v>-1.4724494000000001E-10</c:v>
                </c:pt>
                <c:pt idx="909">
                  <c:v>-1.4172886E-10</c:v>
                </c:pt>
                <c:pt idx="910">
                  <c:v>-1.4172886E-10</c:v>
                </c:pt>
                <c:pt idx="911">
                  <c:v>-1.3625693999999999E-10</c:v>
                </c:pt>
                <c:pt idx="912">
                  <c:v>-1.3084985999999999E-10</c:v>
                </c:pt>
                <c:pt idx="913">
                  <c:v>-1.2550764999999999E-10</c:v>
                </c:pt>
                <c:pt idx="914">
                  <c:v>-1.202303E-10</c:v>
                </c:pt>
                <c:pt idx="915">
                  <c:v>-1.202303E-10</c:v>
                </c:pt>
                <c:pt idx="916">
                  <c:v>-1.15026405E-10</c:v>
                </c:pt>
                <c:pt idx="917">
                  <c:v>-1.09917526E-10</c:v>
                </c:pt>
                <c:pt idx="918">
                  <c:v>-1.0490367000000001E-10</c:v>
                </c:pt>
                <c:pt idx="919">
                  <c:v>-9.9984840000000002E-11</c:v>
                </c:pt>
                <c:pt idx="920">
                  <c:v>-9.9984840000000002E-11</c:v>
                </c:pt>
                <c:pt idx="921">
                  <c:v>-9.516578E-11</c:v>
                </c:pt>
                <c:pt idx="922">
                  <c:v>-9.0466819999999998E-11</c:v>
                </c:pt>
                <c:pt idx="923">
                  <c:v>-8.5887984E-11</c:v>
                </c:pt>
                <c:pt idx="924">
                  <c:v>-8.1429250000000003E-11</c:v>
                </c:pt>
                <c:pt idx="925">
                  <c:v>-8.1429250000000003E-11</c:v>
                </c:pt>
                <c:pt idx="926">
                  <c:v>-7.7090160000000004E-11</c:v>
                </c:pt>
                <c:pt idx="927">
                  <c:v>-7.2888230000000006E-11</c:v>
                </c:pt>
                <c:pt idx="928">
                  <c:v>-6.8823454000000005E-11</c:v>
                </c:pt>
                <c:pt idx="929">
                  <c:v>-6.4895840000000006E-11</c:v>
                </c:pt>
                <c:pt idx="930">
                  <c:v>-6.4895840000000006E-11</c:v>
                </c:pt>
                <c:pt idx="931">
                  <c:v>-6.1099354999999997E-11</c:v>
                </c:pt>
                <c:pt idx="932">
                  <c:v>-5.7447685000000001E-11</c:v>
                </c:pt>
                <c:pt idx="933">
                  <c:v>-5.3940824000000001E-11</c:v>
                </c:pt>
                <c:pt idx="934">
                  <c:v>-5.0578770000000002E-11</c:v>
                </c:pt>
                <c:pt idx="935">
                  <c:v>-5.0578770000000002E-11</c:v>
                </c:pt>
                <c:pt idx="936">
                  <c:v>-4.7351397000000002E-11</c:v>
                </c:pt>
                <c:pt idx="937">
                  <c:v>-4.4267724999999998E-11</c:v>
                </c:pt>
                <c:pt idx="938">
                  <c:v>-4.1327764000000003E-11</c:v>
                </c:pt>
                <c:pt idx="939">
                  <c:v>-3.8531508E-11</c:v>
                </c:pt>
                <c:pt idx="940">
                  <c:v>-3.8531508E-11</c:v>
                </c:pt>
                <c:pt idx="941">
                  <c:v>-3.5865102999999998E-11</c:v>
                </c:pt>
                <c:pt idx="942">
                  <c:v>-3.3334064999999997E-11</c:v>
                </c:pt>
                <c:pt idx="943">
                  <c:v>-3.0938394000000002E-11</c:v>
                </c:pt>
                <c:pt idx="944">
                  <c:v>-2.8678090000000001E-11</c:v>
                </c:pt>
                <c:pt idx="945">
                  <c:v>-2.8678090000000001E-11</c:v>
                </c:pt>
                <c:pt idx="946">
                  <c:v>-2.6537113E-11</c:v>
                </c:pt>
                <c:pt idx="947">
                  <c:v>-2.4517879E-11</c:v>
                </c:pt>
                <c:pt idx="948">
                  <c:v>-2.2620388E-11</c:v>
                </c:pt>
                <c:pt idx="949">
                  <c:v>-2.0844644000000001E-11</c:v>
                </c:pt>
                <c:pt idx="950">
                  <c:v>-2.0844644000000001E-11</c:v>
                </c:pt>
                <c:pt idx="951">
                  <c:v>-1.9172837E-11</c:v>
                </c:pt>
                <c:pt idx="952">
                  <c:v>-1.7605936000000001E-11</c:v>
                </c:pt>
                <c:pt idx="953">
                  <c:v>-1.6143944000000001E-11</c:v>
                </c:pt>
                <c:pt idx="954">
                  <c:v>-1.4786860000000001E-11</c:v>
                </c:pt>
                <c:pt idx="955">
                  <c:v>-1.4786860000000001E-11</c:v>
                </c:pt>
                <c:pt idx="956">
                  <c:v>-1.35175005E-11</c:v>
                </c:pt>
                <c:pt idx="957">
                  <c:v>-1.23349065E-11</c:v>
                </c:pt>
                <c:pt idx="958">
                  <c:v>-1.1239078000000001E-11</c:v>
                </c:pt>
                <c:pt idx="959">
                  <c:v>-1.0230015999999999E-11</c:v>
                </c:pt>
                <c:pt idx="960">
                  <c:v>-1.0230015999999999E-11</c:v>
                </c:pt>
                <c:pt idx="961">
                  <c:v>-9.2914839999999998E-12</c:v>
                </c:pt>
                <c:pt idx="962">
                  <c:v>-8.42225E-12</c:v>
                </c:pt>
                <c:pt idx="963">
                  <c:v>-7.6223129999999994E-12</c:v>
                </c:pt>
                <c:pt idx="964">
                  <c:v>-6.8916746999999997E-12</c:v>
                </c:pt>
                <c:pt idx="965">
                  <c:v>-6.8916746999999997E-12</c:v>
                </c:pt>
                <c:pt idx="966">
                  <c:v>-6.2162700000000001E-12</c:v>
                </c:pt>
                <c:pt idx="967">
                  <c:v>-5.594213E-12</c:v>
                </c:pt>
                <c:pt idx="968">
                  <c:v>-5.0255042999999996E-12</c:v>
                </c:pt>
                <c:pt idx="969">
                  <c:v>-4.5101430000000001E-12</c:v>
                </c:pt>
                <c:pt idx="970">
                  <c:v>-4.5101430000000001E-12</c:v>
                </c:pt>
                <c:pt idx="971">
                  <c:v>-4.0364035999999997E-12</c:v>
                </c:pt>
                <c:pt idx="972">
                  <c:v>-3.6024694999999998E-12</c:v>
                </c:pt>
                <c:pt idx="973">
                  <c:v>-3.2083407E-12</c:v>
                </c:pt>
                <c:pt idx="974">
                  <c:v>-2.8540169999999999E-12</c:v>
                </c:pt>
                <c:pt idx="975">
                  <c:v>-2.8540169999999999E-12</c:v>
                </c:pt>
                <c:pt idx="976">
                  <c:v>-2.5301193000000001E-12</c:v>
                </c:pt>
                <c:pt idx="977">
                  <c:v>-2.2348632999999999E-12</c:v>
                </c:pt>
                <c:pt idx="978">
                  <c:v>-1.9682491000000001E-12</c:v>
                </c:pt>
                <c:pt idx="979">
                  <c:v>-1.7302767000000001E-12</c:v>
                </c:pt>
                <c:pt idx="980">
                  <c:v>-1.7302767000000001E-12</c:v>
                </c:pt>
                <c:pt idx="981">
                  <c:v>-1.5136606E-12</c:v>
                </c:pt>
                <c:pt idx="982">
                  <c:v>-1.3169932999999999E-12</c:v>
                </c:pt>
                <c:pt idx="983">
                  <c:v>-1.1402746E-12</c:v>
                </c:pt>
                <c:pt idx="984">
                  <c:v>-9.8350470000000009E-13</c:v>
                </c:pt>
                <c:pt idx="985">
                  <c:v>-9.8350470000000009E-13</c:v>
                </c:pt>
                <c:pt idx="986">
                  <c:v>-8.4128303999999998E-13</c:v>
                </c:pt>
                <c:pt idx="987">
                  <c:v>-7.1250610000000003E-13</c:v>
                </c:pt>
                <c:pt idx="988">
                  <c:v>-5.9717405999999997E-13</c:v>
                </c:pt>
                <c:pt idx="989">
                  <c:v>-4.9528679999999997E-13</c:v>
                </c:pt>
                <c:pt idx="990">
                  <c:v>-4.9528679999999997E-13</c:v>
                </c:pt>
                <c:pt idx="991">
                  <c:v>-4.0299975999999999E-13</c:v>
                </c:pt>
                <c:pt idx="992">
                  <c:v>-3.1952479999999998E-13</c:v>
                </c:pt>
                <c:pt idx="993">
                  <c:v>-2.4486190000000002E-13</c:v>
                </c:pt>
                <c:pt idx="994">
                  <c:v>-1.7901109E-13</c:v>
                </c:pt>
                <c:pt idx="995">
                  <c:v>-1.7901109E-13</c:v>
                </c:pt>
                <c:pt idx="996">
                  <c:v>-1.1932836E-13</c:v>
                </c:pt>
                <c:pt idx="997">
                  <c:v>-6.5250589999999994E-14</c:v>
                </c:pt>
                <c:pt idx="998">
                  <c:v>-1.6777761000000001E-14</c:v>
                </c:pt>
                <c:pt idx="999">
                  <c:v>2.6090114000000001E-14</c:v>
                </c:pt>
                <c:pt idx="1000">
                  <c:v>2.6090114000000001E-14</c:v>
                </c:pt>
                <c:pt idx="1001">
                  <c:v>6.5111429999999995E-14</c:v>
                </c:pt>
                <c:pt idx="1002">
                  <c:v>1.0063369E-13</c:v>
                </c:pt>
                <c:pt idx="1003">
                  <c:v>1.3265687999999999E-13</c:v>
                </c:pt>
                <c:pt idx="1004">
                  <c:v>1.6118101999999999E-13</c:v>
                </c:pt>
                <c:pt idx="1005">
                  <c:v>1.6118101999999999E-13</c:v>
                </c:pt>
                <c:pt idx="1006">
                  <c:v>1.8734452000000001E-13</c:v>
                </c:pt>
                <c:pt idx="1007">
                  <c:v>2.1135437000000001E-13</c:v>
                </c:pt>
                <c:pt idx="1008">
                  <c:v>2.3321058999999998E-13</c:v>
                </c:pt>
                <c:pt idx="1009">
                  <c:v>2.5291313999999999E-13</c:v>
                </c:pt>
                <c:pt idx="1010">
                  <c:v>2.5291313999999999E-13</c:v>
                </c:pt>
                <c:pt idx="1011">
                  <c:v>2.7115980000000001E-13</c:v>
                </c:pt>
                <c:pt idx="1012">
                  <c:v>2.8805368000000001E-13</c:v>
                </c:pt>
                <c:pt idx="1013">
                  <c:v>3.0359470999999999E-13</c:v>
                </c:pt>
                <c:pt idx="1014">
                  <c:v>3.1778296000000001E-13</c:v>
                </c:pt>
                <c:pt idx="1015">
                  <c:v>3.1778296000000001E-13</c:v>
                </c:pt>
                <c:pt idx="1016">
                  <c:v>3.3103433000000002E-13</c:v>
                </c:pt>
                <c:pt idx="1017">
                  <c:v>3.4337909999999998E-13</c:v>
                </c:pt>
                <c:pt idx="1018">
                  <c:v>3.5481736000000002E-13</c:v>
                </c:pt>
                <c:pt idx="1019">
                  <c:v>3.6534905000000001E-13</c:v>
                </c:pt>
                <c:pt idx="1020">
                  <c:v>3.6534905000000001E-13</c:v>
                </c:pt>
                <c:pt idx="1021">
                  <c:v>3.7520993000000002E-13</c:v>
                </c:pt>
                <c:pt idx="1022">
                  <c:v>3.8438639999999998E-13</c:v>
                </c:pt>
                <c:pt idx="1023">
                  <c:v>3.9287840000000002E-13</c:v>
                </c:pt>
                <c:pt idx="1024">
                  <c:v>4.00686E-13</c:v>
                </c:pt>
                <c:pt idx="1025">
                  <c:v>4.00686E-13</c:v>
                </c:pt>
                <c:pt idx="1026">
                  <c:v>4.0794085000000001E-13</c:v>
                </c:pt>
                <c:pt idx="1027">
                  <c:v>4.1460406000000002E-13</c:v>
                </c:pt>
                <c:pt idx="1028">
                  <c:v>4.2067560000000002E-13</c:v>
                </c:pt>
                <c:pt idx="1029">
                  <c:v>4.2615547999999998E-13</c:v>
                </c:pt>
                <c:pt idx="1030">
                  <c:v>4.2615547999999998E-13</c:v>
                </c:pt>
                <c:pt idx="1031">
                  <c:v>4.3112267000000002E-13</c:v>
                </c:pt>
                <c:pt idx="1032">
                  <c:v>4.3552434E-13</c:v>
                </c:pt>
                <c:pt idx="1033">
                  <c:v>4.3936042999999999E-13</c:v>
                </c:pt>
                <c:pt idx="1034">
                  <c:v>4.4263100000000003E-13</c:v>
                </c:pt>
                <c:pt idx="1035">
                  <c:v>4.4263100000000003E-13</c:v>
                </c:pt>
                <c:pt idx="1036">
                  <c:v>4.4538974E-13</c:v>
                </c:pt>
                <c:pt idx="1037">
                  <c:v>4.4758735999999998E-13</c:v>
                </c:pt>
                <c:pt idx="1038">
                  <c:v>4.4922386000000002E-13</c:v>
                </c:pt>
                <c:pt idx="1039">
                  <c:v>4.5029922000000002E-13</c:v>
                </c:pt>
                <c:pt idx="1040">
                  <c:v>4.5029922000000002E-13</c:v>
                </c:pt>
                <c:pt idx="1041">
                  <c:v>4.5086314000000002E-13</c:v>
                </c:pt>
                <c:pt idx="1042">
                  <c:v>4.5087488000000001E-13</c:v>
                </c:pt>
                <c:pt idx="1043">
                  <c:v>4.5033439999999998E-13</c:v>
                </c:pt>
                <c:pt idx="1044">
                  <c:v>4.4924176999999998E-13</c:v>
                </c:pt>
                <c:pt idx="1045">
                  <c:v>4.4924176999999998E-13</c:v>
                </c:pt>
                <c:pt idx="1046">
                  <c:v>4.4764916000000002E-13</c:v>
                </c:pt>
                <c:pt idx="1047">
                  <c:v>4.4553271999999999E-13</c:v>
                </c:pt>
                <c:pt idx="1048">
                  <c:v>4.4289240000000002E-13</c:v>
                </c:pt>
                <c:pt idx="1049">
                  <c:v>4.3972827999999999E-13</c:v>
                </c:pt>
                <c:pt idx="1050">
                  <c:v>4.3972827999999999E-13</c:v>
                </c:pt>
                <c:pt idx="1051">
                  <c:v>4.3610419999999998E-13</c:v>
                </c:pt>
                <c:pt idx="1052">
                  <c:v>4.3200929999999999E-13</c:v>
                </c:pt>
                <c:pt idx="1053">
                  <c:v>4.2744364E-13</c:v>
                </c:pt>
                <c:pt idx="1054">
                  <c:v>4.2240720000000001E-13</c:v>
                </c:pt>
                <c:pt idx="1055">
                  <c:v>4.2240720000000001E-13</c:v>
                </c:pt>
                <c:pt idx="1056">
                  <c:v>4.1696979999999997E-13</c:v>
                </c:pt>
                <c:pt idx="1057">
                  <c:v>4.1114030000000002E-13</c:v>
                </c:pt>
                <c:pt idx="1058">
                  <c:v>4.0491877000000001E-13</c:v>
                </c:pt>
                <c:pt idx="1059">
                  <c:v>3.983052E-13</c:v>
                </c:pt>
                <c:pt idx="1060">
                  <c:v>3.983052E-13</c:v>
                </c:pt>
                <c:pt idx="1061">
                  <c:v>3.9137450999999999E-13</c:v>
                </c:pt>
                <c:pt idx="1062">
                  <c:v>3.8414827999999999E-13</c:v>
                </c:pt>
                <c:pt idx="1063">
                  <c:v>3.7662649999999998E-13</c:v>
                </c:pt>
                <c:pt idx="1064">
                  <c:v>3.6880917999999999E-13</c:v>
                </c:pt>
                <c:pt idx="1065">
                  <c:v>3.6880917999999999E-13</c:v>
                </c:pt>
                <c:pt idx="1066">
                  <c:v>3.6076967999999999E-13</c:v>
                </c:pt>
                <c:pt idx="1067">
                  <c:v>3.5254330000000002E-13</c:v>
                </c:pt>
                <c:pt idx="1068">
                  <c:v>3.4413002999999998E-13</c:v>
                </c:pt>
                <c:pt idx="1069">
                  <c:v>3.3552984000000001E-13</c:v>
                </c:pt>
                <c:pt idx="1070">
                  <c:v>3.3552984000000001E-13</c:v>
                </c:pt>
                <c:pt idx="1071">
                  <c:v>3.2680960000000002E-13</c:v>
                </c:pt>
                <c:pt idx="1072">
                  <c:v>3.1801131999999999E-13</c:v>
                </c:pt>
                <c:pt idx="1073">
                  <c:v>3.0913499999999997E-13</c:v>
                </c:pt>
                <c:pt idx="1074">
                  <c:v>3.0018062E-13</c:v>
                </c:pt>
                <c:pt idx="1075">
                  <c:v>3.0018062E-13</c:v>
                </c:pt>
                <c:pt idx="1076">
                  <c:v>2.9120578000000001E-13</c:v>
                </c:pt>
                <c:pt idx="1077">
                  <c:v>2.8225563999999998E-13</c:v>
                </c:pt>
                <c:pt idx="1078">
                  <c:v>2.7333021000000001E-13</c:v>
                </c:pt>
                <c:pt idx="1079">
                  <c:v>2.6442949999999998E-13</c:v>
                </c:pt>
                <c:pt idx="1080">
                  <c:v>2.6442949999999998E-13</c:v>
                </c:pt>
                <c:pt idx="1081">
                  <c:v>2.5559719999999999E-13</c:v>
                </c:pt>
                <c:pt idx="1082">
                  <c:v>2.4687864E-13</c:v>
                </c:pt>
                <c:pt idx="1083">
                  <c:v>2.3827384000000002E-13</c:v>
                </c:pt>
                <c:pt idx="1084">
                  <c:v>2.2978280000000001E-13</c:v>
                </c:pt>
                <c:pt idx="1085">
                  <c:v>2.2978280000000001E-13</c:v>
                </c:pt>
                <c:pt idx="1086">
                  <c:v>2.2143484000000001E-13</c:v>
                </c:pt>
                <c:pt idx="1087">
                  <c:v>2.1327233000000001E-13</c:v>
                </c:pt>
                <c:pt idx="1088">
                  <c:v>2.0529528000000001E-13</c:v>
                </c:pt>
                <c:pt idx="1089">
                  <c:v>1.9750368000000001E-13</c:v>
                </c:pt>
                <c:pt idx="1090">
                  <c:v>1.9750368000000001E-13</c:v>
                </c:pt>
                <c:pt idx="1091">
                  <c:v>1.8991068E-13</c:v>
                </c:pt>
                <c:pt idx="1092">
                  <c:v>1.8255475999999999E-13</c:v>
                </c:pt>
                <c:pt idx="1093">
                  <c:v>1.7543589999999999E-13</c:v>
                </c:pt>
                <c:pt idx="1094">
                  <c:v>1.6855409999999999E-13</c:v>
                </c:pt>
                <c:pt idx="1095">
                  <c:v>1.6855409999999999E-13</c:v>
                </c:pt>
                <c:pt idx="1096">
                  <c:v>1.6190953000000001E-13</c:v>
                </c:pt>
                <c:pt idx="1097">
                  <c:v>1.5553435999999999E-13</c:v>
                </c:pt>
                <c:pt idx="1098">
                  <c:v>1.4942858E-13</c:v>
                </c:pt>
                <c:pt idx="1099">
                  <c:v>1.4359218000000001E-13</c:v>
                </c:pt>
                <c:pt idx="1100">
                  <c:v>1.4359218000000001E-13</c:v>
                </c:pt>
                <c:pt idx="1101">
                  <c:v>1.3801291999999999E-13</c:v>
                </c:pt>
                <c:pt idx="1102">
                  <c:v>1.3271876000000001E-13</c:v>
                </c:pt>
                <c:pt idx="1103">
                  <c:v>1.277097E-13</c:v>
                </c:pt>
                <c:pt idx="1104">
                  <c:v>1.2298574E-13</c:v>
                </c:pt>
                <c:pt idx="1105">
                  <c:v>1.2298574E-13</c:v>
                </c:pt>
                <c:pt idx="1106">
                  <c:v>1.1852779000000001E-13</c:v>
                </c:pt>
                <c:pt idx="1107">
                  <c:v>1.1435834E-13</c:v>
                </c:pt>
                <c:pt idx="1108">
                  <c:v>1.1047742E-13</c:v>
                </c:pt>
                <c:pt idx="1109">
                  <c:v>1.0688502E-13</c:v>
                </c:pt>
                <c:pt idx="1110">
                  <c:v>1.0688502E-13</c:v>
                </c:pt>
                <c:pt idx="1111">
                  <c:v>1.03553966E-13</c:v>
                </c:pt>
                <c:pt idx="1112">
                  <c:v>1.0050581E-13</c:v>
                </c:pt>
                <c:pt idx="1113">
                  <c:v>9.7740569999999994E-14</c:v>
                </c:pt>
                <c:pt idx="1114">
                  <c:v>9.5258209999999997E-14</c:v>
                </c:pt>
                <c:pt idx="1115">
                  <c:v>9.5258209999999997E-14</c:v>
                </c:pt>
                <c:pt idx="1116">
                  <c:v>9.3029324000000004E-14</c:v>
                </c:pt>
                <c:pt idx="1117">
                  <c:v>9.1071380000000001E-14</c:v>
                </c:pt>
                <c:pt idx="1118">
                  <c:v>8.9384389999999999E-14</c:v>
                </c:pt>
                <c:pt idx="1119">
                  <c:v>8.7968339999999999E-14</c:v>
                </c:pt>
                <c:pt idx="1120">
                  <c:v>8.7968339999999999E-14</c:v>
                </c:pt>
                <c:pt idx="1121">
                  <c:v>8.6792310000000002E-14</c:v>
                </c:pt>
                <c:pt idx="1122">
                  <c:v>8.5872104999999998E-14</c:v>
                </c:pt>
                <c:pt idx="1123">
                  <c:v>8.5207749999999999E-14</c:v>
                </c:pt>
                <c:pt idx="1124">
                  <c:v>8.4799220000000004E-14</c:v>
                </c:pt>
                <c:pt idx="1125">
                  <c:v>8.4799220000000004E-14</c:v>
                </c:pt>
                <c:pt idx="1126">
                  <c:v>8.46169E-14</c:v>
                </c:pt>
                <c:pt idx="1127">
                  <c:v>8.4673419999999997E-14</c:v>
                </c:pt>
                <c:pt idx="1128">
                  <c:v>8.4968790000000006E-14</c:v>
                </c:pt>
                <c:pt idx="1129">
                  <c:v>8.5503010000000003E-14</c:v>
                </c:pt>
                <c:pt idx="1130">
                  <c:v>8.5503010000000003E-14</c:v>
                </c:pt>
                <c:pt idx="1131">
                  <c:v>8.6245809999999996E-14</c:v>
                </c:pt>
                <c:pt idx="1132">
                  <c:v>8.7208635000000001E-14</c:v>
                </c:pt>
                <c:pt idx="1133">
                  <c:v>8.8391480000000001E-14</c:v>
                </c:pt>
                <c:pt idx="1134">
                  <c:v>8.9794350000000001E-14</c:v>
                </c:pt>
                <c:pt idx="1135">
                  <c:v>8.9794350000000001E-14</c:v>
                </c:pt>
                <c:pt idx="1136">
                  <c:v>9.1388065000000004E-14</c:v>
                </c:pt>
                <c:pt idx="1137">
                  <c:v>9.3179599999999997E-14</c:v>
                </c:pt>
                <c:pt idx="1138">
                  <c:v>9.5168959999999998E-14</c:v>
                </c:pt>
                <c:pt idx="1139">
                  <c:v>9.735615E-14</c:v>
                </c:pt>
                <c:pt idx="1140">
                  <c:v>9.735615E-14</c:v>
                </c:pt>
                <c:pt idx="1141">
                  <c:v>9.9710983999999998E-14</c:v>
                </c:pt>
                <c:pt idx="1142">
                  <c:v>1.0223675000000001E-13</c:v>
                </c:pt>
                <c:pt idx="1143">
                  <c:v>1.0493344300000001E-13</c:v>
                </c:pt>
                <c:pt idx="1144">
                  <c:v>1.07801084E-13</c:v>
                </c:pt>
                <c:pt idx="1145">
                  <c:v>1.07801084E-13</c:v>
                </c:pt>
                <c:pt idx="1146">
                  <c:v>1.10809236E-13</c:v>
                </c:pt>
                <c:pt idx="1147">
                  <c:v>1.1395415000000001E-13</c:v>
                </c:pt>
                <c:pt idx="1148">
                  <c:v>1.1723582000000001E-13</c:v>
                </c:pt>
                <c:pt idx="1149">
                  <c:v>1.2065426000000001E-13</c:v>
                </c:pt>
                <c:pt idx="1150">
                  <c:v>1.2065426000000001E-13</c:v>
                </c:pt>
                <c:pt idx="1151">
                  <c:v>1.2417930000000001E-13</c:v>
                </c:pt>
                <c:pt idx="1152">
                  <c:v>1.2779891E-13</c:v>
                </c:pt>
                <c:pt idx="1153">
                  <c:v>1.3151310999999999E-13</c:v>
                </c:pt>
                <c:pt idx="1154">
                  <c:v>1.3532189E-13</c:v>
                </c:pt>
                <c:pt idx="1155">
                  <c:v>1.3532189E-13</c:v>
                </c:pt>
                <c:pt idx="1156">
                  <c:v>1.3919492000000001E-13</c:v>
                </c:pt>
                <c:pt idx="1157">
                  <c:v>1.4311212999999999E-13</c:v>
                </c:pt>
                <c:pt idx="1158">
                  <c:v>1.4707348999999999E-13</c:v>
                </c:pt>
                <c:pt idx="1159">
                  <c:v>1.51079E-13</c:v>
                </c:pt>
                <c:pt idx="1160">
                  <c:v>1.51079E-13</c:v>
                </c:pt>
                <c:pt idx="1161">
                  <c:v>1.5509929999999999E-13</c:v>
                </c:pt>
                <c:pt idx="1162">
                  <c:v>1.5910652000000001E-13</c:v>
                </c:pt>
                <c:pt idx="1163">
                  <c:v>1.6310067E-13</c:v>
                </c:pt>
                <c:pt idx="1164">
                  <c:v>1.6708173000000001E-13</c:v>
                </c:pt>
                <c:pt idx="1165">
                  <c:v>1.6708173000000001E-13</c:v>
                </c:pt>
                <c:pt idx="1166">
                  <c:v>1.7102270999999999E-13</c:v>
                </c:pt>
                <c:pt idx="1167">
                  <c:v>1.7488921999999999E-13</c:v>
                </c:pt>
                <c:pt idx="1168">
                  <c:v>1.7868126999999999E-13</c:v>
                </c:pt>
                <c:pt idx="1169">
                  <c:v>1.8239887E-13</c:v>
                </c:pt>
                <c:pt idx="1170">
                  <c:v>1.8239887E-13</c:v>
                </c:pt>
                <c:pt idx="1171">
                  <c:v>1.8601888E-13</c:v>
                </c:pt>
                <c:pt idx="1172">
                  <c:v>1.8950304000000001E-13</c:v>
                </c:pt>
                <c:pt idx="1173">
                  <c:v>1.928513E-13</c:v>
                </c:pt>
                <c:pt idx="1174">
                  <c:v>1.9606367999999999E-13</c:v>
                </c:pt>
                <c:pt idx="1175">
                  <c:v>1.9606367999999999E-13</c:v>
                </c:pt>
                <c:pt idx="1176">
                  <c:v>1.9912312999999999E-13</c:v>
                </c:pt>
                <c:pt idx="1177">
                  <c:v>2.0199047000000001E-13</c:v>
                </c:pt>
                <c:pt idx="1178">
                  <c:v>2.0466568E-13</c:v>
                </c:pt>
                <c:pt idx="1179">
                  <c:v>2.0714878E-13</c:v>
                </c:pt>
                <c:pt idx="1180">
                  <c:v>2.0714878E-13</c:v>
                </c:pt>
                <c:pt idx="1181">
                  <c:v>2.0943063E-13</c:v>
                </c:pt>
                <c:pt idx="1182">
                  <c:v>2.1147422E-13</c:v>
                </c:pt>
                <c:pt idx="1183">
                  <c:v>2.1327952000000001E-13</c:v>
                </c:pt>
                <c:pt idx="1184">
                  <c:v>2.1484656E-13</c:v>
                </c:pt>
                <c:pt idx="1185">
                  <c:v>2.1484656E-13</c:v>
                </c:pt>
                <c:pt idx="1186">
                  <c:v>2.161762E-13</c:v>
                </c:pt>
                <c:pt idx="1187">
                  <c:v>2.1723647999999999E-13</c:v>
                </c:pt>
                <c:pt idx="1188">
                  <c:v>2.1802741999999999E-13</c:v>
                </c:pt>
                <c:pt idx="1189">
                  <c:v>2.1854899999999999E-13</c:v>
                </c:pt>
                <c:pt idx="1190">
                  <c:v>2.1854899999999999E-13</c:v>
                </c:pt>
                <c:pt idx="1191">
                  <c:v>2.1881252999999999E-13</c:v>
                </c:pt>
                <c:pt idx="1192">
                  <c:v>2.1879414999999999E-13</c:v>
                </c:pt>
                <c:pt idx="1193">
                  <c:v>2.1849386E-13</c:v>
                </c:pt>
                <c:pt idx="1194">
                  <c:v>2.1791164000000001E-13</c:v>
                </c:pt>
                <c:pt idx="1195">
                  <c:v>2.1791164000000001E-13</c:v>
                </c:pt>
                <c:pt idx="1196">
                  <c:v>2.1706809000000001E-13</c:v>
                </c:pt>
                <c:pt idx="1197">
                  <c:v>2.1594970000000001E-13</c:v>
                </c:pt>
                <c:pt idx="1198">
                  <c:v>2.1455644999999999E-13</c:v>
                </c:pt>
                <c:pt idx="1199">
                  <c:v>2.1288836999999999E-13</c:v>
                </c:pt>
                <c:pt idx="1200">
                  <c:v>2.1288836999999999E-13</c:v>
                </c:pt>
                <c:pt idx="1201">
                  <c:v>2.1097505E-13</c:v>
                </c:pt>
                <c:pt idx="1202">
                  <c:v>2.0881269E-13</c:v>
                </c:pt>
                <c:pt idx="1203">
                  <c:v>2.064013E-13</c:v>
                </c:pt>
                <c:pt idx="1204">
                  <c:v>2.0374089E-13</c:v>
                </c:pt>
                <c:pt idx="1205">
                  <c:v>2.0374089E-13</c:v>
                </c:pt>
                <c:pt idx="1206">
                  <c:v>2.0086760000000001E-13</c:v>
                </c:pt>
                <c:pt idx="1207">
                  <c:v>1.9778720000000001E-13</c:v>
                </c:pt>
                <c:pt idx="1208">
                  <c:v>1.9449968000000001E-13</c:v>
                </c:pt>
                <c:pt idx="1209">
                  <c:v>1.9100504E-13</c:v>
                </c:pt>
                <c:pt idx="1210">
                  <c:v>1.9100504E-13</c:v>
                </c:pt>
                <c:pt idx="1211">
                  <c:v>1.8734258999999999E-13</c:v>
                </c:pt>
                <c:pt idx="1212">
                  <c:v>1.8352644000000001E-13</c:v>
                </c:pt>
                <c:pt idx="1213">
                  <c:v>1.7955658999999999E-13</c:v>
                </c:pt>
                <c:pt idx="1214">
                  <c:v>1.7543302999999999E-13</c:v>
                </c:pt>
                <c:pt idx="1215">
                  <c:v>1.7543302999999999E-13</c:v>
                </c:pt>
                <c:pt idx="1216">
                  <c:v>1.711949E-13</c:v>
                </c:pt>
                <c:pt idx="1217">
                  <c:v>1.6686245000000001E-13</c:v>
                </c:pt>
                <c:pt idx="1218">
                  <c:v>1.6243568000000001E-13</c:v>
                </c:pt>
                <c:pt idx="1219">
                  <c:v>1.5791460000000001E-13</c:v>
                </c:pt>
                <c:pt idx="1220">
                  <c:v>1.5791460000000001E-13</c:v>
                </c:pt>
                <c:pt idx="1221">
                  <c:v>1.5333477E-13</c:v>
                </c:pt>
                <c:pt idx="1222">
                  <c:v>1.4872045999999999E-13</c:v>
                </c:pt>
                <c:pt idx="1223">
                  <c:v>1.4407167E-13</c:v>
                </c:pt>
                <c:pt idx="1224">
                  <c:v>1.3938840000000001E-13</c:v>
                </c:pt>
                <c:pt idx="1225">
                  <c:v>1.3938840000000001E-13</c:v>
                </c:pt>
                <c:pt idx="1226">
                  <c:v>1.3470006000000001E-13</c:v>
                </c:pt>
                <c:pt idx="1227">
                  <c:v>1.3003231E-13</c:v>
                </c:pt>
                <c:pt idx="1228">
                  <c:v>1.2538515000000001E-13</c:v>
                </c:pt>
                <c:pt idx="1229">
                  <c:v>1.2075859E-13</c:v>
                </c:pt>
                <c:pt idx="1230">
                  <c:v>1.2075859E-13</c:v>
                </c:pt>
                <c:pt idx="1231">
                  <c:v>1.1617444000000001E-13</c:v>
                </c:pt>
                <c:pt idx="1232">
                  <c:v>1.1165729E-13</c:v>
                </c:pt>
                <c:pt idx="1233">
                  <c:v>1.07207144E-13</c:v>
                </c:pt>
                <c:pt idx="1234">
                  <c:v>1.0282399E-13</c:v>
                </c:pt>
                <c:pt idx="1235">
                  <c:v>1.0282399E-13</c:v>
                </c:pt>
                <c:pt idx="1236">
                  <c:v>9.8521070000000002E-14</c:v>
                </c:pt>
                <c:pt idx="1237">
                  <c:v>9.4320697000000003E-14</c:v>
                </c:pt>
                <c:pt idx="1238">
                  <c:v>9.0222859999999996E-14</c:v>
                </c:pt>
                <c:pt idx="1239">
                  <c:v>8.6227569999999998E-14</c:v>
                </c:pt>
                <c:pt idx="1240">
                  <c:v>8.6227569999999998E-14</c:v>
                </c:pt>
                <c:pt idx="1241">
                  <c:v>8.2339639999999995E-14</c:v>
                </c:pt>
                <c:pt idx="1242">
                  <c:v>7.8578324999999997E-14</c:v>
                </c:pt>
                <c:pt idx="1243">
                  <c:v>7.4943625000000004E-14</c:v>
                </c:pt>
                <c:pt idx="1244">
                  <c:v>7.1435550000000003E-14</c:v>
                </c:pt>
                <c:pt idx="1245">
                  <c:v>7.1435550000000003E-14</c:v>
                </c:pt>
                <c:pt idx="1246">
                  <c:v>6.8051189999999998E-14</c:v>
                </c:pt>
                <c:pt idx="1247">
                  <c:v>6.4806580000000001E-14</c:v>
                </c:pt>
                <c:pt idx="1248">
                  <c:v>6.1701715000000005E-14</c:v>
                </c:pt>
                <c:pt idx="1249">
                  <c:v>5.8736590000000006E-14</c:v>
                </c:pt>
                <c:pt idx="1250">
                  <c:v>5.8736590000000006E-14</c:v>
                </c:pt>
                <c:pt idx="1251">
                  <c:v>5.5902364999999997E-14</c:v>
                </c:pt>
                <c:pt idx="1252">
                  <c:v>5.3211734999999998E-14</c:v>
                </c:pt>
                <c:pt idx="1253">
                  <c:v>5.0664700000000001E-14</c:v>
                </c:pt>
                <c:pt idx="1254">
                  <c:v>4.8261260000000001E-14</c:v>
                </c:pt>
                <c:pt idx="1255">
                  <c:v>4.8261260000000001E-14</c:v>
                </c:pt>
                <c:pt idx="1256">
                  <c:v>4.5988439999999998E-14</c:v>
                </c:pt>
                <c:pt idx="1257">
                  <c:v>4.385619E-14</c:v>
                </c:pt>
                <c:pt idx="1258">
                  <c:v>4.1864505000000001E-14</c:v>
                </c:pt>
                <c:pt idx="1259">
                  <c:v>4.001339E-14</c:v>
                </c:pt>
                <c:pt idx="1260">
                  <c:v>4.001339E-14</c:v>
                </c:pt>
                <c:pt idx="1261">
                  <c:v>3.8287295000000001E-14</c:v>
                </c:pt>
                <c:pt idx="1262">
                  <c:v>3.6694270000000001E-14</c:v>
                </c:pt>
                <c:pt idx="1263">
                  <c:v>3.5234309999999999E-14</c:v>
                </c:pt>
                <c:pt idx="1264">
                  <c:v>3.3907413000000003E-14</c:v>
                </c:pt>
                <c:pt idx="1265">
                  <c:v>3.3907413000000003E-14</c:v>
                </c:pt>
                <c:pt idx="1266">
                  <c:v>3.2696975999999997E-14</c:v>
                </c:pt>
                <c:pt idx="1267">
                  <c:v>3.1609772000000001E-14</c:v>
                </c:pt>
                <c:pt idx="1268">
                  <c:v>3.0645803999999999E-14</c:v>
                </c:pt>
                <c:pt idx="1269">
                  <c:v>2.9805072999999998E-14</c:v>
                </c:pt>
                <c:pt idx="1270">
                  <c:v>2.9805072999999998E-14</c:v>
                </c:pt>
                <c:pt idx="1271">
                  <c:v>2.9071034999999999E-14</c:v>
                </c:pt>
                <c:pt idx="1272">
                  <c:v>2.8449623999999999E-14</c:v>
                </c:pt>
                <c:pt idx="1273">
                  <c:v>2.7940841999999999E-14</c:v>
                </c:pt>
                <c:pt idx="1274">
                  <c:v>2.7544686000000001E-14</c:v>
                </c:pt>
                <c:pt idx="1275">
                  <c:v>2.7544686000000001E-14</c:v>
                </c:pt>
                <c:pt idx="1276">
                  <c:v>2.7245276999999999E-14</c:v>
                </c:pt>
                <c:pt idx="1277">
                  <c:v>2.7048076000000001E-14</c:v>
                </c:pt>
                <c:pt idx="1278">
                  <c:v>2.6953083000000002E-14</c:v>
                </c:pt>
                <c:pt idx="1279">
                  <c:v>2.6960297999999999E-14</c:v>
                </c:pt>
                <c:pt idx="1280">
                  <c:v>2.6960297999999999E-14</c:v>
                </c:pt>
                <c:pt idx="1281">
                  <c:v>2.7054956E-14</c:v>
                </c:pt>
                <c:pt idx="1282">
                  <c:v>2.7241759000000001E-14</c:v>
                </c:pt>
                <c:pt idx="1283">
                  <c:v>2.7520710000000001E-14</c:v>
                </c:pt>
                <c:pt idx="1284">
                  <c:v>2.7891809000000001E-14</c:v>
                </c:pt>
                <c:pt idx="1285">
                  <c:v>2.7891809000000001E-14</c:v>
                </c:pt>
                <c:pt idx="1286">
                  <c:v>2.8341372000000001E-14</c:v>
                </c:pt>
                <c:pt idx="1287">
                  <c:v>2.8873178000000003E-14</c:v>
                </c:pt>
                <c:pt idx="1288">
                  <c:v>2.9487225999999997E-14</c:v>
                </c:pt>
                <c:pt idx="1289">
                  <c:v>3.0183518000000001E-14</c:v>
                </c:pt>
                <c:pt idx="1290">
                  <c:v>3.0183518000000001E-14</c:v>
                </c:pt>
                <c:pt idx="1291">
                  <c:v>3.0948775000000003E-14</c:v>
                </c:pt>
                <c:pt idx="1292">
                  <c:v>3.1785700000000001E-14</c:v>
                </c:pt>
                <c:pt idx="1293">
                  <c:v>3.2694296E-14</c:v>
                </c:pt>
                <c:pt idx="1294">
                  <c:v>3.3674564000000002E-14</c:v>
                </c:pt>
                <c:pt idx="1295">
                  <c:v>3.3674564000000002E-14</c:v>
                </c:pt>
                <c:pt idx="1296">
                  <c:v>3.4713558000000001E-14</c:v>
                </c:pt>
                <c:pt idx="1297">
                  <c:v>3.5812060000000002E-14</c:v>
                </c:pt>
                <c:pt idx="1298">
                  <c:v>3.6970073999999999E-14</c:v>
                </c:pt>
                <c:pt idx="1299">
                  <c:v>3.8187600000000002E-14</c:v>
                </c:pt>
                <c:pt idx="1300">
                  <c:v>3.8187600000000002E-14</c:v>
                </c:pt>
                <c:pt idx="1301">
                  <c:v>3.9451732000000002E-14</c:v>
                </c:pt>
                <c:pt idx="1302">
                  <c:v>4.0760777E-14</c:v>
                </c:pt>
                <c:pt idx="1303">
                  <c:v>4.2114736000000002E-14</c:v>
                </c:pt>
                <c:pt idx="1304">
                  <c:v>4.3513607000000003E-14</c:v>
                </c:pt>
                <c:pt idx="1305">
                  <c:v>4.3513607000000003E-14</c:v>
                </c:pt>
                <c:pt idx="1306">
                  <c:v>4.494408E-14</c:v>
                </c:pt>
                <c:pt idx="1307">
                  <c:v>4.6402192999999999E-14</c:v>
                </c:pt>
                <c:pt idx="1308">
                  <c:v>4.7887943000000003E-14</c:v>
                </c:pt>
                <c:pt idx="1309">
                  <c:v>4.9401337000000002E-14</c:v>
                </c:pt>
                <c:pt idx="1310">
                  <c:v>4.9401337000000002E-14</c:v>
                </c:pt>
                <c:pt idx="1311">
                  <c:v>5.0928124000000001E-14</c:v>
                </c:pt>
                <c:pt idx="1312">
                  <c:v>5.2462377999999999E-14</c:v>
                </c:pt>
                <c:pt idx="1313">
                  <c:v>5.4004096999999998E-14</c:v>
                </c:pt>
                <c:pt idx="1314">
                  <c:v>5.5553286000000002E-14</c:v>
                </c:pt>
                <c:pt idx="1315">
                  <c:v>5.5553286000000002E-14</c:v>
                </c:pt>
                <c:pt idx="1316">
                  <c:v>5.7096039999999998E-14</c:v>
                </c:pt>
                <c:pt idx="1317">
                  <c:v>5.8623899999999999E-14</c:v>
                </c:pt>
                <c:pt idx="1318">
                  <c:v>6.0136890000000001E-14</c:v>
                </c:pt>
                <c:pt idx="1319">
                  <c:v>6.1634999999999994E-14</c:v>
                </c:pt>
                <c:pt idx="1320">
                  <c:v>6.1634999999999994E-14</c:v>
                </c:pt>
                <c:pt idx="1321">
                  <c:v>6.310479E-14</c:v>
                </c:pt>
                <c:pt idx="1322">
                  <c:v>6.453689E-14</c:v>
                </c:pt>
                <c:pt idx="1323">
                  <c:v>6.5931309999999994E-14</c:v>
                </c:pt>
                <c:pt idx="1324">
                  <c:v>6.7288047000000001E-14</c:v>
                </c:pt>
                <c:pt idx="1325">
                  <c:v>6.7288047000000001E-14</c:v>
                </c:pt>
                <c:pt idx="1326">
                  <c:v>6.8593980000000004E-14</c:v>
                </c:pt>
                <c:pt idx="1327">
                  <c:v>6.9840460000000001E-14</c:v>
                </c:pt>
                <c:pt idx="1328">
                  <c:v>7.1027480000000001E-14</c:v>
                </c:pt>
                <c:pt idx="1329">
                  <c:v>7.2155040000000002E-14</c:v>
                </c:pt>
                <c:pt idx="1330">
                  <c:v>7.2155040000000002E-14</c:v>
                </c:pt>
                <c:pt idx="1331">
                  <c:v>7.32102E-14</c:v>
                </c:pt>
                <c:pt idx="1332">
                  <c:v>7.4186950000000004E-14</c:v>
                </c:pt>
                <c:pt idx="1333">
                  <c:v>7.5085255999999994E-14</c:v>
                </c:pt>
                <c:pt idx="1334">
                  <c:v>7.5905140000000006E-14</c:v>
                </c:pt>
                <c:pt idx="1335">
                  <c:v>7.5905140000000006E-14</c:v>
                </c:pt>
                <c:pt idx="1336">
                  <c:v>7.6636360000000001E-14</c:v>
                </c:pt>
                <c:pt idx="1337">
                  <c:v>7.7274440000000004E-14</c:v>
                </c:pt>
                <c:pt idx="1338">
                  <c:v>7.7819382999999994E-14</c:v>
                </c:pt>
                <c:pt idx="1339">
                  <c:v>7.8271180000000006E-14</c:v>
                </c:pt>
                <c:pt idx="1340">
                  <c:v>7.8271180000000006E-14</c:v>
                </c:pt>
                <c:pt idx="1341">
                  <c:v>7.8622383999999997E-14</c:v>
                </c:pt>
                <c:pt idx="1342">
                  <c:v>7.8872984000000002E-14</c:v>
                </c:pt>
                <c:pt idx="1343">
                  <c:v>7.9022979999999994E-14</c:v>
                </c:pt>
                <c:pt idx="1344">
                  <c:v>7.9072379999999998E-14</c:v>
                </c:pt>
                <c:pt idx="1345">
                  <c:v>7.9072379999999998E-14</c:v>
                </c:pt>
                <c:pt idx="1346">
                  <c:v>7.9014779999999994E-14</c:v>
                </c:pt>
                <c:pt idx="1347">
                  <c:v>7.8856599999999998E-14</c:v>
                </c:pt>
                <c:pt idx="1348">
                  <c:v>7.8597839999999998E-14</c:v>
                </c:pt>
                <c:pt idx="1349">
                  <c:v>7.8238499999999995E-14</c:v>
                </c:pt>
                <c:pt idx="1350">
                  <c:v>7.8238499999999995E-14</c:v>
                </c:pt>
                <c:pt idx="1351">
                  <c:v>7.7770870000000001E-14</c:v>
                </c:pt>
                <c:pt idx="1352">
                  <c:v>7.7210339999999996E-14</c:v>
                </c:pt>
                <c:pt idx="1353">
                  <c:v>7.6556899999999994E-14</c:v>
                </c:pt>
                <c:pt idx="1354">
                  <c:v>7.5810559999999995E-14</c:v>
                </c:pt>
                <c:pt idx="1355">
                  <c:v>7.5810559999999995E-14</c:v>
                </c:pt>
                <c:pt idx="1356">
                  <c:v>7.4964770000000003E-14</c:v>
                </c:pt>
                <c:pt idx="1357">
                  <c:v>7.4039100000000004E-14</c:v>
                </c:pt>
                <c:pt idx="1358">
                  <c:v>7.3033549999999997E-14</c:v>
                </c:pt>
                <c:pt idx="1359">
                  <c:v>7.1948123999999996E-14</c:v>
                </c:pt>
                <c:pt idx="1360">
                  <c:v>7.1948123999999996E-14</c:v>
                </c:pt>
                <c:pt idx="1361">
                  <c:v>7.0775380000000001E-14</c:v>
                </c:pt>
                <c:pt idx="1362">
                  <c:v>6.9543023999999998E-14</c:v>
                </c:pt>
                <c:pt idx="1363">
                  <c:v>6.8251055000000005E-14</c:v>
                </c:pt>
                <c:pt idx="1364">
                  <c:v>6.6899474999999998E-14</c:v>
                </c:pt>
                <c:pt idx="1365">
                  <c:v>6.6899474999999998E-14</c:v>
                </c:pt>
                <c:pt idx="1366">
                  <c:v>6.5474849999999995E-14</c:v>
                </c:pt>
                <c:pt idx="1367">
                  <c:v>6.4014705000000002E-14</c:v>
                </c:pt>
                <c:pt idx="1368">
                  <c:v>6.2519034000000005E-14</c:v>
                </c:pt>
                <c:pt idx="1369">
                  <c:v>6.0987855999999995E-14</c:v>
                </c:pt>
                <c:pt idx="1370">
                  <c:v>6.0987855999999995E-14</c:v>
                </c:pt>
                <c:pt idx="1371">
                  <c:v>5.9393350000000003E-14</c:v>
                </c:pt>
                <c:pt idx="1372">
                  <c:v>5.7792556999999999E-14</c:v>
                </c:pt>
                <c:pt idx="1373">
                  <c:v>5.6185488000000003E-14</c:v>
                </c:pt>
                <c:pt idx="1374">
                  <c:v>5.4572144E-14</c:v>
                </c:pt>
                <c:pt idx="1375">
                  <c:v>5.4572144E-14</c:v>
                </c:pt>
                <c:pt idx="1376">
                  <c:v>5.2897055000000001E-14</c:v>
                </c:pt>
                <c:pt idx="1377">
                  <c:v>5.1245157999999997E-14</c:v>
                </c:pt>
                <c:pt idx="1378">
                  <c:v>4.9616456000000002E-14</c:v>
                </c:pt>
                <c:pt idx="1379">
                  <c:v>4.8010950000000001E-14</c:v>
                </c:pt>
                <c:pt idx="1380">
                  <c:v>4.8010950000000001E-14</c:v>
                </c:pt>
                <c:pt idx="1381">
                  <c:v>4.6347101999999997E-14</c:v>
                </c:pt>
                <c:pt idx="1382">
                  <c:v>4.4732464E-14</c:v>
                </c:pt>
                <c:pt idx="1383">
                  <c:v>4.3167031999999999E-14</c:v>
                </c:pt>
                <c:pt idx="1384">
                  <c:v>4.1650805999999998E-14</c:v>
                </c:pt>
                <c:pt idx="1385">
                  <c:v>4.1650805999999998E-14</c:v>
                </c:pt>
                <c:pt idx="1386">
                  <c:v>4.0063522999999999E-14</c:v>
                </c:pt>
                <c:pt idx="1387">
                  <c:v>3.8557213999999999E-14</c:v>
                </c:pt>
                <c:pt idx="1388">
                  <c:v>3.7131879999999998E-14</c:v>
                </c:pt>
                <c:pt idx="1389">
                  <c:v>3.5787520000000003E-14</c:v>
                </c:pt>
                <c:pt idx="1390">
                  <c:v>3.5787520000000003E-14</c:v>
                </c:pt>
                <c:pt idx="1391">
                  <c:v>3.4315066999999997E-14</c:v>
                </c:pt>
                <c:pt idx="1392">
                  <c:v>3.2901596E-14</c:v>
                </c:pt>
                <c:pt idx="1393">
                  <c:v>3.1547109999999998E-14</c:v>
                </c:pt>
                <c:pt idx="1394">
                  <c:v>3.0251601999999999E-14</c:v>
                </c:pt>
                <c:pt idx="1395">
                  <c:v>3.0251601999999999E-14</c:v>
                </c:pt>
                <c:pt idx="1396">
                  <c:v>2.9453934000000002E-14</c:v>
                </c:pt>
                <c:pt idx="1397">
                  <c:v>2.8339220000000001E-14</c:v>
                </c:pt>
                <c:pt idx="1398">
                  <c:v>2.6907457999999999E-14</c:v>
                </c:pt>
                <c:pt idx="1399">
                  <c:v>2.5158652E-14</c:v>
                </c:pt>
              </c:numCache>
            </c:numRef>
          </c:yVal>
          <c:smooth val="1"/>
        </c:ser>
        <c:ser>
          <c:idx val="8"/>
          <c:order val="8"/>
          <c:tx>
            <c:strRef>
              <c:f>'Needle Grid sur charge 5us'!$J$1</c:f>
              <c:strCache>
                <c:ptCount val="1"/>
                <c:pt idx="0">
                  <c:v>9µs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5us'!$J$2:$J$7001</c:f>
              <c:numCache>
                <c:formatCode>0.00E+00</c:formatCode>
                <c:ptCount val="7000"/>
                <c:pt idx="0">
                  <c:v>-1.9958409999999999E-7</c:v>
                </c:pt>
                <c:pt idx="1">
                  <c:v>-1.9959549000000001E-7</c:v>
                </c:pt>
                <c:pt idx="2">
                  <c:v>-1.9949706999999999E-7</c:v>
                </c:pt>
                <c:pt idx="3">
                  <c:v>-1.9928879999999999E-7</c:v>
                </c:pt>
                <c:pt idx="4">
                  <c:v>-1.9897072000000001E-7</c:v>
                </c:pt>
                <c:pt idx="5">
                  <c:v>-1.9897072000000001E-7</c:v>
                </c:pt>
                <c:pt idx="6">
                  <c:v>-1.9857278000000001E-7</c:v>
                </c:pt>
                <c:pt idx="7">
                  <c:v>-1.9806237999999999E-7</c:v>
                </c:pt>
                <c:pt idx="8">
                  <c:v>-1.9743952000000001E-7</c:v>
                </c:pt>
                <c:pt idx="9">
                  <c:v>-1.967042E-7</c:v>
                </c:pt>
                <c:pt idx="10">
                  <c:v>-1.967042E-7</c:v>
                </c:pt>
                <c:pt idx="11">
                  <c:v>-1.9589337999999999E-7</c:v>
                </c:pt>
                <c:pt idx="12">
                  <c:v>-1.9498086000000001E-7</c:v>
                </c:pt>
                <c:pt idx="13">
                  <c:v>-1.9396667E-7</c:v>
                </c:pt>
                <c:pt idx="14">
                  <c:v>-1.9285078000000001E-7</c:v>
                </c:pt>
                <c:pt idx="15">
                  <c:v>-1.9285078000000001E-7</c:v>
                </c:pt>
                <c:pt idx="16">
                  <c:v>-1.9166756999999999E-7</c:v>
                </c:pt>
                <c:pt idx="17">
                  <c:v>-1.9040102000000001E-7</c:v>
                </c:pt>
                <c:pt idx="18">
                  <c:v>-1.8905115E-7</c:v>
                </c:pt>
                <c:pt idx="19">
                  <c:v>-1.8761794E-7</c:v>
                </c:pt>
                <c:pt idx="20">
                  <c:v>-1.8761794E-7</c:v>
                </c:pt>
                <c:pt idx="21">
                  <c:v>-1.8612853E-7</c:v>
                </c:pt>
                <c:pt idx="22">
                  <c:v>-1.8457487E-7</c:v>
                </c:pt>
                <c:pt idx="23">
                  <c:v>-1.8295697000000001E-7</c:v>
                </c:pt>
                <c:pt idx="24">
                  <c:v>-1.812748E-7</c:v>
                </c:pt>
                <c:pt idx="25">
                  <c:v>-1.812748E-7</c:v>
                </c:pt>
                <c:pt idx="26">
                  <c:v>-1.7956086E-7</c:v>
                </c:pt>
                <c:pt idx="27">
                  <c:v>-1.7780779000000001E-7</c:v>
                </c:pt>
                <c:pt idx="28">
                  <c:v>-1.7601559E-7</c:v>
                </c:pt>
                <c:pt idx="29">
                  <c:v>-1.7418426999999999E-7</c:v>
                </c:pt>
                <c:pt idx="30">
                  <c:v>-1.7418426999999999E-7</c:v>
                </c:pt>
                <c:pt idx="31">
                  <c:v>-1.7233815999999999E-7</c:v>
                </c:pt>
                <c:pt idx="32">
                  <c:v>-1.7048295999999999E-7</c:v>
                </c:pt>
                <c:pt idx="33">
                  <c:v>-1.6861868000000001E-7</c:v>
                </c:pt>
                <c:pt idx="34">
                  <c:v>-1.6674532E-7</c:v>
                </c:pt>
                <c:pt idx="35">
                  <c:v>-1.6674532E-7</c:v>
                </c:pt>
                <c:pt idx="36">
                  <c:v>-1.6488215E-7</c:v>
                </c:pt>
                <c:pt idx="37">
                  <c:v>-1.6304158E-7</c:v>
                </c:pt>
                <c:pt idx="38">
                  <c:v>-1.6122359999999999E-7</c:v>
                </c:pt>
                <c:pt idx="39">
                  <c:v>-1.5942823E-7</c:v>
                </c:pt>
                <c:pt idx="40">
                  <c:v>-1.5942823E-7</c:v>
                </c:pt>
                <c:pt idx="41">
                  <c:v>-1.5766714999999999E-7</c:v>
                </c:pt>
                <c:pt idx="42">
                  <c:v>-1.5596395999999999E-7</c:v>
                </c:pt>
                <c:pt idx="43">
                  <c:v>-1.5431866E-7</c:v>
                </c:pt>
                <c:pt idx="44">
                  <c:v>-1.5273123000000001E-7</c:v>
                </c:pt>
                <c:pt idx="45">
                  <c:v>-1.5273123000000001E-7</c:v>
                </c:pt>
                <c:pt idx="46">
                  <c:v>-1.5119997E-7</c:v>
                </c:pt>
                <c:pt idx="47">
                  <c:v>-1.4976109E-7</c:v>
                </c:pt>
                <c:pt idx="48">
                  <c:v>-1.4841461000000001E-7</c:v>
                </c:pt>
                <c:pt idx="49">
                  <c:v>-1.4716052999999999E-7</c:v>
                </c:pt>
                <c:pt idx="50">
                  <c:v>-1.4716052999999999E-7</c:v>
                </c:pt>
                <c:pt idx="51">
                  <c:v>-1.4598868E-7</c:v>
                </c:pt>
                <c:pt idx="52">
                  <c:v>-1.4493854E-7</c:v>
                </c:pt>
                <c:pt idx="53">
                  <c:v>-1.4401014000000001E-7</c:v>
                </c:pt>
                <c:pt idx="54">
                  <c:v>-1.4320348000000001E-7</c:v>
                </c:pt>
                <c:pt idx="55">
                  <c:v>-1.4320348000000001E-7</c:v>
                </c:pt>
                <c:pt idx="56">
                  <c:v>-1.4250199999999999E-7</c:v>
                </c:pt>
                <c:pt idx="57">
                  <c:v>-1.4194556000000001E-7</c:v>
                </c:pt>
                <c:pt idx="58">
                  <c:v>-1.4153419E-7</c:v>
                </c:pt>
                <c:pt idx="59">
                  <c:v>-1.4126783000000001E-7</c:v>
                </c:pt>
                <c:pt idx="60">
                  <c:v>-1.4126783000000001E-7</c:v>
                </c:pt>
                <c:pt idx="61">
                  <c:v>-1.4113293999999999E-7</c:v>
                </c:pt>
                <c:pt idx="62">
                  <c:v>-1.4118297E-7</c:v>
                </c:pt>
                <c:pt idx="63">
                  <c:v>-1.4141789E-7</c:v>
                </c:pt>
                <c:pt idx="64">
                  <c:v>-1.4183773E-7</c:v>
                </c:pt>
                <c:pt idx="65">
                  <c:v>-1.4183773E-7</c:v>
                </c:pt>
                <c:pt idx="66">
                  <c:v>-1.4239906999999999E-7</c:v>
                </c:pt>
                <c:pt idx="67">
                  <c:v>-1.4315964000000001E-7</c:v>
                </c:pt>
                <c:pt idx="68">
                  <c:v>-1.4411941E-7</c:v>
                </c:pt>
                <c:pt idx="69">
                  <c:v>-1.4527840000000001E-7</c:v>
                </c:pt>
                <c:pt idx="70">
                  <c:v>-1.4527840000000001E-7</c:v>
                </c:pt>
                <c:pt idx="71">
                  <c:v>-1.4659723000000001E-7</c:v>
                </c:pt>
                <c:pt idx="72">
                  <c:v>-1.4811935999999999E-7</c:v>
                </c:pt>
                <c:pt idx="73">
                  <c:v>-1.4984476999999999E-7</c:v>
                </c:pt>
                <c:pt idx="74">
                  <c:v>-1.5177345999999999E-7</c:v>
                </c:pt>
                <c:pt idx="75">
                  <c:v>-1.5177345999999999E-7</c:v>
                </c:pt>
                <c:pt idx="76">
                  <c:v>-1.5387107999999999E-7</c:v>
                </c:pt>
                <c:pt idx="77">
                  <c:v>-1.5617357000000001E-7</c:v>
                </c:pt>
                <c:pt idx="78">
                  <c:v>-1.5868091999999999E-7</c:v>
                </c:pt>
                <c:pt idx="79">
                  <c:v>-1.6139312000000001E-7</c:v>
                </c:pt>
                <c:pt idx="80">
                  <c:v>-1.6139312000000001E-7</c:v>
                </c:pt>
                <c:pt idx="81">
                  <c:v>-1.6426990000000001E-7</c:v>
                </c:pt>
                <c:pt idx="82">
                  <c:v>-1.6734323000000001E-7</c:v>
                </c:pt>
                <c:pt idx="83">
                  <c:v>-1.7061306E-7</c:v>
                </c:pt>
                <c:pt idx="84">
                  <c:v>-1.740794E-7</c:v>
                </c:pt>
                <c:pt idx="85">
                  <c:v>-1.740794E-7</c:v>
                </c:pt>
                <c:pt idx="86">
                  <c:v>-1.7769166000000001E-7</c:v>
                </c:pt>
                <c:pt idx="87">
                  <c:v>-1.8148508000000001E-7</c:v>
                </c:pt>
                <c:pt idx="88">
                  <c:v>-1.8545964000000001E-7</c:v>
                </c:pt>
                <c:pt idx="89">
                  <c:v>-1.8961536E-7</c:v>
                </c:pt>
                <c:pt idx="90">
                  <c:v>-1.8961536E-7</c:v>
                </c:pt>
                <c:pt idx="91">
                  <c:v>-1.9388908E-7</c:v>
                </c:pt>
                <c:pt idx="92">
                  <c:v>-1.9831540000000001E-7</c:v>
                </c:pt>
                <c:pt idx="93">
                  <c:v>-2.0289436E-7</c:v>
                </c:pt>
                <c:pt idx="94">
                  <c:v>-2.0762592999999999E-7</c:v>
                </c:pt>
                <c:pt idx="95">
                  <c:v>-2.0762592999999999E-7</c:v>
                </c:pt>
                <c:pt idx="96">
                  <c:v>-2.1245391E-7</c:v>
                </c:pt>
                <c:pt idx="97">
                  <c:v>-2.1739404999999999E-7</c:v>
                </c:pt>
                <c:pt idx="98">
                  <c:v>-2.2244629E-7</c:v>
                </c:pt>
                <c:pt idx="99">
                  <c:v>-2.2761067999999999E-7</c:v>
                </c:pt>
                <c:pt idx="100">
                  <c:v>-2.2761067999999999E-7</c:v>
                </c:pt>
                <c:pt idx="101">
                  <c:v>-2.3284183999999999E-7</c:v>
                </c:pt>
                <c:pt idx="102">
                  <c:v>-2.3813924000000001E-7</c:v>
                </c:pt>
                <c:pt idx="103">
                  <c:v>-2.4350287999999999E-7</c:v>
                </c:pt>
                <c:pt idx="104">
                  <c:v>-2.4893276E-7</c:v>
                </c:pt>
                <c:pt idx="105">
                  <c:v>-2.4893276E-7</c:v>
                </c:pt>
                <c:pt idx="106">
                  <c:v>-2.5438847999999998E-7</c:v>
                </c:pt>
                <c:pt idx="107">
                  <c:v>-2.5986054E-7</c:v>
                </c:pt>
                <c:pt idx="108">
                  <c:v>-2.6534897E-7</c:v>
                </c:pt>
                <c:pt idx="109">
                  <c:v>-2.7085375000000002E-7</c:v>
                </c:pt>
                <c:pt idx="110">
                  <c:v>-2.7085375000000002E-7</c:v>
                </c:pt>
                <c:pt idx="111">
                  <c:v>-2.7634113000000002E-7</c:v>
                </c:pt>
                <c:pt idx="112">
                  <c:v>-2.8179069999999998E-7</c:v>
                </c:pt>
                <c:pt idx="113">
                  <c:v>-2.8720247999999997E-7</c:v>
                </c:pt>
                <c:pt idx="114">
                  <c:v>-2.9257643000000001E-7</c:v>
                </c:pt>
                <c:pt idx="115">
                  <c:v>-2.9257643000000001E-7</c:v>
                </c:pt>
                <c:pt idx="116">
                  <c:v>-2.9789464000000003E-7</c:v>
                </c:pt>
                <c:pt idx="117">
                  <c:v>-3.0312141999999999E-7</c:v>
                </c:pt>
                <c:pt idx="118">
                  <c:v>-3.0825683000000002E-7</c:v>
                </c:pt>
                <c:pt idx="119">
                  <c:v>-3.1330083000000003E-7</c:v>
                </c:pt>
                <c:pt idx="120">
                  <c:v>-3.1330083000000003E-7</c:v>
                </c:pt>
                <c:pt idx="121">
                  <c:v>-3.1824830000000001E-7</c:v>
                </c:pt>
                <c:pt idx="122">
                  <c:v>-3.2305456E-7</c:v>
                </c:pt>
                <c:pt idx="123">
                  <c:v>-3.2771956000000002E-7</c:v>
                </c:pt>
                <c:pt idx="124">
                  <c:v>-3.3224330000000002E-7</c:v>
                </c:pt>
                <c:pt idx="125">
                  <c:v>-3.3224330000000002E-7</c:v>
                </c:pt>
                <c:pt idx="126">
                  <c:v>-3.3663792E-7</c:v>
                </c:pt>
                <c:pt idx="127">
                  <c:v>-3.4084357000000001E-7</c:v>
                </c:pt>
                <c:pt idx="128">
                  <c:v>-3.4486024E-7</c:v>
                </c:pt>
                <c:pt idx="129">
                  <c:v>-3.4868789999999999E-7</c:v>
                </c:pt>
                <c:pt idx="130">
                  <c:v>-3.4868789999999999E-7</c:v>
                </c:pt>
                <c:pt idx="131">
                  <c:v>-3.5237662E-7</c:v>
                </c:pt>
                <c:pt idx="132">
                  <c:v>-3.5583275E-7</c:v>
                </c:pt>
                <c:pt idx="133">
                  <c:v>-3.5905634E-7</c:v>
                </c:pt>
                <c:pt idx="134">
                  <c:v>-3.6204735999999999E-7</c:v>
                </c:pt>
                <c:pt idx="135">
                  <c:v>-3.6204735999999999E-7</c:v>
                </c:pt>
                <c:pt idx="136">
                  <c:v>-3.6488646E-7</c:v>
                </c:pt>
                <c:pt idx="137">
                  <c:v>-3.6746739999999999E-7</c:v>
                </c:pt>
                <c:pt idx="138">
                  <c:v>-3.6979020000000002E-7</c:v>
                </c:pt>
                <c:pt idx="139">
                  <c:v>-3.7185487000000002E-7</c:v>
                </c:pt>
                <c:pt idx="140">
                  <c:v>-3.7185487000000002E-7</c:v>
                </c:pt>
                <c:pt idx="141">
                  <c:v>-3.7373600000000001E-7</c:v>
                </c:pt>
                <c:pt idx="142">
                  <c:v>-3.7534379999999999E-7</c:v>
                </c:pt>
                <c:pt idx="143">
                  <c:v>-3.7667832E-7</c:v>
                </c:pt>
                <c:pt idx="144">
                  <c:v>-3.7773946999999998E-7</c:v>
                </c:pt>
                <c:pt idx="145">
                  <c:v>-3.7773946999999998E-7</c:v>
                </c:pt>
                <c:pt idx="146">
                  <c:v>-3.7860137999999999E-7</c:v>
                </c:pt>
                <c:pt idx="147">
                  <c:v>-3.7918339999999998E-7</c:v>
                </c:pt>
                <c:pt idx="148">
                  <c:v>-3.7948556000000001E-7</c:v>
                </c:pt>
                <c:pt idx="149">
                  <c:v>-3.795078E-7</c:v>
                </c:pt>
                <c:pt idx="150">
                  <c:v>-3.795078E-7</c:v>
                </c:pt>
                <c:pt idx="151">
                  <c:v>-3.7937349999999998E-7</c:v>
                </c:pt>
                <c:pt idx="152">
                  <c:v>-3.7908853E-7</c:v>
                </c:pt>
                <c:pt idx="153">
                  <c:v>-3.78653E-7</c:v>
                </c:pt>
                <c:pt idx="154">
                  <c:v>-3.7806685999999999E-7</c:v>
                </c:pt>
                <c:pt idx="155">
                  <c:v>-3.7806685999999999E-7</c:v>
                </c:pt>
                <c:pt idx="156">
                  <c:v>-3.7743425000000002E-7</c:v>
                </c:pt>
                <c:pt idx="157">
                  <c:v>-3.7654969999999999E-7</c:v>
                </c:pt>
                <c:pt idx="158">
                  <c:v>-3.7541324E-7</c:v>
                </c:pt>
                <c:pt idx="159">
                  <c:v>-3.7402483999999999E-7</c:v>
                </c:pt>
                <c:pt idx="160">
                  <c:v>-3.7402483999999999E-7</c:v>
                </c:pt>
                <c:pt idx="161">
                  <c:v>-3.7248680000000001E-7</c:v>
                </c:pt>
                <c:pt idx="162">
                  <c:v>-3.7070705999999999E-7</c:v>
                </c:pt>
                <c:pt idx="163">
                  <c:v>-3.6868568E-7</c:v>
                </c:pt>
                <c:pt idx="164">
                  <c:v>-3.6642265E-7</c:v>
                </c:pt>
                <c:pt idx="165">
                  <c:v>-3.6642265E-7</c:v>
                </c:pt>
                <c:pt idx="166">
                  <c:v>-3.6399671999999999E-7</c:v>
                </c:pt>
                <c:pt idx="167">
                  <c:v>-3.6135704999999999E-7</c:v>
                </c:pt>
                <c:pt idx="168">
                  <c:v>-3.5850363000000003E-7</c:v>
                </c:pt>
                <c:pt idx="169">
                  <c:v>-3.5543644000000002E-7</c:v>
                </c:pt>
                <c:pt idx="170">
                  <c:v>-3.5543644000000002E-7</c:v>
                </c:pt>
                <c:pt idx="171">
                  <c:v>-3.5222610000000001E-7</c:v>
                </c:pt>
                <c:pt idx="172">
                  <c:v>-3.4884425E-7</c:v>
                </c:pt>
                <c:pt idx="173">
                  <c:v>-3.4529090000000003E-7</c:v>
                </c:pt>
                <c:pt idx="174">
                  <c:v>-3.4156607999999998E-7</c:v>
                </c:pt>
                <c:pt idx="175">
                  <c:v>-3.4156607999999998E-7</c:v>
                </c:pt>
                <c:pt idx="176">
                  <c:v>-3.3773514E-7</c:v>
                </c:pt>
                <c:pt idx="177">
                  <c:v>-3.3377768000000002E-7</c:v>
                </c:pt>
                <c:pt idx="178">
                  <c:v>-3.2969370000000001E-7</c:v>
                </c:pt>
                <c:pt idx="179">
                  <c:v>-3.2548316999999998E-7</c:v>
                </c:pt>
                <c:pt idx="180">
                  <c:v>-3.2548316999999998E-7</c:v>
                </c:pt>
                <c:pt idx="181">
                  <c:v>-3.2121530000000001E-7</c:v>
                </c:pt>
                <c:pt idx="182">
                  <c:v>-3.1688252999999998E-7</c:v>
                </c:pt>
                <c:pt idx="183">
                  <c:v>-3.1248489999999999E-7</c:v>
                </c:pt>
                <c:pt idx="184">
                  <c:v>-3.0802237999999998E-7</c:v>
                </c:pt>
                <c:pt idx="185">
                  <c:v>-3.0802237999999998E-7</c:v>
                </c:pt>
                <c:pt idx="186">
                  <c:v>-3.035397E-7</c:v>
                </c:pt>
                <c:pt idx="187">
                  <c:v>-2.9905658000000001E-7</c:v>
                </c:pt>
                <c:pt idx="188">
                  <c:v>-2.9457303E-7</c:v>
                </c:pt>
                <c:pt idx="189">
                  <c:v>-2.90089E-7</c:v>
                </c:pt>
                <c:pt idx="190">
                  <c:v>-2.90089E-7</c:v>
                </c:pt>
                <c:pt idx="191">
                  <c:v>-2.8563568000000001E-7</c:v>
                </c:pt>
                <c:pt idx="192">
                  <c:v>-2.8124571999999999E-7</c:v>
                </c:pt>
                <c:pt idx="193">
                  <c:v>-2.7691908000000002E-7</c:v>
                </c:pt>
                <c:pt idx="194">
                  <c:v>-2.7265577000000002E-7</c:v>
                </c:pt>
                <c:pt idx="195">
                  <c:v>-2.7265577000000002E-7</c:v>
                </c:pt>
                <c:pt idx="196">
                  <c:v>-2.6846652E-7</c:v>
                </c:pt>
                <c:pt idx="197">
                  <c:v>-2.6440636999999998E-7</c:v>
                </c:pt>
                <c:pt idx="198">
                  <c:v>-2.6047533000000001E-7</c:v>
                </c:pt>
                <c:pt idx="199">
                  <c:v>-2.5667335999999999E-7</c:v>
                </c:pt>
                <c:pt idx="200">
                  <c:v>-2.5667335999999999E-7</c:v>
                </c:pt>
                <c:pt idx="201">
                  <c:v>-2.5298704E-7</c:v>
                </c:pt>
                <c:pt idx="202">
                  <c:v>-2.4948450999999998E-7</c:v>
                </c:pt>
                <c:pt idx="203">
                  <c:v>-2.4616576999999999E-7</c:v>
                </c:pt>
                <c:pt idx="204">
                  <c:v>-2.4303083000000002E-7</c:v>
                </c:pt>
                <c:pt idx="205">
                  <c:v>-2.4303083000000002E-7</c:v>
                </c:pt>
                <c:pt idx="206">
                  <c:v>-2.4007120000000002E-7</c:v>
                </c:pt>
                <c:pt idx="207">
                  <c:v>-2.3733816E-7</c:v>
                </c:pt>
                <c:pt idx="208">
                  <c:v>-2.3483172999999999E-7</c:v>
                </c:pt>
                <c:pt idx="209">
                  <c:v>-2.3255190000000001E-7</c:v>
                </c:pt>
                <c:pt idx="210">
                  <c:v>-2.3255190000000001E-7</c:v>
                </c:pt>
                <c:pt idx="211">
                  <c:v>-2.3048547E-7</c:v>
                </c:pt>
                <c:pt idx="212">
                  <c:v>-2.2868408999999999E-7</c:v>
                </c:pt>
                <c:pt idx="213">
                  <c:v>-2.2714775000000001E-7</c:v>
                </c:pt>
                <c:pt idx="214">
                  <c:v>-2.2587644999999999E-7</c:v>
                </c:pt>
                <c:pt idx="215">
                  <c:v>-2.2587644999999999E-7</c:v>
                </c:pt>
                <c:pt idx="216">
                  <c:v>-2.2482999E-7</c:v>
                </c:pt>
                <c:pt idx="217">
                  <c:v>-2.2407792E-7</c:v>
                </c:pt>
                <c:pt idx="218">
                  <c:v>-2.2362028E-7</c:v>
                </c:pt>
                <c:pt idx="219">
                  <c:v>-2.2345705000000001E-7</c:v>
                </c:pt>
                <c:pt idx="220">
                  <c:v>-2.2345705000000001E-7</c:v>
                </c:pt>
                <c:pt idx="221">
                  <c:v>-2.234596E-7</c:v>
                </c:pt>
                <c:pt idx="222">
                  <c:v>-2.2374584E-7</c:v>
                </c:pt>
                <c:pt idx="223">
                  <c:v>-2.2431578E-7</c:v>
                </c:pt>
                <c:pt idx="224">
                  <c:v>-2.2516942999999999E-7</c:v>
                </c:pt>
                <c:pt idx="225">
                  <c:v>-2.2516942999999999E-7</c:v>
                </c:pt>
                <c:pt idx="226">
                  <c:v>-2.2624462E-7</c:v>
                </c:pt>
                <c:pt idx="227">
                  <c:v>-2.2762737E-7</c:v>
                </c:pt>
                <c:pt idx="228">
                  <c:v>-2.2931764999999999E-7</c:v>
                </c:pt>
                <c:pt idx="229">
                  <c:v>-2.3131549999999999E-7</c:v>
                </c:pt>
                <c:pt idx="230">
                  <c:v>-2.3131549999999999E-7</c:v>
                </c:pt>
                <c:pt idx="231">
                  <c:v>-2.3356067E-7</c:v>
                </c:pt>
                <c:pt idx="232">
                  <c:v>-2.3609944999999999E-7</c:v>
                </c:pt>
                <c:pt idx="233">
                  <c:v>-2.3893188000000003E-7</c:v>
                </c:pt>
                <c:pt idx="234">
                  <c:v>-2.4205789999999999E-7</c:v>
                </c:pt>
                <c:pt idx="235">
                  <c:v>-2.4205789999999999E-7</c:v>
                </c:pt>
                <c:pt idx="236">
                  <c:v>-2.4540260000000002E-7</c:v>
                </c:pt>
                <c:pt idx="237">
                  <c:v>-2.4901177999999998E-7</c:v>
                </c:pt>
                <c:pt idx="238">
                  <c:v>-2.5288545999999998E-7</c:v>
                </c:pt>
                <c:pt idx="239">
                  <c:v>-2.5702356999999999E-7</c:v>
                </c:pt>
                <c:pt idx="240">
                  <c:v>-2.5702356999999999E-7</c:v>
                </c:pt>
                <c:pt idx="241">
                  <c:v>-2.6133326999999998E-7</c:v>
                </c:pt>
                <c:pt idx="242">
                  <c:v>-2.6586917999999997E-7</c:v>
                </c:pt>
                <c:pt idx="243">
                  <c:v>-2.7063132000000001E-7</c:v>
                </c:pt>
                <c:pt idx="244">
                  <c:v>-2.7561967E-7</c:v>
                </c:pt>
                <c:pt idx="245">
                  <c:v>-2.7561967E-7</c:v>
                </c:pt>
                <c:pt idx="246">
                  <c:v>-2.8074716999999997E-7</c:v>
                </c:pt>
                <c:pt idx="247">
                  <c:v>-2.8604091999999999E-7</c:v>
                </c:pt>
                <c:pt idx="248">
                  <c:v>-2.9150091999999999E-7</c:v>
                </c:pt>
                <c:pt idx="249">
                  <c:v>-2.9712717000000002E-7</c:v>
                </c:pt>
                <c:pt idx="250">
                  <c:v>-2.9712717000000002E-7</c:v>
                </c:pt>
                <c:pt idx="251">
                  <c:v>-3.0285910000000002E-7</c:v>
                </c:pt>
                <c:pt idx="252">
                  <c:v>-3.0869793000000001E-7</c:v>
                </c:pt>
                <c:pt idx="253">
                  <c:v>-3.1464366999999999E-7</c:v>
                </c:pt>
                <c:pt idx="254">
                  <c:v>-3.2069629999999998E-7</c:v>
                </c:pt>
                <c:pt idx="255">
                  <c:v>-3.2069629999999998E-7</c:v>
                </c:pt>
                <c:pt idx="256">
                  <c:v>-3.268005E-7</c:v>
                </c:pt>
                <c:pt idx="257">
                  <c:v>-3.3294662999999998E-7</c:v>
                </c:pt>
                <c:pt idx="258">
                  <c:v>-3.3913476999999999E-7</c:v>
                </c:pt>
                <c:pt idx="259">
                  <c:v>-3.4536487E-7</c:v>
                </c:pt>
                <c:pt idx="260">
                  <c:v>-3.4536487E-7</c:v>
                </c:pt>
                <c:pt idx="261">
                  <c:v>-3.5159428E-7</c:v>
                </c:pt>
                <c:pt idx="262">
                  <c:v>-3.5779823000000003E-7</c:v>
                </c:pt>
                <c:pt idx="263">
                  <c:v>-3.6397673999999999E-7</c:v>
                </c:pt>
                <c:pt idx="264">
                  <c:v>-3.7012980000000001E-7</c:v>
                </c:pt>
                <c:pt idx="265">
                  <c:v>-3.7012980000000001E-7</c:v>
                </c:pt>
                <c:pt idx="266">
                  <c:v>-3.7622715000000001E-7</c:v>
                </c:pt>
                <c:pt idx="267">
                  <c:v>-3.8223299999999998E-7</c:v>
                </c:pt>
                <c:pt idx="268">
                  <c:v>-3.8814736E-7</c:v>
                </c:pt>
                <c:pt idx="269">
                  <c:v>-3.9397024999999998E-7</c:v>
                </c:pt>
                <c:pt idx="270">
                  <c:v>-3.9397024999999998E-7</c:v>
                </c:pt>
                <c:pt idx="271">
                  <c:v>-3.9969447000000002E-7</c:v>
                </c:pt>
                <c:pt idx="272">
                  <c:v>-4.0526182999999999E-7</c:v>
                </c:pt>
                <c:pt idx="273">
                  <c:v>-4.1067229999999999E-7</c:v>
                </c:pt>
                <c:pt idx="274">
                  <c:v>-4.1592584999999997E-7</c:v>
                </c:pt>
                <c:pt idx="275">
                  <c:v>-4.1592584999999997E-7</c:v>
                </c:pt>
                <c:pt idx="276">
                  <c:v>-4.2103835000000001E-7</c:v>
                </c:pt>
                <c:pt idx="277">
                  <c:v>-4.2593651999999999E-7</c:v>
                </c:pt>
                <c:pt idx="278">
                  <c:v>-4.306204E-7</c:v>
                </c:pt>
                <c:pt idx="279">
                  <c:v>-4.3508995999999997E-7</c:v>
                </c:pt>
                <c:pt idx="280">
                  <c:v>-4.3508995999999997E-7</c:v>
                </c:pt>
                <c:pt idx="281">
                  <c:v>-4.3939706999999999E-7</c:v>
                </c:pt>
                <c:pt idx="282">
                  <c:v>-4.4343136E-7</c:v>
                </c:pt>
                <c:pt idx="283">
                  <c:v>-4.4719283000000002E-7</c:v>
                </c:pt>
                <c:pt idx="284">
                  <c:v>-4.5068144999999998E-7</c:v>
                </c:pt>
                <c:pt idx="285">
                  <c:v>-4.5068144999999998E-7</c:v>
                </c:pt>
                <c:pt idx="286">
                  <c:v>-4.5401742E-7</c:v>
                </c:pt>
                <c:pt idx="287">
                  <c:v>-4.5703480000000001E-7</c:v>
                </c:pt>
                <c:pt idx="288">
                  <c:v>-4.5973349000000001E-7</c:v>
                </c:pt>
                <c:pt idx="289">
                  <c:v>-4.6211358000000002E-7</c:v>
                </c:pt>
                <c:pt idx="290">
                  <c:v>-4.6211358000000002E-7</c:v>
                </c:pt>
                <c:pt idx="291">
                  <c:v>-4.6432314000000003E-7</c:v>
                </c:pt>
                <c:pt idx="292">
                  <c:v>-4.662011E-7</c:v>
                </c:pt>
                <c:pt idx="293">
                  <c:v>-4.6774752999999998E-7</c:v>
                </c:pt>
                <c:pt idx="294">
                  <c:v>-4.6896236000000002E-7</c:v>
                </c:pt>
                <c:pt idx="295">
                  <c:v>-4.6896236000000002E-7</c:v>
                </c:pt>
                <c:pt idx="296">
                  <c:v>-4.6996868E-7</c:v>
                </c:pt>
                <c:pt idx="297">
                  <c:v>-4.7065645999999998E-7</c:v>
                </c:pt>
                <c:pt idx="298">
                  <c:v>-4.7102570000000002E-7</c:v>
                </c:pt>
                <c:pt idx="299">
                  <c:v>-4.7107635999999998E-7</c:v>
                </c:pt>
                <c:pt idx="300">
                  <c:v>-4.7107635999999998E-7</c:v>
                </c:pt>
                <c:pt idx="301">
                  <c:v>-4.7116006E-7</c:v>
                </c:pt>
                <c:pt idx="302">
                  <c:v>-4.7097987E-7</c:v>
                </c:pt>
                <c:pt idx="303">
                  <c:v>-4.7053575000000002E-7</c:v>
                </c:pt>
                <c:pt idx="304">
                  <c:v>-4.6982774000000003E-7</c:v>
                </c:pt>
                <c:pt idx="305">
                  <c:v>-4.6982774000000003E-7</c:v>
                </c:pt>
                <c:pt idx="306">
                  <c:v>-4.6893515999999998E-7</c:v>
                </c:pt>
                <c:pt idx="307">
                  <c:v>-4.6768890000000001E-7</c:v>
                </c:pt>
                <c:pt idx="308">
                  <c:v>-4.6608892000000001E-7</c:v>
                </c:pt>
                <c:pt idx="309">
                  <c:v>-4.6413524000000002E-7</c:v>
                </c:pt>
                <c:pt idx="310">
                  <c:v>-4.6413524000000002E-7</c:v>
                </c:pt>
                <c:pt idx="311">
                  <c:v>-4.6202051999999998E-7</c:v>
                </c:pt>
                <c:pt idx="312">
                  <c:v>-4.5958111999999998E-7</c:v>
                </c:pt>
                <c:pt idx="313">
                  <c:v>-4.5681704999999998E-7</c:v>
                </c:pt>
                <c:pt idx="314">
                  <c:v>-4.537283E-7</c:v>
                </c:pt>
                <c:pt idx="315">
                  <c:v>-4.537283E-7</c:v>
                </c:pt>
                <c:pt idx="316">
                  <c:v>-4.5044617999999997E-7</c:v>
                </c:pt>
                <c:pt idx="317">
                  <c:v>-4.4688352E-7</c:v>
                </c:pt>
                <c:pt idx="318">
                  <c:v>-4.4304027999999999E-7</c:v>
                </c:pt>
                <c:pt idx="319">
                  <c:v>-4.3891645999999999E-7</c:v>
                </c:pt>
                <c:pt idx="320">
                  <c:v>-4.3891645999999999E-7</c:v>
                </c:pt>
                <c:pt idx="321">
                  <c:v>-4.3460830000000003E-7</c:v>
                </c:pt>
                <c:pt idx="322">
                  <c:v>-4.3006459999999998E-7</c:v>
                </c:pt>
                <c:pt idx="323">
                  <c:v>-4.2528540000000001E-7</c:v>
                </c:pt>
                <c:pt idx="324">
                  <c:v>-4.2027065000000002E-7</c:v>
                </c:pt>
                <c:pt idx="325">
                  <c:v>-4.2027065000000002E-7</c:v>
                </c:pt>
                <c:pt idx="326">
                  <c:v>-4.1511941999999999E-7</c:v>
                </c:pt>
                <c:pt idx="327">
                  <c:v>-4.0978320000000002E-7</c:v>
                </c:pt>
                <c:pt idx="328">
                  <c:v>-4.0426203999999998E-7</c:v>
                </c:pt>
                <c:pt idx="329">
                  <c:v>-3.9855593E-7</c:v>
                </c:pt>
                <c:pt idx="330">
                  <c:v>-3.9855593E-7</c:v>
                </c:pt>
                <c:pt idx="331">
                  <c:v>-3.9275999999999998E-7</c:v>
                </c:pt>
                <c:pt idx="332">
                  <c:v>-3.8684476E-7</c:v>
                </c:pt>
                <c:pt idx="333">
                  <c:v>-3.8081018E-7</c:v>
                </c:pt>
                <c:pt idx="334">
                  <c:v>-3.7465625E-7</c:v>
                </c:pt>
                <c:pt idx="335">
                  <c:v>-3.7465625E-7</c:v>
                </c:pt>
                <c:pt idx="336">
                  <c:v>-3.6844742000000001E-7</c:v>
                </c:pt>
                <c:pt idx="337">
                  <c:v>-3.6218998000000002E-7</c:v>
                </c:pt>
                <c:pt idx="338">
                  <c:v>-3.5588399999999999E-7</c:v>
                </c:pt>
                <c:pt idx="339">
                  <c:v>-3.4952941999999999E-7</c:v>
                </c:pt>
                <c:pt idx="340">
                  <c:v>-3.4952941999999999E-7</c:v>
                </c:pt>
                <c:pt idx="341">
                  <c:v>-3.4316610000000001E-7</c:v>
                </c:pt>
                <c:pt idx="342">
                  <c:v>-3.3682363000000001E-7</c:v>
                </c:pt>
                <c:pt idx="343">
                  <c:v>-3.3050196000000002E-7</c:v>
                </c:pt>
                <c:pt idx="344">
                  <c:v>-3.2420111999999999E-7</c:v>
                </c:pt>
                <c:pt idx="345">
                  <c:v>-3.2420111999999999E-7</c:v>
                </c:pt>
                <c:pt idx="346">
                  <c:v>-3.1794724000000001E-7</c:v>
                </c:pt>
                <c:pt idx="347">
                  <c:v>-3.1178047000000001E-7</c:v>
                </c:pt>
                <c:pt idx="348">
                  <c:v>-3.0570079999999998E-7</c:v>
                </c:pt>
                <c:pt idx="349">
                  <c:v>-2.997083E-7</c:v>
                </c:pt>
                <c:pt idx="350">
                  <c:v>-2.997083E-7</c:v>
                </c:pt>
                <c:pt idx="351">
                  <c:v>-2.9380783000000002E-7</c:v>
                </c:pt>
                <c:pt idx="352">
                  <c:v>-2.8806105E-7</c:v>
                </c:pt>
                <c:pt idx="353">
                  <c:v>-2.8246790000000002E-7</c:v>
                </c:pt>
                <c:pt idx="354">
                  <c:v>-2.7702844999999998E-7</c:v>
                </c:pt>
                <c:pt idx="355">
                  <c:v>-2.7702844999999998E-7</c:v>
                </c:pt>
                <c:pt idx="356">
                  <c:v>-2.7172356E-7</c:v>
                </c:pt>
                <c:pt idx="357">
                  <c:v>-2.6662314999999998E-7</c:v>
                </c:pt>
                <c:pt idx="358">
                  <c:v>-2.6172717000000001E-7</c:v>
                </c:pt>
                <c:pt idx="359">
                  <c:v>-2.5703567999999998E-7</c:v>
                </c:pt>
                <c:pt idx="360">
                  <c:v>-2.5703567999999998E-7</c:v>
                </c:pt>
                <c:pt idx="361">
                  <c:v>-2.5253038E-7</c:v>
                </c:pt>
                <c:pt idx="362">
                  <c:v>-2.4827142E-7</c:v>
                </c:pt>
                <c:pt idx="363">
                  <c:v>-2.4425884000000002E-7</c:v>
                </c:pt>
                <c:pt idx="364">
                  <c:v>-2.4049260000000001E-7</c:v>
                </c:pt>
                <c:pt idx="365">
                  <c:v>-2.4049260000000001E-7</c:v>
                </c:pt>
                <c:pt idx="366">
                  <c:v>-2.369458E-7</c:v>
                </c:pt>
                <c:pt idx="367">
                  <c:v>-2.3367430000000001E-7</c:v>
                </c:pt>
                <c:pt idx="368">
                  <c:v>-2.3067811E-7</c:v>
                </c:pt>
                <c:pt idx="369">
                  <c:v>-2.2795722000000001E-7</c:v>
                </c:pt>
                <c:pt idx="370">
                  <c:v>-2.2795722000000001E-7</c:v>
                </c:pt>
                <c:pt idx="371">
                  <c:v>-2.2546810000000001E-7</c:v>
                </c:pt>
                <c:pt idx="372">
                  <c:v>-2.2328068E-7</c:v>
                </c:pt>
                <c:pt idx="373">
                  <c:v>-2.2139495999999999E-7</c:v>
                </c:pt>
                <c:pt idx="374">
                  <c:v>-2.1981091E-7</c:v>
                </c:pt>
                <c:pt idx="375">
                  <c:v>-2.1981091E-7</c:v>
                </c:pt>
                <c:pt idx="376">
                  <c:v>-2.1844946E-7</c:v>
                </c:pt>
                <c:pt idx="377">
                  <c:v>-2.1738985E-7</c:v>
                </c:pt>
                <c:pt idx="378">
                  <c:v>-2.1663209000000001E-7</c:v>
                </c:pt>
                <c:pt idx="379">
                  <c:v>-2.1617618000000001E-7</c:v>
                </c:pt>
                <c:pt idx="380">
                  <c:v>-2.1617618000000001E-7</c:v>
                </c:pt>
                <c:pt idx="381">
                  <c:v>-2.1595443E-7</c:v>
                </c:pt>
                <c:pt idx="382">
                  <c:v>-2.1600138000000001E-7</c:v>
                </c:pt>
                <c:pt idx="383">
                  <c:v>-2.1631699999999999E-7</c:v>
                </c:pt>
                <c:pt idx="384">
                  <c:v>-2.1690133E-7</c:v>
                </c:pt>
                <c:pt idx="385">
                  <c:v>-2.1690133E-7</c:v>
                </c:pt>
                <c:pt idx="386">
                  <c:v>-2.1767322E-7</c:v>
                </c:pt>
                <c:pt idx="387">
                  <c:v>-2.1869807999999999E-7</c:v>
                </c:pt>
                <c:pt idx="388">
                  <c:v>-2.1997589000000001E-7</c:v>
                </c:pt>
                <c:pt idx="389">
                  <c:v>-2.2150666999999999E-7</c:v>
                </c:pt>
                <c:pt idx="390">
                  <c:v>-2.2150666999999999E-7</c:v>
                </c:pt>
                <c:pt idx="391">
                  <c:v>-2.2322513999999999E-7</c:v>
                </c:pt>
                <c:pt idx="392">
                  <c:v>-2.2517873999999999E-7</c:v>
                </c:pt>
                <c:pt idx="393">
                  <c:v>-2.2736744999999999E-7</c:v>
                </c:pt>
                <c:pt idx="394">
                  <c:v>-2.2979128000000001E-7</c:v>
                </c:pt>
                <c:pt idx="395">
                  <c:v>-2.2979128000000001E-7</c:v>
                </c:pt>
                <c:pt idx="396">
                  <c:v>-2.323495E-7</c:v>
                </c:pt>
                <c:pt idx="397">
                  <c:v>-2.3510078999999999E-7</c:v>
                </c:pt>
                <c:pt idx="398">
                  <c:v>-2.380451E-7</c:v>
                </c:pt>
                <c:pt idx="399">
                  <c:v>-2.4118247999999999E-7</c:v>
                </c:pt>
                <c:pt idx="400">
                  <c:v>-2.4118247999999999E-7</c:v>
                </c:pt>
                <c:pt idx="401">
                  <c:v>-2.4444017000000002E-7</c:v>
                </c:pt>
                <c:pt idx="402">
                  <c:v>-2.4783204999999999E-7</c:v>
                </c:pt>
                <c:pt idx="403">
                  <c:v>-2.5135815999999999E-7</c:v>
                </c:pt>
                <c:pt idx="404">
                  <c:v>-2.5501845000000001E-7</c:v>
                </c:pt>
                <c:pt idx="405">
                  <c:v>-2.5501845000000001E-7</c:v>
                </c:pt>
                <c:pt idx="406">
                  <c:v>-2.5876224E-7</c:v>
                </c:pt>
                <c:pt idx="407">
                  <c:v>-2.6258820000000001E-7</c:v>
                </c:pt>
                <c:pt idx="408">
                  <c:v>-2.6649629999999998E-7</c:v>
                </c:pt>
                <c:pt idx="409">
                  <c:v>-2.7048653999999998E-7</c:v>
                </c:pt>
                <c:pt idx="410">
                  <c:v>-2.7048653999999998E-7</c:v>
                </c:pt>
                <c:pt idx="411">
                  <c:v>-2.7451160000000002E-7</c:v>
                </c:pt>
                <c:pt idx="412">
                  <c:v>-2.785631E-7</c:v>
                </c:pt>
                <c:pt idx="413">
                  <c:v>-2.8264114E-7</c:v>
                </c:pt>
                <c:pt idx="414">
                  <c:v>-2.8674562999999997E-7</c:v>
                </c:pt>
                <c:pt idx="415">
                  <c:v>-2.8674562999999997E-7</c:v>
                </c:pt>
                <c:pt idx="416">
                  <c:v>-2.9084110999999998E-7</c:v>
                </c:pt>
                <c:pt idx="417">
                  <c:v>-2.9490837999999998E-7</c:v>
                </c:pt>
                <c:pt idx="418">
                  <c:v>-2.9894740000000001E-7</c:v>
                </c:pt>
                <c:pt idx="419">
                  <c:v>-3.0295822999999999E-7</c:v>
                </c:pt>
                <c:pt idx="420">
                  <c:v>-3.0295822999999999E-7</c:v>
                </c:pt>
                <c:pt idx="421">
                  <c:v>-3.0691946999999998E-7</c:v>
                </c:pt>
                <c:pt idx="422">
                  <c:v>-3.1080114000000001E-7</c:v>
                </c:pt>
                <c:pt idx="423">
                  <c:v>-3.1460322999999999E-7</c:v>
                </c:pt>
                <c:pt idx="424">
                  <c:v>-3.1832572999999999E-7</c:v>
                </c:pt>
                <c:pt idx="425">
                  <c:v>-3.1832572999999999E-7</c:v>
                </c:pt>
                <c:pt idx="426">
                  <c:v>-3.2196769999999999E-7</c:v>
                </c:pt>
                <c:pt idx="427">
                  <c:v>-3.2548334000000002E-7</c:v>
                </c:pt>
                <c:pt idx="428">
                  <c:v>-3.2887273999999999E-7</c:v>
                </c:pt>
                <c:pt idx="429">
                  <c:v>-3.3213587000000001E-7</c:v>
                </c:pt>
                <c:pt idx="430">
                  <c:v>-3.3213587000000001E-7</c:v>
                </c:pt>
                <c:pt idx="431">
                  <c:v>-3.3529104999999998E-7</c:v>
                </c:pt>
                <c:pt idx="432">
                  <c:v>-3.382791E-7</c:v>
                </c:pt>
                <c:pt idx="433">
                  <c:v>-3.4110002000000002E-7</c:v>
                </c:pt>
                <c:pt idx="434">
                  <c:v>-3.4375384E-7</c:v>
                </c:pt>
                <c:pt idx="435">
                  <c:v>-3.4375384E-7</c:v>
                </c:pt>
                <c:pt idx="436">
                  <c:v>-3.4629585E-7</c:v>
                </c:pt>
                <c:pt idx="437">
                  <c:v>-3.4863703E-7</c:v>
                </c:pt>
                <c:pt idx="438">
                  <c:v>-3.5077735999999997E-7</c:v>
                </c:pt>
                <c:pt idx="439">
                  <c:v>-3.5271688000000001E-7</c:v>
                </c:pt>
                <c:pt idx="440">
                  <c:v>-3.5271688000000001E-7</c:v>
                </c:pt>
                <c:pt idx="441">
                  <c:v>-3.5451976E-7</c:v>
                </c:pt>
                <c:pt idx="442">
                  <c:v>-3.5611386999999999E-7</c:v>
                </c:pt>
                <c:pt idx="443">
                  <c:v>-3.5749922999999998E-7</c:v>
                </c:pt>
                <c:pt idx="444">
                  <c:v>-3.5867579999999999E-7</c:v>
                </c:pt>
                <c:pt idx="445">
                  <c:v>-3.5867579999999999E-7</c:v>
                </c:pt>
                <c:pt idx="446">
                  <c:v>-3.5970950000000002E-7</c:v>
                </c:pt>
                <c:pt idx="447">
                  <c:v>-3.6053657000000002E-7</c:v>
                </c:pt>
                <c:pt idx="448">
                  <c:v>-3.6115704999999998E-7</c:v>
                </c:pt>
                <c:pt idx="449">
                  <c:v>-3.6157093000000001E-7</c:v>
                </c:pt>
                <c:pt idx="450">
                  <c:v>-3.6157093000000001E-7</c:v>
                </c:pt>
                <c:pt idx="451">
                  <c:v>-3.6187305E-7</c:v>
                </c:pt>
                <c:pt idx="452">
                  <c:v>-3.6202442E-7</c:v>
                </c:pt>
                <c:pt idx="453">
                  <c:v>-3.6202512999999998E-7</c:v>
                </c:pt>
                <c:pt idx="454">
                  <c:v>-3.6187511999999999E-7</c:v>
                </c:pt>
                <c:pt idx="455">
                  <c:v>-3.6187511999999999E-7</c:v>
                </c:pt>
                <c:pt idx="456">
                  <c:v>-3.6162421999999999E-7</c:v>
                </c:pt>
                <c:pt idx="457">
                  <c:v>-3.6111939999999999E-7</c:v>
                </c:pt>
                <c:pt idx="458">
                  <c:v>-3.6036066999999997E-7</c:v>
                </c:pt>
                <c:pt idx="459">
                  <c:v>-3.5934806E-7</c:v>
                </c:pt>
                <c:pt idx="460">
                  <c:v>-3.5934806E-7</c:v>
                </c:pt>
                <c:pt idx="461">
                  <c:v>-3.5820366000000001E-7</c:v>
                </c:pt>
                <c:pt idx="462">
                  <c:v>-3.5680719999999998E-7</c:v>
                </c:pt>
                <c:pt idx="463">
                  <c:v>-3.5515860000000002E-7</c:v>
                </c:pt>
                <c:pt idx="464">
                  <c:v>-3.5325785999999999E-7</c:v>
                </c:pt>
                <c:pt idx="465">
                  <c:v>-3.5325785999999999E-7</c:v>
                </c:pt>
                <c:pt idx="466">
                  <c:v>-3.5121144000000002E-7</c:v>
                </c:pt>
                <c:pt idx="467">
                  <c:v>-3.4893587999999998E-7</c:v>
                </c:pt>
                <c:pt idx="468">
                  <c:v>-3.4643120000000002E-7</c:v>
                </c:pt>
                <c:pt idx="469">
                  <c:v>-3.4369739999999998E-7</c:v>
                </c:pt>
                <c:pt idx="470">
                  <c:v>-3.4369739999999998E-7</c:v>
                </c:pt>
                <c:pt idx="471">
                  <c:v>-3.4080830000000002E-7</c:v>
                </c:pt>
                <c:pt idx="472">
                  <c:v>-3.377164E-7</c:v>
                </c:pt>
                <c:pt idx="473">
                  <c:v>-3.3442165999999999E-7</c:v>
                </c:pt>
                <c:pt idx="474">
                  <c:v>-3.3092404999999998E-7</c:v>
                </c:pt>
                <c:pt idx="475">
                  <c:v>-3.3092404999999998E-7</c:v>
                </c:pt>
                <c:pt idx="476">
                  <c:v>-3.2729330000000002E-7</c:v>
                </c:pt>
                <c:pt idx="477">
                  <c:v>-3.2348872999999999E-7</c:v>
                </c:pt>
                <c:pt idx="478">
                  <c:v>-3.1951037999999998E-7</c:v>
                </c:pt>
                <c:pt idx="479">
                  <c:v>-3.1535824999999999E-7</c:v>
                </c:pt>
                <c:pt idx="480">
                  <c:v>-3.1535824999999999E-7</c:v>
                </c:pt>
                <c:pt idx="481">
                  <c:v>-3.1110811999999999E-7</c:v>
                </c:pt>
                <c:pt idx="482">
                  <c:v>-3.0672211000000001E-7</c:v>
                </c:pt>
                <c:pt idx="483">
                  <c:v>-3.0220022E-7</c:v>
                </c:pt>
                <c:pt idx="484">
                  <c:v>-2.9754239999999997E-7</c:v>
                </c:pt>
                <c:pt idx="485">
                  <c:v>-2.9754239999999997E-7</c:v>
                </c:pt>
                <c:pt idx="486">
                  <c:v>-2.9281431999999999E-7</c:v>
                </c:pt>
                <c:pt idx="487">
                  <c:v>-2.8799910999999999E-7</c:v>
                </c:pt>
                <c:pt idx="488">
                  <c:v>-2.8309677000000002E-7</c:v>
                </c:pt>
                <c:pt idx="489">
                  <c:v>-2.7810733999999998E-7</c:v>
                </c:pt>
                <c:pt idx="490">
                  <c:v>-2.7810733999999998E-7</c:v>
                </c:pt>
                <c:pt idx="491">
                  <c:v>-2.7307339999999999E-7</c:v>
                </c:pt>
                <c:pt idx="492">
                  <c:v>-2.6800302000000001E-7</c:v>
                </c:pt>
                <c:pt idx="493">
                  <c:v>-2.6289615000000002E-7</c:v>
                </c:pt>
                <c:pt idx="494">
                  <c:v>-2.5775284000000002E-7</c:v>
                </c:pt>
                <c:pt idx="495">
                  <c:v>-2.5775284000000002E-7</c:v>
                </c:pt>
                <c:pt idx="496">
                  <c:v>-2.5260151999999998E-7</c:v>
                </c:pt>
                <c:pt idx="497">
                  <c:v>-2.4746386999999998E-7</c:v>
                </c:pt>
                <c:pt idx="498">
                  <c:v>-2.4233992000000001E-7</c:v>
                </c:pt>
                <c:pt idx="499">
                  <c:v>-2.3722963E-7</c:v>
                </c:pt>
                <c:pt idx="500">
                  <c:v>-2.3722963E-7</c:v>
                </c:pt>
                <c:pt idx="501">
                  <c:v>-2.3214931999999999E-7</c:v>
                </c:pt>
                <c:pt idx="502">
                  <c:v>-2.2713250000000001E-7</c:v>
                </c:pt>
                <c:pt idx="503">
                  <c:v>-2.2217920999999999E-7</c:v>
                </c:pt>
                <c:pt idx="504">
                  <c:v>-2.1728941000000001E-7</c:v>
                </c:pt>
                <c:pt idx="505">
                  <c:v>-2.1728941000000001E-7</c:v>
                </c:pt>
                <c:pt idx="506">
                  <c:v>-2.1246575000000001E-7</c:v>
                </c:pt>
                <c:pt idx="507">
                  <c:v>-2.0775056999999999E-7</c:v>
                </c:pt>
                <c:pt idx="508">
                  <c:v>-2.0314389999999999E-7</c:v>
                </c:pt>
                <c:pt idx="509">
                  <c:v>-1.9864569999999999E-7</c:v>
                </c:pt>
                <c:pt idx="510">
                  <c:v>-1.9864569999999999E-7</c:v>
                </c:pt>
                <c:pt idx="511">
                  <c:v>-1.9425200999999999E-7</c:v>
                </c:pt>
                <c:pt idx="512">
                  <c:v>-1.9000467000000001E-7</c:v>
                </c:pt>
                <c:pt idx="513">
                  <c:v>-1.8590369000000001E-7</c:v>
                </c:pt>
                <c:pt idx="514">
                  <c:v>-1.8194905999999999E-7</c:v>
                </c:pt>
                <c:pt idx="515">
                  <c:v>-1.8194905999999999E-7</c:v>
                </c:pt>
                <c:pt idx="516">
                  <c:v>-1.7813209999999999E-7</c:v>
                </c:pt>
                <c:pt idx="517">
                  <c:v>-1.7449324E-7</c:v>
                </c:pt>
                <c:pt idx="518">
                  <c:v>-1.7103245000000001E-7</c:v>
                </c:pt>
                <c:pt idx="519">
                  <c:v>-1.6774976999999999E-7</c:v>
                </c:pt>
                <c:pt idx="520">
                  <c:v>-1.6774976999999999E-7</c:v>
                </c:pt>
                <c:pt idx="521">
                  <c:v>-1.6462932999999999E-7</c:v>
                </c:pt>
                <c:pt idx="522">
                  <c:v>-1.6170921E-7</c:v>
                </c:pt>
                <c:pt idx="523">
                  <c:v>-1.5898942000000001E-7</c:v>
                </c:pt>
                <c:pt idx="524">
                  <c:v>-1.5646996999999999E-7</c:v>
                </c:pt>
                <c:pt idx="525">
                  <c:v>-1.5646996999999999E-7</c:v>
                </c:pt>
                <c:pt idx="526">
                  <c:v>-1.5412388E-7</c:v>
                </c:pt>
                <c:pt idx="527">
                  <c:v>-1.5199511999999999E-7</c:v>
                </c:pt>
                <c:pt idx="528">
                  <c:v>-1.5008368000000001E-7</c:v>
                </c:pt>
                <c:pt idx="529">
                  <c:v>-1.4838957E-7</c:v>
                </c:pt>
                <c:pt idx="530">
                  <c:v>-1.4838957E-7</c:v>
                </c:pt>
                <c:pt idx="531">
                  <c:v>-1.4687226999999999E-7</c:v>
                </c:pt>
                <c:pt idx="532">
                  <c:v>-1.4557384999999999E-7</c:v>
                </c:pt>
                <c:pt idx="533">
                  <c:v>-1.4449431999999999E-7</c:v>
                </c:pt>
                <c:pt idx="534">
                  <c:v>-1.4363366999999999E-7</c:v>
                </c:pt>
                <c:pt idx="535">
                  <c:v>-1.4363366999999999E-7</c:v>
                </c:pt>
                <c:pt idx="536">
                  <c:v>-1.4295498999999999E-7</c:v>
                </c:pt>
                <c:pt idx="537">
                  <c:v>-1.4248761000000001E-7</c:v>
                </c:pt>
                <c:pt idx="538">
                  <c:v>-1.4223150000000001E-7</c:v>
                </c:pt>
                <c:pt idx="539">
                  <c:v>-1.4218668999999999E-7</c:v>
                </c:pt>
                <c:pt idx="540">
                  <c:v>-1.4218668999999999E-7</c:v>
                </c:pt>
                <c:pt idx="541">
                  <c:v>-1.4230692000000001E-7</c:v>
                </c:pt>
                <c:pt idx="542">
                  <c:v>-1.4260536000000001E-7</c:v>
                </c:pt>
                <c:pt idx="543">
                  <c:v>-1.4308203000000001E-7</c:v>
                </c:pt>
                <c:pt idx="544">
                  <c:v>-1.4373693E-7</c:v>
                </c:pt>
                <c:pt idx="545">
                  <c:v>-1.4373693E-7</c:v>
                </c:pt>
                <c:pt idx="546">
                  <c:v>-1.4452133999999999E-7</c:v>
                </c:pt>
                <c:pt idx="547">
                  <c:v>-1.4547601000000001E-7</c:v>
                </c:pt>
                <c:pt idx="548">
                  <c:v>-1.4660095000000001E-7</c:v>
                </c:pt>
                <c:pt idx="549">
                  <c:v>-1.4789615999999999E-7</c:v>
                </c:pt>
                <c:pt idx="550">
                  <c:v>-1.4789615999999999E-7</c:v>
                </c:pt>
                <c:pt idx="551">
                  <c:v>-1.4929991000000001E-7</c:v>
                </c:pt>
                <c:pt idx="552">
                  <c:v>-1.5084638E-7</c:v>
                </c:pt>
                <c:pt idx="553">
                  <c:v>-1.5253554999999999E-7</c:v>
                </c:pt>
                <c:pt idx="554">
                  <c:v>-1.5436744E-7</c:v>
                </c:pt>
                <c:pt idx="555">
                  <c:v>-1.5436744E-7</c:v>
                </c:pt>
                <c:pt idx="556">
                  <c:v>-1.5629448999999999E-7</c:v>
                </c:pt>
                <c:pt idx="557">
                  <c:v>-1.5832885E-7</c:v>
                </c:pt>
                <c:pt idx="558">
                  <c:v>-1.6047051999999999E-7</c:v>
                </c:pt>
                <c:pt idx="559">
                  <c:v>-1.627195E-7</c:v>
                </c:pt>
                <c:pt idx="560">
                  <c:v>-1.627195E-7</c:v>
                </c:pt>
                <c:pt idx="561">
                  <c:v>-1.6503701000000001E-7</c:v>
                </c:pt>
                <c:pt idx="562">
                  <c:v>-1.6742314999999999E-7</c:v>
                </c:pt>
                <c:pt idx="563">
                  <c:v>-1.6987795000000001E-7</c:v>
                </c:pt>
                <c:pt idx="564">
                  <c:v>-1.7240138999999999E-7</c:v>
                </c:pt>
                <c:pt idx="565">
                  <c:v>-1.7240138999999999E-7</c:v>
                </c:pt>
                <c:pt idx="566">
                  <c:v>-1.7496383E-7</c:v>
                </c:pt>
                <c:pt idx="567">
                  <c:v>-1.7755734E-7</c:v>
                </c:pt>
                <c:pt idx="568">
                  <c:v>-1.8018188999999999E-7</c:v>
                </c:pt>
                <c:pt idx="569">
                  <c:v>-1.828375E-7</c:v>
                </c:pt>
                <c:pt idx="570">
                  <c:v>-1.828375E-7</c:v>
                </c:pt>
                <c:pt idx="571">
                  <c:v>-1.8549800999999999E-7</c:v>
                </c:pt>
                <c:pt idx="572">
                  <c:v>-1.8815128000000001E-7</c:v>
                </c:pt>
                <c:pt idx="573">
                  <c:v>-1.9079731E-7</c:v>
                </c:pt>
                <c:pt idx="574">
                  <c:v>-1.934361E-7</c:v>
                </c:pt>
                <c:pt idx="575">
                  <c:v>-1.934361E-7</c:v>
                </c:pt>
                <c:pt idx="576">
                  <c:v>-1.9605235000000001E-7</c:v>
                </c:pt>
                <c:pt idx="577">
                  <c:v>-1.9862529000000001E-7</c:v>
                </c:pt>
                <c:pt idx="578">
                  <c:v>-2.0115490000000001E-7</c:v>
                </c:pt>
                <c:pt idx="579">
                  <c:v>-2.0364121999999999E-7</c:v>
                </c:pt>
                <c:pt idx="580">
                  <c:v>-2.0364121999999999E-7</c:v>
                </c:pt>
                <c:pt idx="581">
                  <c:v>-2.0607768999999999E-7</c:v>
                </c:pt>
                <c:pt idx="582">
                  <c:v>-2.0843903000000001E-7</c:v>
                </c:pt>
                <c:pt idx="583">
                  <c:v>-2.1072522999999999E-7</c:v>
                </c:pt>
                <c:pt idx="584">
                  <c:v>-2.1293628999999999E-7</c:v>
                </c:pt>
                <c:pt idx="585">
                  <c:v>-2.1293628999999999E-7</c:v>
                </c:pt>
                <c:pt idx="586">
                  <c:v>-2.1507826999999999E-7</c:v>
                </c:pt>
                <c:pt idx="587">
                  <c:v>-2.1711276E-7</c:v>
                </c:pt>
                <c:pt idx="588">
                  <c:v>-2.1903975E-7</c:v>
                </c:pt>
                <c:pt idx="589">
                  <c:v>-2.2085925000000001E-7</c:v>
                </c:pt>
                <c:pt idx="590">
                  <c:v>-2.2085925000000001E-7</c:v>
                </c:pt>
                <c:pt idx="591">
                  <c:v>-2.2260514000000001E-7</c:v>
                </c:pt>
                <c:pt idx="592">
                  <c:v>-2.2421844000000001E-7</c:v>
                </c:pt>
                <c:pt idx="593">
                  <c:v>-2.2569915E-7</c:v>
                </c:pt>
                <c:pt idx="594">
                  <c:v>-2.2704727999999999E-7</c:v>
                </c:pt>
                <c:pt idx="595">
                  <c:v>-2.2704727999999999E-7</c:v>
                </c:pt>
                <c:pt idx="596">
                  <c:v>-2.2829771E-7</c:v>
                </c:pt>
                <c:pt idx="597">
                  <c:v>-2.2940341000000001E-7</c:v>
                </c:pt>
                <c:pt idx="598">
                  <c:v>-2.3036439E-7</c:v>
                </c:pt>
                <c:pt idx="599">
                  <c:v>-2.3118067999999999E-7</c:v>
                </c:pt>
                <c:pt idx="600">
                  <c:v>-2.3118067999999999E-7</c:v>
                </c:pt>
                <c:pt idx="601">
                  <c:v>-2.3189268E-7</c:v>
                </c:pt>
                <c:pt idx="602">
                  <c:v>-2.324486E-7</c:v>
                </c:pt>
                <c:pt idx="603">
                  <c:v>-2.3284844E-7</c:v>
                </c:pt>
                <c:pt idx="604">
                  <c:v>-2.3309218E-7</c:v>
                </c:pt>
                <c:pt idx="605">
                  <c:v>-2.3309218E-7</c:v>
                </c:pt>
                <c:pt idx="606">
                  <c:v>-2.3326272000000001E-7</c:v>
                </c:pt>
                <c:pt idx="607">
                  <c:v>-2.3324002999999999E-7</c:v>
                </c:pt>
                <c:pt idx="608">
                  <c:v>-2.3302408000000001E-7</c:v>
                </c:pt>
                <c:pt idx="609">
                  <c:v>-2.3261487E-7</c:v>
                </c:pt>
                <c:pt idx="610">
                  <c:v>-2.3261487E-7</c:v>
                </c:pt>
                <c:pt idx="611">
                  <c:v>-2.3208074000000001E-7</c:v>
                </c:pt>
                <c:pt idx="612">
                  <c:v>-2.313523E-7</c:v>
                </c:pt>
                <c:pt idx="613">
                  <c:v>-2.3042954E-7</c:v>
                </c:pt>
                <c:pt idx="614">
                  <c:v>-2.2931246000000001E-7</c:v>
                </c:pt>
                <c:pt idx="615">
                  <c:v>-2.2931246000000001E-7</c:v>
                </c:pt>
                <c:pt idx="616">
                  <c:v>-2.2806836999999999E-7</c:v>
                </c:pt>
                <c:pt idx="617">
                  <c:v>-2.2664887999999999E-7</c:v>
                </c:pt>
                <c:pt idx="618">
                  <c:v>-2.2505401000000001E-7</c:v>
                </c:pt>
                <c:pt idx="619">
                  <c:v>-2.2328373E-7</c:v>
                </c:pt>
                <c:pt idx="620">
                  <c:v>-2.2328373E-7</c:v>
                </c:pt>
                <c:pt idx="621">
                  <c:v>-2.2138433E-7</c:v>
                </c:pt>
                <c:pt idx="622">
                  <c:v>-2.1932439E-7</c:v>
                </c:pt>
                <c:pt idx="623">
                  <c:v>-2.1710392000000001E-7</c:v>
                </c:pt>
                <c:pt idx="624">
                  <c:v>-2.1472292000000001E-7</c:v>
                </c:pt>
                <c:pt idx="625">
                  <c:v>-2.1472292000000001E-7</c:v>
                </c:pt>
                <c:pt idx="626">
                  <c:v>-2.1222719000000001E-7</c:v>
                </c:pt>
                <c:pt idx="627">
                  <c:v>-2.0959259000000001E-7</c:v>
                </c:pt>
                <c:pt idx="628">
                  <c:v>-2.0681911E-7</c:v>
                </c:pt>
                <c:pt idx="629">
                  <c:v>-2.0390674000000001E-7</c:v>
                </c:pt>
                <c:pt idx="630">
                  <c:v>-2.0390674000000001E-7</c:v>
                </c:pt>
                <c:pt idx="631">
                  <c:v>-2.009014E-7</c:v>
                </c:pt>
                <c:pt idx="632">
                  <c:v>-1.9778287E-7</c:v>
                </c:pt>
                <c:pt idx="633">
                  <c:v>-1.9455113E-7</c:v>
                </c:pt>
                <c:pt idx="634">
                  <c:v>-1.9120620000000001E-7</c:v>
                </c:pt>
                <c:pt idx="635">
                  <c:v>-1.9120620000000001E-7</c:v>
                </c:pt>
                <c:pt idx="636">
                  <c:v>-1.8779218000000001E-7</c:v>
                </c:pt>
                <c:pt idx="637">
                  <c:v>-1.8429714999999999E-7</c:v>
                </c:pt>
                <c:pt idx="638">
                  <c:v>-1.8072112999999999E-7</c:v>
                </c:pt>
                <c:pt idx="639">
                  <c:v>-1.7706411000000001E-7</c:v>
                </c:pt>
                <c:pt idx="640">
                  <c:v>-1.7706411000000001E-7</c:v>
                </c:pt>
                <c:pt idx="641">
                  <c:v>-1.7335921E-7</c:v>
                </c:pt>
                <c:pt idx="642">
                  <c:v>-1.6960861000000001E-7</c:v>
                </c:pt>
                <c:pt idx="643">
                  <c:v>-1.6581230000000001E-7</c:v>
                </c:pt>
                <c:pt idx="644">
                  <c:v>-1.6197028E-7</c:v>
                </c:pt>
                <c:pt idx="645">
                  <c:v>-1.6197028E-7</c:v>
                </c:pt>
                <c:pt idx="646">
                  <c:v>-1.5810598000000001E-7</c:v>
                </c:pt>
                <c:pt idx="647">
                  <c:v>-1.5423128999999999E-7</c:v>
                </c:pt>
                <c:pt idx="648">
                  <c:v>-1.5034621000000001E-7</c:v>
                </c:pt>
                <c:pt idx="649">
                  <c:v>-1.4645074E-7</c:v>
                </c:pt>
                <c:pt idx="650">
                  <c:v>-1.4645074E-7</c:v>
                </c:pt>
                <c:pt idx="651">
                  <c:v>-1.4256122000000001E-7</c:v>
                </c:pt>
                <c:pt idx="652">
                  <c:v>-1.3869519000000001E-7</c:v>
                </c:pt>
                <c:pt idx="653">
                  <c:v>-1.3485261000000001E-7</c:v>
                </c:pt>
                <c:pt idx="654">
                  <c:v>-1.3103353E-7</c:v>
                </c:pt>
                <c:pt idx="655">
                  <c:v>-1.3103353E-7</c:v>
                </c:pt>
                <c:pt idx="656">
                  <c:v>-1.2724678E-7</c:v>
                </c:pt>
                <c:pt idx="657">
                  <c:v>-1.235147E-7</c:v>
                </c:pt>
                <c:pt idx="658">
                  <c:v>-1.1983726999999999E-7</c:v>
                </c:pt>
                <c:pt idx="659">
                  <c:v>-1.162145E-7</c:v>
                </c:pt>
                <c:pt idx="660">
                  <c:v>-1.162145E-7</c:v>
                </c:pt>
                <c:pt idx="661">
                  <c:v>-1.12648E-7</c:v>
                </c:pt>
                <c:pt idx="662">
                  <c:v>-1.091613E-7</c:v>
                </c:pt>
                <c:pt idx="663">
                  <c:v>-1.0575438999999999E-7</c:v>
                </c:pt>
                <c:pt idx="664">
                  <c:v>-1.0242726999999999E-7</c:v>
                </c:pt>
                <c:pt idx="665">
                  <c:v>-1.0242726999999999E-7</c:v>
                </c:pt>
                <c:pt idx="666">
                  <c:v>-9.9178656E-8</c:v>
                </c:pt>
                <c:pt idx="667">
                  <c:v>-9.6029179999999997E-8</c:v>
                </c:pt>
                <c:pt idx="668">
                  <c:v>-9.2978844000000005E-8</c:v>
                </c:pt>
                <c:pt idx="669">
                  <c:v>-9.0027650000000005E-8</c:v>
                </c:pt>
                <c:pt idx="670">
                  <c:v>-9.0027650000000005E-8</c:v>
                </c:pt>
                <c:pt idx="671">
                  <c:v>-8.7168394999999994E-8</c:v>
                </c:pt>
                <c:pt idx="672">
                  <c:v>-8.4421636000000003E-8</c:v>
                </c:pt>
                <c:pt idx="673">
                  <c:v>-8.1787369999999995E-8</c:v>
                </c:pt>
                <c:pt idx="674">
                  <c:v>-7.9265603999999996E-8</c:v>
                </c:pt>
                <c:pt idx="675">
                  <c:v>-7.9265603999999996E-8</c:v>
                </c:pt>
                <c:pt idx="676">
                  <c:v>-7.6842525000000006E-8</c:v>
                </c:pt>
                <c:pt idx="677">
                  <c:v>-7.4538939999999997E-8</c:v>
                </c:pt>
                <c:pt idx="678">
                  <c:v>-7.235485E-8</c:v>
                </c:pt>
                <c:pt idx="679">
                  <c:v>-7.0290255000000001E-8</c:v>
                </c:pt>
                <c:pt idx="680">
                  <c:v>-7.0290255000000001E-8</c:v>
                </c:pt>
                <c:pt idx="681">
                  <c:v>-6.8326039999999999E-8</c:v>
                </c:pt>
                <c:pt idx="682">
                  <c:v>-6.648061E-8</c:v>
                </c:pt>
                <c:pt idx="683">
                  <c:v>-6.4753959999999999E-8</c:v>
                </c:pt>
                <c:pt idx="684">
                  <c:v>-6.3146110000000004E-8</c:v>
                </c:pt>
                <c:pt idx="685">
                  <c:v>-6.3146110000000004E-8</c:v>
                </c:pt>
                <c:pt idx="686">
                  <c:v>-6.1639380000000002E-8</c:v>
                </c:pt>
                <c:pt idx="687">
                  <c:v>-6.0244965E-8</c:v>
                </c:pt>
                <c:pt idx="688">
                  <c:v>-5.8962857999999998E-8</c:v>
                </c:pt>
                <c:pt idx="689">
                  <c:v>-5.7793062999999997E-8</c:v>
                </c:pt>
                <c:pt idx="690">
                  <c:v>-5.7793062999999997E-8</c:v>
                </c:pt>
                <c:pt idx="691">
                  <c:v>-5.6717703E-8</c:v>
                </c:pt>
                <c:pt idx="692">
                  <c:v>-5.5744510000000003E-8</c:v>
                </c:pt>
                <c:pt idx="693">
                  <c:v>-5.4873484999999997E-8</c:v>
                </c:pt>
                <c:pt idx="694">
                  <c:v>-5.4104625000000003E-8</c:v>
                </c:pt>
                <c:pt idx="695">
                  <c:v>-5.4104625000000003E-8</c:v>
                </c:pt>
                <c:pt idx="696">
                  <c:v>-5.3418386E-8</c:v>
                </c:pt>
                <c:pt idx="697">
                  <c:v>-5.2821175E-8</c:v>
                </c:pt>
                <c:pt idx="698">
                  <c:v>-5.2312989999999997E-8</c:v>
                </c:pt>
                <c:pt idx="699">
                  <c:v>-5.1893834999999998E-8</c:v>
                </c:pt>
                <c:pt idx="700">
                  <c:v>-5.1893834999999998E-8</c:v>
                </c:pt>
                <c:pt idx="701">
                  <c:v>-5.1542090000000001E-8</c:v>
                </c:pt>
                <c:pt idx="702">
                  <c:v>-5.1263352999999997E-8</c:v>
                </c:pt>
                <c:pt idx="703">
                  <c:v>-5.1057614999999999E-8</c:v>
                </c:pt>
                <c:pt idx="704">
                  <c:v>-5.0924882000000003E-8</c:v>
                </c:pt>
                <c:pt idx="705">
                  <c:v>-5.0924882000000003E-8</c:v>
                </c:pt>
                <c:pt idx="706">
                  <c:v>-5.0845904999999997E-8</c:v>
                </c:pt>
                <c:pt idx="707">
                  <c:v>-5.0821708000000003E-8</c:v>
                </c:pt>
                <c:pt idx="708">
                  <c:v>-5.0852293000000002E-8</c:v>
                </c:pt>
                <c:pt idx="709">
                  <c:v>-5.0937653999999998E-8</c:v>
                </c:pt>
                <c:pt idx="710">
                  <c:v>-5.0937653999999998E-8</c:v>
                </c:pt>
                <c:pt idx="711">
                  <c:v>-5.1061452000000002E-8</c:v>
                </c:pt>
                <c:pt idx="712">
                  <c:v>-5.1221586999999998E-8</c:v>
                </c:pt>
                <c:pt idx="713">
                  <c:v>-5.1418063000000001E-8</c:v>
                </c:pt>
                <c:pt idx="714">
                  <c:v>-5.1650875999999997E-8</c:v>
                </c:pt>
                <c:pt idx="715">
                  <c:v>-5.1650875999999997E-8</c:v>
                </c:pt>
                <c:pt idx="716">
                  <c:v>-5.1905097000000002E-8</c:v>
                </c:pt>
                <c:pt idx="717">
                  <c:v>-5.2177107000000002E-8</c:v>
                </c:pt>
                <c:pt idx="718">
                  <c:v>-5.2466905000000002E-8</c:v>
                </c:pt>
                <c:pt idx="719">
                  <c:v>-5.2774495999999999E-8</c:v>
                </c:pt>
                <c:pt idx="720">
                  <c:v>-5.2774495999999999E-8</c:v>
                </c:pt>
                <c:pt idx="721">
                  <c:v>-5.3088747999999999E-8</c:v>
                </c:pt>
                <c:pt idx="722">
                  <c:v>-5.3403490000000002E-8</c:v>
                </c:pt>
                <c:pt idx="723">
                  <c:v>-5.3718729999999999E-8</c:v>
                </c:pt>
                <c:pt idx="724">
                  <c:v>-5.403446E-8</c:v>
                </c:pt>
                <c:pt idx="725">
                  <c:v>-5.403446E-8</c:v>
                </c:pt>
                <c:pt idx="726">
                  <c:v>-5.434213E-8</c:v>
                </c:pt>
                <c:pt idx="727">
                  <c:v>-5.4634313000000002E-8</c:v>
                </c:pt>
                <c:pt idx="728">
                  <c:v>-5.4911009999999998E-8</c:v>
                </c:pt>
                <c:pt idx="729">
                  <c:v>-5.5172220000000003E-8</c:v>
                </c:pt>
                <c:pt idx="730">
                  <c:v>-5.5172220000000003E-8</c:v>
                </c:pt>
                <c:pt idx="731">
                  <c:v>-5.5413075000000002E-8</c:v>
                </c:pt>
                <c:pt idx="732">
                  <c:v>-5.5624852000000003E-8</c:v>
                </c:pt>
                <c:pt idx="733">
                  <c:v>-5.5807550000000001E-8</c:v>
                </c:pt>
                <c:pt idx="734">
                  <c:v>-5.5961173E-8</c:v>
                </c:pt>
                <c:pt idx="735">
                  <c:v>-5.5961173E-8</c:v>
                </c:pt>
                <c:pt idx="736">
                  <c:v>-5.6084644000000001E-8</c:v>
                </c:pt>
                <c:pt idx="737">
                  <c:v>-5.6167718E-8</c:v>
                </c:pt>
                <c:pt idx="738">
                  <c:v>-5.6210393000000001E-8</c:v>
                </c:pt>
                <c:pt idx="739">
                  <c:v>-5.6212670000000003E-8</c:v>
                </c:pt>
                <c:pt idx="740">
                  <c:v>-5.6212670000000003E-8</c:v>
                </c:pt>
                <c:pt idx="741">
                  <c:v>-5.6176940000000001E-8</c:v>
                </c:pt>
                <c:pt idx="742">
                  <c:v>-5.6092954000000003E-8</c:v>
                </c:pt>
                <c:pt idx="743">
                  <c:v>-5.5960710000000001E-8</c:v>
                </c:pt>
                <c:pt idx="744">
                  <c:v>-5.5780212000000002E-8</c:v>
                </c:pt>
                <c:pt idx="745">
                  <c:v>-5.5780212000000002E-8</c:v>
                </c:pt>
                <c:pt idx="746">
                  <c:v>-5.5557039999999999E-8</c:v>
                </c:pt>
                <c:pt idx="747">
                  <c:v>-5.5282181999999997E-8</c:v>
                </c:pt>
                <c:pt idx="748">
                  <c:v>-5.4955639999999997E-8</c:v>
                </c:pt>
                <c:pt idx="749">
                  <c:v>-5.4577402000000002E-8</c:v>
                </c:pt>
                <c:pt idx="750">
                  <c:v>-5.4577402000000002E-8</c:v>
                </c:pt>
                <c:pt idx="751">
                  <c:v>-5.4152994999999997E-8</c:v>
                </c:pt>
                <c:pt idx="752">
                  <c:v>-5.3677499999999999E-8</c:v>
                </c:pt>
                <c:pt idx="753">
                  <c:v>-5.3150917000000001E-8</c:v>
                </c:pt>
                <c:pt idx="754">
                  <c:v>-5.2573244999999999E-8</c:v>
                </c:pt>
                <c:pt idx="755">
                  <c:v>-5.2573244999999999E-8</c:v>
                </c:pt>
                <c:pt idx="756">
                  <c:v>-5.1951004999999998E-8</c:v>
                </c:pt>
                <c:pt idx="757">
                  <c:v>-5.1281347000000002E-8</c:v>
                </c:pt>
                <c:pt idx="758">
                  <c:v>-5.0564270000000002E-8</c:v>
                </c:pt>
                <c:pt idx="759">
                  <c:v>-4.9799784E-8</c:v>
                </c:pt>
                <c:pt idx="760">
                  <c:v>-4.9799784E-8</c:v>
                </c:pt>
                <c:pt idx="761">
                  <c:v>-4.8996018000000003E-8</c:v>
                </c:pt>
                <c:pt idx="762">
                  <c:v>-4.8151716000000002E-8</c:v>
                </c:pt>
                <c:pt idx="763">
                  <c:v>-4.7266877E-8</c:v>
                </c:pt>
                <c:pt idx="764">
                  <c:v>-4.6341497999999998E-8</c:v>
                </c:pt>
                <c:pt idx="765">
                  <c:v>-4.6341497999999998E-8</c:v>
                </c:pt>
                <c:pt idx="766">
                  <c:v>-4.5384964999999998E-8</c:v>
                </c:pt>
                <c:pt idx="767">
                  <c:v>-4.439761E-8</c:v>
                </c:pt>
                <c:pt idx="768">
                  <c:v>-4.3379423E-8</c:v>
                </c:pt>
                <c:pt idx="769">
                  <c:v>-4.2330412999999999E-8</c:v>
                </c:pt>
                <c:pt idx="770">
                  <c:v>-4.2330412999999999E-8</c:v>
                </c:pt>
                <c:pt idx="771">
                  <c:v>-4.1259112999999999E-8</c:v>
                </c:pt>
                <c:pt idx="772">
                  <c:v>-4.0168473000000001E-8</c:v>
                </c:pt>
                <c:pt idx="773">
                  <c:v>-3.9058490000000002E-8</c:v>
                </c:pt>
                <c:pt idx="774">
                  <c:v>-3.7929166000000002E-8</c:v>
                </c:pt>
                <c:pt idx="775">
                  <c:v>-3.7929166000000002E-8</c:v>
                </c:pt>
                <c:pt idx="776">
                  <c:v>-3.6787685999999997E-8</c:v>
                </c:pt>
                <c:pt idx="777">
                  <c:v>-3.5638660000000003E-8</c:v>
                </c:pt>
                <c:pt idx="778">
                  <c:v>-3.4482092E-8</c:v>
                </c:pt>
                <c:pt idx="779">
                  <c:v>-3.3317978000000001E-8</c:v>
                </c:pt>
                <c:pt idx="780">
                  <c:v>-3.3317978000000001E-8</c:v>
                </c:pt>
                <c:pt idx="781">
                  <c:v>-3.2152343000000002E-8</c:v>
                </c:pt>
                <c:pt idx="782">
                  <c:v>-3.0990673000000001E-8</c:v>
                </c:pt>
                <c:pt idx="783">
                  <c:v>-2.9832975000000002E-8</c:v>
                </c:pt>
                <c:pt idx="784">
                  <c:v>-2.8679241999999999E-8</c:v>
                </c:pt>
                <c:pt idx="785">
                  <c:v>-2.8679241999999999E-8</c:v>
                </c:pt>
                <c:pt idx="786">
                  <c:v>-2.7533713999999998E-8</c:v>
                </c:pt>
                <c:pt idx="787">
                  <c:v>-2.6402359999999999E-8</c:v>
                </c:pt>
                <c:pt idx="788">
                  <c:v>-2.5285175000000001E-8</c:v>
                </c:pt>
                <c:pt idx="789">
                  <c:v>-2.4182159999999999E-8</c:v>
                </c:pt>
                <c:pt idx="790">
                  <c:v>-2.4182159999999999E-8</c:v>
                </c:pt>
                <c:pt idx="791">
                  <c:v>-2.3095824000000001E-8</c:v>
                </c:pt>
                <c:pt idx="792">
                  <c:v>-2.2031730000000002E-8</c:v>
                </c:pt>
                <c:pt idx="793">
                  <c:v>-2.0989876999999999E-8</c:v>
                </c:pt>
                <c:pt idx="794">
                  <c:v>-1.9970264000000001E-8</c:v>
                </c:pt>
                <c:pt idx="795">
                  <c:v>-1.9970264000000001E-8</c:v>
                </c:pt>
                <c:pt idx="796">
                  <c:v>-1.8973708000000001E-8</c:v>
                </c:pt>
                <c:pt idx="797">
                  <c:v>-1.800514E-8</c:v>
                </c:pt>
                <c:pt idx="798">
                  <c:v>-1.7064563000000001E-8</c:v>
                </c:pt>
                <c:pt idx="799">
                  <c:v>-1.6151974E-8</c:v>
                </c:pt>
                <c:pt idx="800">
                  <c:v>-1.6151974E-8</c:v>
                </c:pt>
                <c:pt idx="801">
                  <c:v>-1.526651E-8</c:v>
                </c:pt>
                <c:pt idx="802">
                  <c:v>-1.4412235000000001E-8</c:v>
                </c:pt>
                <c:pt idx="803">
                  <c:v>-1.358915E-8</c:v>
                </c:pt>
                <c:pt idx="804">
                  <c:v>-1.2797257E-8</c:v>
                </c:pt>
                <c:pt idx="805">
                  <c:v>-1.2797257E-8</c:v>
                </c:pt>
                <c:pt idx="806">
                  <c:v>-1.2034175E-8</c:v>
                </c:pt>
                <c:pt idx="807">
                  <c:v>-1.1303143E-8</c:v>
                </c:pt>
                <c:pt idx="808">
                  <c:v>-1.0604162000000001E-8</c:v>
                </c:pt>
                <c:pt idx="809">
                  <c:v>-9.9372310000000008E-9</c:v>
                </c:pt>
                <c:pt idx="810">
                  <c:v>-9.9372310000000008E-9</c:v>
                </c:pt>
                <c:pt idx="811">
                  <c:v>-9.2989990000000008E-9</c:v>
                </c:pt>
                <c:pt idx="812">
                  <c:v>-8.6916259999999992E-9</c:v>
                </c:pt>
                <c:pt idx="813">
                  <c:v>-8.1151109999999992E-9</c:v>
                </c:pt>
                <c:pt idx="814">
                  <c:v>-7.5694535000000004E-9</c:v>
                </c:pt>
                <c:pt idx="815">
                  <c:v>-7.5694535000000004E-9</c:v>
                </c:pt>
                <c:pt idx="816">
                  <c:v>-7.0507240000000003E-9</c:v>
                </c:pt>
                <c:pt idx="817">
                  <c:v>-6.5602669999999996E-9</c:v>
                </c:pt>
                <c:pt idx="818">
                  <c:v>-6.0980830000000002E-9</c:v>
                </c:pt>
                <c:pt idx="819">
                  <c:v>-5.6641714000000003E-9</c:v>
                </c:pt>
                <c:pt idx="820">
                  <c:v>-5.6641714000000003E-9</c:v>
                </c:pt>
                <c:pt idx="821">
                  <c:v>-5.2542911999999996E-9</c:v>
                </c:pt>
                <c:pt idx="822">
                  <c:v>-4.8691264000000002E-9</c:v>
                </c:pt>
                <c:pt idx="823">
                  <c:v>-4.5086769999999996E-9</c:v>
                </c:pt>
                <c:pt idx="824">
                  <c:v>-4.1729432999999997E-9</c:v>
                </c:pt>
                <c:pt idx="825">
                  <c:v>-4.1729432999999997E-9</c:v>
                </c:pt>
                <c:pt idx="826">
                  <c:v>-3.8577550000000002E-9</c:v>
                </c:pt>
                <c:pt idx="827">
                  <c:v>-3.5633155999999999E-9</c:v>
                </c:pt>
                <c:pt idx="828">
                  <c:v>-3.2896245999999999E-9</c:v>
                </c:pt>
                <c:pt idx="829">
                  <c:v>-3.0366822000000002E-9</c:v>
                </c:pt>
                <c:pt idx="830">
                  <c:v>-3.0366822000000002E-9</c:v>
                </c:pt>
                <c:pt idx="831">
                  <c:v>-2.8005793E-9</c:v>
                </c:pt>
                <c:pt idx="832">
                  <c:v>-2.5812547999999998E-9</c:v>
                </c:pt>
                <c:pt idx="833">
                  <c:v>-2.3787088E-9</c:v>
                </c:pt>
                <c:pt idx="834">
                  <c:v>-2.1929412E-9</c:v>
                </c:pt>
                <c:pt idx="835">
                  <c:v>-2.1929412E-9</c:v>
                </c:pt>
                <c:pt idx="836">
                  <c:v>-2.0205062000000001E-9</c:v>
                </c:pt>
                <c:pt idx="837">
                  <c:v>-1.8611726999999999E-9</c:v>
                </c:pt>
                <c:pt idx="838">
                  <c:v>-1.7149404E-9</c:v>
                </c:pt>
                <c:pt idx="839">
                  <c:v>-1.5818095E-9</c:v>
                </c:pt>
                <c:pt idx="840">
                  <c:v>-1.5818095E-9</c:v>
                </c:pt>
                <c:pt idx="841">
                  <c:v>-1.4589088999999999E-9</c:v>
                </c:pt>
                <c:pt idx="842">
                  <c:v>-1.3459091999999999E-9</c:v>
                </c:pt>
                <c:pt idx="843">
                  <c:v>-1.2428103000000001E-9</c:v>
                </c:pt>
                <c:pt idx="844">
                  <c:v>-1.1496124000000001E-9</c:v>
                </c:pt>
                <c:pt idx="845">
                  <c:v>-1.1496124000000001E-9</c:v>
                </c:pt>
                <c:pt idx="846">
                  <c:v>-1.0639943000000001E-9</c:v>
                </c:pt>
                <c:pt idx="847">
                  <c:v>-9.856198000000001E-10</c:v>
                </c:pt>
                <c:pt idx="848">
                  <c:v>-9.1448875999999997E-10</c:v>
                </c:pt>
                <c:pt idx="849">
                  <c:v>-8.5060125999999997E-10</c:v>
                </c:pt>
                <c:pt idx="850">
                  <c:v>-8.5060125999999997E-10</c:v>
                </c:pt>
                <c:pt idx="851">
                  <c:v>-7.9214539999999998E-10</c:v>
                </c:pt>
                <c:pt idx="852">
                  <c:v>-7.3882055999999995E-10</c:v>
                </c:pt>
                <c:pt idx="853">
                  <c:v>-6.9062670000000001E-10</c:v>
                </c:pt>
                <c:pt idx="854">
                  <c:v>-6.4756389999999999E-10</c:v>
                </c:pt>
                <c:pt idx="855">
                  <c:v>-6.4756389999999999E-10</c:v>
                </c:pt>
                <c:pt idx="856">
                  <c:v>-6.0826620000000004E-10</c:v>
                </c:pt>
                <c:pt idx="857">
                  <c:v>-5.7248783000000001E-10</c:v>
                </c:pt>
                <c:pt idx="858">
                  <c:v>-5.4022864000000005E-10</c:v>
                </c:pt>
                <c:pt idx="859">
                  <c:v>-5.1148862999999995E-10</c:v>
                </c:pt>
                <c:pt idx="860">
                  <c:v>-5.1148862999999995E-10</c:v>
                </c:pt>
                <c:pt idx="861">
                  <c:v>-4.8527525999999998E-10</c:v>
                </c:pt>
                <c:pt idx="862">
                  <c:v>-4.6139192000000002E-10</c:v>
                </c:pt>
                <c:pt idx="863">
                  <c:v>-4.3983857999999998E-10</c:v>
                </c:pt>
                <c:pt idx="864">
                  <c:v>-4.2061523999999998E-10</c:v>
                </c:pt>
                <c:pt idx="865">
                  <c:v>-4.2061523999999998E-10</c:v>
                </c:pt>
                <c:pt idx="866">
                  <c:v>-4.0302075999999999E-10</c:v>
                </c:pt>
                <c:pt idx="867">
                  <c:v>-3.8690615000000002E-10</c:v>
                </c:pt>
                <c:pt idx="868">
                  <c:v>-3.7227145999999999E-10</c:v>
                </c:pt>
                <c:pt idx="869">
                  <c:v>-3.5911665000000001E-10</c:v>
                </c:pt>
                <c:pt idx="870">
                  <c:v>-3.5911665000000001E-10</c:v>
                </c:pt>
                <c:pt idx="871">
                  <c:v>-3.4696280000000002E-10</c:v>
                </c:pt>
                <c:pt idx="872">
                  <c:v>-3.3570151999999999E-10</c:v>
                </c:pt>
                <c:pt idx="873">
                  <c:v>-3.2533280000000002E-10</c:v>
                </c:pt>
                <c:pt idx="874">
                  <c:v>-3.1585662000000002E-10</c:v>
                </c:pt>
                <c:pt idx="875">
                  <c:v>-3.1585662000000002E-10</c:v>
                </c:pt>
                <c:pt idx="876">
                  <c:v>-3.069589E-10</c:v>
                </c:pt>
                <c:pt idx="877">
                  <c:v>-2.9856456E-10</c:v>
                </c:pt>
                <c:pt idx="878">
                  <c:v>-2.906736E-10</c:v>
                </c:pt>
                <c:pt idx="879">
                  <c:v>-2.8328603000000001E-10</c:v>
                </c:pt>
                <c:pt idx="880">
                  <c:v>-2.8328603000000001E-10</c:v>
                </c:pt>
                <c:pt idx="881">
                  <c:v>-2.7620252999999999E-10</c:v>
                </c:pt>
                <c:pt idx="882">
                  <c:v>-2.6937436000000001E-10</c:v>
                </c:pt>
                <c:pt idx="883">
                  <c:v>-2.6280150000000003E-10</c:v>
                </c:pt>
                <c:pt idx="884">
                  <c:v>-2.5648396999999998E-10</c:v>
                </c:pt>
                <c:pt idx="885">
                  <c:v>-2.5648396999999998E-10</c:v>
                </c:pt>
                <c:pt idx="886">
                  <c:v>-2.5030317000000001E-10</c:v>
                </c:pt>
                <c:pt idx="887">
                  <c:v>-2.4423129999999999E-10</c:v>
                </c:pt>
                <c:pt idx="888">
                  <c:v>-2.3826832000000001E-10</c:v>
                </c:pt>
                <c:pt idx="889">
                  <c:v>-2.3241427999999999E-10</c:v>
                </c:pt>
                <c:pt idx="890">
                  <c:v>-2.3241427999999999E-10</c:v>
                </c:pt>
                <c:pt idx="891">
                  <c:v>-2.2660528E-10</c:v>
                </c:pt>
                <c:pt idx="892">
                  <c:v>-2.2083050000000001E-10</c:v>
                </c:pt>
                <c:pt idx="893">
                  <c:v>-2.1508994999999999E-10</c:v>
                </c:pt>
                <c:pt idx="894">
                  <c:v>-2.0938362E-10</c:v>
                </c:pt>
                <c:pt idx="895">
                  <c:v>-2.0938362E-10</c:v>
                </c:pt>
                <c:pt idx="896">
                  <c:v>-2.0368320999999999E-10</c:v>
                </c:pt>
                <c:pt idx="897">
                  <c:v>-1.9799073E-10</c:v>
                </c:pt>
                <c:pt idx="898">
                  <c:v>-1.9230620000000001E-10</c:v>
                </c:pt>
                <c:pt idx="899">
                  <c:v>-1.8662960000000001E-10</c:v>
                </c:pt>
                <c:pt idx="900">
                  <c:v>-1.8662960000000001E-10</c:v>
                </c:pt>
                <c:pt idx="901">
                  <c:v>-1.8095404000000001E-10</c:v>
                </c:pt>
                <c:pt idx="902">
                  <c:v>-1.7529099000000001E-10</c:v>
                </c:pt>
                <c:pt idx="903">
                  <c:v>-1.6964043E-10</c:v>
                </c:pt>
                <c:pt idx="904">
                  <c:v>-1.6400238000000001E-10</c:v>
                </c:pt>
                <c:pt idx="905">
                  <c:v>-1.6400238000000001E-10</c:v>
                </c:pt>
                <c:pt idx="906">
                  <c:v>-1.5838170999999999E-10</c:v>
                </c:pt>
                <c:pt idx="907">
                  <c:v>-1.5279591000000001E-10</c:v>
                </c:pt>
                <c:pt idx="908">
                  <c:v>-1.4724498000000001E-10</c:v>
                </c:pt>
                <c:pt idx="909">
                  <c:v>-1.4172889E-10</c:v>
                </c:pt>
                <c:pt idx="910">
                  <c:v>-1.4172889E-10</c:v>
                </c:pt>
                <c:pt idx="911">
                  <c:v>-1.3625696000000001E-10</c:v>
                </c:pt>
                <c:pt idx="912">
                  <c:v>-1.3084990000000001E-10</c:v>
                </c:pt>
                <c:pt idx="913">
                  <c:v>-1.2550769000000001E-10</c:v>
                </c:pt>
                <c:pt idx="914">
                  <c:v>-1.2023033E-10</c:v>
                </c:pt>
                <c:pt idx="915">
                  <c:v>-1.2023033E-10</c:v>
                </c:pt>
                <c:pt idx="916">
                  <c:v>-1.1502643E-10</c:v>
                </c:pt>
                <c:pt idx="917">
                  <c:v>-1.09917554E-10</c:v>
                </c:pt>
                <c:pt idx="918">
                  <c:v>-1.049037E-10</c:v>
                </c:pt>
                <c:pt idx="919">
                  <c:v>-9.9984860000000001E-11</c:v>
                </c:pt>
                <c:pt idx="920">
                  <c:v>-9.9984860000000001E-11</c:v>
                </c:pt>
                <c:pt idx="921">
                  <c:v>-9.5165799999999998E-11</c:v>
                </c:pt>
                <c:pt idx="922">
                  <c:v>-9.0466850000000003E-11</c:v>
                </c:pt>
                <c:pt idx="923">
                  <c:v>-8.5888005000000005E-11</c:v>
                </c:pt>
                <c:pt idx="924">
                  <c:v>-8.1429270000000002E-11</c:v>
                </c:pt>
                <c:pt idx="925">
                  <c:v>-8.1429270000000002E-11</c:v>
                </c:pt>
                <c:pt idx="926">
                  <c:v>-7.7090180000000003E-11</c:v>
                </c:pt>
                <c:pt idx="927">
                  <c:v>-7.2888244000000001E-11</c:v>
                </c:pt>
                <c:pt idx="928">
                  <c:v>-6.8823470000000001E-11</c:v>
                </c:pt>
                <c:pt idx="929">
                  <c:v>-6.4895849999999999E-11</c:v>
                </c:pt>
                <c:pt idx="930">
                  <c:v>-6.4895849999999999E-11</c:v>
                </c:pt>
                <c:pt idx="931">
                  <c:v>-6.1099369999999999E-11</c:v>
                </c:pt>
                <c:pt idx="932">
                  <c:v>-5.7447700000000003E-11</c:v>
                </c:pt>
                <c:pt idx="933">
                  <c:v>-5.3940834E-11</c:v>
                </c:pt>
                <c:pt idx="934">
                  <c:v>-5.0578783999999997E-11</c:v>
                </c:pt>
                <c:pt idx="935">
                  <c:v>-5.0578783999999997E-11</c:v>
                </c:pt>
                <c:pt idx="936">
                  <c:v>-4.7351408000000002E-11</c:v>
                </c:pt>
                <c:pt idx="937">
                  <c:v>-4.4267734999999997E-11</c:v>
                </c:pt>
                <c:pt idx="938">
                  <c:v>-4.1327775000000003E-11</c:v>
                </c:pt>
                <c:pt idx="939">
                  <c:v>-3.8531517999999999E-11</c:v>
                </c:pt>
                <c:pt idx="940">
                  <c:v>-3.8531517999999999E-11</c:v>
                </c:pt>
                <c:pt idx="941">
                  <c:v>-3.5865110000000002E-11</c:v>
                </c:pt>
                <c:pt idx="942">
                  <c:v>-3.333407E-11</c:v>
                </c:pt>
                <c:pt idx="943">
                  <c:v>-3.0938399999999999E-11</c:v>
                </c:pt>
                <c:pt idx="944">
                  <c:v>-2.8678096000000001E-11</c:v>
                </c:pt>
                <c:pt idx="945">
                  <c:v>-2.8678096000000001E-11</c:v>
                </c:pt>
                <c:pt idx="946">
                  <c:v>-2.6537118E-11</c:v>
                </c:pt>
                <c:pt idx="947">
                  <c:v>-2.4517882999999999E-11</c:v>
                </c:pt>
                <c:pt idx="948">
                  <c:v>-2.2620392999999999E-11</c:v>
                </c:pt>
                <c:pt idx="949">
                  <c:v>-2.0844647E-11</c:v>
                </c:pt>
                <c:pt idx="950">
                  <c:v>-2.0844647E-11</c:v>
                </c:pt>
                <c:pt idx="951">
                  <c:v>-1.9172840000000001E-11</c:v>
                </c:pt>
                <c:pt idx="952">
                  <c:v>-1.760594E-11</c:v>
                </c:pt>
                <c:pt idx="953">
                  <c:v>-1.6143946999999999E-11</c:v>
                </c:pt>
                <c:pt idx="954">
                  <c:v>-1.4786863E-11</c:v>
                </c:pt>
                <c:pt idx="955">
                  <c:v>-1.4786863E-11</c:v>
                </c:pt>
                <c:pt idx="956">
                  <c:v>-1.3517502E-11</c:v>
                </c:pt>
                <c:pt idx="957">
                  <c:v>-1.2334908E-11</c:v>
                </c:pt>
                <c:pt idx="958">
                  <c:v>-1.1239079E-11</c:v>
                </c:pt>
                <c:pt idx="959">
                  <c:v>-1.0230017E-11</c:v>
                </c:pt>
                <c:pt idx="960">
                  <c:v>-1.0230017E-11</c:v>
                </c:pt>
                <c:pt idx="961">
                  <c:v>-9.2914839999999998E-12</c:v>
                </c:pt>
                <c:pt idx="962">
                  <c:v>-8.42225E-12</c:v>
                </c:pt>
                <c:pt idx="963">
                  <c:v>-7.6223129999999994E-12</c:v>
                </c:pt>
                <c:pt idx="964">
                  <c:v>-6.8916746999999997E-12</c:v>
                </c:pt>
                <c:pt idx="965">
                  <c:v>-6.8916746999999997E-12</c:v>
                </c:pt>
                <c:pt idx="966">
                  <c:v>-6.2162697E-12</c:v>
                </c:pt>
                <c:pt idx="967">
                  <c:v>-5.5942125999999997E-12</c:v>
                </c:pt>
                <c:pt idx="968">
                  <c:v>-5.0255034999999999E-12</c:v>
                </c:pt>
                <c:pt idx="969">
                  <c:v>-4.5101422999999997E-12</c:v>
                </c:pt>
                <c:pt idx="970">
                  <c:v>-4.5101422999999997E-12</c:v>
                </c:pt>
                <c:pt idx="971">
                  <c:v>-4.0364027E-12</c:v>
                </c:pt>
                <c:pt idx="972">
                  <c:v>-3.6024684E-12</c:v>
                </c:pt>
                <c:pt idx="973">
                  <c:v>-3.2083392E-12</c:v>
                </c:pt>
                <c:pt idx="974">
                  <c:v>-2.8540154000000002E-12</c:v>
                </c:pt>
                <c:pt idx="975">
                  <c:v>-2.8540154000000002E-12</c:v>
                </c:pt>
                <c:pt idx="976">
                  <c:v>-2.5301176E-12</c:v>
                </c:pt>
                <c:pt idx="977">
                  <c:v>-2.2348614E-12</c:v>
                </c:pt>
                <c:pt idx="978">
                  <c:v>-1.9682470000000001E-12</c:v>
                </c:pt>
                <c:pt idx="979">
                  <c:v>-1.7302745E-12</c:v>
                </c:pt>
                <c:pt idx="980">
                  <c:v>-1.7302745E-12</c:v>
                </c:pt>
                <c:pt idx="981">
                  <c:v>-1.5136582E-12</c:v>
                </c:pt>
                <c:pt idx="982">
                  <c:v>-1.3169907E-12</c:v>
                </c:pt>
                <c:pt idx="983">
                  <c:v>-1.1402719E-12</c:v>
                </c:pt>
                <c:pt idx="984">
                  <c:v>-9.8350180000000003E-13</c:v>
                </c:pt>
                <c:pt idx="985">
                  <c:v>-9.8350180000000003E-13</c:v>
                </c:pt>
                <c:pt idx="986">
                  <c:v>-8.4127989999999997E-13</c:v>
                </c:pt>
                <c:pt idx="987">
                  <c:v>-7.1250280000000004E-13</c:v>
                </c:pt>
                <c:pt idx="988">
                  <c:v>-5.9717053000000001E-13</c:v>
                </c:pt>
                <c:pt idx="989">
                  <c:v>-4.9528307E-13</c:v>
                </c:pt>
                <c:pt idx="990">
                  <c:v>-4.9528307E-13</c:v>
                </c:pt>
                <c:pt idx="991">
                  <c:v>-4.029958E-13</c:v>
                </c:pt>
                <c:pt idx="992">
                  <c:v>-3.1952064000000002E-13</c:v>
                </c:pt>
                <c:pt idx="993">
                  <c:v>-2.4485752000000002E-13</c:v>
                </c:pt>
                <c:pt idx="994">
                  <c:v>-1.7900647E-13</c:v>
                </c:pt>
                <c:pt idx="995">
                  <c:v>-1.7900647E-13</c:v>
                </c:pt>
                <c:pt idx="996">
                  <c:v>-1.1932349999999999E-13</c:v>
                </c:pt>
                <c:pt idx="997">
                  <c:v>-6.5245480000000006E-14</c:v>
                </c:pt>
                <c:pt idx="998">
                  <c:v>-1.6772389E-14</c:v>
                </c:pt>
                <c:pt idx="999">
                  <c:v>2.6095754000000001E-14</c:v>
                </c:pt>
                <c:pt idx="1000">
                  <c:v>2.6095754000000001E-14</c:v>
                </c:pt>
                <c:pt idx="1001">
                  <c:v>6.5117344999999996E-14</c:v>
                </c:pt>
                <c:pt idx="1002">
                  <c:v>1.0063988E-13</c:v>
                </c:pt>
                <c:pt idx="1003">
                  <c:v>1.3266337E-13</c:v>
                </c:pt>
                <c:pt idx="1004">
                  <c:v>1.6118780000000001E-13</c:v>
                </c:pt>
                <c:pt idx="1005">
                  <c:v>1.6118780000000001E-13</c:v>
                </c:pt>
                <c:pt idx="1006">
                  <c:v>1.8735161E-13</c:v>
                </c:pt>
                <c:pt idx="1007">
                  <c:v>2.1136176999999999E-13</c:v>
                </c:pt>
                <c:pt idx="1008">
                  <c:v>2.3321830000000002E-13</c:v>
                </c:pt>
                <c:pt idx="1009">
                  <c:v>2.5292119999999998E-13</c:v>
                </c:pt>
                <c:pt idx="1010">
                  <c:v>2.5292119999999998E-13</c:v>
                </c:pt>
                <c:pt idx="1011">
                  <c:v>2.7116817999999999E-13</c:v>
                </c:pt>
                <c:pt idx="1012">
                  <c:v>2.8806237999999999E-13</c:v>
                </c:pt>
                <c:pt idx="1013">
                  <c:v>3.0360377E-13</c:v>
                </c:pt>
                <c:pt idx="1014">
                  <c:v>3.1779237000000002E-13</c:v>
                </c:pt>
                <c:pt idx="1015">
                  <c:v>3.1779237000000002E-13</c:v>
                </c:pt>
                <c:pt idx="1016">
                  <c:v>3.3104406000000002E-13</c:v>
                </c:pt>
                <c:pt idx="1017">
                  <c:v>3.4338921999999998E-13</c:v>
                </c:pt>
                <c:pt idx="1018">
                  <c:v>3.5482781999999998E-13</c:v>
                </c:pt>
                <c:pt idx="1019">
                  <c:v>3.6535987000000001E-13</c:v>
                </c:pt>
                <c:pt idx="1020">
                  <c:v>3.6535987000000001E-13</c:v>
                </c:pt>
                <c:pt idx="1021">
                  <c:v>3.7522110000000002E-13</c:v>
                </c:pt>
                <c:pt idx="1022">
                  <c:v>3.8439790000000001E-13</c:v>
                </c:pt>
                <c:pt idx="1023">
                  <c:v>3.9289025999999998E-13</c:v>
                </c:pt>
                <c:pt idx="1024">
                  <c:v>4.0069820000000002E-13</c:v>
                </c:pt>
                <c:pt idx="1025">
                  <c:v>4.0069820000000002E-13</c:v>
                </c:pt>
                <c:pt idx="1026">
                  <c:v>4.0795339999999999E-13</c:v>
                </c:pt>
                <c:pt idx="1027">
                  <c:v>4.1461694000000003E-13</c:v>
                </c:pt>
                <c:pt idx="1028">
                  <c:v>4.2068880000000001E-13</c:v>
                </c:pt>
                <c:pt idx="1029">
                  <c:v>4.2616897000000001E-13</c:v>
                </c:pt>
                <c:pt idx="1030">
                  <c:v>4.2616897000000001E-13</c:v>
                </c:pt>
                <c:pt idx="1031">
                  <c:v>4.3113650000000002E-13</c:v>
                </c:pt>
                <c:pt idx="1032">
                  <c:v>4.3553843000000002E-13</c:v>
                </c:pt>
                <c:pt idx="1033">
                  <c:v>4.3937485E-13</c:v>
                </c:pt>
                <c:pt idx="1034">
                  <c:v>4.4264569999999998E-13</c:v>
                </c:pt>
                <c:pt idx="1035">
                  <c:v>4.4264569999999998E-13</c:v>
                </c:pt>
                <c:pt idx="1036">
                  <c:v>4.4540469999999999E-13</c:v>
                </c:pt>
                <c:pt idx="1037">
                  <c:v>4.4760254E-13</c:v>
                </c:pt>
                <c:pt idx="1038">
                  <c:v>4.4923927999999999E-13</c:v>
                </c:pt>
                <c:pt idx="1039">
                  <c:v>4.5031489999999998E-13</c:v>
                </c:pt>
                <c:pt idx="1040">
                  <c:v>4.5031489999999998E-13</c:v>
                </c:pt>
                <c:pt idx="1041">
                  <c:v>4.5087900000000002E-13</c:v>
                </c:pt>
                <c:pt idx="1042">
                  <c:v>4.5089090000000003E-13</c:v>
                </c:pt>
                <c:pt idx="1043">
                  <c:v>4.5035059999999999E-13</c:v>
                </c:pt>
                <c:pt idx="1044">
                  <c:v>4.4925811999999998E-13</c:v>
                </c:pt>
                <c:pt idx="1045">
                  <c:v>4.4925811999999998E-13</c:v>
                </c:pt>
                <c:pt idx="1046">
                  <c:v>4.4766563999999998E-13</c:v>
                </c:pt>
                <c:pt idx="1047">
                  <c:v>4.455493E-13</c:v>
                </c:pt>
                <c:pt idx="1048">
                  <c:v>4.4290907999999999E-13</c:v>
                </c:pt>
                <c:pt idx="1049">
                  <c:v>4.3974500000000001E-13</c:v>
                </c:pt>
                <c:pt idx="1050">
                  <c:v>4.3974500000000001E-13</c:v>
                </c:pt>
                <c:pt idx="1051">
                  <c:v>4.3612095000000001E-13</c:v>
                </c:pt>
                <c:pt idx="1052">
                  <c:v>4.320261E-13</c:v>
                </c:pt>
                <c:pt idx="1053">
                  <c:v>4.2746044999999999E-13</c:v>
                </c:pt>
                <c:pt idx="1054">
                  <c:v>4.2242400000000002E-13</c:v>
                </c:pt>
                <c:pt idx="1055">
                  <c:v>4.2242400000000002E-13</c:v>
                </c:pt>
                <c:pt idx="1056">
                  <c:v>4.1698654000000002E-13</c:v>
                </c:pt>
                <c:pt idx="1057">
                  <c:v>4.1115700000000002E-13</c:v>
                </c:pt>
                <c:pt idx="1058">
                  <c:v>4.0493540000000001E-13</c:v>
                </c:pt>
                <c:pt idx="1059">
                  <c:v>3.9832172999999999E-13</c:v>
                </c:pt>
                <c:pt idx="1060">
                  <c:v>3.9832172999999999E-13</c:v>
                </c:pt>
                <c:pt idx="1061">
                  <c:v>3.9139089999999998E-13</c:v>
                </c:pt>
                <c:pt idx="1062">
                  <c:v>3.8416457000000002E-13</c:v>
                </c:pt>
                <c:pt idx="1063">
                  <c:v>3.7664265000000001E-13</c:v>
                </c:pt>
                <c:pt idx="1064">
                  <c:v>3.6882514E-13</c:v>
                </c:pt>
                <c:pt idx="1065">
                  <c:v>3.6882514E-13</c:v>
                </c:pt>
                <c:pt idx="1066">
                  <c:v>3.6078546000000001E-13</c:v>
                </c:pt>
                <c:pt idx="1067">
                  <c:v>3.5255888000000001E-13</c:v>
                </c:pt>
                <c:pt idx="1068">
                  <c:v>3.4414537000000002E-13</c:v>
                </c:pt>
                <c:pt idx="1069">
                  <c:v>3.3554500000000001E-13</c:v>
                </c:pt>
                <c:pt idx="1070">
                  <c:v>3.3554500000000001E-13</c:v>
                </c:pt>
                <c:pt idx="1071">
                  <c:v>3.2682449999999999E-13</c:v>
                </c:pt>
                <c:pt idx="1072">
                  <c:v>3.1802595999999998E-13</c:v>
                </c:pt>
                <c:pt idx="1073">
                  <c:v>3.0914937999999999E-13</c:v>
                </c:pt>
                <c:pt idx="1074">
                  <c:v>3.0019473999999999E-13</c:v>
                </c:pt>
                <c:pt idx="1075">
                  <c:v>3.0019473999999999E-13</c:v>
                </c:pt>
                <c:pt idx="1076">
                  <c:v>2.9121960000000002E-13</c:v>
                </c:pt>
                <c:pt idx="1077">
                  <c:v>2.8226920000000001E-13</c:v>
                </c:pt>
                <c:pt idx="1078">
                  <c:v>2.7334347000000002E-13</c:v>
                </c:pt>
                <c:pt idx="1079">
                  <c:v>2.6444247E-13</c:v>
                </c:pt>
                <c:pt idx="1080">
                  <c:v>2.6444247E-13</c:v>
                </c:pt>
                <c:pt idx="1081">
                  <c:v>2.5560987999999998E-13</c:v>
                </c:pt>
                <c:pt idx="1082">
                  <c:v>2.4689102000000001E-13</c:v>
                </c:pt>
                <c:pt idx="1083">
                  <c:v>2.3828589999999999E-13</c:v>
                </c:pt>
                <c:pt idx="1084">
                  <c:v>2.2979456000000001E-13</c:v>
                </c:pt>
                <c:pt idx="1085">
                  <c:v>2.2979456000000001E-13</c:v>
                </c:pt>
                <c:pt idx="1086">
                  <c:v>2.2144629999999999E-13</c:v>
                </c:pt>
                <c:pt idx="1087">
                  <c:v>2.132835E-13</c:v>
                </c:pt>
                <c:pt idx="1088">
                  <c:v>2.0530615000000001E-13</c:v>
                </c:pt>
                <c:pt idx="1089">
                  <c:v>1.9751426E-13</c:v>
                </c:pt>
                <c:pt idx="1090">
                  <c:v>1.9751426E-13</c:v>
                </c:pt>
                <c:pt idx="1091">
                  <c:v>1.8992100000000001E-13</c:v>
                </c:pt>
                <c:pt idx="1092">
                  <c:v>1.8256478999999999E-13</c:v>
                </c:pt>
                <c:pt idx="1093">
                  <c:v>1.7544566E-13</c:v>
                </c:pt>
                <c:pt idx="1094">
                  <c:v>1.685636E-13</c:v>
                </c:pt>
                <c:pt idx="1095">
                  <c:v>1.685636E-13</c:v>
                </c:pt>
                <c:pt idx="1096">
                  <c:v>1.6191879000000001E-13</c:v>
                </c:pt>
                <c:pt idx="1097">
                  <c:v>1.5554337E-13</c:v>
                </c:pt>
                <c:pt idx="1098">
                  <c:v>1.4943735999999999E-13</c:v>
                </c:pt>
                <c:pt idx="1099">
                  <c:v>1.4360076E-13</c:v>
                </c:pt>
                <c:pt idx="1100">
                  <c:v>1.4360076E-13</c:v>
                </c:pt>
                <c:pt idx="1101">
                  <c:v>1.3802129999999999E-13</c:v>
                </c:pt>
                <c:pt idx="1102">
                  <c:v>1.3272695000000001E-13</c:v>
                </c:pt>
                <c:pt idx="1103">
                  <c:v>1.2771771000000001E-13</c:v>
                </c:pt>
                <c:pt idx="1104">
                  <c:v>1.229936E-13</c:v>
                </c:pt>
                <c:pt idx="1105">
                  <c:v>1.229936E-13</c:v>
                </c:pt>
                <c:pt idx="1106">
                  <c:v>1.185355E-13</c:v>
                </c:pt>
                <c:pt idx="1107">
                  <c:v>1.1436593000000001E-13</c:v>
                </c:pt>
                <c:pt idx="1108">
                  <c:v>1.1048491E-13</c:v>
                </c:pt>
                <c:pt idx="1109">
                  <c:v>1.0689243E-13</c:v>
                </c:pt>
                <c:pt idx="1110">
                  <c:v>1.0689243E-13</c:v>
                </c:pt>
                <c:pt idx="1111">
                  <c:v>1.0356130399999999E-13</c:v>
                </c:pt>
                <c:pt idx="1112">
                  <c:v>1.0051311E-13</c:v>
                </c:pt>
                <c:pt idx="1113">
                  <c:v>9.7747839999999998E-14</c:v>
                </c:pt>
                <c:pt idx="1114">
                  <c:v>9.5265489999999999E-14</c:v>
                </c:pt>
                <c:pt idx="1115">
                  <c:v>9.5265489999999999E-14</c:v>
                </c:pt>
                <c:pt idx="1116">
                  <c:v>9.3036620000000003E-14</c:v>
                </c:pt>
                <c:pt idx="1117">
                  <c:v>9.1078720000000005E-14</c:v>
                </c:pt>
                <c:pt idx="1118">
                  <c:v>8.9391804999999995E-14</c:v>
                </c:pt>
                <c:pt idx="1119">
                  <c:v>8.7975863999999995E-14</c:v>
                </c:pt>
                <c:pt idx="1120">
                  <c:v>8.7975863999999995E-14</c:v>
                </c:pt>
                <c:pt idx="1121">
                  <c:v>8.6799944999999997E-14</c:v>
                </c:pt>
                <c:pt idx="1122">
                  <c:v>8.5879904999999994E-14</c:v>
                </c:pt>
                <c:pt idx="1123">
                  <c:v>8.5215730000000001E-14</c:v>
                </c:pt>
                <c:pt idx="1124">
                  <c:v>8.4807426000000003E-14</c:v>
                </c:pt>
                <c:pt idx="1125">
                  <c:v>8.4807426000000003E-14</c:v>
                </c:pt>
                <c:pt idx="1126">
                  <c:v>8.4625339999999995E-14</c:v>
                </c:pt>
                <c:pt idx="1127">
                  <c:v>8.4682146000000004E-14</c:v>
                </c:pt>
                <c:pt idx="1128">
                  <c:v>8.4977829999999994E-14</c:v>
                </c:pt>
                <c:pt idx="1129">
                  <c:v>8.5512400000000003E-14</c:v>
                </c:pt>
                <c:pt idx="1130">
                  <c:v>8.5512400000000003E-14</c:v>
                </c:pt>
                <c:pt idx="1131">
                  <c:v>8.6255590000000002E-14</c:v>
                </c:pt>
                <c:pt idx="1132">
                  <c:v>8.7218834000000001E-14</c:v>
                </c:pt>
                <c:pt idx="1133">
                  <c:v>8.8402145000000006E-14</c:v>
                </c:pt>
                <c:pt idx="1134">
                  <c:v>8.9805519999999997E-14</c:v>
                </c:pt>
                <c:pt idx="1135">
                  <c:v>8.9805519999999997E-14</c:v>
                </c:pt>
                <c:pt idx="1136">
                  <c:v>9.1399779999999996E-14</c:v>
                </c:pt>
                <c:pt idx="1137">
                  <c:v>9.3191910000000002E-14</c:v>
                </c:pt>
                <c:pt idx="1138">
                  <c:v>9.5181910000000001E-14</c:v>
                </c:pt>
                <c:pt idx="1139">
                  <c:v>9.7369785E-14</c:v>
                </c:pt>
                <c:pt idx="1140">
                  <c:v>9.7369785E-14</c:v>
                </c:pt>
                <c:pt idx="1141">
                  <c:v>9.9725336000000002E-14</c:v>
                </c:pt>
                <c:pt idx="1142">
                  <c:v>1.0225188E-13</c:v>
                </c:pt>
                <c:pt idx="1143">
                  <c:v>1.0494941E-13</c:v>
                </c:pt>
                <c:pt idx="1144">
                  <c:v>1.0781792E-13</c:v>
                </c:pt>
                <c:pt idx="1145">
                  <c:v>1.0781792E-13</c:v>
                </c:pt>
                <c:pt idx="1146">
                  <c:v>1.10827004E-13</c:v>
                </c:pt>
                <c:pt idx="1147">
                  <c:v>1.139729E-13</c:v>
                </c:pt>
                <c:pt idx="1148">
                  <c:v>1.1725560999999999E-13</c:v>
                </c:pt>
                <c:pt idx="1149">
                  <c:v>1.2067513999999999E-13</c:v>
                </c:pt>
                <c:pt idx="1150">
                  <c:v>1.2067513999999999E-13</c:v>
                </c:pt>
                <c:pt idx="1151">
                  <c:v>1.2420130999999999E-13</c:v>
                </c:pt>
                <c:pt idx="1152">
                  <c:v>1.2782212E-13</c:v>
                </c:pt>
                <c:pt idx="1153">
                  <c:v>1.3153756E-13</c:v>
                </c:pt>
                <c:pt idx="1154">
                  <c:v>1.3534765000000001E-13</c:v>
                </c:pt>
                <c:pt idx="1155">
                  <c:v>1.3534765000000001E-13</c:v>
                </c:pt>
                <c:pt idx="1156">
                  <c:v>1.3922205000000001E-13</c:v>
                </c:pt>
                <c:pt idx="1157">
                  <c:v>1.4314065000000001E-13</c:v>
                </c:pt>
                <c:pt idx="1158">
                  <c:v>1.471035E-13</c:v>
                </c:pt>
                <c:pt idx="1159">
                  <c:v>1.5111054E-13</c:v>
                </c:pt>
                <c:pt idx="1160">
                  <c:v>1.5111054E-13</c:v>
                </c:pt>
                <c:pt idx="1161">
                  <c:v>1.5513239E-13</c:v>
                </c:pt>
                <c:pt idx="1162">
                  <c:v>1.5914123000000001E-13</c:v>
                </c:pt>
                <c:pt idx="1163">
                  <c:v>1.6313704E-13</c:v>
                </c:pt>
                <c:pt idx="1164">
                  <c:v>1.6711984E-13</c:v>
                </c:pt>
                <c:pt idx="1165">
                  <c:v>1.6711984E-13</c:v>
                </c:pt>
                <c:pt idx="1166">
                  <c:v>1.7106257000000001E-13</c:v>
                </c:pt>
                <c:pt idx="1167">
                  <c:v>1.7493088000000001E-13</c:v>
                </c:pt>
                <c:pt idx="1168">
                  <c:v>1.7872477000000001E-13</c:v>
                </c:pt>
                <c:pt idx="1169">
                  <c:v>1.8244424E-13</c:v>
                </c:pt>
                <c:pt idx="1170">
                  <c:v>1.8244424E-13</c:v>
                </c:pt>
                <c:pt idx="1171">
                  <c:v>1.8606615999999999E-13</c:v>
                </c:pt>
                <c:pt idx="1172">
                  <c:v>1.8955221999999999E-13</c:v>
                </c:pt>
                <c:pt idx="1173">
                  <c:v>1.9290244000000001E-13</c:v>
                </c:pt>
                <c:pt idx="1174">
                  <c:v>1.961168E-13</c:v>
                </c:pt>
                <c:pt idx="1175">
                  <c:v>1.961168E-13</c:v>
                </c:pt>
                <c:pt idx="1176">
                  <c:v>1.9917824E-13</c:v>
                </c:pt>
                <c:pt idx="1177">
                  <c:v>2.0204757E-13</c:v>
                </c:pt>
                <c:pt idx="1178">
                  <c:v>2.0472478999999999E-13</c:v>
                </c:pt>
                <c:pt idx="1179">
                  <c:v>2.0720988999999999E-13</c:v>
                </c:pt>
                <c:pt idx="1180">
                  <c:v>2.0720988999999999E-13</c:v>
                </c:pt>
                <c:pt idx="1181">
                  <c:v>2.0949374999999999E-13</c:v>
                </c:pt>
                <c:pt idx="1182">
                  <c:v>2.1153931000000001E-13</c:v>
                </c:pt>
                <c:pt idx="1183">
                  <c:v>2.1334658E-13</c:v>
                </c:pt>
                <c:pt idx="1184">
                  <c:v>2.1491556E-13</c:v>
                </c:pt>
                <c:pt idx="1185">
                  <c:v>2.1491556E-13</c:v>
                </c:pt>
                <c:pt idx="1186">
                  <c:v>2.162471E-13</c:v>
                </c:pt>
                <c:pt idx="1187">
                  <c:v>2.1730927E-13</c:v>
                </c:pt>
                <c:pt idx="1188">
                  <c:v>2.1810205E-13</c:v>
                </c:pt>
                <c:pt idx="1189">
                  <c:v>2.1862541999999999E-13</c:v>
                </c:pt>
                <c:pt idx="1190">
                  <c:v>2.1862541999999999E-13</c:v>
                </c:pt>
                <c:pt idx="1191">
                  <c:v>2.1889072000000001E-13</c:v>
                </c:pt>
                <c:pt idx="1192">
                  <c:v>2.1887401999999999E-13</c:v>
                </c:pt>
                <c:pt idx="1193">
                  <c:v>2.1857533000000001E-13</c:v>
                </c:pt>
                <c:pt idx="1194">
                  <c:v>2.1799468E-13</c:v>
                </c:pt>
                <c:pt idx="1195">
                  <c:v>2.1799468E-13</c:v>
                </c:pt>
                <c:pt idx="1196">
                  <c:v>2.171526E-13</c:v>
                </c:pt>
                <c:pt idx="1197">
                  <c:v>2.1603562000000001E-13</c:v>
                </c:pt>
                <c:pt idx="1198">
                  <c:v>2.1464369000000001E-13</c:v>
                </c:pt>
                <c:pt idx="1199">
                  <c:v>2.1297684000000001E-13</c:v>
                </c:pt>
                <c:pt idx="1200">
                  <c:v>2.1297684000000001E-13</c:v>
                </c:pt>
                <c:pt idx="1201">
                  <c:v>2.1106466000000001E-13</c:v>
                </c:pt>
                <c:pt idx="1202">
                  <c:v>2.0890336E-13</c:v>
                </c:pt>
                <c:pt idx="1203">
                  <c:v>2.0649291999999999E-13</c:v>
                </c:pt>
                <c:pt idx="1204">
                  <c:v>2.0383334000000001E-13</c:v>
                </c:pt>
                <c:pt idx="1205">
                  <c:v>2.0383334000000001E-13</c:v>
                </c:pt>
                <c:pt idx="1206">
                  <c:v>2.0096079999999999E-13</c:v>
                </c:pt>
                <c:pt idx="1207">
                  <c:v>1.9788102999999999E-13</c:v>
                </c:pt>
                <c:pt idx="1208">
                  <c:v>1.9459404000000001E-13</c:v>
                </c:pt>
                <c:pt idx="1209">
                  <c:v>1.9109982E-13</c:v>
                </c:pt>
                <c:pt idx="1210">
                  <c:v>1.9109982E-13</c:v>
                </c:pt>
                <c:pt idx="1211">
                  <c:v>1.8743768E-13</c:v>
                </c:pt>
                <c:pt idx="1212">
                  <c:v>1.8362173999999999E-13</c:v>
                </c:pt>
                <c:pt idx="1213">
                  <c:v>1.7965199E-13</c:v>
                </c:pt>
                <c:pt idx="1214">
                  <c:v>1.7552843999999999E-13</c:v>
                </c:pt>
                <c:pt idx="1215">
                  <c:v>1.7552843999999999E-13</c:v>
                </c:pt>
                <c:pt idx="1216">
                  <c:v>1.7129019E-13</c:v>
                </c:pt>
                <c:pt idx="1217">
                  <c:v>1.6695751000000001E-13</c:v>
                </c:pt>
                <c:pt idx="1218">
                  <c:v>1.6253043E-13</c:v>
                </c:pt>
                <c:pt idx="1219">
                  <c:v>1.5800893999999999E-13</c:v>
                </c:pt>
                <c:pt idx="1220">
                  <c:v>1.5800893999999999E-13</c:v>
                </c:pt>
                <c:pt idx="1221">
                  <c:v>1.5342860999999999E-13</c:v>
                </c:pt>
                <c:pt idx="1222">
                  <c:v>1.4881369999999999E-13</c:v>
                </c:pt>
                <c:pt idx="1223">
                  <c:v>1.4416424000000001E-13</c:v>
                </c:pt>
                <c:pt idx="1224">
                  <c:v>1.3948021E-13</c:v>
                </c:pt>
                <c:pt idx="1225">
                  <c:v>1.3948021E-13</c:v>
                </c:pt>
                <c:pt idx="1226">
                  <c:v>1.3479103999999999E-13</c:v>
                </c:pt>
                <c:pt idx="1227">
                  <c:v>1.3012240999999999E-13</c:v>
                </c:pt>
                <c:pt idx="1228">
                  <c:v>1.254743E-13</c:v>
                </c:pt>
                <c:pt idx="1229">
                  <c:v>1.2084671999999999E-13</c:v>
                </c:pt>
                <c:pt idx="1230">
                  <c:v>1.2084671999999999E-13</c:v>
                </c:pt>
                <c:pt idx="1231">
                  <c:v>1.1626152000000001E-13</c:v>
                </c:pt>
                <c:pt idx="1232">
                  <c:v>1.11743277E-13</c:v>
                </c:pt>
                <c:pt idx="1233">
                  <c:v>1.0729202000000001E-13</c:v>
                </c:pt>
                <c:pt idx="1234">
                  <c:v>1.0290773000000001E-13</c:v>
                </c:pt>
                <c:pt idx="1235">
                  <c:v>1.0290773000000001E-13</c:v>
                </c:pt>
                <c:pt idx="1236">
                  <c:v>9.8603650000000003E-14</c:v>
                </c:pt>
                <c:pt idx="1237">
                  <c:v>9.4402120000000004E-14</c:v>
                </c:pt>
                <c:pt idx="1238">
                  <c:v>9.0303150000000005E-14</c:v>
                </c:pt>
                <c:pt idx="1239">
                  <c:v>8.6306735000000001E-14</c:v>
                </c:pt>
                <c:pt idx="1240">
                  <c:v>8.6306735000000001E-14</c:v>
                </c:pt>
                <c:pt idx="1241">
                  <c:v>8.2417700000000001E-14</c:v>
                </c:pt>
                <c:pt idx="1242">
                  <c:v>7.8655343999999995E-14</c:v>
                </c:pt>
                <c:pt idx="1243">
                  <c:v>7.5019660000000003E-14</c:v>
                </c:pt>
                <c:pt idx="1244">
                  <c:v>7.1510655000000005E-14</c:v>
                </c:pt>
                <c:pt idx="1245">
                  <c:v>7.1510655000000005E-14</c:v>
                </c:pt>
                <c:pt idx="1246">
                  <c:v>6.8125449999999995E-14</c:v>
                </c:pt>
                <c:pt idx="1247">
                  <c:v>6.4880110000000003E-14</c:v>
                </c:pt>
                <c:pt idx="1248">
                  <c:v>6.1774629999999998E-14</c:v>
                </c:pt>
                <c:pt idx="1249">
                  <c:v>5.8809010000000005E-14</c:v>
                </c:pt>
                <c:pt idx="1250">
                  <c:v>5.8809010000000005E-14</c:v>
                </c:pt>
                <c:pt idx="1251">
                  <c:v>5.5974423999999999E-14</c:v>
                </c:pt>
                <c:pt idx="1252">
                  <c:v>5.3283629999999998E-14</c:v>
                </c:pt>
                <c:pt idx="1253">
                  <c:v>5.0736630000000001E-14</c:v>
                </c:pt>
                <c:pt idx="1254">
                  <c:v>4.8333425000000003E-14</c:v>
                </c:pt>
                <c:pt idx="1255">
                  <c:v>4.8333425000000003E-14</c:v>
                </c:pt>
                <c:pt idx="1256">
                  <c:v>4.6061055000000001E-14</c:v>
                </c:pt>
                <c:pt idx="1257">
                  <c:v>4.3929548000000001E-14</c:v>
                </c:pt>
                <c:pt idx="1258">
                  <c:v>4.1938912000000003E-14</c:v>
                </c:pt>
                <c:pt idx="1259">
                  <c:v>4.008914E-14</c:v>
                </c:pt>
                <c:pt idx="1260">
                  <c:v>4.008914E-14</c:v>
                </c:pt>
                <c:pt idx="1261">
                  <c:v>3.8364717000000003E-14</c:v>
                </c:pt>
                <c:pt idx="1262">
                  <c:v>3.6773793000000003E-14</c:v>
                </c:pt>
                <c:pt idx="1263">
                  <c:v>3.5316369999999998E-14</c:v>
                </c:pt>
                <c:pt idx="1264">
                  <c:v>3.3992452000000002E-14</c:v>
                </c:pt>
                <c:pt idx="1265">
                  <c:v>3.3992452000000002E-14</c:v>
                </c:pt>
                <c:pt idx="1266">
                  <c:v>3.2785454000000003E-14</c:v>
                </c:pt>
                <c:pt idx="1267">
                  <c:v>3.1702305000000002E-14</c:v>
                </c:pt>
                <c:pt idx="1268">
                  <c:v>3.0743002999999999E-14</c:v>
                </c:pt>
                <c:pt idx="1269">
                  <c:v>2.9907548000000002E-14</c:v>
                </c:pt>
                <c:pt idx="1270">
                  <c:v>2.9907548000000002E-14</c:v>
                </c:pt>
                <c:pt idx="1271">
                  <c:v>2.9179445000000001E-14</c:v>
                </c:pt>
                <c:pt idx="1272">
                  <c:v>2.8564809999999999E-14</c:v>
                </c:pt>
                <c:pt idx="1273">
                  <c:v>2.8063644999999999E-14</c:v>
                </c:pt>
                <c:pt idx="1274">
                  <c:v>2.7675947999999999E-14</c:v>
                </c:pt>
                <c:pt idx="1275">
                  <c:v>2.7675947999999999E-14</c:v>
                </c:pt>
                <c:pt idx="1276">
                  <c:v>2.7385895000000001E-14</c:v>
                </c:pt>
                <c:pt idx="1277">
                  <c:v>2.7199173000000001E-14</c:v>
                </c:pt>
                <c:pt idx="1278">
                  <c:v>2.7115785E-14</c:v>
                </c:pt>
                <c:pt idx="1279">
                  <c:v>2.7135727000000001E-14</c:v>
                </c:pt>
                <c:pt idx="1280">
                  <c:v>2.7135727000000001E-14</c:v>
                </c:pt>
                <c:pt idx="1281">
                  <c:v>2.7244307E-14</c:v>
                </c:pt>
                <c:pt idx="1282">
                  <c:v>2.744649E-14</c:v>
                </c:pt>
                <c:pt idx="1283">
                  <c:v>2.7742276000000001E-14</c:v>
                </c:pt>
                <c:pt idx="1284">
                  <c:v>2.8131664999999999E-14</c:v>
                </c:pt>
                <c:pt idx="1285">
                  <c:v>2.8131664999999999E-14</c:v>
                </c:pt>
                <c:pt idx="1286">
                  <c:v>2.8601059999999998E-14</c:v>
                </c:pt>
                <c:pt idx="1287">
                  <c:v>2.9154529999999999E-14</c:v>
                </c:pt>
                <c:pt idx="1288">
                  <c:v>2.9792065999999999E-14</c:v>
                </c:pt>
                <c:pt idx="1289">
                  <c:v>3.0513674000000002E-14</c:v>
                </c:pt>
                <c:pt idx="1290">
                  <c:v>3.0513674000000002E-14</c:v>
                </c:pt>
                <c:pt idx="1291">
                  <c:v>3.1306164999999997E-14</c:v>
                </c:pt>
                <c:pt idx="1292">
                  <c:v>3.217254E-14</c:v>
                </c:pt>
                <c:pt idx="1293">
                  <c:v>3.3112794999999999E-14</c:v>
                </c:pt>
                <c:pt idx="1294">
                  <c:v>3.4126929999999999E-14</c:v>
                </c:pt>
                <c:pt idx="1295">
                  <c:v>3.4126929999999999E-14</c:v>
                </c:pt>
                <c:pt idx="1296">
                  <c:v>3.5202099999999998E-14</c:v>
                </c:pt>
                <c:pt idx="1297">
                  <c:v>3.6339339999999999E-14</c:v>
                </c:pt>
                <c:pt idx="1298">
                  <c:v>3.7538654E-14</c:v>
                </c:pt>
                <c:pt idx="1299">
                  <c:v>3.8800040000000002E-14</c:v>
                </c:pt>
                <c:pt idx="1300">
                  <c:v>3.8800040000000002E-14</c:v>
                </c:pt>
                <c:pt idx="1301">
                  <c:v>4.0110696E-14</c:v>
                </c:pt>
                <c:pt idx="1302">
                  <c:v>4.1469092999999998E-14</c:v>
                </c:pt>
                <c:pt idx="1303">
                  <c:v>4.2875236000000002E-14</c:v>
                </c:pt>
                <c:pt idx="1304">
                  <c:v>4.4329123999999999E-14</c:v>
                </c:pt>
                <c:pt idx="1305">
                  <c:v>4.4329123999999999E-14</c:v>
                </c:pt>
                <c:pt idx="1306">
                  <c:v>4.5817526999999998E-14</c:v>
                </c:pt>
                <c:pt idx="1307">
                  <c:v>4.7336535000000002E-14</c:v>
                </c:pt>
                <c:pt idx="1308">
                  <c:v>4.8886147E-14</c:v>
                </c:pt>
                <c:pt idx="1309">
                  <c:v>5.0466359999999998E-14</c:v>
                </c:pt>
                <c:pt idx="1310">
                  <c:v>5.0466359999999998E-14</c:v>
                </c:pt>
                <c:pt idx="1311">
                  <c:v>5.2062991999999999E-14</c:v>
                </c:pt>
                <c:pt idx="1312">
                  <c:v>5.3669986000000003E-14</c:v>
                </c:pt>
                <c:pt idx="1313">
                  <c:v>5.5287348000000001E-14</c:v>
                </c:pt>
                <c:pt idx="1314">
                  <c:v>5.6915070000000003E-14</c:v>
                </c:pt>
                <c:pt idx="1315">
                  <c:v>5.6915070000000003E-14</c:v>
                </c:pt>
                <c:pt idx="1316">
                  <c:v>5.8539314000000006E-14</c:v>
                </c:pt>
                <c:pt idx="1317">
                  <c:v>6.0151260000000002E-14</c:v>
                </c:pt>
                <c:pt idx="1318">
                  <c:v>6.1750904000000003E-14</c:v>
                </c:pt>
                <c:pt idx="1319">
                  <c:v>6.3338259999999996E-14</c:v>
                </c:pt>
                <c:pt idx="1320">
                  <c:v>6.3338259999999996E-14</c:v>
                </c:pt>
                <c:pt idx="1321">
                  <c:v>6.4899919999999995E-14</c:v>
                </c:pt>
                <c:pt idx="1322">
                  <c:v>6.6425899999999994E-14</c:v>
                </c:pt>
                <c:pt idx="1323">
                  <c:v>6.7916210000000003E-14</c:v>
                </c:pt>
                <c:pt idx="1324">
                  <c:v>6.9370830000000001E-14</c:v>
                </c:pt>
                <c:pt idx="1325">
                  <c:v>6.9370830000000001E-14</c:v>
                </c:pt>
                <c:pt idx="1326">
                  <c:v>7.0776710000000001E-14</c:v>
                </c:pt>
                <c:pt idx="1327">
                  <c:v>7.2124285999999998E-14</c:v>
                </c:pt>
                <c:pt idx="1328">
                  <c:v>7.3413564999999995E-14</c:v>
                </c:pt>
                <c:pt idx="1329">
                  <c:v>7.4644540000000001E-14</c:v>
                </c:pt>
                <c:pt idx="1330">
                  <c:v>7.4644540000000001E-14</c:v>
                </c:pt>
                <c:pt idx="1331">
                  <c:v>7.5804325999999994E-14</c:v>
                </c:pt>
                <c:pt idx="1332">
                  <c:v>7.6885780000000004E-14</c:v>
                </c:pt>
                <c:pt idx="1333">
                  <c:v>7.7888900000000005E-14</c:v>
                </c:pt>
                <c:pt idx="1334">
                  <c:v>7.8813685000000006E-14</c:v>
                </c:pt>
                <c:pt idx="1335">
                  <c:v>7.8813685000000006E-14</c:v>
                </c:pt>
                <c:pt idx="1336">
                  <c:v>7.9650030000000001E-14</c:v>
                </c:pt>
                <c:pt idx="1337">
                  <c:v>8.0392109999999998E-14</c:v>
                </c:pt>
                <c:pt idx="1338">
                  <c:v>8.1039924999999996E-14</c:v>
                </c:pt>
                <c:pt idx="1339">
                  <c:v>8.1593480000000001E-14</c:v>
                </c:pt>
                <c:pt idx="1340">
                  <c:v>8.1593480000000001E-14</c:v>
                </c:pt>
                <c:pt idx="1341">
                  <c:v>8.2045549999999995E-14</c:v>
                </c:pt>
                <c:pt idx="1342">
                  <c:v>8.2394690000000004E-14</c:v>
                </c:pt>
                <c:pt idx="1343">
                  <c:v>8.2640904999999997E-14</c:v>
                </c:pt>
                <c:pt idx="1344">
                  <c:v>8.2784190000000005E-14</c:v>
                </c:pt>
                <c:pt idx="1345">
                  <c:v>8.2784190000000005E-14</c:v>
                </c:pt>
                <c:pt idx="1346">
                  <c:v>8.2818463E-14</c:v>
                </c:pt>
                <c:pt idx="1347">
                  <c:v>8.2748749999999999E-14</c:v>
                </c:pt>
                <c:pt idx="1348">
                  <c:v>8.2575049999999995E-14</c:v>
                </c:pt>
                <c:pt idx="1349">
                  <c:v>8.2297369999999994E-14</c:v>
                </c:pt>
                <c:pt idx="1350">
                  <c:v>8.2297369999999994E-14</c:v>
                </c:pt>
                <c:pt idx="1351">
                  <c:v>8.1908279999999995E-14</c:v>
                </c:pt>
                <c:pt idx="1352">
                  <c:v>8.1422085999999998E-14</c:v>
                </c:pt>
                <c:pt idx="1353">
                  <c:v>8.0838770000000006E-14</c:v>
                </c:pt>
                <c:pt idx="1354">
                  <c:v>8.0158350000000003E-14</c:v>
                </c:pt>
                <c:pt idx="1355">
                  <c:v>8.0158350000000003E-14</c:v>
                </c:pt>
                <c:pt idx="1356">
                  <c:v>7.9374685000000002E-14</c:v>
                </c:pt>
                <c:pt idx="1357">
                  <c:v>7.8506470000000003E-14</c:v>
                </c:pt>
                <c:pt idx="1358">
                  <c:v>7.755369E-14</c:v>
                </c:pt>
                <c:pt idx="1359">
                  <c:v>7.6516369999999996E-14</c:v>
                </c:pt>
                <c:pt idx="1360">
                  <c:v>7.6516369999999996E-14</c:v>
                </c:pt>
                <c:pt idx="1361">
                  <c:v>7.5387440000000001E-14</c:v>
                </c:pt>
                <c:pt idx="1362">
                  <c:v>7.4194370000000006E-14</c:v>
                </c:pt>
                <c:pt idx="1363">
                  <c:v>7.2937169999999995E-14</c:v>
                </c:pt>
                <c:pt idx="1364">
                  <c:v>7.1615829999999995E-14</c:v>
                </c:pt>
                <c:pt idx="1365">
                  <c:v>7.1615829999999995E-14</c:v>
                </c:pt>
                <c:pt idx="1366">
                  <c:v>7.0216939999999998E-14</c:v>
                </c:pt>
                <c:pt idx="1367">
                  <c:v>6.87788E-14</c:v>
                </c:pt>
                <c:pt idx="1368">
                  <c:v>6.730141E-14</c:v>
                </c:pt>
                <c:pt idx="1369">
                  <c:v>6.578476E-14</c:v>
                </c:pt>
                <c:pt idx="1370">
                  <c:v>6.578476E-14</c:v>
                </c:pt>
                <c:pt idx="1371">
                  <c:v>6.4199890000000001E-14</c:v>
                </c:pt>
                <c:pt idx="1372">
                  <c:v>6.2606814000000003E-14</c:v>
                </c:pt>
                <c:pt idx="1373">
                  <c:v>6.1005529999999994E-14</c:v>
                </c:pt>
                <c:pt idx="1374">
                  <c:v>5.9396024000000001E-14</c:v>
                </c:pt>
                <c:pt idx="1375">
                  <c:v>5.9396024000000001E-14</c:v>
                </c:pt>
                <c:pt idx="1376">
                  <c:v>5.7718939999999994E-14</c:v>
                </c:pt>
                <c:pt idx="1377">
                  <c:v>5.6065863000000001E-14</c:v>
                </c:pt>
                <c:pt idx="1378">
                  <c:v>5.4436800000000001E-14</c:v>
                </c:pt>
                <c:pt idx="1379">
                  <c:v>5.2831752000000001E-14</c:v>
                </c:pt>
                <c:pt idx="1380">
                  <c:v>5.2831752000000001E-14</c:v>
                </c:pt>
                <c:pt idx="1381">
                  <c:v>5.1161742000000002E-14</c:v>
                </c:pt>
                <c:pt idx="1382">
                  <c:v>4.9545576000000002E-14</c:v>
                </c:pt>
                <c:pt idx="1383">
                  <c:v>4.7983254000000002E-14</c:v>
                </c:pt>
                <c:pt idx="1384">
                  <c:v>4.6474780000000001E-14</c:v>
                </c:pt>
                <c:pt idx="1385">
                  <c:v>4.6474780000000001E-14</c:v>
                </c:pt>
                <c:pt idx="1386">
                  <c:v>4.4885563000000002E-14</c:v>
                </c:pt>
                <c:pt idx="1387">
                  <c:v>4.3388538000000003E-14</c:v>
                </c:pt>
                <c:pt idx="1388">
                  <c:v>4.1983695999999999E-14</c:v>
                </c:pt>
                <c:pt idx="1389">
                  <c:v>4.0671046E-14</c:v>
                </c:pt>
                <c:pt idx="1390">
                  <c:v>4.0671046E-14</c:v>
                </c:pt>
                <c:pt idx="1391">
                  <c:v>3.9211774E-14</c:v>
                </c:pt>
                <c:pt idx="1392">
                  <c:v>3.7820956000000001E-14</c:v>
                </c:pt>
                <c:pt idx="1393">
                  <c:v>3.6498584999999998E-14</c:v>
                </c:pt>
                <c:pt idx="1394">
                  <c:v>3.5244665000000003E-14</c:v>
                </c:pt>
                <c:pt idx="1395">
                  <c:v>3.5244665000000003E-14</c:v>
                </c:pt>
                <c:pt idx="1396">
                  <c:v>3.4578339999999999E-14</c:v>
                </c:pt>
                <c:pt idx="1397">
                  <c:v>3.3554569999999997E-14</c:v>
                </c:pt>
                <c:pt idx="1398">
                  <c:v>3.2173359999999998E-14</c:v>
                </c:pt>
                <c:pt idx="1399">
                  <c:v>3.0434704000000001E-14</c:v>
                </c:pt>
              </c:numCache>
            </c:numRef>
          </c:yVal>
          <c:smooth val="1"/>
        </c:ser>
        <c:ser>
          <c:idx val="9"/>
          <c:order val="9"/>
          <c:tx>
            <c:strRef>
              <c:f>'Needle Grid sur charge 5us'!$K$1</c:f>
              <c:strCache>
                <c:ptCount val="1"/>
                <c:pt idx="0">
                  <c:v>10µs</c:v>
                </c:pt>
              </c:strCache>
            </c:strRef>
          </c:tx>
          <c:marker>
            <c:symbol val="none"/>
          </c:marker>
          <c:xVal>
            <c:numRef>
              <c:f>'Needle Grid sur charge 5us'!$A$2:$A$7001</c:f>
              <c:numCache>
                <c:formatCode>0.00E+00</c:formatCode>
                <c:ptCount val="7000"/>
                <c:pt idx="0" formatCode="General">
                  <c:v>0</c:v>
                </c:pt>
                <c:pt idx="1">
                  <c:v>1.2489831999999999E-5</c:v>
                </c:pt>
                <c:pt idx="2">
                  <c:v>2.4979665000000002E-5</c:v>
                </c:pt>
                <c:pt idx="3">
                  <c:v>3.7469497000000003E-5</c:v>
                </c:pt>
                <c:pt idx="4">
                  <c:v>4.9959330000000003E-5</c:v>
                </c:pt>
                <c:pt idx="5">
                  <c:v>4.9959330000000003E-5</c:v>
                </c:pt>
                <c:pt idx="6">
                  <c:v>6.2459370000000005E-5</c:v>
                </c:pt>
                <c:pt idx="7">
                  <c:v>7.4959403999999997E-5</c:v>
                </c:pt>
                <c:pt idx="8">
                  <c:v>8.7459439999999994E-5</c:v>
                </c:pt>
                <c:pt idx="9">
                  <c:v>9.9959480000000003E-5</c:v>
                </c:pt>
                <c:pt idx="10">
                  <c:v>9.9959480000000003E-5</c:v>
                </c:pt>
                <c:pt idx="11">
                  <c:v>1.12459515E-4</c:v>
                </c:pt>
                <c:pt idx="12">
                  <c:v>1.2495955000000001E-4</c:v>
                </c:pt>
                <c:pt idx="13">
                  <c:v>1.3745958999999999E-4</c:v>
                </c:pt>
                <c:pt idx="14">
                  <c:v>1.4995963E-4</c:v>
                </c:pt>
                <c:pt idx="15">
                  <c:v>1.4995963E-4</c:v>
                </c:pt>
                <c:pt idx="16">
                  <c:v>1.6245965999999999E-4</c:v>
                </c:pt>
                <c:pt idx="17">
                  <c:v>1.749597E-4</c:v>
                </c:pt>
                <c:pt idx="18">
                  <c:v>1.8745974000000001E-4</c:v>
                </c:pt>
                <c:pt idx="19">
                  <c:v>1.9995977E-4</c:v>
                </c:pt>
                <c:pt idx="20">
                  <c:v>1.9995977E-4</c:v>
                </c:pt>
                <c:pt idx="21">
                  <c:v>2.1245981000000001E-4</c:v>
                </c:pt>
                <c:pt idx="22">
                  <c:v>2.2495984999999999E-4</c:v>
                </c:pt>
                <c:pt idx="23">
                  <c:v>2.3745988000000001E-4</c:v>
                </c:pt>
                <c:pt idx="24">
                  <c:v>2.4995989999999999E-4</c:v>
                </c:pt>
                <c:pt idx="25">
                  <c:v>2.4995989999999999E-4</c:v>
                </c:pt>
                <c:pt idx="26">
                  <c:v>2.6245993999999997E-4</c:v>
                </c:pt>
                <c:pt idx="27">
                  <c:v>2.7495998000000001E-4</c:v>
                </c:pt>
                <c:pt idx="28">
                  <c:v>2.8746001999999999E-4</c:v>
                </c:pt>
                <c:pt idx="29">
                  <c:v>2.9996005000000001E-4</c:v>
                </c:pt>
                <c:pt idx="30">
                  <c:v>2.9996005000000001E-4</c:v>
                </c:pt>
                <c:pt idx="31">
                  <c:v>3.1246010000000001E-4</c:v>
                </c:pt>
                <c:pt idx="32">
                  <c:v>3.2496012999999997E-4</c:v>
                </c:pt>
                <c:pt idx="33">
                  <c:v>3.3746017000000001E-4</c:v>
                </c:pt>
                <c:pt idx="34">
                  <c:v>3.4996019999999998E-4</c:v>
                </c:pt>
                <c:pt idx="35">
                  <c:v>3.4996019999999998E-4</c:v>
                </c:pt>
                <c:pt idx="36">
                  <c:v>3.6246024000000001E-4</c:v>
                </c:pt>
                <c:pt idx="37">
                  <c:v>3.7496027999999999E-4</c:v>
                </c:pt>
                <c:pt idx="38">
                  <c:v>3.874603E-4</c:v>
                </c:pt>
                <c:pt idx="39">
                  <c:v>3.9996035E-4</c:v>
                </c:pt>
                <c:pt idx="40">
                  <c:v>3.9996035E-4</c:v>
                </c:pt>
                <c:pt idx="41">
                  <c:v>4.1246039999999999E-4</c:v>
                </c:pt>
                <c:pt idx="42">
                  <c:v>4.2496042E-4</c:v>
                </c:pt>
                <c:pt idx="43">
                  <c:v>4.3746045999999998E-4</c:v>
                </c:pt>
                <c:pt idx="44">
                  <c:v>4.4996050000000002E-4</c:v>
                </c:pt>
                <c:pt idx="45">
                  <c:v>4.4996050000000002E-4</c:v>
                </c:pt>
                <c:pt idx="46">
                  <c:v>4.6246054E-4</c:v>
                </c:pt>
                <c:pt idx="47">
                  <c:v>4.7496057000000002E-4</c:v>
                </c:pt>
                <c:pt idx="48">
                  <c:v>4.8746059999999999E-4</c:v>
                </c:pt>
                <c:pt idx="49">
                  <c:v>4.9996060000000002E-4</c:v>
                </c:pt>
                <c:pt idx="50">
                  <c:v>4.9996060000000002E-4</c:v>
                </c:pt>
                <c:pt idx="51">
                  <c:v>5.1246064999999996E-4</c:v>
                </c:pt>
                <c:pt idx="52">
                  <c:v>5.2496070000000001E-4</c:v>
                </c:pt>
                <c:pt idx="53">
                  <c:v>5.3746070000000004E-4</c:v>
                </c:pt>
                <c:pt idx="54">
                  <c:v>5.4996077000000001E-4</c:v>
                </c:pt>
                <c:pt idx="55">
                  <c:v>5.4996077000000001E-4</c:v>
                </c:pt>
                <c:pt idx="56">
                  <c:v>5.6246080000000003E-4</c:v>
                </c:pt>
                <c:pt idx="57">
                  <c:v>5.7496084000000002E-4</c:v>
                </c:pt>
                <c:pt idx="58">
                  <c:v>5.8746090000000003E-4</c:v>
                </c:pt>
                <c:pt idx="59">
                  <c:v>5.9996089999999995E-4</c:v>
                </c:pt>
                <c:pt idx="60">
                  <c:v>5.9996089999999995E-4</c:v>
                </c:pt>
                <c:pt idx="61">
                  <c:v>6.1246095E-4</c:v>
                </c:pt>
                <c:pt idx="62">
                  <c:v>6.2496100000000005E-4</c:v>
                </c:pt>
                <c:pt idx="63">
                  <c:v>6.3746099999999997E-4</c:v>
                </c:pt>
                <c:pt idx="64">
                  <c:v>6.4996105999999998E-4</c:v>
                </c:pt>
                <c:pt idx="65">
                  <c:v>6.4996105999999998E-4</c:v>
                </c:pt>
                <c:pt idx="66">
                  <c:v>6.6246109999999997E-4</c:v>
                </c:pt>
                <c:pt idx="67">
                  <c:v>6.7496112999999999E-4</c:v>
                </c:pt>
                <c:pt idx="68">
                  <c:v>6.8746119999999996E-4</c:v>
                </c:pt>
                <c:pt idx="69">
                  <c:v>6.9996119999999999E-4</c:v>
                </c:pt>
                <c:pt idx="70">
                  <c:v>6.9996119999999999E-4</c:v>
                </c:pt>
                <c:pt idx="71">
                  <c:v>7.1246125000000004E-4</c:v>
                </c:pt>
                <c:pt idx="72">
                  <c:v>7.2496129999999998E-4</c:v>
                </c:pt>
                <c:pt idx="73">
                  <c:v>7.3746130000000001E-4</c:v>
                </c:pt>
                <c:pt idx="74">
                  <c:v>7.4996136000000002E-4</c:v>
                </c:pt>
                <c:pt idx="75">
                  <c:v>7.4996136000000002E-4</c:v>
                </c:pt>
                <c:pt idx="76">
                  <c:v>7.624614E-4</c:v>
                </c:pt>
                <c:pt idx="77">
                  <c:v>7.7496143000000003E-4</c:v>
                </c:pt>
                <c:pt idx="78">
                  <c:v>7.8746147000000001E-4</c:v>
                </c:pt>
                <c:pt idx="79">
                  <c:v>7.9996150000000003E-4</c:v>
                </c:pt>
                <c:pt idx="80">
                  <c:v>7.9996150000000003E-4</c:v>
                </c:pt>
                <c:pt idx="81">
                  <c:v>8.1246154000000001E-4</c:v>
                </c:pt>
                <c:pt idx="82">
                  <c:v>8.2496160000000002E-4</c:v>
                </c:pt>
                <c:pt idx="83">
                  <c:v>8.3746160000000005E-4</c:v>
                </c:pt>
                <c:pt idx="84">
                  <c:v>8.4996164999999999E-4</c:v>
                </c:pt>
                <c:pt idx="85">
                  <c:v>8.4996164999999999E-4</c:v>
                </c:pt>
                <c:pt idx="86">
                  <c:v>8.6246170000000004E-4</c:v>
                </c:pt>
                <c:pt idx="87">
                  <c:v>8.7496169999999997E-4</c:v>
                </c:pt>
                <c:pt idx="88">
                  <c:v>8.8746175999999998E-4</c:v>
                </c:pt>
                <c:pt idx="89">
                  <c:v>8.9996179999999996E-4</c:v>
                </c:pt>
                <c:pt idx="90">
                  <c:v>8.9996179999999996E-4</c:v>
                </c:pt>
                <c:pt idx="91">
                  <c:v>9.1246184000000005E-4</c:v>
                </c:pt>
                <c:pt idx="92">
                  <c:v>9.2496189999999995E-4</c:v>
                </c:pt>
                <c:pt idx="93">
                  <c:v>9.3746189999999998E-4</c:v>
                </c:pt>
                <c:pt idx="94">
                  <c:v>9.4996195000000003E-4</c:v>
                </c:pt>
                <c:pt idx="95">
                  <c:v>9.4996195000000003E-4</c:v>
                </c:pt>
                <c:pt idx="96">
                  <c:v>9.6246199999999997E-4</c:v>
                </c:pt>
                <c:pt idx="97">
                  <c:v>9.7496200000000001E-4</c:v>
                </c:pt>
                <c:pt idx="98">
                  <c:v>9.8746199999999993E-4</c:v>
                </c:pt>
                <c:pt idx="99">
                  <c:v>9.9996200000000007E-4</c:v>
                </c:pt>
                <c:pt idx="100">
                  <c:v>9.9996200000000007E-4</c:v>
                </c:pt>
                <c:pt idx="101" formatCode="General">
                  <c:v>1.012462E-3</c:v>
                </c:pt>
                <c:pt idx="102" formatCode="General">
                  <c:v>1.0249619000000001E-3</c:v>
                </c:pt>
                <c:pt idx="103" formatCode="General">
                  <c:v>1.0374619E-3</c:v>
                </c:pt>
                <c:pt idx="104" formatCode="General">
                  <c:v>1.0499619E-3</c:v>
                </c:pt>
                <c:pt idx="105" formatCode="General">
                  <c:v>1.0499619E-3</c:v>
                </c:pt>
                <c:pt idx="106" formatCode="General">
                  <c:v>1.0624619000000001E-3</c:v>
                </c:pt>
                <c:pt idx="107" formatCode="General">
                  <c:v>1.0749619E-3</c:v>
                </c:pt>
                <c:pt idx="108" formatCode="General">
                  <c:v>1.0874617999999999E-3</c:v>
                </c:pt>
                <c:pt idx="109" formatCode="General">
                  <c:v>1.0999618000000001E-3</c:v>
                </c:pt>
                <c:pt idx="110" formatCode="General">
                  <c:v>1.0999618000000001E-3</c:v>
                </c:pt>
                <c:pt idx="111" formatCode="General">
                  <c:v>1.1124618E-3</c:v>
                </c:pt>
                <c:pt idx="112" formatCode="General">
                  <c:v>1.1249617999999999E-3</c:v>
                </c:pt>
                <c:pt idx="113" formatCode="General">
                  <c:v>1.1374617E-3</c:v>
                </c:pt>
                <c:pt idx="114" formatCode="General">
                  <c:v>1.1499616999999999E-3</c:v>
                </c:pt>
                <c:pt idx="115" formatCode="General">
                  <c:v>1.1499616999999999E-3</c:v>
                </c:pt>
                <c:pt idx="116" formatCode="General">
                  <c:v>1.1624617000000001E-3</c:v>
                </c:pt>
                <c:pt idx="117" formatCode="General">
                  <c:v>1.1749617E-3</c:v>
                </c:pt>
                <c:pt idx="118" formatCode="General">
                  <c:v>1.1874616999999999E-3</c:v>
                </c:pt>
                <c:pt idx="119" formatCode="General">
                  <c:v>1.1999616E-3</c:v>
                </c:pt>
                <c:pt idx="120" formatCode="General">
                  <c:v>1.1999616E-3</c:v>
                </c:pt>
                <c:pt idx="121" formatCode="General">
                  <c:v>1.2124616E-3</c:v>
                </c:pt>
                <c:pt idx="122" formatCode="General">
                  <c:v>1.2249616000000001E-3</c:v>
                </c:pt>
                <c:pt idx="123" formatCode="General">
                  <c:v>1.2374616E-3</c:v>
                </c:pt>
                <c:pt idx="124" formatCode="General">
                  <c:v>1.2499615999999999E-3</c:v>
                </c:pt>
                <c:pt idx="125" formatCode="General">
                  <c:v>1.2499615999999999E-3</c:v>
                </c:pt>
                <c:pt idx="126" formatCode="General">
                  <c:v>1.2624615E-3</c:v>
                </c:pt>
                <c:pt idx="127" formatCode="General">
                  <c:v>1.2749615E-3</c:v>
                </c:pt>
                <c:pt idx="128" formatCode="General">
                  <c:v>1.2874614999999999E-3</c:v>
                </c:pt>
                <c:pt idx="129" formatCode="General">
                  <c:v>1.2999615E-3</c:v>
                </c:pt>
                <c:pt idx="130" formatCode="General">
                  <c:v>1.2999615E-3</c:v>
                </c:pt>
                <c:pt idx="131" formatCode="General">
                  <c:v>1.3124613999999999E-3</c:v>
                </c:pt>
                <c:pt idx="132" formatCode="General">
                  <c:v>1.3249614000000001E-3</c:v>
                </c:pt>
                <c:pt idx="133" formatCode="General">
                  <c:v>1.3374614E-3</c:v>
                </c:pt>
                <c:pt idx="134" formatCode="General">
                  <c:v>1.3499613999999999E-3</c:v>
                </c:pt>
                <c:pt idx="135" formatCode="General">
                  <c:v>1.3499613999999999E-3</c:v>
                </c:pt>
                <c:pt idx="136" formatCode="General">
                  <c:v>1.3624614000000001E-3</c:v>
                </c:pt>
                <c:pt idx="137" formatCode="General">
                  <c:v>1.3749613E-3</c:v>
                </c:pt>
                <c:pt idx="138" formatCode="General">
                  <c:v>1.3874613000000001E-3</c:v>
                </c:pt>
                <c:pt idx="139" formatCode="General">
                  <c:v>1.3999613E-3</c:v>
                </c:pt>
                <c:pt idx="140" formatCode="General">
                  <c:v>1.3999613E-3</c:v>
                </c:pt>
                <c:pt idx="141" formatCode="General">
                  <c:v>1.4124612999999999E-3</c:v>
                </c:pt>
                <c:pt idx="142" formatCode="General">
                  <c:v>1.4249613000000001E-3</c:v>
                </c:pt>
                <c:pt idx="143" formatCode="General">
                  <c:v>1.4374612E-3</c:v>
                </c:pt>
                <c:pt idx="144" formatCode="General">
                  <c:v>1.4499611999999999E-3</c:v>
                </c:pt>
                <c:pt idx="145" formatCode="General">
                  <c:v>1.4499611999999999E-3</c:v>
                </c:pt>
                <c:pt idx="146" formatCode="General">
                  <c:v>1.4624612E-3</c:v>
                </c:pt>
                <c:pt idx="147" formatCode="General">
                  <c:v>1.4749612E-3</c:v>
                </c:pt>
                <c:pt idx="148" formatCode="General">
                  <c:v>1.4874612000000001E-3</c:v>
                </c:pt>
                <c:pt idx="149" formatCode="General">
                  <c:v>1.4999611E-3</c:v>
                </c:pt>
                <c:pt idx="150" formatCode="General">
                  <c:v>1.4999611E-3</c:v>
                </c:pt>
                <c:pt idx="151" formatCode="General">
                  <c:v>1.5124610999999999E-3</c:v>
                </c:pt>
                <c:pt idx="152" formatCode="General">
                  <c:v>1.5249611000000001E-3</c:v>
                </c:pt>
                <c:pt idx="153" formatCode="General">
                  <c:v>1.5374611E-3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1.6124608999999999E-3</c:v>
                </c:pt>
                <c:pt idx="162" formatCode="General">
                  <c:v>1.6249609E-3</c:v>
                </c:pt>
                <c:pt idx="163" formatCode="General">
                  <c:v>1.6374609E-3</c:v>
                </c:pt>
                <c:pt idx="164" formatCode="General">
                  <c:v>1.6499609000000001E-3</c:v>
                </c:pt>
                <c:pt idx="165" formatCode="General">
                  <c:v>1.6499609000000001E-3</c:v>
                </c:pt>
                <c:pt idx="166" formatCode="General">
                  <c:v>1.6624609E-3</c:v>
                </c:pt>
                <c:pt idx="167" formatCode="General">
                  <c:v>1.6749607999999999E-3</c:v>
                </c:pt>
                <c:pt idx="168" formatCode="General">
                  <c:v>1.6874608000000001E-3</c:v>
                </c:pt>
                <c:pt idx="169" formatCode="General">
                  <c:v>1.6999608E-3</c:v>
                </c:pt>
                <c:pt idx="170" formatCode="General">
                  <c:v>1.6999608E-3</c:v>
                </c:pt>
                <c:pt idx="171" formatCode="General">
                  <c:v>1.7124607999999999E-3</c:v>
                </c:pt>
                <c:pt idx="172" formatCode="General">
                  <c:v>1.7249607E-3</c:v>
                </c:pt>
                <c:pt idx="173" formatCode="General">
                  <c:v>1.7374606999999999E-3</c:v>
                </c:pt>
                <c:pt idx="174" formatCode="General">
                  <c:v>1.7499607000000001E-3</c:v>
                </c:pt>
                <c:pt idx="175" formatCode="General">
                  <c:v>1.7499607000000001E-3</c:v>
                </c:pt>
                <c:pt idx="176" formatCode="General">
                  <c:v>1.7624607E-3</c:v>
                </c:pt>
                <c:pt idx="177" formatCode="General">
                  <c:v>1.7749606999999999E-3</c:v>
                </c:pt>
                <c:pt idx="178" formatCode="General">
                  <c:v>1.7874606E-3</c:v>
                </c:pt>
                <c:pt idx="179" formatCode="General">
                  <c:v>1.7999606E-3</c:v>
                </c:pt>
                <c:pt idx="180" formatCode="General">
                  <c:v>1.7999606E-3</c:v>
                </c:pt>
                <c:pt idx="181" formatCode="General">
                  <c:v>1.8124606000000001E-3</c:v>
                </c:pt>
                <c:pt idx="182" formatCode="General">
                  <c:v>1.8249606E-3</c:v>
                </c:pt>
                <c:pt idx="183" formatCode="General">
                  <c:v>1.8374605999999999E-3</c:v>
                </c:pt>
                <c:pt idx="184" formatCode="General">
                  <c:v>1.8499605000000001E-3</c:v>
                </c:pt>
                <c:pt idx="185" formatCode="General">
                  <c:v>1.8499605000000001E-3</c:v>
                </c:pt>
                <c:pt idx="186" formatCode="General">
                  <c:v>1.8624605E-3</c:v>
                </c:pt>
                <c:pt idx="187" formatCode="General">
                  <c:v>1.8749604999999999E-3</c:v>
                </c:pt>
                <c:pt idx="188" formatCode="General">
                  <c:v>1.8874605E-3</c:v>
                </c:pt>
                <c:pt idx="189" formatCode="General">
                  <c:v>1.8999605E-3</c:v>
                </c:pt>
                <c:pt idx="190" formatCode="General">
                  <c:v>1.8999605E-3</c:v>
                </c:pt>
                <c:pt idx="191" formatCode="General">
                  <c:v>1.9124604000000001E-3</c:v>
                </c:pt>
                <c:pt idx="192" formatCode="General">
                  <c:v>1.9249604E-3</c:v>
                </c:pt>
                <c:pt idx="193" formatCode="General">
                  <c:v>1.9374603999999999E-3</c:v>
                </c:pt>
                <c:pt idx="194" formatCode="General">
                  <c:v>1.9499604000000001E-3</c:v>
                </c:pt>
                <c:pt idx="195" formatCode="General">
                  <c:v>1.9499604000000001E-3</c:v>
                </c:pt>
                <c:pt idx="196" formatCode="General">
                  <c:v>1.9624603000000002E-3</c:v>
                </c:pt>
                <c:pt idx="197" formatCode="General">
                  <c:v>1.9749603000000001E-3</c:v>
                </c:pt>
                <c:pt idx="198" formatCode="General">
                  <c:v>1.9874603E-3</c:v>
                </c:pt>
                <c:pt idx="199" formatCode="General">
                  <c:v>1.9999602999999999E-3</c:v>
                </c:pt>
                <c:pt idx="200" formatCode="General">
                  <c:v>1.9999602999999999E-3</c:v>
                </c:pt>
                <c:pt idx="201" formatCode="General">
                  <c:v>2.0124602999999999E-3</c:v>
                </c:pt>
                <c:pt idx="202" formatCode="General">
                  <c:v>2.0249602000000002E-3</c:v>
                </c:pt>
                <c:pt idx="203" formatCode="General">
                  <c:v>2.0374602000000001E-3</c:v>
                </c:pt>
                <c:pt idx="204" formatCode="General">
                  <c:v>2.0499602E-3</c:v>
                </c:pt>
                <c:pt idx="205" formatCode="General">
                  <c:v>2.0499602E-3</c:v>
                </c:pt>
                <c:pt idx="206" formatCode="General">
                  <c:v>2.0624602E-3</c:v>
                </c:pt>
                <c:pt idx="207" formatCode="General">
                  <c:v>2.0749601999999999E-3</c:v>
                </c:pt>
                <c:pt idx="208" formatCode="General">
                  <c:v>2.0874600999999998E-3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2.2374599000000001E-3</c:v>
                </c:pt>
                <c:pt idx="224" formatCode="General">
                  <c:v>2.2499599E-3</c:v>
                </c:pt>
                <c:pt idx="225" formatCode="General">
                  <c:v>2.2499599E-3</c:v>
                </c:pt>
                <c:pt idx="226" formatCode="General">
                  <c:v>2.2624597999999999E-3</c:v>
                </c:pt>
                <c:pt idx="227" formatCode="General">
                  <c:v>2.2749597999999998E-3</c:v>
                </c:pt>
                <c:pt idx="228" formatCode="General">
                  <c:v>2.2874598000000002E-3</c:v>
                </c:pt>
                <c:pt idx="229" formatCode="General">
                  <c:v>2.2999598000000001E-3</c:v>
                </c:pt>
                <c:pt idx="230" formatCode="General">
                  <c:v>2.2999598000000001E-3</c:v>
                </c:pt>
                <c:pt idx="231" formatCode="General">
                  <c:v>2.3124598000000001E-3</c:v>
                </c:pt>
                <c:pt idx="232" formatCode="General">
                  <c:v>2.3249596999999999E-3</c:v>
                </c:pt>
                <c:pt idx="233" formatCode="General">
                  <c:v>2.3374596999999999E-3</c:v>
                </c:pt>
                <c:pt idx="234" formatCode="General">
                  <c:v>2.3499596999999998E-3</c:v>
                </c:pt>
                <c:pt idx="235" formatCode="General">
                  <c:v>2.3499596999999998E-3</c:v>
                </c:pt>
                <c:pt idx="236" formatCode="General">
                  <c:v>2.3624597000000002E-3</c:v>
                </c:pt>
                <c:pt idx="237" formatCode="General">
                  <c:v>2.3749596E-3</c:v>
                </c:pt>
                <c:pt idx="238" formatCode="General">
                  <c:v>2.3874596E-3</c:v>
                </c:pt>
                <c:pt idx="239" formatCode="General">
                  <c:v>2.3999595999999999E-3</c:v>
                </c:pt>
                <c:pt idx="240" formatCode="General">
                  <c:v>2.3999595999999999E-3</c:v>
                </c:pt>
                <c:pt idx="241" formatCode="General">
                  <c:v>2.4124595999999998E-3</c:v>
                </c:pt>
                <c:pt idx="242" formatCode="General">
                  <c:v>2.4249596000000002E-3</c:v>
                </c:pt>
                <c:pt idx="243" formatCode="General">
                  <c:v>2.4374595000000001E-3</c:v>
                </c:pt>
                <c:pt idx="244" formatCode="General">
                  <c:v>2.4499595E-3</c:v>
                </c:pt>
                <c:pt idx="245" formatCode="General">
                  <c:v>2.4499595E-3</c:v>
                </c:pt>
                <c:pt idx="246" formatCode="General">
                  <c:v>2.4624594999999999E-3</c:v>
                </c:pt>
                <c:pt idx="247" formatCode="General">
                  <c:v>2.4749594999999998E-3</c:v>
                </c:pt>
                <c:pt idx="248" formatCode="General">
                  <c:v>2.4874595000000002E-3</c:v>
                </c:pt>
                <c:pt idx="249" formatCode="General">
                  <c:v>2.4999594000000001E-3</c:v>
                </c:pt>
                <c:pt idx="250" formatCode="General">
                  <c:v>2.4999594000000001E-3</c:v>
                </c:pt>
                <c:pt idx="251" formatCode="General">
                  <c:v>2.5124594E-3</c:v>
                </c:pt>
                <c:pt idx="252" formatCode="General">
                  <c:v>2.5249593999999999E-3</c:v>
                </c:pt>
                <c:pt idx="253" formatCode="General">
                  <c:v>2.5374593999999999E-3</c:v>
                </c:pt>
                <c:pt idx="254" formatCode="General">
                  <c:v>2.5499593000000002E-3</c:v>
                </c:pt>
                <c:pt idx="255" formatCode="General">
                  <c:v>2.5499593000000002E-3</c:v>
                </c:pt>
                <c:pt idx="256" formatCode="General">
                  <c:v>2.5624593000000001E-3</c:v>
                </c:pt>
                <c:pt idx="257" formatCode="General">
                  <c:v>2.5749593E-3</c:v>
                </c:pt>
                <c:pt idx="258" formatCode="General">
                  <c:v>2.5874593E-3</c:v>
                </c:pt>
                <c:pt idx="259" formatCode="General">
                  <c:v>2.5999592999999999E-3</c:v>
                </c:pt>
                <c:pt idx="260" formatCode="General">
                  <c:v>2.5999592999999999E-3</c:v>
                </c:pt>
                <c:pt idx="261" formatCode="General">
                  <c:v>2.6124592000000002E-3</c:v>
                </c:pt>
                <c:pt idx="262" formatCode="General">
                  <c:v>2.6249592000000001E-3</c:v>
                </c:pt>
                <c:pt idx="263" formatCode="General">
                  <c:v>2.6374592000000001E-3</c:v>
                </c:pt>
                <c:pt idx="264" formatCode="General">
                  <c:v>2.6499592E-3</c:v>
                </c:pt>
                <c:pt idx="265" formatCode="General">
                  <c:v>2.6499592E-3</c:v>
                </c:pt>
                <c:pt idx="266" formatCode="General">
                  <c:v>2.6624591999999999E-3</c:v>
                </c:pt>
                <c:pt idx="267" formatCode="General">
                  <c:v>2.6749590999999998E-3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2.8249589000000001E-3</c:v>
                </c:pt>
                <c:pt idx="283" formatCode="General">
                  <c:v>2.8374589E-3</c:v>
                </c:pt>
                <c:pt idx="284" formatCode="General">
                  <c:v>2.8499587999999999E-3</c:v>
                </c:pt>
                <c:pt idx="285" formatCode="General">
                  <c:v>2.8499587999999999E-3</c:v>
                </c:pt>
                <c:pt idx="286" formatCode="General">
                  <c:v>2.8624587999999999E-3</c:v>
                </c:pt>
                <c:pt idx="287" formatCode="General">
                  <c:v>2.8749588000000002E-3</c:v>
                </c:pt>
                <c:pt idx="288" formatCode="General">
                  <c:v>2.8874588000000001E-3</c:v>
                </c:pt>
                <c:pt idx="289" formatCode="General">
                  <c:v>2.8999588000000001E-3</c:v>
                </c:pt>
                <c:pt idx="290" formatCode="General">
                  <c:v>2.8999588000000001E-3</c:v>
                </c:pt>
                <c:pt idx="291" formatCode="General">
                  <c:v>2.9124587E-3</c:v>
                </c:pt>
                <c:pt idx="292" formatCode="General">
                  <c:v>2.9249586999999999E-3</c:v>
                </c:pt>
                <c:pt idx="293" formatCode="General">
                  <c:v>2.9374586999999998E-3</c:v>
                </c:pt>
                <c:pt idx="294" formatCode="General">
                  <c:v>2.9499587000000002E-3</c:v>
                </c:pt>
                <c:pt idx="295" formatCode="General">
                  <c:v>2.9499587000000002E-3</c:v>
                </c:pt>
                <c:pt idx="296" formatCode="General">
                  <c:v>2.9624586E-3</c:v>
                </c:pt>
                <c:pt idx="297" formatCode="General">
                  <c:v>2.9749586E-3</c:v>
                </c:pt>
                <c:pt idx="298" formatCode="General">
                  <c:v>2.9874585999999999E-3</c:v>
                </c:pt>
                <c:pt idx="299" formatCode="General">
                  <c:v>2.9999585999999998E-3</c:v>
                </c:pt>
                <c:pt idx="300" formatCode="General">
                  <c:v>2.9999585999999998E-3</c:v>
                </c:pt>
                <c:pt idx="301" formatCode="General">
                  <c:v>3.0124586000000002E-3</c:v>
                </c:pt>
                <c:pt idx="302" formatCode="General">
                  <c:v>3.0249585000000001E-3</c:v>
                </c:pt>
                <c:pt idx="303" formatCode="General">
                  <c:v>3.0374585E-3</c:v>
                </c:pt>
                <c:pt idx="304" formatCode="General">
                  <c:v>3.0499584999999999E-3</c:v>
                </c:pt>
                <c:pt idx="305" formatCode="General">
                  <c:v>3.0499584999999999E-3</c:v>
                </c:pt>
                <c:pt idx="306" formatCode="General">
                  <c:v>3.0624584999999998E-3</c:v>
                </c:pt>
                <c:pt idx="307" formatCode="General">
                  <c:v>3.0749585000000002E-3</c:v>
                </c:pt>
                <c:pt idx="308" formatCode="General">
                  <c:v>3.0874584000000001E-3</c:v>
                </c:pt>
                <c:pt idx="309" formatCode="General">
                  <c:v>3.0999584E-3</c:v>
                </c:pt>
                <c:pt idx="310" formatCode="General">
                  <c:v>3.0999584E-3</c:v>
                </c:pt>
                <c:pt idx="311" formatCode="General">
                  <c:v>3.1124583999999999E-3</c:v>
                </c:pt>
                <c:pt idx="312" formatCode="General">
                  <c:v>3.1249583999999999E-3</c:v>
                </c:pt>
                <c:pt idx="313" formatCode="General">
                  <c:v>3.1374583000000002E-3</c:v>
                </c:pt>
                <c:pt idx="314" formatCode="General">
                  <c:v>3.1499583000000001E-3</c:v>
                </c:pt>
                <c:pt idx="315" formatCode="General">
                  <c:v>3.1499583000000001E-3</c:v>
                </c:pt>
                <c:pt idx="316" formatCode="General">
                  <c:v>3.1624583E-3</c:v>
                </c:pt>
                <c:pt idx="317" formatCode="General">
                  <c:v>3.1749583E-3</c:v>
                </c:pt>
                <c:pt idx="318" formatCode="General">
                  <c:v>3.1874582999999999E-3</c:v>
                </c:pt>
                <c:pt idx="319" formatCode="General">
                  <c:v>3.1999582000000002E-3</c:v>
                </c:pt>
                <c:pt idx="320" formatCode="General">
                  <c:v>3.1999582000000002E-3</c:v>
                </c:pt>
                <c:pt idx="321" formatCode="General">
                  <c:v>3.2124582000000001E-3</c:v>
                </c:pt>
                <c:pt idx="322" formatCode="General">
                  <c:v>3.2249582000000001E-3</c:v>
                </c:pt>
                <c:pt idx="323" formatCode="General">
                  <c:v>3.2374582E-3</c:v>
                </c:pt>
                <c:pt idx="324" formatCode="General">
                  <c:v>3.2499581999999999E-3</c:v>
                </c:pt>
                <c:pt idx="325" formatCode="General">
                  <c:v>3.2499581999999999E-3</c:v>
                </c:pt>
                <c:pt idx="326" formatCode="General">
                  <c:v>3.2624580999999998E-3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3.4124579000000001E-3</c:v>
                </c:pt>
                <c:pt idx="342" formatCode="General">
                  <c:v>3.4249579E-3</c:v>
                </c:pt>
                <c:pt idx="343" formatCode="General">
                  <c:v>3.4374577999999999E-3</c:v>
                </c:pt>
                <c:pt idx="344" formatCode="General">
                  <c:v>3.4499577999999999E-3</c:v>
                </c:pt>
                <c:pt idx="345" formatCode="General">
                  <c:v>3.4499577999999999E-3</c:v>
                </c:pt>
                <c:pt idx="346" formatCode="General">
                  <c:v>3.4624577999999998E-3</c:v>
                </c:pt>
                <c:pt idx="347" formatCode="General">
                  <c:v>3.4749578000000001E-3</c:v>
                </c:pt>
                <c:pt idx="348" formatCode="General">
                  <c:v>3.4874578000000001E-3</c:v>
                </c:pt>
                <c:pt idx="349" formatCode="General">
                  <c:v>3.4999577E-3</c:v>
                </c:pt>
                <c:pt idx="350" formatCode="General">
                  <c:v>3.4999577E-3</c:v>
                </c:pt>
                <c:pt idx="351" formatCode="General">
                  <c:v>3.5124576999999999E-3</c:v>
                </c:pt>
                <c:pt idx="352" formatCode="General">
                  <c:v>3.5249576999999998E-3</c:v>
                </c:pt>
                <c:pt idx="353" formatCode="General">
                  <c:v>3.5374577000000002E-3</c:v>
                </c:pt>
                <c:pt idx="354" formatCode="General">
                  <c:v>3.5499576000000001E-3</c:v>
                </c:pt>
                <c:pt idx="355" formatCode="General">
                  <c:v>3.5499576000000001E-3</c:v>
                </c:pt>
                <c:pt idx="356" formatCode="General">
                  <c:v>3.5624576E-3</c:v>
                </c:pt>
                <c:pt idx="357" formatCode="General">
                  <c:v>3.5749575999999999E-3</c:v>
                </c:pt>
                <c:pt idx="358" formatCode="General">
                  <c:v>3.5874575999999998E-3</c:v>
                </c:pt>
                <c:pt idx="359" formatCode="General">
                  <c:v>3.5999576000000002E-3</c:v>
                </c:pt>
                <c:pt idx="360" formatCode="General">
                  <c:v>3.5999576000000002E-3</c:v>
                </c:pt>
                <c:pt idx="361" formatCode="General">
                  <c:v>3.6124575000000001E-3</c:v>
                </c:pt>
                <c:pt idx="362" formatCode="General">
                  <c:v>3.6249575E-3</c:v>
                </c:pt>
                <c:pt idx="363" formatCode="General">
                  <c:v>3.6374574999999999E-3</c:v>
                </c:pt>
                <c:pt idx="364" formatCode="General">
                  <c:v>3.6499574999999999E-3</c:v>
                </c:pt>
                <c:pt idx="365" formatCode="General">
                  <c:v>3.6499574999999999E-3</c:v>
                </c:pt>
                <c:pt idx="366" formatCode="General">
                  <c:v>3.6624575000000002E-3</c:v>
                </c:pt>
                <c:pt idx="367" formatCode="General">
                  <c:v>3.6749574000000001E-3</c:v>
                </c:pt>
                <c:pt idx="368" formatCode="General">
                  <c:v>3.6874574E-3</c:v>
                </c:pt>
                <c:pt idx="369" formatCode="General">
                  <c:v>3.6999573999999999E-3</c:v>
                </c:pt>
                <c:pt idx="370" formatCode="General">
                  <c:v>3.6999573999999999E-3</c:v>
                </c:pt>
                <c:pt idx="371" formatCode="General">
                  <c:v>3.7124573999999999E-3</c:v>
                </c:pt>
                <c:pt idx="372" formatCode="General">
                  <c:v>3.7249573999999998E-3</c:v>
                </c:pt>
                <c:pt idx="373" formatCode="General">
                  <c:v>3.7374573000000001E-3</c:v>
                </c:pt>
                <c:pt idx="374" formatCode="General">
                  <c:v>3.7499573E-3</c:v>
                </c:pt>
                <c:pt idx="375" formatCode="General">
                  <c:v>3.7499573E-3</c:v>
                </c:pt>
                <c:pt idx="376" formatCode="General">
                  <c:v>3.7624573E-3</c:v>
                </c:pt>
                <c:pt idx="377" formatCode="General">
                  <c:v>3.7749572999999999E-3</c:v>
                </c:pt>
                <c:pt idx="378" formatCode="General">
                  <c:v>3.7874571999999998E-3</c:v>
                </c:pt>
                <c:pt idx="379" formatCode="General">
                  <c:v>3.7999572000000001E-3</c:v>
                </c:pt>
                <c:pt idx="380" formatCode="General">
                  <c:v>3.7999572000000001E-3</c:v>
                </c:pt>
                <c:pt idx="381" formatCode="General">
                  <c:v>3.8124572000000001E-3</c:v>
                </c:pt>
                <c:pt idx="382" formatCode="General">
                  <c:v>3.8249572E-3</c:v>
                </c:pt>
                <c:pt idx="383" formatCode="General">
                  <c:v>3.8374571999999999E-3</c:v>
                </c:pt>
                <c:pt idx="384" formatCode="General">
                  <c:v>3.8499570999999998E-3</c:v>
                </c:pt>
                <c:pt idx="385" formatCode="General">
                  <c:v>3.8499570999999998E-3</c:v>
                </c:pt>
                <c:pt idx="386" formatCode="General">
                  <c:v>3.8624571000000002E-3</c:v>
                </c:pt>
                <c:pt idx="387" formatCode="General">
                  <c:v>3.8749570000000001E-3</c:v>
                </c:pt>
                <c:pt idx="388" formatCode="General">
                  <c:v>3.887457E-3</c:v>
                </c:pt>
                <c:pt idx="389" formatCode="General">
                  <c:v>3.8999569999999999E-3</c:v>
                </c:pt>
                <c:pt idx="390" formatCode="General">
                  <c:v>3.8999569999999999E-3</c:v>
                </c:pt>
                <c:pt idx="391" formatCode="General">
                  <c:v>3.9124572999999999E-3</c:v>
                </c:pt>
                <c:pt idx="392" formatCode="General">
                  <c:v>3.9249575000000004E-3</c:v>
                </c:pt>
                <c:pt idx="393" formatCode="General">
                  <c:v>3.9374576999999999E-3</c:v>
                </c:pt>
                <c:pt idx="394" formatCode="General">
                  <c:v>3.9499579999999999E-3</c:v>
                </c:pt>
                <c:pt idx="395" formatCode="General">
                  <c:v>3.9499579999999999E-3</c:v>
                </c:pt>
                <c:pt idx="396" formatCode="General">
                  <c:v>3.9624580000000003E-3</c:v>
                </c:pt>
                <c:pt idx="397" formatCode="General">
                  <c:v>3.9749583000000003E-3</c:v>
                </c:pt>
                <c:pt idx="398" formatCode="General">
                  <c:v>3.9874584999999999E-3</c:v>
                </c:pt>
                <c:pt idx="399" formatCode="General">
                  <c:v>3.9999587000000003E-3</c:v>
                </c:pt>
                <c:pt idx="400" formatCode="General">
                  <c:v>3.9999587000000003E-3</c:v>
                </c:pt>
                <c:pt idx="401" formatCode="General">
                  <c:v>4.0124590000000003E-3</c:v>
                </c:pt>
                <c:pt idx="402" formatCode="General">
                  <c:v>4.0249589999999998E-3</c:v>
                </c:pt>
                <c:pt idx="403" formatCode="General">
                  <c:v>4.0374594000000003E-3</c:v>
                </c:pt>
                <c:pt idx="404" formatCode="General">
                  <c:v>4.0499595999999999E-3</c:v>
                </c:pt>
                <c:pt idx="405" formatCode="General">
                  <c:v>4.0499595999999999E-3</c:v>
                </c:pt>
                <c:pt idx="406" formatCode="General">
                  <c:v>4.0624600000000004E-3</c:v>
                </c:pt>
                <c:pt idx="407" formatCode="General">
                  <c:v>4.0749599999999999E-3</c:v>
                </c:pt>
                <c:pt idx="408" formatCode="General">
                  <c:v>4.0874600000000002E-3</c:v>
                </c:pt>
                <c:pt idx="409" formatCode="General">
                  <c:v>4.0999603999999999E-3</c:v>
                </c:pt>
                <c:pt idx="410" formatCode="General">
                  <c:v>4.0999603999999999E-3</c:v>
                </c:pt>
                <c:pt idx="411" formatCode="General">
                  <c:v>4.1124606999999999E-3</c:v>
                </c:pt>
                <c:pt idx="412" formatCode="General">
                  <c:v>4.1249609999999999E-3</c:v>
                </c:pt>
                <c:pt idx="413" formatCode="General">
                  <c:v>4.1374610000000003E-3</c:v>
                </c:pt>
                <c:pt idx="414" formatCode="General">
                  <c:v>4.1499613000000003E-3</c:v>
                </c:pt>
                <c:pt idx="415" formatCode="General">
                  <c:v>4.1499613000000003E-3</c:v>
                </c:pt>
                <c:pt idx="416" formatCode="General">
                  <c:v>4.1624614999999998E-3</c:v>
                </c:pt>
                <c:pt idx="417" formatCode="General">
                  <c:v>4.1749617000000003E-3</c:v>
                </c:pt>
                <c:pt idx="418" formatCode="General">
                  <c:v>4.1874620000000003E-3</c:v>
                </c:pt>
                <c:pt idx="419" formatCode="General">
                  <c:v>4.1999619999999998E-3</c:v>
                </c:pt>
                <c:pt idx="420" formatCode="General">
                  <c:v>4.1999619999999998E-3</c:v>
                </c:pt>
                <c:pt idx="421" formatCode="General">
                  <c:v>4.2124622999999998E-3</c:v>
                </c:pt>
                <c:pt idx="422" formatCode="General">
                  <c:v>4.2249625999999998E-3</c:v>
                </c:pt>
                <c:pt idx="423" formatCode="General">
                  <c:v>4.2374628000000003E-3</c:v>
                </c:pt>
                <c:pt idx="424" formatCode="General">
                  <c:v>4.2499629999999998E-3</c:v>
                </c:pt>
                <c:pt idx="425" formatCode="General">
                  <c:v>4.2499629999999998E-3</c:v>
                </c:pt>
                <c:pt idx="426" formatCode="General">
                  <c:v>4.2624630000000002E-3</c:v>
                </c:pt>
                <c:pt idx="427" formatCode="General">
                  <c:v>4.2749633999999998E-3</c:v>
                </c:pt>
                <c:pt idx="428" formatCode="General">
                  <c:v>4.2874636000000002E-3</c:v>
                </c:pt>
                <c:pt idx="429" formatCode="General">
                  <c:v>4.2999639999999999E-3</c:v>
                </c:pt>
                <c:pt idx="430" formatCode="General">
                  <c:v>4.2999639999999999E-3</c:v>
                </c:pt>
                <c:pt idx="431" formatCode="General">
                  <c:v>4.3124640000000002E-3</c:v>
                </c:pt>
                <c:pt idx="432" formatCode="General">
                  <c:v>4.3249641999999998E-3</c:v>
                </c:pt>
                <c:pt idx="433" formatCode="General">
                  <c:v>4.3374644999999998E-3</c:v>
                </c:pt>
                <c:pt idx="434" formatCode="General">
                  <c:v>4.3499647000000002E-3</c:v>
                </c:pt>
                <c:pt idx="435" formatCode="General">
                  <c:v>4.3499647000000002E-3</c:v>
                </c:pt>
                <c:pt idx="436" formatCode="General">
                  <c:v>4.3624650000000003E-3</c:v>
                </c:pt>
                <c:pt idx="437" formatCode="General">
                  <c:v>4.3749649999999998E-3</c:v>
                </c:pt>
                <c:pt idx="438" formatCode="General">
                  <c:v>4.3874652999999998E-3</c:v>
                </c:pt>
                <c:pt idx="439" formatCode="General">
                  <c:v>4.3999655000000002E-3</c:v>
                </c:pt>
                <c:pt idx="440" formatCode="General">
                  <c:v>4.3999655000000002E-3</c:v>
                </c:pt>
                <c:pt idx="441" formatCode="General">
                  <c:v>4.4124656999999998E-3</c:v>
                </c:pt>
                <c:pt idx="442" formatCode="General">
                  <c:v>4.4249659999999998E-3</c:v>
                </c:pt>
                <c:pt idx="443" formatCode="General">
                  <c:v>4.4374660000000002E-3</c:v>
                </c:pt>
                <c:pt idx="444" formatCode="General">
                  <c:v>4.4499663999999998E-3</c:v>
                </c:pt>
                <c:pt idx="445" formatCode="General">
                  <c:v>4.4499663999999998E-3</c:v>
                </c:pt>
                <c:pt idx="446" formatCode="General">
                  <c:v>4.4624666000000002E-3</c:v>
                </c:pt>
                <c:pt idx="447" formatCode="General">
                  <c:v>4.4749669999999998E-3</c:v>
                </c:pt>
                <c:pt idx="448" formatCode="General">
                  <c:v>4.4874670000000002E-3</c:v>
                </c:pt>
                <c:pt idx="449" formatCode="General">
                  <c:v>4.4999669999999997E-3</c:v>
                </c:pt>
                <c:pt idx="450" formatCode="General">
                  <c:v>4.4999669999999997E-3</c:v>
                </c:pt>
                <c:pt idx="451" formatCode="General">
                  <c:v>4.5124674000000002E-3</c:v>
                </c:pt>
                <c:pt idx="452" formatCode="General">
                  <c:v>4.5249675999999997E-3</c:v>
                </c:pt>
                <c:pt idx="453" formatCode="General">
                  <c:v>4.5374680000000002E-3</c:v>
                </c:pt>
                <c:pt idx="454" formatCode="General">
                  <c:v>4.5499679999999997E-3</c:v>
                </c:pt>
                <c:pt idx="455" formatCode="General">
                  <c:v>4.5499679999999997E-3</c:v>
                </c:pt>
                <c:pt idx="456" formatCode="General">
                  <c:v>4.5624682999999997E-3</c:v>
                </c:pt>
                <c:pt idx="457" formatCode="General">
                  <c:v>4.5749685000000002E-3</c:v>
                </c:pt>
                <c:pt idx="458" formatCode="General">
                  <c:v>4.5874686999999997E-3</c:v>
                </c:pt>
                <c:pt idx="459" formatCode="General">
                  <c:v>4.5999689999999998E-3</c:v>
                </c:pt>
                <c:pt idx="460" formatCode="General">
                  <c:v>4.5999689999999998E-3</c:v>
                </c:pt>
                <c:pt idx="461" formatCode="General">
                  <c:v>4.6124690000000001E-3</c:v>
                </c:pt>
                <c:pt idx="462" formatCode="General">
                  <c:v>4.6249693000000001E-3</c:v>
                </c:pt>
                <c:pt idx="463" formatCode="General">
                  <c:v>4.6374694999999997E-3</c:v>
                </c:pt>
                <c:pt idx="464" formatCode="General">
                  <c:v>4.6499697000000001E-3</c:v>
                </c:pt>
                <c:pt idx="465" formatCode="General">
                  <c:v>4.6499697000000001E-3</c:v>
                </c:pt>
                <c:pt idx="466" formatCode="General">
                  <c:v>4.6624700000000002E-3</c:v>
                </c:pt>
                <c:pt idx="467" formatCode="General">
                  <c:v>4.6749699999999996E-3</c:v>
                </c:pt>
                <c:pt idx="468" formatCode="General">
                  <c:v>4.6874704000000001E-3</c:v>
                </c:pt>
                <c:pt idx="469" formatCode="General">
                  <c:v>4.6999705999999997E-3</c:v>
                </c:pt>
                <c:pt idx="470" formatCode="General">
                  <c:v>4.6999705999999997E-3</c:v>
                </c:pt>
                <c:pt idx="471" formatCode="General">
                  <c:v>4.7124710000000002E-3</c:v>
                </c:pt>
                <c:pt idx="472" formatCode="General">
                  <c:v>4.7249709999999997E-3</c:v>
                </c:pt>
                <c:pt idx="473" formatCode="General">
                  <c:v>4.737471E-3</c:v>
                </c:pt>
                <c:pt idx="474" formatCode="General">
                  <c:v>4.7499713999999997E-3</c:v>
                </c:pt>
                <c:pt idx="475" formatCode="General">
                  <c:v>4.7499713999999997E-3</c:v>
                </c:pt>
                <c:pt idx="476" formatCode="General">
                  <c:v>4.7624716999999997E-3</c:v>
                </c:pt>
                <c:pt idx="477" formatCode="General">
                  <c:v>4.7749719999999997E-3</c:v>
                </c:pt>
                <c:pt idx="478" formatCode="General">
                  <c:v>4.7874720000000001E-3</c:v>
                </c:pt>
                <c:pt idx="479" formatCode="General">
                  <c:v>4.7999723000000001E-3</c:v>
                </c:pt>
                <c:pt idx="480" formatCode="General">
                  <c:v>4.7999723000000001E-3</c:v>
                </c:pt>
                <c:pt idx="481" formatCode="General">
                  <c:v>4.8124724999999997E-3</c:v>
                </c:pt>
                <c:pt idx="482" formatCode="General">
                  <c:v>4.8249727000000001E-3</c:v>
                </c:pt>
                <c:pt idx="483" formatCode="General">
                  <c:v>4.8374730000000001E-3</c:v>
                </c:pt>
                <c:pt idx="484" formatCode="General">
                  <c:v>4.8499729999999996E-3</c:v>
                </c:pt>
                <c:pt idx="485" formatCode="General">
                  <c:v>4.8499729999999996E-3</c:v>
                </c:pt>
                <c:pt idx="486" formatCode="General">
                  <c:v>4.8624732999999996E-3</c:v>
                </c:pt>
                <c:pt idx="487" formatCode="General">
                  <c:v>4.8749735999999997E-3</c:v>
                </c:pt>
                <c:pt idx="488" formatCode="General">
                  <c:v>4.8874740000000002E-3</c:v>
                </c:pt>
                <c:pt idx="489" formatCode="General">
                  <c:v>4.8999739999999996E-3</c:v>
                </c:pt>
                <c:pt idx="490" formatCode="General">
                  <c:v>4.8999739999999996E-3</c:v>
                </c:pt>
                <c:pt idx="491" formatCode="General">
                  <c:v>4.912474E-3</c:v>
                </c:pt>
                <c:pt idx="492" formatCode="General">
                  <c:v>4.9249743999999996E-3</c:v>
                </c:pt>
                <c:pt idx="493" formatCode="General">
                  <c:v>4.9374746000000001E-3</c:v>
                </c:pt>
                <c:pt idx="494" formatCode="General">
                  <c:v>4.9499749999999997E-3</c:v>
                </c:pt>
                <c:pt idx="495" formatCode="General">
                  <c:v>4.9499749999999997E-3</c:v>
                </c:pt>
                <c:pt idx="496" formatCode="General">
                  <c:v>4.962475E-3</c:v>
                </c:pt>
                <c:pt idx="497" formatCode="General">
                  <c:v>4.9749753000000001E-3</c:v>
                </c:pt>
                <c:pt idx="498" formatCode="General">
                  <c:v>4.9874754999999996E-3</c:v>
                </c:pt>
                <c:pt idx="499" formatCode="General">
                  <c:v>4.9999757000000001E-3</c:v>
                </c:pt>
                <c:pt idx="500" formatCode="General">
                  <c:v>4.9999757000000001E-3</c:v>
                </c:pt>
                <c:pt idx="501" formatCode="General">
                  <c:v>5.0124760000000001E-3</c:v>
                </c:pt>
                <c:pt idx="502" formatCode="General">
                  <c:v>5.0249759999999996E-3</c:v>
                </c:pt>
                <c:pt idx="503" formatCode="General">
                  <c:v>5.0374762999999996E-3</c:v>
                </c:pt>
                <c:pt idx="504" formatCode="General">
                  <c:v>5.0499765E-3</c:v>
                </c:pt>
                <c:pt idx="505" formatCode="General">
                  <c:v>5.0499765E-3</c:v>
                </c:pt>
                <c:pt idx="506" formatCode="General">
                  <c:v>5.0624766999999996E-3</c:v>
                </c:pt>
                <c:pt idx="507" formatCode="General">
                  <c:v>5.0749769999999996E-3</c:v>
                </c:pt>
                <c:pt idx="508" formatCode="General">
                  <c:v>5.087477E-3</c:v>
                </c:pt>
                <c:pt idx="509" formatCode="General">
                  <c:v>5.0999773999999996E-3</c:v>
                </c:pt>
                <c:pt idx="510" formatCode="General">
                  <c:v>5.0999773999999996E-3</c:v>
                </c:pt>
                <c:pt idx="511" formatCode="General">
                  <c:v>5.1124776E-3</c:v>
                </c:pt>
                <c:pt idx="512" formatCode="General">
                  <c:v>5.1249779999999997E-3</c:v>
                </c:pt>
                <c:pt idx="513" formatCode="General">
                  <c:v>5.137478E-3</c:v>
                </c:pt>
                <c:pt idx="514" formatCode="General">
                  <c:v>5.1499780000000004E-3</c:v>
                </c:pt>
                <c:pt idx="515" formatCode="General">
                  <c:v>5.1499780000000004E-3</c:v>
                </c:pt>
                <c:pt idx="516" formatCode="General">
                  <c:v>5.1624784E-3</c:v>
                </c:pt>
                <c:pt idx="517" formatCode="General">
                  <c:v>5.1749786000000004E-3</c:v>
                </c:pt>
                <c:pt idx="518" formatCode="General">
                  <c:v>5.187479E-3</c:v>
                </c:pt>
                <c:pt idx="519" formatCode="General">
                  <c:v>5.1999790000000004E-3</c:v>
                </c:pt>
                <c:pt idx="520" formatCode="General">
                  <c:v>5.1999790000000004E-3</c:v>
                </c:pt>
                <c:pt idx="521" formatCode="General">
                  <c:v>5.2124793000000004E-3</c:v>
                </c:pt>
                <c:pt idx="522" formatCode="General">
                  <c:v>5.2249795E-3</c:v>
                </c:pt>
                <c:pt idx="523" formatCode="General">
                  <c:v>5.2374797000000004E-3</c:v>
                </c:pt>
                <c:pt idx="524" formatCode="General">
                  <c:v>5.2499799999999996E-3</c:v>
                </c:pt>
                <c:pt idx="525" formatCode="General">
                  <c:v>5.2499799999999996E-3</c:v>
                </c:pt>
                <c:pt idx="526" formatCode="General">
                  <c:v>5.2624799999999999E-3</c:v>
                </c:pt>
                <c:pt idx="527" formatCode="General">
                  <c:v>5.2749803E-3</c:v>
                </c:pt>
                <c:pt idx="528" formatCode="General">
                  <c:v>5.2874805000000004E-3</c:v>
                </c:pt>
                <c:pt idx="529" formatCode="General">
                  <c:v>5.2999808000000004E-3</c:v>
                </c:pt>
                <c:pt idx="530" formatCode="General">
                  <c:v>5.2999808000000004E-3</c:v>
                </c:pt>
                <c:pt idx="531" formatCode="General">
                  <c:v>5.312481E-3</c:v>
                </c:pt>
                <c:pt idx="532" formatCode="General">
                  <c:v>5.3249810000000003E-3</c:v>
                </c:pt>
                <c:pt idx="533" formatCode="General">
                  <c:v>5.3374814E-3</c:v>
                </c:pt>
                <c:pt idx="534" formatCode="General">
                  <c:v>5.3499816000000004E-3</c:v>
                </c:pt>
                <c:pt idx="535" formatCode="General">
                  <c:v>5.3499816000000004E-3</c:v>
                </c:pt>
                <c:pt idx="536" formatCode="General">
                  <c:v>5.362482E-3</c:v>
                </c:pt>
                <c:pt idx="537" formatCode="General">
                  <c:v>5.3749820000000004E-3</c:v>
                </c:pt>
                <c:pt idx="538" formatCode="General">
                  <c:v>5.3874821999999999E-3</c:v>
                </c:pt>
                <c:pt idx="539" formatCode="General">
                  <c:v>5.3999824000000004E-3</c:v>
                </c:pt>
                <c:pt idx="540" formatCode="General">
                  <c:v>5.3999824000000004E-3</c:v>
                </c:pt>
                <c:pt idx="541" formatCode="General">
                  <c:v>5.4124827000000004E-3</c:v>
                </c:pt>
                <c:pt idx="542" formatCode="General">
                  <c:v>5.4249830000000004E-3</c:v>
                </c:pt>
                <c:pt idx="543" formatCode="General">
                  <c:v>5.4374829999999999E-3</c:v>
                </c:pt>
                <c:pt idx="544" formatCode="General">
                  <c:v>5.4499832999999999E-3</c:v>
                </c:pt>
                <c:pt idx="545" formatCode="General">
                  <c:v>5.4499832999999999E-3</c:v>
                </c:pt>
                <c:pt idx="546" formatCode="General">
                  <c:v>5.4624835000000004E-3</c:v>
                </c:pt>
                <c:pt idx="547" formatCode="General">
                  <c:v>5.4749836999999999E-3</c:v>
                </c:pt>
                <c:pt idx="548" formatCode="General">
                  <c:v>5.4874839999999999E-3</c:v>
                </c:pt>
                <c:pt idx="549" formatCode="General">
                  <c:v>5.4999840000000003E-3</c:v>
                </c:pt>
                <c:pt idx="550" formatCode="General">
                  <c:v>5.4999840000000003E-3</c:v>
                </c:pt>
                <c:pt idx="551" formatCode="General">
                  <c:v>5.5124843000000003E-3</c:v>
                </c:pt>
                <c:pt idx="552" formatCode="General">
                  <c:v>5.5249846000000003E-3</c:v>
                </c:pt>
                <c:pt idx="553" formatCode="General">
                  <c:v>5.537485E-3</c:v>
                </c:pt>
                <c:pt idx="554" formatCode="General">
                  <c:v>5.5499850000000003E-3</c:v>
                </c:pt>
                <c:pt idx="555" formatCode="General">
                  <c:v>5.5499850000000003E-3</c:v>
                </c:pt>
                <c:pt idx="556" formatCode="General">
                  <c:v>5.5624849999999998E-3</c:v>
                </c:pt>
                <c:pt idx="557" formatCode="General">
                  <c:v>5.5749854000000003E-3</c:v>
                </c:pt>
                <c:pt idx="558" formatCode="General">
                  <c:v>5.5874855999999999E-3</c:v>
                </c:pt>
                <c:pt idx="559" formatCode="General">
                  <c:v>5.5999860000000004E-3</c:v>
                </c:pt>
                <c:pt idx="560" formatCode="General">
                  <c:v>5.5999860000000004E-3</c:v>
                </c:pt>
                <c:pt idx="561" formatCode="General">
                  <c:v>5.6124859999999999E-3</c:v>
                </c:pt>
                <c:pt idx="562" formatCode="General">
                  <c:v>5.6249862999999999E-3</c:v>
                </c:pt>
                <c:pt idx="563" formatCode="General">
                  <c:v>5.6374865000000003E-3</c:v>
                </c:pt>
                <c:pt idx="564" formatCode="General">
                  <c:v>5.6499866999999999E-3</c:v>
                </c:pt>
                <c:pt idx="565" formatCode="General">
                  <c:v>5.6499866999999999E-3</c:v>
                </c:pt>
                <c:pt idx="566" formatCode="General">
                  <c:v>5.6624869999999999E-3</c:v>
                </c:pt>
                <c:pt idx="567" formatCode="General">
                  <c:v>5.6749870000000003E-3</c:v>
                </c:pt>
                <c:pt idx="568" formatCode="General">
                  <c:v>5.6874873000000003E-3</c:v>
                </c:pt>
                <c:pt idx="569" formatCode="General">
                  <c:v>5.6999874999999998E-3</c:v>
                </c:pt>
                <c:pt idx="570" formatCode="General">
                  <c:v>5.6999874999999998E-3</c:v>
                </c:pt>
                <c:pt idx="571" formatCode="General">
                  <c:v>5.7124877000000003E-3</c:v>
                </c:pt>
                <c:pt idx="572" formatCode="General">
                  <c:v>5.7249880000000003E-3</c:v>
                </c:pt>
                <c:pt idx="573" formatCode="General">
                  <c:v>5.7374879999999998E-3</c:v>
                </c:pt>
                <c:pt idx="574" formatCode="General">
                  <c:v>5.7499884000000003E-3</c:v>
                </c:pt>
                <c:pt idx="575" formatCode="General">
                  <c:v>5.7499884000000003E-3</c:v>
                </c:pt>
                <c:pt idx="576" formatCode="General">
                  <c:v>5.7624885999999998E-3</c:v>
                </c:pt>
                <c:pt idx="577" formatCode="General">
                  <c:v>5.7749890000000003E-3</c:v>
                </c:pt>
                <c:pt idx="578" formatCode="General">
                  <c:v>5.7874889999999998E-3</c:v>
                </c:pt>
                <c:pt idx="579" formatCode="General">
                  <c:v>5.7999890000000002E-3</c:v>
                </c:pt>
                <c:pt idx="580" formatCode="General">
                  <c:v>5.7999890000000002E-3</c:v>
                </c:pt>
                <c:pt idx="581" formatCode="General">
                  <c:v>5.8124893999999998E-3</c:v>
                </c:pt>
                <c:pt idx="582" formatCode="General">
                  <c:v>5.8249896000000002E-3</c:v>
                </c:pt>
                <c:pt idx="583" formatCode="General">
                  <c:v>5.8374899999999999E-3</c:v>
                </c:pt>
                <c:pt idx="584" formatCode="General">
                  <c:v>5.8499900000000002E-3</c:v>
                </c:pt>
                <c:pt idx="585" formatCode="General">
                  <c:v>5.8499900000000002E-3</c:v>
                </c:pt>
                <c:pt idx="586" formatCode="General">
                  <c:v>5.8624903000000003E-3</c:v>
                </c:pt>
                <c:pt idx="587" formatCode="General">
                  <c:v>5.8749904999999998E-3</c:v>
                </c:pt>
                <c:pt idx="588" formatCode="General">
                  <c:v>5.8874907000000002E-3</c:v>
                </c:pt>
                <c:pt idx="589" formatCode="General">
                  <c:v>5.8999910000000003E-3</c:v>
                </c:pt>
                <c:pt idx="590" formatCode="General">
                  <c:v>5.8999910000000003E-3</c:v>
                </c:pt>
                <c:pt idx="591" formatCode="General">
                  <c:v>5.9124909999999998E-3</c:v>
                </c:pt>
                <c:pt idx="592" formatCode="General">
                  <c:v>5.9249912999999998E-3</c:v>
                </c:pt>
                <c:pt idx="593" formatCode="General">
                  <c:v>5.9374915000000002E-3</c:v>
                </c:pt>
                <c:pt idx="594" formatCode="General">
                  <c:v>5.9499918000000002E-3</c:v>
                </c:pt>
                <c:pt idx="595" formatCode="General">
                  <c:v>5.9499918000000002E-3</c:v>
                </c:pt>
                <c:pt idx="596" formatCode="General">
                  <c:v>5.9624919999999998E-3</c:v>
                </c:pt>
                <c:pt idx="597" formatCode="General">
                  <c:v>5.9749920000000002E-3</c:v>
                </c:pt>
                <c:pt idx="598" formatCode="General">
                  <c:v>5.9874923999999998E-3</c:v>
                </c:pt>
                <c:pt idx="599" formatCode="General">
                  <c:v>5.9999926000000002E-3</c:v>
                </c:pt>
                <c:pt idx="600" formatCode="General">
                  <c:v>5.9999926000000002E-3</c:v>
                </c:pt>
                <c:pt idx="601" formatCode="General">
                  <c:v>6.0124929999999998E-3</c:v>
                </c:pt>
                <c:pt idx="602" formatCode="General">
                  <c:v>6.0249930000000002E-3</c:v>
                </c:pt>
                <c:pt idx="603" formatCode="General">
                  <c:v>6.0374931999999997E-3</c:v>
                </c:pt>
                <c:pt idx="604" formatCode="General">
                  <c:v>6.0499934000000002E-3</c:v>
                </c:pt>
                <c:pt idx="605" formatCode="General">
                  <c:v>6.0499934000000002E-3</c:v>
                </c:pt>
                <c:pt idx="606" formatCode="General">
                  <c:v>6.0624937000000002E-3</c:v>
                </c:pt>
                <c:pt idx="607" formatCode="General">
                  <c:v>6.0749940000000002E-3</c:v>
                </c:pt>
                <c:pt idx="608" formatCode="General">
                  <c:v>6.0874939999999997E-3</c:v>
                </c:pt>
                <c:pt idx="609" formatCode="General">
                  <c:v>6.0999942999999997E-3</c:v>
                </c:pt>
                <c:pt idx="610" formatCode="General">
                  <c:v>6.0999942999999997E-3</c:v>
                </c:pt>
                <c:pt idx="611" formatCode="General">
                  <c:v>6.1124945000000002E-3</c:v>
                </c:pt>
                <c:pt idx="612" formatCode="General">
                  <c:v>6.1249946999999997E-3</c:v>
                </c:pt>
                <c:pt idx="613" formatCode="General">
                  <c:v>6.1374949999999998E-3</c:v>
                </c:pt>
                <c:pt idx="614" formatCode="General">
                  <c:v>6.1499950000000001E-3</c:v>
                </c:pt>
                <c:pt idx="615" formatCode="General">
                  <c:v>6.1499950000000001E-3</c:v>
                </c:pt>
                <c:pt idx="616" formatCode="General">
                  <c:v>6.1624953999999997E-3</c:v>
                </c:pt>
                <c:pt idx="617" formatCode="General">
                  <c:v>6.1749956000000002E-3</c:v>
                </c:pt>
                <c:pt idx="618" formatCode="General">
                  <c:v>6.1874959999999998E-3</c:v>
                </c:pt>
                <c:pt idx="619" formatCode="General">
                  <c:v>6.1999960000000002E-3</c:v>
                </c:pt>
                <c:pt idx="620" formatCode="General">
                  <c:v>6.1999960000000002E-3</c:v>
                </c:pt>
                <c:pt idx="621" formatCode="General">
                  <c:v>6.2124959999999996E-3</c:v>
                </c:pt>
                <c:pt idx="622" formatCode="General">
                  <c:v>6.2249964000000001E-3</c:v>
                </c:pt>
                <c:pt idx="623" formatCode="General">
                  <c:v>6.2374965999999997E-3</c:v>
                </c:pt>
                <c:pt idx="624" formatCode="General">
                  <c:v>6.2499970000000002E-3</c:v>
                </c:pt>
                <c:pt idx="625" formatCode="General">
                  <c:v>6.2499970000000002E-3</c:v>
                </c:pt>
                <c:pt idx="626" formatCode="General">
                  <c:v>6.2624969999999997E-3</c:v>
                </c:pt>
                <c:pt idx="627" formatCode="General">
                  <c:v>6.2749972999999997E-3</c:v>
                </c:pt>
                <c:pt idx="628" formatCode="General">
                  <c:v>6.2874975000000001E-3</c:v>
                </c:pt>
                <c:pt idx="629" formatCode="General">
                  <c:v>6.2999976999999997E-3</c:v>
                </c:pt>
                <c:pt idx="630" formatCode="General">
                  <c:v>6.2999976999999997E-3</c:v>
                </c:pt>
                <c:pt idx="631" formatCode="General">
                  <c:v>6.3124979999999997E-3</c:v>
                </c:pt>
                <c:pt idx="632" formatCode="General">
                  <c:v>6.3249980000000001E-3</c:v>
                </c:pt>
                <c:pt idx="633" formatCode="General">
                  <c:v>6.3374983000000001E-3</c:v>
                </c:pt>
                <c:pt idx="634" formatCode="General">
                  <c:v>6.3499984999999997E-3</c:v>
                </c:pt>
                <c:pt idx="635" formatCode="General">
                  <c:v>6.3499984999999997E-3</c:v>
                </c:pt>
                <c:pt idx="636" formatCode="General">
                  <c:v>6.3624987000000001E-3</c:v>
                </c:pt>
                <c:pt idx="637" formatCode="General">
                  <c:v>6.3749990000000001E-3</c:v>
                </c:pt>
                <c:pt idx="638" formatCode="General">
                  <c:v>6.3874989999999996E-3</c:v>
                </c:pt>
                <c:pt idx="639" formatCode="General">
                  <c:v>6.3999994000000001E-3</c:v>
                </c:pt>
                <c:pt idx="640" formatCode="General">
                  <c:v>6.3999994000000001E-3</c:v>
                </c:pt>
                <c:pt idx="641" formatCode="General">
                  <c:v>6.4124995999999997E-3</c:v>
                </c:pt>
                <c:pt idx="642" formatCode="General">
                  <c:v>6.4250000000000002E-3</c:v>
                </c:pt>
                <c:pt idx="643" formatCode="General">
                  <c:v>6.4374999999999996E-3</c:v>
                </c:pt>
                <c:pt idx="644" formatCode="General">
                  <c:v>6.45E-3</c:v>
                </c:pt>
                <c:pt idx="645" formatCode="General">
                  <c:v>6.45E-3</c:v>
                </c:pt>
                <c:pt idx="646" formatCode="General">
                  <c:v>6.4625003999999996E-3</c:v>
                </c:pt>
                <c:pt idx="647" formatCode="General">
                  <c:v>6.4750006000000001E-3</c:v>
                </c:pt>
                <c:pt idx="648" formatCode="General">
                  <c:v>6.4875009999999997E-3</c:v>
                </c:pt>
                <c:pt idx="649" formatCode="General">
                  <c:v>6.500001E-3</c:v>
                </c:pt>
                <c:pt idx="650" formatCode="General">
                  <c:v>6.500001E-3</c:v>
                </c:pt>
                <c:pt idx="651" formatCode="General">
                  <c:v>6.5125013000000001E-3</c:v>
                </c:pt>
                <c:pt idx="652" formatCode="General">
                  <c:v>6.5250014999999996E-3</c:v>
                </c:pt>
                <c:pt idx="653" formatCode="General">
                  <c:v>6.5375017000000001E-3</c:v>
                </c:pt>
                <c:pt idx="654" formatCode="General">
                  <c:v>6.5500020000000001E-3</c:v>
                </c:pt>
                <c:pt idx="655" formatCode="General">
                  <c:v>6.5500020000000001E-3</c:v>
                </c:pt>
                <c:pt idx="656" formatCode="General">
                  <c:v>6.5625019999999996E-3</c:v>
                </c:pt>
                <c:pt idx="657" formatCode="General">
                  <c:v>6.5750022999999996E-3</c:v>
                </c:pt>
                <c:pt idx="658" formatCode="General">
                  <c:v>6.5875025E-3</c:v>
                </c:pt>
                <c:pt idx="659" formatCode="General">
                  <c:v>6.6000028000000001E-3</c:v>
                </c:pt>
                <c:pt idx="660" formatCode="General">
                  <c:v>6.6000028000000001E-3</c:v>
                </c:pt>
                <c:pt idx="661" formatCode="General">
                  <c:v>6.6125029999999996E-3</c:v>
                </c:pt>
                <c:pt idx="662" formatCode="General">
                  <c:v>6.625003E-3</c:v>
                </c:pt>
                <c:pt idx="663" formatCode="General">
                  <c:v>6.6375033999999996E-3</c:v>
                </c:pt>
                <c:pt idx="664" formatCode="General">
                  <c:v>6.6500036E-3</c:v>
                </c:pt>
                <c:pt idx="665" formatCode="General">
                  <c:v>6.6500036E-3</c:v>
                </c:pt>
                <c:pt idx="666" formatCode="General">
                  <c:v>6.6625039999999996E-3</c:v>
                </c:pt>
                <c:pt idx="667" formatCode="General">
                  <c:v>6.675004E-3</c:v>
                </c:pt>
                <c:pt idx="668" formatCode="General">
                  <c:v>6.6875042000000004E-3</c:v>
                </c:pt>
                <c:pt idx="669" formatCode="General">
                  <c:v>6.7000044999999996E-3</c:v>
                </c:pt>
                <c:pt idx="670" formatCode="General">
                  <c:v>6.7000044999999996E-3</c:v>
                </c:pt>
                <c:pt idx="671" formatCode="General">
                  <c:v>6.7125047E-3</c:v>
                </c:pt>
                <c:pt idx="672" formatCode="General">
                  <c:v>6.725005E-3</c:v>
                </c:pt>
                <c:pt idx="673" formatCode="General">
                  <c:v>6.7375050000000004E-3</c:v>
                </c:pt>
                <c:pt idx="674" formatCode="General">
                  <c:v>6.7500053000000004E-3</c:v>
                </c:pt>
                <c:pt idx="675" formatCode="General">
                  <c:v>6.7500053000000004E-3</c:v>
                </c:pt>
                <c:pt idx="676" formatCode="General">
                  <c:v>6.7625055E-3</c:v>
                </c:pt>
                <c:pt idx="677" formatCode="General">
                  <c:v>6.7750057000000004E-3</c:v>
                </c:pt>
                <c:pt idx="678" formatCode="General">
                  <c:v>6.7875059999999996E-3</c:v>
                </c:pt>
                <c:pt idx="679" formatCode="General">
                  <c:v>6.8000059999999999E-3</c:v>
                </c:pt>
                <c:pt idx="680" formatCode="General">
                  <c:v>6.8000059999999999E-3</c:v>
                </c:pt>
                <c:pt idx="681" formatCode="General">
                  <c:v>6.8125064000000004E-3</c:v>
                </c:pt>
                <c:pt idx="682" formatCode="General">
                  <c:v>6.8250066E-3</c:v>
                </c:pt>
                <c:pt idx="683" formatCode="General">
                  <c:v>6.8375069999999996E-3</c:v>
                </c:pt>
                <c:pt idx="684" formatCode="General">
                  <c:v>6.850007E-3</c:v>
                </c:pt>
                <c:pt idx="685" formatCode="General">
                  <c:v>6.850007E-3</c:v>
                </c:pt>
                <c:pt idx="686" formatCode="General">
                  <c:v>6.8625070000000003E-3</c:v>
                </c:pt>
                <c:pt idx="687" formatCode="General">
                  <c:v>6.8750074E-3</c:v>
                </c:pt>
                <c:pt idx="688" formatCode="General">
                  <c:v>6.8875076000000004E-3</c:v>
                </c:pt>
                <c:pt idx="689" formatCode="General">
                  <c:v>6.900008E-3</c:v>
                </c:pt>
                <c:pt idx="690" formatCode="General">
                  <c:v>6.900008E-3</c:v>
                </c:pt>
                <c:pt idx="691" formatCode="General">
                  <c:v>6.9125080000000004E-3</c:v>
                </c:pt>
                <c:pt idx="692" formatCode="General">
                  <c:v>6.9250083000000004E-3</c:v>
                </c:pt>
                <c:pt idx="693" formatCode="General">
                  <c:v>6.9375085E-3</c:v>
                </c:pt>
                <c:pt idx="694" formatCode="General">
                  <c:v>6.9500087000000004E-3</c:v>
                </c:pt>
                <c:pt idx="695" formatCode="General">
                  <c:v>6.9500087000000004E-3</c:v>
                </c:pt>
                <c:pt idx="696" formatCode="General">
                  <c:v>6.9625090000000004E-3</c:v>
                </c:pt>
                <c:pt idx="697" formatCode="General">
                  <c:v>6.9750089999999999E-3</c:v>
                </c:pt>
                <c:pt idx="698" formatCode="General">
                  <c:v>6.9875092999999999E-3</c:v>
                </c:pt>
                <c:pt idx="699" formatCode="General">
                  <c:v>7.0000095000000003E-3</c:v>
                </c:pt>
                <c:pt idx="700" formatCode="General">
                  <c:v>7.0000095000000003E-3</c:v>
                </c:pt>
                <c:pt idx="701" formatCode="General">
                  <c:v>7.0125096999999999E-3</c:v>
                </c:pt>
                <c:pt idx="702" formatCode="General">
                  <c:v>7.0250099999999999E-3</c:v>
                </c:pt>
                <c:pt idx="703" formatCode="General">
                  <c:v>7.0375100000000003E-3</c:v>
                </c:pt>
                <c:pt idx="704" formatCode="General">
                  <c:v>7.0500103999999999E-3</c:v>
                </c:pt>
                <c:pt idx="705" formatCode="General">
                  <c:v>7.0500103999999999E-3</c:v>
                </c:pt>
                <c:pt idx="706" formatCode="General">
                  <c:v>7.0625106000000003E-3</c:v>
                </c:pt>
                <c:pt idx="707" formatCode="General">
                  <c:v>7.075011E-3</c:v>
                </c:pt>
                <c:pt idx="708" formatCode="General">
                  <c:v>7.0875110000000003E-3</c:v>
                </c:pt>
                <c:pt idx="709" formatCode="General">
                  <c:v>7.1000109999999998E-3</c:v>
                </c:pt>
                <c:pt idx="710" formatCode="General">
                  <c:v>7.1000109999999998E-3</c:v>
                </c:pt>
                <c:pt idx="711" formatCode="General">
                  <c:v>7.1125114000000003E-3</c:v>
                </c:pt>
                <c:pt idx="712" formatCode="General">
                  <c:v>7.1250115999999999E-3</c:v>
                </c:pt>
                <c:pt idx="713" formatCode="General">
                  <c:v>7.1375120000000004E-3</c:v>
                </c:pt>
                <c:pt idx="714" formatCode="General">
                  <c:v>7.1500119999999999E-3</c:v>
                </c:pt>
                <c:pt idx="715" formatCode="General">
                  <c:v>7.1500119999999999E-3</c:v>
                </c:pt>
                <c:pt idx="716" formatCode="General">
                  <c:v>7.1625122999999999E-3</c:v>
                </c:pt>
                <c:pt idx="717" formatCode="General">
                  <c:v>7.1750125000000003E-3</c:v>
                </c:pt>
                <c:pt idx="718" formatCode="General">
                  <c:v>7.1875126999999999E-3</c:v>
                </c:pt>
                <c:pt idx="719" formatCode="General">
                  <c:v>7.2000129999999999E-3</c:v>
                </c:pt>
                <c:pt idx="720" formatCode="General">
                  <c:v>7.2000129999999999E-3</c:v>
                </c:pt>
                <c:pt idx="721" formatCode="General">
                  <c:v>7.2125130000000003E-3</c:v>
                </c:pt>
                <c:pt idx="722" formatCode="General">
                  <c:v>7.2250133000000003E-3</c:v>
                </c:pt>
                <c:pt idx="723" formatCode="General">
                  <c:v>7.2375134999999998E-3</c:v>
                </c:pt>
                <c:pt idx="724" formatCode="General">
                  <c:v>7.2500137999999999E-3</c:v>
                </c:pt>
                <c:pt idx="725" formatCode="General">
                  <c:v>7.2500137999999999E-3</c:v>
                </c:pt>
                <c:pt idx="726" formatCode="General">
                  <c:v>7.2625140000000003E-3</c:v>
                </c:pt>
                <c:pt idx="727" formatCode="General">
                  <c:v>7.2750139999999998E-3</c:v>
                </c:pt>
                <c:pt idx="728" formatCode="General">
                  <c:v>7.2875144000000003E-3</c:v>
                </c:pt>
                <c:pt idx="729" formatCode="General">
                  <c:v>7.3000145999999998E-3</c:v>
                </c:pt>
                <c:pt idx="730" formatCode="General">
                  <c:v>7.3000145999999998E-3</c:v>
                </c:pt>
                <c:pt idx="731" formatCode="General">
                  <c:v>7.3125150000000003E-3</c:v>
                </c:pt>
                <c:pt idx="732" formatCode="General">
                  <c:v>7.3250149999999998E-3</c:v>
                </c:pt>
                <c:pt idx="733" formatCode="General">
                  <c:v>7.3375152000000003E-3</c:v>
                </c:pt>
                <c:pt idx="734" formatCode="General">
                  <c:v>7.3500155000000003E-3</c:v>
                </c:pt>
                <c:pt idx="735" formatCode="General">
                  <c:v>7.3500155000000003E-3</c:v>
                </c:pt>
                <c:pt idx="736" formatCode="General">
                  <c:v>7.3625156999999998E-3</c:v>
                </c:pt>
                <c:pt idx="737" formatCode="General">
                  <c:v>7.3750159999999999E-3</c:v>
                </c:pt>
                <c:pt idx="738" formatCode="General">
                  <c:v>7.3875160000000002E-3</c:v>
                </c:pt>
                <c:pt idx="739" formatCode="General">
                  <c:v>7.4000163000000002E-3</c:v>
                </c:pt>
                <c:pt idx="740" formatCode="General">
                  <c:v>7.4000163000000002E-3</c:v>
                </c:pt>
                <c:pt idx="741" formatCode="General">
                  <c:v>7.4125164999999998E-3</c:v>
                </c:pt>
                <c:pt idx="742" formatCode="General">
                  <c:v>7.4250167000000002E-3</c:v>
                </c:pt>
                <c:pt idx="743" formatCode="General">
                  <c:v>7.4375170000000003E-3</c:v>
                </c:pt>
                <c:pt idx="744" formatCode="General">
                  <c:v>7.4500169999999998E-3</c:v>
                </c:pt>
                <c:pt idx="745" formatCode="General">
                  <c:v>7.4500169999999998E-3</c:v>
                </c:pt>
                <c:pt idx="746" formatCode="General">
                  <c:v>7.4625174000000002E-3</c:v>
                </c:pt>
                <c:pt idx="747" formatCode="General">
                  <c:v>7.4750175999999998E-3</c:v>
                </c:pt>
                <c:pt idx="748" formatCode="General">
                  <c:v>7.4875180000000003E-3</c:v>
                </c:pt>
                <c:pt idx="749" formatCode="General">
                  <c:v>7.5000179999999998E-3</c:v>
                </c:pt>
                <c:pt idx="750" formatCode="General">
                  <c:v>7.5000179999999998E-3</c:v>
                </c:pt>
                <c:pt idx="751" formatCode="General">
                  <c:v>7.5125180000000001E-3</c:v>
                </c:pt>
                <c:pt idx="752" formatCode="General">
                  <c:v>7.5250183999999998E-3</c:v>
                </c:pt>
                <c:pt idx="753" formatCode="General">
                  <c:v>7.5375186000000002E-3</c:v>
                </c:pt>
                <c:pt idx="754" formatCode="General">
                  <c:v>7.5500189999999998E-3</c:v>
                </c:pt>
                <c:pt idx="755" formatCode="General">
                  <c:v>7.5500189999999998E-3</c:v>
                </c:pt>
                <c:pt idx="756" formatCode="General">
                  <c:v>7.5625190000000002E-3</c:v>
                </c:pt>
                <c:pt idx="757" formatCode="General">
                  <c:v>7.5750193000000002E-3</c:v>
                </c:pt>
                <c:pt idx="758" formatCode="General">
                  <c:v>7.5875194999999998E-3</c:v>
                </c:pt>
                <c:pt idx="759" formatCode="General">
                  <c:v>7.6000197000000002E-3</c:v>
                </c:pt>
                <c:pt idx="760" formatCode="General">
                  <c:v>7.6000197000000002E-3</c:v>
                </c:pt>
                <c:pt idx="761" formatCode="General">
                  <c:v>7.6125200000000002E-3</c:v>
                </c:pt>
                <c:pt idx="762" formatCode="General">
                  <c:v>7.6250199999999997E-3</c:v>
                </c:pt>
                <c:pt idx="763" formatCode="General">
                  <c:v>7.6375202999999997E-3</c:v>
                </c:pt>
                <c:pt idx="764" formatCode="General">
                  <c:v>7.6500205000000002E-3</c:v>
                </c:pt>
                <c:pt idx="765" formatCode="General">
                  <c:v>7.6500205000000002E-3</c:v>
                </c:pt>
                <c:pt idx="766" formatCode="General">
                  <c:v>7.6625206999999997E-3</c:v>
                </c:pt>
                <c:pt idx="767" formatCode="General">
                  <c:v>7.6750209999999998E-3</c:v>
                </c:pt>
                <c:pt idx="768" formatCode="General">
                  <c:v>7.6875210000000001E-3</c:v>
                </c:pt>
                <c:pt idx="769" formatCode="General">
                  <c:v>7.7000213999999997E-3</c:v>
                </c:pt>
                <c:pt idx="770" formatCode="General">
                  <c:v>7.7000213999999997E-3</c:v>
                </c:pt>
                <c:pt idx="771" formatCode="General">
                  <c:v>7.7125216000000002E-3</c:v>
                </c:pt>
                <c:pt idx="772" formatCode="General">
                  <c:v>7.7250219999999998E-3</c:v>
                </c:pt>
                <c:pt idx="773" formatCode="General">
                  <c:v>7.7375220000000001E-3</c:v>
                </c:pt>
                <c:pt idx="774" formatCode="General">
                  <c:v>7.7500219999999996E-3</c:v>
                </c:pt>
                <c:pt idx="775" formatCode="General">
                  <c:v>7.7500219999999996E-3</c:v>
                </c:pt>
                <c:pt idx="776" formatCode="General">
                  <c:v>7.7625224000000001E-3</c:v>
                </c:pt>
                <c:pt idx="777" formatCode="General">
                  <c:v>7.7750225999999997E-3</c:v>
                </c:pt>
                <c:pt idx="778" formatCode="General">
                  <c:v>7.7875230000000002E-3</c:v>
                </c:pt>
                <c:pt idx="779" formatCode="General">
                  <c:v>7.8000229999999997E-3</c:v>
                </c:pt>
                <c:pt idx="780" formatCode="General">
                  <c:v>7.8000229999999997E-3</c:v>
                </c:pt>
                <c:pt idx="781" formatCode="General">
                  <c:v>7.812523E-3</c:v>
                </c:pt>
                <c:pt idx="782" formatCode="General">
                  <c:v>7.8250235000000001E-3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8.0625274999999996E-3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8.2375304999999996E-3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8.4750345000000008E-3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8.7125385000000003E-3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8.8875415000000003E-3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9.1250454999999998E-3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9.3625494999999993E-3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9.5375524999999992E-3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9.7750565000000005E-3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9.9500595000000004E-3</c:v>
                </c:pt>
                <c:pt idx="995" formatCode="General">
                  <c:v>9.9500595000000004E-3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1.00125605E-2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1.01875635E-2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1.0425067499999999E-2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1.0600070499999999E-2</c:v>
                </c:pt>
                <c:pt idx="1060" formatCode="General">
                  <c:v>1.0600070499999999E-2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1.0662571500000001E-2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1.0837574500000001E-2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1.10750785E-2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1.12500815E-2</c:v>
                </c:pt>
                <c:pt idx="1125" formatCode="General">
                  <c:v>1.12500815E-2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1.13125825E-2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1.14875855E-2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1.1725089500000001E-2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1.1900092500000001E-2</c:v>
                </c:pt>
                <c:pt idx="1190" formatCode="General">
                  <c:v>1.1900092500000001E-2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1.19625935E-2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1.21375965E-2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1.23751005E-2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1.25501035E-2</c:v>
                </c:pt>
                <c:pt idx="1255" formatCode="General">
                  <c:v>1.25501035E-2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1.2787607499999999E-2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1.30251115E-2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1.32001145E-2</c:v>
                </c:pt>
                <c:pt idx="1320" formatCode="General">
                  <c:v>1.32001145E-2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1.34376185E-2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1.3675122499999999E-2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1.3850125499999999E-2</c:v>
                </c:pt>
                <c:pt idx="1385" formatCode="General">
                  <c:v>1.3850125499999999E-2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Grid sur charge 5us'!$K$2:$K$7001</c:f>
              <c:numCache>
                <c:formatCode>0.00E+00</c:formatCode>
                <c:ptCount val="7000"/>
                <c:pt idx="0">
                  <c:v>-1.9958422E-7</c:v>
                </c:pt>
                <c:pt idx="1">
                  <c:v>-1.9959562000000001E-7</c:v>
                </c:pt>
                <c:pt idx="2">
                  <c:v>-1.9949719999999999E-7</c:v>
                </c:pt>
                <c:pt idx="3">
                  <c:v>-1.9928892999999999E-7</c:v>
                </c:pt>
                <c:pt idx="4">
                  <c:v>-1.9897085E-7</c:v>
                </c:pt>
                <c:pt idx="5">
                  <c:v>-1.9897085E-7</c:v>
                </c:pt>
                <c:pt idx="6">
                  <c:v>-1.985729E-7</c:v>
                </c:pt>
                <c:pt idx="7">
                  <c:v>-1.9806250999999999E-7</c:v>
                </c:pt>
                <c:pt idx="8">
                  <c:v>-1.9743965E-7</c:v>
                </c:pt>
                <c:pt idx="9">
                  <c:v>-1.9670432000000001E-7</c:v>
                </c:pt>
                <c:pt idx="10">
                  <c:v>-1.9670432000000001E-7</c:v>
                </c:pt>
                <c:pt idx="11">
                  <c:v>-1.9589350000000001E-7</c:v>
                </c:pt>
                <c:pt idx="12">
                  <c:v>-1.9498098E-7</c:v>
                </c:pt>
                <c:pt idx="13">
                  <c:v>-1.9396678E-7</c:v>
                </c:pt>
                <c:pt idx="14">
                  <c:v>-1.9285089999999999E-7</c:v>
                </c:pt>
                <c:pt idx="15">
                  <c:v>-1.9285089999999999E-7</c:v>
                </c:pt>
                <c:pt idx="16">
                  <c:v>-1.9166768E-7</c:v>
                </c:pt>
                <c:pt idx="17">
                  <c:v>-1.9040113999999999E-7</c:v>
                </c:pt>
                <c:pt idx="18">
                  <c:v>-1.8905126000000001E-7</c:v>
                </c:pt>
                <c:pt idx="19">
                  <c:v>-1.8761806000000001E-7</c:v>
                </c:pt>
                <c:pt idx="20">
                  <c:v>-1.8761806000000001E-7</c:v>
                </c:pt>
                <c:pt idx="21">
                  <c:v>-1.8612866E-7</c:v>
                </c:pt>
                <c:pt idx="22">
                  <c:v>-1.8457498999999999E-7</c:v>
                </c:pt>
                <c:pt idx="23">
                  <c:v>-1.8295707999999999E-7</c:v>
                </c:pt>
                <c:pt idx="24">
                  <c:v>-1.8127491E-7</c:v>
                </c:pt>
                <c:pt idx="25">
                  <c:v>-1.8127491E-7</c:v>
                </c:pt>
                <c:pt idx="26">
                  <c:v>-1.7956097E-7</c:v>
                </c:pt>
                <c:pt idx="27">
                  <c:v>-1.7780790000000001E-7</c:v>
                </c:pt>
                <c:pt idx="28">
                  <c:v>-1.760157E-7</c:v>
                </c:pt>
                <c:pt idx="29">
                  <c:v>-1.7418438E-7</c:v>
                </c:pt>
                <c:pt idx="30">
                  <c:v>-1.7418438E-7</c:v>
                </c:pt>
                <c:pt idx="31">
                  <c:v>-1.7233826000000001E-7</c:v>
                </c:pt>
                <c:pt idx="32">
                  <c:v>-1.7048308E-7</c:v>
                </c:pt>
                <c:pt idx="33">
                  <c:v>-1.686188E-7</c:v>
                </c:pt>
                <c:pt idx="34">
                  <c:v>-1.6674544000000001E-7</c:v>
                </c:pt>
                <c:pt idx="35">
                  <c:v>-1.6674544000000001E-7</c:v>
                </c:pt>
                <c:pt idx="36">
                  <c:v>-1.6488227000000001E-7</c:v>
                </c:pt>
                <c:pt idx="37">
                  <c:v>-1.6304169E-7</c:v>
                </c:pt>
                <c:pt idx="38">
                  <c:v>-1.6122371E-7</c:v>
                </c:pt>
                <c:pt idx="39">
                  <c:v>-1.5942832000000001E-7</c:v>
                </c:pt>
                <c:pt idx="40">
                  <c:v>-1.5942832000000001E-7</c:v>
                </c:pt>
                <c:pt idx="41">
                  <c:v>-1.5766724E-7</c:v>
                </c:pt>
                <c:pt idx="42">
                  <c:v>-1.5596406000000001E-7</c:v>
                </c:pt>
                <c:pt idx="43">
                  <c:v>-1.5431876E-7</c:v>
                </c:pt>
                <c:pt idx="44">
                  <c:v>-1.5273133E-7</c:v>
                </c:pt>
                <c:pt idx="45">
                  <c:v>-1.5273133E-7</c:v>
                </c:pt>
                <c:pt idx="46">
                  <c:v>-1.5120006000000001E-7</c:v>
                </c:pt>
                <c:pt idx="47">
                  <c:v>-1.4976118999999999E-7</c:v>
                </c:pt>
                <c:pt idx="48">
                  <c:v>-1.4841471E-7</c:v>
                </c:pt>
                <c:pt idx="49">
                  <c:v>-1.4716062E-7</c:v>
                </c:pt>
                <c:pt idx="50">
                  <c:v>-1.4716062E-7</c:v>
                </c:pt>
                <c:pt idx="51">
                  <c:v>-1.4598876E-7</c:v>
                </c:pt>
                <c:pt idx="52">
                  <c:v>-1.4493863999999999E-7</c:v>
                </c:pt>
                <c:pt idx="53">
                  <c:v>-1.4401022999999999E-7</c:v>
                </c:pt>
                <c:pt idx="54">
                  <c:v>-1.4320356000000001E-7</c:v>
                </c:pt>
                <c:pt idx="55">
                  <c:v>-1.4320356000000001E-7</c:v>
                </c:pt>
                <c:pt idx="56">
                  <c:v>-1.4250209E-7</c:v>
                </c:pt>
                <c:pt idx="57">
                  <c:v>-1.4194566E-7</c:v>
                </c:pt>
                <c:pt idx="58">
                  <c:v>-1.4153427E-7</c:v>
                </c:pt>
                <c:pt idx="59">
                  <c:v>-1.4126791999999999E-7</c:v>
                </c:pt>
                <c:pt idx="60">
                  <c:v>-1.4126791999999999E-7</c:v>
                </c:pt>
                <c:pt idx="61">
                  <c:v>-1.4113303E-7</c:v>
                </c:pt>
                <c:pt idx="62">
                  <c:v>-1.4118305E-7</c:v>
                </c:pt>
                <c:pt idx="63">
                  <c:v>-1.4141797E-7</c:v>
                </c:pt>
                <c:pt idx="64">
                  <c:v>-1.4183782000000001E-7</c:v>
                </c:pt>
                <c:pt idx="65">
                  <c:v>-1.4183782000000001E-7</c:v>
                </c:pt>
                <c:pt idx="66">
                  <c:v>-1.4239916E-7</c:v>
                </c:pt>
                <c:pt idx="67">
                  <c:v>-1.4315972000000001E-7</c:v>
                </c:pt>
                <c:pt idx="68">
                  <c:v>-1.4411950000000001E-7</c:v>
                </c:pt>
                <c:pt idx="69">
                  <c:v>-1.4527848999999999E-7</c:v>
                </c:pt>
                <c:pt idx="70">
                  <c:v>-1.4527848999999999E-7</c:v>
                </c:pt>
                <c:pt idx="71">
                  <c:v>-1.4659733000000001E-7</c:v>
                </c:pt>
                <c:pt idx="72">
                  <c:v>-1.4811945E-7</c:v>
                </c:pt>
                <c:pt idx="73">
                  <c:v>-1.4984487000000001E-7</c:v>
                </c:pt>
                <c:pt idx="74">
                  <c:v>-1.5177356000000001E-7</c:v>
                </c:pt>
                <c:pt idx="75">
                  <c:v>-1.5177356000000001E-7</c:v>
                </c:pt>
                <c:pt idx="76">
                  <c:v>-1.538712E-7</c:v>
                </c:pt>
                <c:pt idx="77">
                  <c:v>-1.5617367E-7</c:v>
                </c:pt>
                <c:pt idx="78">
                  <c:v>-1.5868102000000001E-7</c:v>
                </c:pt>
                <c:pt idx="79">
                  <c:v>-1.6139323000000001E-7</c:v>
                </c:pt>
                <c:pt idx="80">
                  <c:v>-1.6139323000000001E-7</c:v>
                </c:pt>
                <c:pt idx="81">
                  <c:v>-1.6427001999999999E-7</c:v>
                </c:pt>
                <c:pt idx="82">
                  <c:v>-1.6734334000000001E-7</c:v>
                </c:pt>
                <c:pt idx="83">
                  <c:v>-1.7061318000000001E-7</c:v>
                </c:pt>
                <c:pt idx="84">
                  <c:v>-1.7407953E-7</c:v>
                </c:pt>
                <c:pt idx="85">
                  <c:v>-1.7407953E-7</c:v>
                </c:pt>
                <c:pt idx="86">
                  <c:v>-1.7769179999999999E-7</c:v>
                </c:pt>
                <c:pt idx="87">
                  <c:v>-1.8148521999999999E-7</c:v>
                </c:pt>
                <c:pt idx="88">
                  <c:v>-1.8545977999999999E-7</c:v>
                </c:pt>
                <c:pt idx="89">
                  <c:v>-1.8961550000000001E-7</c:v>
                </c:pt>
                <c:pt idx="90">
                  <c:v>-1.8961550000000001E-7</c:v>
                </c:pt>
                <c:pt idx="91">
                  <c:v>-1.9388922E-7</c:v>
                </c:pt>
                <c:pt idx="92">
                  <c:v>-1.9831556000000001E-7</c:v>
                </c:pt>
                <c:pt idx="93">
                  <c:v>-2.0289450999999999E-7</c:v>
                </c:pt>
                <c:pt idx="94">
                  <c:v>-2.0762608999999999E-7</c:v>
                </c:pt>
                <c:pt idx="95">
                  <c:v>-2.0762608999999999E-7</c:v>
                </c:pt>
                <c:pt idx="96">
                  <c:v>-2.1245408E-7</c:v>
                </c:pt>
                <c:pt idx="97">
                  <c:v>-2.1739422E-7</c:v>
                </c:pt>
                <c:pt idx="98">
                  <c:v>-2.2244646999999999E-7</c:v>
                </c:pt>
                <c:pt idx="99">
                  <c:v>-2.2761086999999999E-7</c:v>
                </c:pt>
                <c:pt idx="100">
                  <c:v>-2.2761086999999999E-7</c:v>
                </c:pt>
                <c:pt idx="101">
                  <c:v>-2.3284204E-7</c:v>
                </c:pt>
                <c:pt idx="102">
                  <c:v>-2.3813945E-7</c:v>
                </c:pt>
                <c:pt idx="103">
                  <c:v>-2.4350307999999998E-7</c:v>
                </c:pt>
                <c:pt idx="104">
                  <c:v>-2.4893300000000002E-7</c:v>
                </c:pt>
                <c:pt idx="105">
                  <c:v>-2.4893300000000002E-7</c:v>
                </c:pt>
                <c:pt idx="106">
                  <c:v>-2.5438869999999999E-7</c:v>
                </c:pt>
                <c:pt idx="107">
                  <c:v>-2.5986076999999999E-7</c:v>
                </c:pt>
                <c:pt idx="108">
                  <c:v>-2.6534919999999999E-7</c:v>
                </c:pt>
                <c:pt idx="109">
                  <c:v>-2.7085397000000002E-7</c:v>
                </c:pt>
                <c:pt idx="110">
                  <c:v>-2.7085397000000002E-7</c:v>
                </c:pt>
                <c:pt idx="111">
                  <c:v>-2.7634137999999997E-7</c:v>
                </c:pt>
                <c:pt idx="112">
                  <c:v>-2.8179096000000003E-7</c:v>
                </c:pt>
                <c:pt idx="113">
                  <c:v>-2.8720274000000002E-7</c:v>
                </c:pt>
                <c:pt idx="114">
                  <c:v>-2.9257671000000002E-7</c:v>
                </c:pt>
                <c:pt idx="115">
                  <c:v>-2.9257671000000002E-7</c:v>
                </c:pt>
                <c:pt idx="116">
                  <c:v>-2.9789493000000002E-7</c:v>
                </c:pt>
                <c:pt idx="117">
                  <c:v>-3.0312173999999999E-7</c:v>
                </c:pt>
                <c:pt idx="118">
                  <c:v>-3.0825713999999998E-7</c:v>
                </c:pt>
                <c:pt idx="119">
                  <c:v>-3.1330113999999999E-7</c:v>
                </c:pt>
                <c:pt idx="120">
                  <c:v>-3.1330113999999999E-7</c:v>
                </c:pt>
                <c:pt idx="121">
                  <c:v>-3.1824862E-7</c:v>
                </c:pt>
                <c:pt idx="122">
                  <c:v>-3.2305487999999999E-7</c:v>
                </c:pt>
                <c:pt idx="123">
                  <c:v>-3.2771986999999998E-7</c:v>
                </c:pt>
                <c:pt idx="124">
                  <c:v>-3.3224363999999998E-7</c:v>
                </c:pt>
                <c:pt idx="125">
                  <c:v>-3.3224363999999998E-7</c:v>
                </c:pt>
                <c:pt idx="126">
                  <c:v>-3.3663827E-7</c:v>
                </c:pt>
                <c:pt idx="127">
                  <c:v>-3.4084389999999999E-7</c:v>
                </c:pt>
                <c:pt idx="128">
                  <c:v>-3.4486058000000002E-7</c:v>
                </c:pt>
                <c:pt idx="129">
                  <c:v>-3.4868827000000001E-7</c:v>
                </c:pt>
                <c:pt idx="130">
                  <c:v>-3.4868827000000001E-7</c:v>
                </c:pt>
                <c:pt idx="131">
                  <c:v>-3.5237700000000001E-7</c:v>
                </c:pt>
                <c:pt idx="132">
                  <c:v>-3.5583315000000002E-7</c:v>
                </c:pt>
                <c:pt idx="133">
                  <c:v>-3.5905674000000002E-7</c:v>
                </c:pt>
                <c:pt idx="134">
                  <c:v>-3.6204776000000002E-7</c:v>
                </c:pt>
                <c:pt idx="135">
                  <c:v>-3.6204776000000002E-7</c:v>
                </c:pt>
                <c:pt idx="136">
                  <c:v>-3.6488686000000003E-7</c:v>
                </c:pt>
                <c:pt idx="137">
                  <c:v>-3.6746780000000001E-7</c:v>
                </c:pt>
                <c:pt idx="138">
                  <c:v>-3.6979062999999999E-7</c:v>
                </c:pt>
                <c:pt idx="139">
                  <c:v>-3.7185526000000001E-7</c:v>
                </c:pt>
                <c:pt idx="140">
                  <c:v>-3.7185526000000001E-7</c:v>
                </c:pt>
                <c:pt idx="141">
                  <c:v>-3.7373639999999997E-7</c:v>
                </c:pt>
                <c:pt idx="142">
                  <c:v>-3.7534423000000002E-7</c:v>
                </c:pt>
                <c:pt idx="143">
                  <c:v>-3.7667873999999999E-7</c:v>
                </c:pt>
                <c:pt idx="144">
                  <c:v>-3.7773992000000002E-7</c:v>
                </c:pt>
                <c:pt idx="145">
                  <c:v>-3.7773992000000002E-7</c:v>
                </c:pt>
                <c:pt idx="146">
                  <c:v>-3.7860179999999998E-7</c:v>
                </c:pt>
                <c:pt idx="147">
                  <c:v>-3.7918386000000001E-7</c:v>
                </c:pt>
                <c:pt idx="148">
                  <c:v>-3.7948600000000001E-7</c:v>
                </c:pt>
                <c:pt idx="149">
                  <c:v>-3.7950825999999998E-7</c:v>
                </c:pt>
                <c:pt idx="150">
                  <c:v>-3.7950825999999998E-7</c:v>
                </c:pt>
                <c:pt idx="151">
                  <c:v>-3.7937392000000002E-7</c:v>
                </c:pt>
                <c:pt idx="152">
                  <c:v>-3.7908900000000001E-7</c:v>
                </c:pt>
                <c:pt idx="153">
                  <c:v>-3.7865343000000002E-7</c:v>
                </c:pt>
                <c:pt idx="154">
                  <c:v>-3.7806727999999998E-7</c:v>
                </c:pt>
                <c:pt idx="155">
                  <c:v>-3.7806727999999998E-7</c:v>
                </c:pt>
                <c:pt idx="156">
                  <c:v>-3.7743467000000001E-7</c:v>
                </c:pt>
                <c:pt idx="157">
                  <c:v>-3.7655016000000002E-7</c:v>
                </c:pt>
                <c:pt idx="158">
                  <c:v>-3.7541370000000003E-7</c:v>
                </c:pt>
                <c:pt idx="159">
                  <c:v>-3.7402530000000002E-7</c:v>
                </c:pt>
                <c:pt idx="160">
                  <c:v>-3.7402530000000002E-7</c:v>
                </c:pt>
                <c:pt idx="161">
                  <c:v>-3.7248722E-7</c:v>
                </c:pt>
                <c:pt idx="162">
                  <c:v>-3.707075E-7</c:v>
                </c:pt>
                <c:pt idx="163">
                  <c:v>-3.6868612999999999E-7</c:v>
                </c:pt>
                <c:pt idx="164">
                  <c:v>-3.6642308000000002E-7</c:v>
                </c:pt>
                <c:pt idx="165">
                  <c:v>-3.6642308000000002E-7</c:v>
                </c:pt>
                <c:pt idx="166">
                  <c:v>-3.6399716999999998E-7</c:v>
                </c:pt>
                <c:pt idx="167">
                  <c:v>-3.6135748000000002E-7</c:v>
                </c:pt>
                <c:pt idx="168">
                  <c:v>-3.5850405000000001E-7</c:v>
                </c:pt>
                <c:pt idx="169">
                  <c:v>-3.5543689999999999E-7</c:v>
                </c:pt>
                <c:pt idx="170">
                  <c:v>-3.5543689999999999E-7</c:v>
                </c:pt>
                <c:pt idx="171">
                  <c:v>-3.5222652E-7</c:v>
                </c:pt>
                <c:pt idx="172">
                  <c:v>-3.4884465000000003E-7</c:v>
                </c:pt>
                <c:pt idx="173">
                  <c:v>-3.4529129999999999E-7</c:v>
                </c:pt>
                <c:pt idx="174">
                  <c:v>-3.4156650000000002E-7</c:v>
                </c:pt>
                <c:pt idx="175">
                  <c:v>-3.4156650000000002E-7</c:v>
                </c:pt>
                <c:pt idx="176">
                  <c:v>-3.3773556999999998E-7</c:v>
                </c:pt>
                <c:pt idx="177">
                  <c:v>-3.337781E-7</c:v>
                </c:pt>
                <c:pt idx="178">
                  <c:v>-3.2969409999999998E-7</c:v>
                </c:pt>
                <c:pt idx="179">
                  <c:v>-3.2548354E-7</c:v>
                </c:pt>
                <c:pt idx="180">
                  <c:v>-3.2548354E-7</c:v>
                </c:pt>
                <c:pt idx="181">
                  <c:v>-3.2121568000000001E-7</c:v>
                </c:pt>
                <c:pt idx="182">
                  <c:v>-3.1688293E-7</c:v>
                </c:pt>
                <c:pt idx="183">
                  <c:v>-3.1248530000000001E-7</c:v>
                </c:pt>
                <c:pt idx="184">
                  <c:v>-3.0802278E-7</c:v>
                </c:pt>
                <c:pt idx="185">
                  <c:v>-3.0802278E-7</c:v>
                </c:pt>
                <c:pt idx="186">
                  <c:v>-3.0354008E-7</c:v>
                </c:pt>
                <c:pt idx="187">
                  <c:v>-2.9905694999999998E-7</c:v>
                </c:pt>
                <c:pt idx="188">
                  <c:v>-2.9457337000000002E-7</c:v>
                </c:pt>
                <c:pt idx="189">
                  <c:v>-2.9008932999999998E-7</c:v>
                </c:pt>
                <c:pt idx="190">
                  <c:v>-2.9008932999999998E-7</c:v>
                </c:pt>
                <c:pt idx="191">
                  <c:v>-2.8563602000000002E-7</c:v>
                </c:pt>
                <c:pt idx="192">
                  <c:v>-2.8124603000000001E-7</c:v>
                </c:pt>
                <c:pt idx="193">
                  <c:v>-2.7691940000000001E-7</c:v>
                </c:pt>
                <c:pt idx="194">
                  <c:v>-2.726561E-7</c:v>
                </c:pt>
                <c:pt idx="195">
                  <c:v>-2.726561E-7</c:v>
                </c:pt>
                <c:pt idx="196">
                  <c:v>-2.6846686000000001E-7</c:v>
                </c:pt>
                <c:pt idx="197">
                  <c:v>-2.6440670000000002E-7</c:v>
                </c:pt>
                <c:pt idx="198">
                  <c:v>-2.6047563999999997E-7</c:v>
                </c:pt>
                <c:pt idx="199">
                  <c:v>-2.5667367000000001E-7</c:v>
                </c:pt>
                <c:pt idx="200">
                  <c:v>-2.5667367000000001E-7</c:v>
                </c:pt>
                <c:pt idx="201">
                  <c:v>-2.5298735000000001E-7</c:v>
                </c:pt>
                <c:pt idx="202">
                  <c:v>-2.4948482999999998E-7</c:v>
                </c:pt>
                <c:pt idx="203">
                  <c:v>-2.4616608000000001E-7</c:v>
                </c:pt>
                <c:pt idx="204">
                  <c:v>-2.4303113999999998E-7</c:v>
                </c:pt>
                <c:pt idx="205">
                  <c:v>-2.4303113999999998E-7</c:v>
                </c:pt>
                <c:pt idx="206">
                  <c:v>-2.4007146999999999E-7</c:v>
                </c:pt>
                <c:pt idx="207">
                  <c:v>-2.3733844000000001E-7</c:v>
                </c:pt>
                <c:pt idx="208">
                  <c:v>-2.3483201999999999E-7</c:v>
                </c:pt>
                <c:pt idx="209">
                  <c:v>-2.3255217999999999E-7</c:v>
                </c:pt>
                <c:pt idx="210">
                  <c:v>-2.3255217999999999E-7</c:v>
                </c:pt>
                <c:pt idx="211">
                  <c:v>-2.3048575000000001E-7</c:v>
                </c:pt>
                <c:pt idx="212">
                  <c:v>-2.2868437E-7</c:v>
                </c:pt>
                <c:pt idx="213">
                  <c:v>-2.2714804E-7</c:v>
                </c:pt>
                <c:pt idx="214">
                  <c:v>-2.2587673E-7</c:v>
                </c:pt>
                <c:pt idx="215">
                  <c:v>-2.2587673E-7</c:v>
                </c:pt>
                <c:pt idx="216">
                  <c:v>-2.2483026E-7</c:v>
                </c:pt>
                <c:pt idx="217">
                  <c:v>-2.2407819999999999E-7</c:v>
                </c:pt>
                <c:pt idx="218">
                  <c:v>-2.2362056000000001E-7</c:v>
                </c:pt>
                <c:pt idx="219">
                  <c:v>-2.2345732999999999E-7</c:v>
                </c:pt>
                <c:pt idx="220">
                  <c:v>-2.2345732999999999E-7</c:v>
                </c:pt>
                <c:pt idx="221">
                  <c:v>-2.2345988000000001E-7</c:v>
                </c:pt>
                <c:pt idx="222">
                  <c:v>-2.2374612999999999E-7</c:v>
                </c:pt>
                <c:pt idx="223">
                  <c:v>-2.2431608000000001E-7</c:v>
                </c:pt>
                <c:pt idx="224">
                  <c:v>-2.2516973E-7</c:v>
                </c:pt>
                <c:pt idx="225">
                  <c:v>-2.2516973E-7</c:v>
                </c:pt>
                <c:pt idx="226">
                  <c:v>-2.2624493999999999E-7</c:v>
                </c:pt>
                <c:pt idx="227">
                  <c:v>-2.2762768000000001E-7</c:v>
                </c:pt>
                <c:pt idx="228">
                  <c:v>-2.2931798E-7</c:v>
                </c:pt>
                <c:pt idx="229">
                  <c:v>-2.3131581E-7</c:v>
                </c:pt>
                <c:pt idx="230">
                  <c:v>-2.3131581E-7</c:v>
                </c:pt>
                <c:pt idx="231">
                  <c:v>-2.3356100000000001E-7</c:v>
                </c:pt>
                <c:pt idx="232">
                  <c:v>-2.3609979999999999E-7</c:v>
                </c:pt>
                <c:pt idx="233">
                  <c:v>-2.3893221999999999E-7</c:v>
                </c:pt>
                <c:pt idx="234">
                  <c:v>-2.4205823000000002E-7</c:v>
                </c:pt>
                <c:pt idx="235">
                  <c:v>-2.4205823000000002E-7</c:v>
                </c:pt>
                <c:pt idx="236">
                  <c:v>-2.4540296E-7</c:v>
                </c:pt>
                <c:pt idx="237">
                  <c:v>-2.4901214999999999E-7</c:v>
                </c:pt>
                <c:pt idx="238">
                  <c:v>-2.5288583E-7</c:v>
                </c:pt>
                <c:pt idx="239">
                  <c:v>-2.5702397000000001E-7</c:v>
                </c:pt>
                <c:pt idx="240">
                  <c:v>-2.5702397000000001E-7</c:v>
                </c:pt>
                <c:pt idx="241">
                  <c:v>-2.613337E-7</c:v>
                </c:pt>
                <c:pt idx="242">
                  <c:v>-2.6586960000000002E-7</c:v>
                </c:pt>
                <c:pt idx="243">
                  <c:v>-2.7063173999999999E-7</c:v>
                </c:pt>
                <c:pt idx="244">
                  <c:v>-2.7562011999999999E-7</c:v>
                </c:pt>
                <c:pt idx="245">
                  <c:v>-2.7562011999999999E-7</c:v>
                </c:pt>
                <c:pt idx="246">
                  <c:v>-2.8074763E-7</c:v>
                </c:pt>
                <c:pt idx="247">
                  <c:v>-2.8604139999999998E-7</c:v>
                </c:pt>
                <c:pt idx="248">
                  <c:v>-2.9150144000000002E-7</c:v>
                </c:pt>
                <c:pt idx="249">
                  <c:v>-2.9712769999999998E-7</c:v>
                </c:pt>
                <c:pt idx="250">
                  <c:v>-2.9712769999999998E-7</c:v>
                </c:pt>
                <c:pt idx="251">
                  <c:v>-3.0285962999999998E-7</c:v>
                </c:pt>
                <c:pt idx="252">
                  <c:v>-3.0869847000000001E-7</c:v>
                </c:pt>
                <c:pt idx="253">
                  <c:v>-3.1464423999999999E-7</c:v>
                </c:pt>
                <c:pt idx="254">
                  <c:v>-3.2069689999999998E-7</c:v>
                </c:pt>
                <c:pt idx="255">
                  <c:v>-3.2069689999999998E-7</c:v>
                </c:pt>
                <c:pt idx="256">
                  <c:v>-3.2680109000000002E-7</c:v>
                </c:pt>
                <c:pt idx="257">
                  <c:v>-3.3294725E-7</c:v>
                </c:pt>
                <c:pt idx="258">
                  <c:v>-3.3913539999999999E-7</c:v>
                </c:pt>
                <c:pt idx="259">
                  <c:v>-3.4536554999999998E-7</c:v>
                </c:pt>
                <c:pt idx="260">
                  <c:v>-3.4536554999999998E-7</c:v>
                </c:pt>
                <c:pt idx="261">
                  <c:v>-3.5159495999999998E-7</c:v>
                </c:pt>
                <c:pt idx="262">
                  <c:v>-3.5779894000000001E-7</c:v>
                </c:pt>
                <c:pt idx="263">
                  <c:v>-3.6397745000000002E-7</c:v>
                </c:pt>
                <c:pt idx="264">
                  <c:v>-3.7013054999999998E-7</c:v>
                </c:pt>
                <c:pt idx="265">
                  <c:v>-3.7013054999999998E-7</c:v>
                </c:pt>
                <c:pt idx="266">
                  <c:v>-3.7622789999999998E-7</c:v>
                </c:pt>
                <c:pt idx="267">
                  <c:v>-3.8223375999999998E-7</c:v>
                </c:pt>
                <c:pt idx="268">
                  <c:v>-3.8814815E-7</c:v>
                </c:pt>
                <c:pt idx="269">
                  <c:v>-3.9397105000000002E-7</c:v>
                </c:pt>
                <c:pt idx="270">
                  <c:v>-3.9397105000000002E-7</c:v>
                </c:pt>
                <c:pt idx="271">
                  <c:v>-3.9969531999999998E-7</c:v>
                </c:pt>
                <c:pt idx="272">
                  <c:v>-4.0526268E-7</c:v>
                </c:pt>
                <c:pt idx="273">
                  <c:v>-4.1067318000000001E-7</c:v>
                </c:pt>
                <c:pt idx="274">
                  <c:v>-4.1592675999999999E-7</c:v>
                </c:pt>
                <c:pt idx="275">
                  <c:v>-4.1592675999999999E-7</c:v>
                </c:pt>
                <c:pt idx="276">
                  <c:v>-4.2103925999999998E-7</c:v>
                </c:pt>
                <c:pt idx="277">
                  <c:v>-4.2593746000000001E-7</c:v>
                </c:pt>
                <c:pt idx="278">
                  <c:v>-4.3062135999999998E-7</c:v>
                </c:pt>
                <c:pt idx="279">
                  <c:v>-4.3509093E-7</c:v>
                </c:pt>
                <c:pt idx="280">
                  <c:v>-4.3509093E-7</c:v>
                </c:pt>
                <c:pt idx="281">
                  <c:v>-4.3939805999999998E-7</c:v>
                </c:pt>
                <c:pt idx="282">
                  <c:v>-4.4343235999999998E-7</c:v>
                </c:pt>
                <c:pt idx="283">
                  <c:v>-4.4719382999999999E-7</c:v>
                </c:pt>
                <c:pt idx="284">
                  <c:v>-4.5068248000000001E-7</c:v>
                </c:pt>
                <c:pt idx="285">
                  <c:v>-4.5068248000000001E-7</c:v>
                </c:pt>
                <c:pt idx="286">
                  <c:v>-4.5401847999999998E-7</c:v>
                </c:pt>
                <c:pt idx="287">
                  <c:v>-4.5703584000000002E-7</c:v>
                </c:pt>
                <c:pt idx="288">
                  <c:v>-4.5973457000000001E-7</c:v>
                </c:pt>
                <c:pt idx="289">
                  <c:v>-4.6211466000000002E-7</c:v>
                </c:pt>
                <c:pt idx="290">
                  <c:v>-4.6211466000000002E-7</c:v>
                </c:pt>
                <c:pt idx="291">
                  <c:v>-4.6432422000000003E-7</c:v>
                </c:pt>
                <c:pt idx="292">
                  <c:v>-4.6620220000000002E-7</c:v>
                </c:pt>
                <c:pt idx="293">
                  <c:v>-4.6774859999999999E-7</c:v>
                </c:pt>
                <c:pt idx="294">
                  <c:v>-4.6896345999999999E-7</c:v>
                </c:pt>
                <c:pt idx="295">
                  <c:v>-4.6896345999999999E-7</c:v>
                </c:pt>
                <c:pt idx="296">
                  <c:v>-4.6996979999999998E-7</c:v>
                </c:pt>
                <c:pt idx="297">
                  <c:v>-4.7065756999999998E-7</c:v>
                </c:pt>
                <c:pt idx="298">
                  <c:v>-4.7102679999999999E-7</c:v>
                </c:pt>
                <c:pt idx="299">
                  <c:v>-4.7107749999999999E-7</c:v>
                </c:pt>
                <c:pt idx="300">
                  <c:v>-4.7107749999999999E-7</c:v>
                </c:pt>
                <c:pt idx="301">
                  <c:v>-4.7116117E-7</c:v>
                </c:pt>
                <c:pt idx="302">
                  <c:v>-4.7098098000000001E-7</c:v>
                </c:pt>
                <c:pt idx="303">
                  <c:v>-4.7053686000000002E-7</c:v>
                </c:pt>
                <c:pt idx="304">
                  <c:v>-4.6982887999999998E-7</c:v>
                </c:pt>
                <c:pt idx="305">
                  <c:v>-4.6982887999999998E-7</c:v>
                </c:pt>
                <c:pt idx="306">
                  <c:v>-4.6893629999999999E-7</c:v>
                </c:pt>
                <c:pt idx="307">
                  <c:v>-4.6768999999999997E-7</c:v>
                </c:pt>
                <c:pt idx="308">
                  <c:v>-4.6609003000000002E-7</c:v>
                </c:pt>
                <c:pt idx="309">
                  <c:v>-4.6413635000000002E-7</c:v>
                </c:pt>
                <c:pt idx="310">
                  <c:v>-4.6413635000000002E-7</c:v>
                </c:pt>
                <c:pt idx="311">
                  <c:v>-4.6202162999999999E-7</c:v>
                </c:pt>
                <c:pt idx="312">
                  <c:v>-4.5958222E-7</c:v>
                </c:pt>
                <c:pt idx="313">
                  <c:v>-4.5681812999999998E-7</c:v>
                </c:pt>
                <c:pt idx="314">
                  <c:v>-4.5372934000000002E-7</c:v>
                </c:pt>
                <c:pt idx="315">
                  <c:v>-4.5372934000000002E-7</c:v>
                </c:pt>
                <c:pt idx="316">
                  <c:v>-4.5044723000000002E-7</c:v>
                </c:pt>
                <c:pt idx="317">
                  <c:v>-4.4688457E-7</c:v>
                </c:pt>
                <c:pt idx="318">
                  <c:v>-4.4304129999999998E-7</c:v>
                </c:pt>
                <c:pt idx="319">
                  <c:v>-4.3891747999999998E-7</c:v>
                </c:pt>
                <c:pt idx="320">
                  <c:v>-4.3891747999999998E-7</c:v>
                </c:pt>
                <c:pt idx="321">
                  <c:v>-4.3460932000000002E-7</c:v>
                </c:pt>
                <c:pt idx="322">
                  <c:v>-4.3006560000000001E-7</c:v>
                </c:pt>
                <c:pt idx="323">
                  <c:v>-4.2528636999999998E-7</c:v>
                </c:pt>
                <c:pt idx="324">
                  <c:v>-4.2027160000000002E-7</c:v>
                </c:pt>
                <c:pt idx="325">
                  <c:v>-4.2027160000000002E-7</c:v>
                </c:pt>
                <c:pt idx="326">
                  <c:v>-4.1512035000000003E-7</c:v>
                </c:pt>
                <c:pt idx="327">
                  <c:v>-4.0978412000000002E-7</c:v>
                </c:pt>
                <c:pt idx="328">
                  <c:v>-4.0426295E-7</c:v>
                </c:pt>
                <c:pt idx="329">
                  <c:v>-3.9855679999999998E-7</c:v>
                </c:pt>
                <c:pt idx="330">
                  <c:v>-3.9855679999999998E-7</c:v>
                </c:pt>
                <c:pt idx="331">
                  <c:v>-3.9276087999999999E-7</c:v>
                </c:pt>
                <c:pt idx="332">
                  <c:v>-3.8684559999999997E-7</c:v>
                </c:pt>
                <c:pt idx="333">
                  <c:v>-3.8081100000000001E-7</c:v>
                </c:pt>
                <c:pt idx="334">
                  <c:v>-3.7465707999999999E-7</c:v>
                </c:pt>
                <c:pt idx="335">
                  <c:v>-3.7465707999999999E-7</c:v>
                </c:pt>
                <c:pt idx="336">
                  <c:v>-3.6844819999999998E-7</c:v>
                </c:pt>
                <c:pt idx="337">
                  <c:v>-3.6219078000000001E-7</c:v>
                </c:pt>
                <c:pt idx="338">
                  <c:v>-3.5588474000000002E-7</c:v>
                </c:pt>
                <c:pt idx="339">
                  <c:v>-3.4953015E-7</c:v>
                </c:pt>
                <c:pt idx="340">
                  <c:v>-3.4953015E-7</c:v>
                </c:pt>
                <c:pt idx="341">
                  <c:v>-3.4316681999999997E-7</c:v>
                </c:pt>
                <c:pt idx="342">
                  <c:v>-3.3682433999999999E-7</c:v>
                </c:pt>
                <c:pt idx="343">
                  <c:v>-3.3050264E-7</c:v>
                </c:pt>
                <c:pt idx="344">
                  <c:v>-3.2420178E-7</c:v>
                </c:pt>
                <c:pt idx="345">
                  <c:v>-3.2420178E-7</c:v>
                </c:pt>
                <c:pt idx="346">
                  <c:v>-3.1794787000000001E-7</c:v>
                </c:pt>
                <c:pt idx="347">
                  <c:v>-3.1178110000000002E-7</c:v>
                </c:pt>
                <c:pt idx="348">
                  <c:v>-3.0570142999999999E-7</c:v>
                </c:pt>
                <c:pt idx="349">
                  <c:v>-2.9970890000000001E-7</c:v>
                </c:pt>
                <c:pt idx="350">
                  <c:v>-2.9970890000000001E-7</c:v>
                </c:pt>
                <c:pt idx="351">
                  <c:v>-2.9380842999999998E-7</c:v>
                </c:pt>
                <c:pt idx="352">
                  <c:v>-2.8806159999999998E-7</c:v>
                </c:pt>
                <c:pt idx="353">
                  <c:v>-2.8246848000000001E-7</c:v>
                </c:pt>
                <c:pt idx="354">
                  <c:v>-2.7702900000000001E-7</c:v>
                </c:pt>
                <c:pt idx="355">
                  <c:v>-2.7702900000000001E-7</c:v>
                </c:pt>
                <c:pt idx="356">
                  <c:v>-2.717241E-7</c:v>
                </c:pt>
                <c:pt idx="357">
                  <c:v>-2.6662365999999998E-7</c:v>
                </c:pt>
                <c:pt idx="358">
                  <c:v>-2.6172768E-7</c:v>
                </c:pt>
                <c:pt idx="359">
                  <c:v>-2.5703616000000002E-7</c:v>
                </c:pt>
                <c:pt idx="360">
                  <c:v>-2.5703616000000002E-7</c:v>
                </c:pt>
                <c:pt idx="361">
                  <c:v>-2.5253083999999998E-7</c:v>
                </c:pt>
                <c:pt idx="362">
                  <c:v>-2.4827186999999999E-7</c:v>
                </c:pt>
                <c:pt idx="363">
                  <c:v>-2.4425926999999999E-7</c:v>
                </c:pt>
                <c:pt idx="364">
                  <c:v>-2.4049302E-7</c:v>
                </c:pt>
                <c:pt idx="365">
                  <c:v>-2.4049302E-7</c:v>
                </c:pt>
                <c:pt idx="366">
                  <c:v>-2.3694621999999999E-7</c:v>
                </c:pt>
                <c:pt idx="367">
                  <c:v>-2.3367473000000001E-7</c:v>
                </c:pt>
                <c:pt idx="368">
                  <c:v>-2.3067852E-7</c:v>
                </c:pt>
                <c:pt idx="369">
                  <c:v>-2.2795761E-7</c:v>
                </c:pt>
                <c:pt idx="370">
                  <c:v>-2.2795761E-7</c:v>
                </c:pt>
                <c:pt idx="371">
                  <c:v>-2.254685E-7</c:v>
                </c:pt>
                <c:pt idx="372">
                  <c:v>-2.2328108E-7</c:v>
                </c:pt>
                <c:pt idx="373">
                  <c:v>-2.2139535E-7</c:v>
                </c:pt>
                <c:pt idx="374">
                  <c:v>-2.1981130999999999E-7</c:v>
                </c:pt>
                <c:pt idx="375">
                  <c:v>-2.1981130999999999E-7</c:v>
                </c:pt>
                <c:pt idx="376">
                  <c:v>-2.1844986E-7</c:v>
                </c:pt>
                <c:pt idx="377">
                  <c:v>-2.1739023999999999E-7</c:v>
                </c:pt>
                <c:pt idx="378">
                  <c:v>-2.1663246999999999E-7</c:v>
                </c:pt>
                <c:pt idx="379">
                  <c:v>-2.1617656999999999E-7</c:v>
                </c:pt>
                <c:pt idx="380">
                  <c:v>-2.1617656999999999E-7</c:v>
                </c:pt>
                <c:pt idx="381">
                  <c:v>-2.1595483E-7</c:v>
                </c:pt>
                <c:pt idx="382">
                  <c:v>-2.1600176999999999E-7</c:v>
                </c:pt>
                <c:pt idx="383">
                  <c:v>-2.1631739E-7</c:v>
                </c:pt>
                <c:pt idx="384">
                  <c:v>-2.1690171E-7</c:v>
                </c:pt>
                <c:pt idx="385">
                  <c:v>-2.1690171E-7</c:v>
                </c:pt>
                <c:pt idx="386">
                  <c:v>-2.1767361999999999E-7</c:v>
                </c:pt>
                <c:pt idx="387">
                  <c:v>-2.1869847E-7</c:v>
                </c:pt>
                <c:pt idx="388">
                  <c:v>-2.1997629E-7</c:v>
                </c:pt>
                <c:pt idx="389">
                  <c:v>-2.2150708E-7</c:v>
                </c:pt>
                <c:pt idx="390">
                  <c:v>-2.2150708E-7</c:v>
                </c:pt>
                <c:pt idx="391">
                  <c:v>-2.2322556000000001E-7</c:v>
                </c:pt>
                <c:pt idx="392">
                  <c:v>-2.2517915E-7</c:v>
                </c:pt>
                <c:pt idx="393">
                  <c:v>-2.2736787999999999E-7</c:v>
                </c:pt>
                <c:pt idx="394">
                  <c:v>-2.2979171E-7</c:v>
                </c:pt>
                <c:pt idx="395">
                  <c:v>-2.2979171E-7</c:v>
                </c:pt>
                <c:pt idx="396">
                  <c:v>-2.3234993E-7</c:v>
                </c:pt>
                <c:pt idx="397">
                  <c:v>-2.3510121E-7</c:v>
                </c:pt>
                <c:pt idx="398">
                  <c:v>-2.3804554000000001E-7</c:v>
                </c:pt>
                <c:pt idx="399">
                  <c:v>-2.4118292999999998E-7</c:v>
                </c:pt>
                <c:pt idx="400">
                  <c:v>-2.4118292999999998E-7</c:v>
                </c:pt>
                <c:pt idx="401">
                  <c:v>-2.4444062999999999E-7</c:v>
                </c:pt>
                <c:pt idx="402">
                  <c:v>-2.4783252999999998E-7</c:v>
                </c:pt>
                <c:pt idx="403">
                  <c:v>-2.5135863999999999E-7</c:v>
                </c:pt>
                <c:pt idx="404">
                  <c:v>-2.5501893E-7</c:v>
                </c:pt>
                <c:pt idx="405">
                  <c:v>-2.5501893E-7</c:v>
                </c:pt>
                <c:pt idx="406">
                  <c:v>-2.5876274999999999E-7</c:v>
                </c:pt>
                <c:pt idx="407">
                  <c:v>-2.6258870000000002E-7</c:v>
                </c:pt>
                <c:pt idx="408">
                  <c:v>-2.664968E-7</c:v>
                </c:pt>
                <c:pt idx="409">
                  <c:v>-2.7048704999999997E-7</c:v>
                </c:pt>
                <c:pt idx="410">
                  <c:v>-2.7048704999999997E-7</c:v>
                </c:pt>
                <c:pt idx="411">
                  <c:v>-2.7451209999999998E-7</c:v>
                </c:pt>
                <c:pt idx="412">
                  <c:v>-2.7856364999999998E-7</c:v>
                </c:pt>
                <c:pt idx="413">
                  <c:v>-2.8264168E-7</c:v>
                </c:pt>
                <c:pt idx="414">
                  <c:v>-2.8674619999999998E-7</c:v>
                </c:pt>
                <c:pt idx="415">
                  <c:v>-2.8674619999999998E-7</c:v>
                </c:pt>
                <c:pt idx="416">
                  <c:v>-2.9084167999999998E-7</c:v>
                </c:pt>
                <c:pt idx="417">
                  <c:v>-2.9490894E-7</c:v>
                </c:pt>
                <c:pt idx="418">
                  <c:v>-2.9894800000000001E-7</c:v>
                </c:pt>
                <c:pt idx="419">
                  <c:v>-3.0295882000000002E-7</c:v>
                </c:pt>
                <c:pt idx="420">
                  <c:v>-3.0295882000000002E-7</c:v>
                </c:pt>
                <c:pt idx="421">
                  <c:v>-3.0692006999999999E-7</c:v>
                </c:pt>
                <c:pt idx="422">
                  <c:v>-3.1080174000000002E-7</c:v>
                </c:pt>
                <c:pt idx="423">
                  <c:v>-3.1460385000000001E-7</c:v>
                </c:pt>
                <c:pt idx="424">
                  <c:v>-3.1832636E-7</c:v>
                </c:pt>
                <c:pt idx="425">
                  <c:v>-3.1832636E-7</c:v>
                </c:pt>
                <c:pt idx="426">
                  <c:v>-3.2196832000000001E-7</c:v>
                </c:pt>
                <c:pt idx="427">
                  <c:v>-3.2548399999999998E-7</c:v>
                </c:pt>
                <c:pt idx="428">
                  <c:v>-3.288734E-7</c:v>
                </c:pt>
                <c:pt idx="429">
                  <c:v>-3.3213651999999998E-7</c:v>
                </c:pt>
                <c:pt idx="430">
                  <c:v>-3.3213651999999998E-7</c:v>
                </c:pt>
                <c:pt idx="431">
                  <c:v>-3.3529170000000001E-7</c:v>
                </c:pt>
                <c:pt idx="432">
                  <c:v>-3.3827976000000001E-7</c:v>
                </c:pt>
                <c:pt idx="433">
                  <c:v>-3.411007E-7</c:v>
                </c:pt>
                <c:pt idx="434">
                  <c:v>-3.4375451999999998E-7</c:v>
                </c:pt>
                <c:pt idx="435">
                  <c:v>-3.4375451999999998E-7</c:v>
                </c:pt>
                <c:pt idx="436">
                  <c:v>-3.4629649999999998E-7</c:v>
                </c:pt>
                <c:pt idx="437">
                  <c:v>-3.4863767999999998E-7</c:v>
                </c:pt>
                <c:pt idx="438">
                  <c:v>-3.5077804000000001E-7</c:v>
                </c:pt>
                <c:pt idx="439">
                  <c:v>-3.5271754000000002E-7</c:v>
                </c:pt>
                <c:pt idx="440">
                  <c:v>-3.5271754000000002E-7</c:v>
                </c:pt>
                <c:pt idx="441">
                  <c:v>-3.5452043999999998E-7</c:v>
                </c:pt>
                <c:pt idx="442">
                  <c:v>-3.5611455000000002E-7</c:v>
                </c:pt>
                <c:pt idx="443">
                  <c:v>-3.5749990000000003E-7</c:v>
                </c:pt>
                <c:pt idx="444">
                  <c:v>-3.5867649999999999E-7</c:v>
                </c:pt>
                <c:pt idx="445">
                  <c:v>-3.5867649999999999E-7</c:v>
                </c:pt>
                <c:pt idx="446">
                  <c:v>-3.5971015999999998E-7</c:v>
                </c:pt>
                <c:pt idx="447">
                  <c:v>-3.6053722999999998E-7</c:v>
                </c:pt>
                <c:pt idx="448">
                  <c:v>-3.6115770000000001E-7</c:v>
                </c:pt>
                <c:pt idx="449">
                  <c:v>-3.6157157999999999E-7</c:v>
                </c:pt>
                <c:pt idx="450">
                  <c:v>-3.6157157999999999E-7</c:v>
                </c:pt>
                <c:pt idx="451">
                  <c:v>-3.6187367000000002E-7</c:v>
                </c:pt>
                <c:pt idx="452">
                  <c:v>-3.6202508000000001E-7</c:v>
                </c:pt>
                <c:pt idx="453">
                  <c:v>-3.6202575999999999E-7</c:v>
                </c:pt>
                <c:pt idx="454">
                  <c:v>-3.6187575E-7</c:v>
                </c:pt>
                <c:pt idx="455">
                  <c:v>-3.6187575E-7</c:v>
                </c:pt>
                <c:pt idx="456">
                  <c:v>-3.6162484000000001E-7</c:v>
                </c:pt>
                <c:pt idx="457">
                  <c:v>-3.6112002000000001E-7</c:v>
                </c:pt>
                <c:pt idx="458">
                  <c:v>-3.6036129999999998E-7</c:v>
                </c:pt>
                <c:pt idx="459">
                  <c:v>-3.5934866000000001E-7</c:v>
                </c:pt>
                <c:pt idx="460">
                  <c:v>-3.5934866000000001E-7</c:v>
                </c:pt>
                <c:pt idx="461">
                  <c:v>-3.5820426000000001E-7</c:v>
                </c:pt>
                <c:pt idx="462">
                  <c:v>-3.5680776E-7</c:v>
                </c:pt>
                <c:pt idx="463">
                  <c:v>-3.5515915999999998E-7</c:v>
                </c:pt>
                <c:pt idx="464">
                  <c:v>-3.5325843E-7</c:v>
                </c:pt>
                <c:pt idx="465">
                  <c:v>-3.5325843E-7</c:v>
                </c:pt>
                <c:pt idx="466">
                  <c:v>-3.5121198000000002E-7</c:v>
                </c:pt>
                <c:pt idx="467">
                  <c:v>-3.4893641999999998E-7</c:v>
                </c:pt>
                <c:pt idx="468">
                  <c:v>-3.4643172999999999E-7</c:v>
                </c:pt>
                <c:pt idx="469">
                  <c:v>-3.4369789999999999E-7</c:v>
                </c:pt>
                <c:pt idx="470">
                  <c:v>-3.4369789999999999E-7</c:v>
                </c:pt>
                <c:pt idx="471">
                  <c:v>-3.4080879999999998E-7</c:v>
                </c:pt>
                <c:pt idx="472">
                  <c:v>-3.3771690000000001E-7</c:v>
                </c:pt>
                <c:pt idx="473">
                  <c:v>-3.3442213999999998E-7</c:v>
                </c:pt>
                <c:pt idx="474">
                  <c:v>-3.3092454000000001E-7</c:v>
                </c:pt>
                <c:pt idx="475">
                  <c:v>-3.3092454000000001E-7</c:v>
                </c:pt>
                <c:pt idx="476">
                  <c:v>-3.2729375000000001E-7</c:v>
                </c:pt>
                <c:pt idx="477">
                  <c:v>-3.234892E-7</c:v>
                </c:pt>
                <c:pt idx="478">
                  <c:v>-3.1951082999999997E-7</c:v>
                </c:pt>
                <c:pt idx="479">
                  <c:v>-3.1535868000000002E-7</c:v>
                </c:pt>
                <c:pt idx="480">
                  <c:v>-3.1535868000000002E-7</c:v>
                </c:pt>
                <c:pt idx="481">
                  <c:v>-3.1110855000000002E-7</c:v>
                </c:pt>
                <c:pt idx="482">
                  <c:v>-3.067225E-7</c:v>
                </c:pt>
                <c:pt idx="483">
                  <c:v>-3.022006E-7</c:v>
                </c:pt>
                <c:pt idx="484">
                  <c:v>-2.9754277999999998E-7</c:v>
                </c:pt>
                <c:pt idx="485">
                  <c:v>-2.9754277999999998E-7</c:v>
                </c:pt>
                <c:pt idx="486">
                  <c:v>-2.9281466E-7</c:v>
                </c:pt>
                <c:pt idx="487">
                  <c:v>-2.8799945999999998E-7</c:v>
                </c:pt>
                <c:pt idx="488">
                  <c:v>-2.830971E-7</c:v>
                </c:pt>
                <c:pt idx="489">
                  <c:v>-2.7810764999999999E-7</c:v>
                </c:pt>
                <c:pt idx="490">
                  <c:v>-2.7810764999999999E-7</c:v>
                </c:pt>
                <c:pt idx="491">
                  <c:v>-2.7307370000000002E-7</c:v>
                </c:pt>
                <c:pt idx="492">
                  <c:v>-2.6800330000000002E-7</c:v>
                </c:pt>
                <c:pt idx="493">
                  <c:v>-2.6289645999999997E-7</c:v>
                </c:pt>
                <c:pt idx="494">
                  <c:v>-2.5775313000000001E-7</c:v>
                </c:pt>
                <c:pt idx="495">
                  <c:v>-2.5775313000000001E-7</c:v>
                </c:pt>
                <c:pt idx="496">
                  <c:v>-2.5260179999999999E-7</c:v>
                </c:pt>
                <c:pt idx="497">
                  <c:v>-2.4746413000000002E-7</c:v>
                </c:pt>
                <c:pt idx="498">
                  <c:v>-2.4234018E-7</c:v>
                </c:pt>
                <c:pt idx="499">
                  <c:v>-2.3722986999999999E-7</c:v>
                </c:pt>
                <c:pt idx="500">
                  <c:v>-2.3722986999999999E-7</c:v>
                </c:pt>
                <c:pt idx="501">
                  <c:v>-2.3214955000000001E-7</c:v>
                </c:pt>
                <c:pt idx="502">
                  <c:v>-2.2713273E-7</c:v>
                </c:pt>
                <c:pt idx="503">
                  <c:v>-2.2217942000000001E-7</c:v>
                </c:pt>
                <c:pt idx="504">
                  <c:v>-2.1728961E-7</c:v>
                </c:pt>
                <c:pt idx="505">
                  <c:v>-2.1728961E-7</c:v>
                </c:pt>
                <c:pt idx="506">
                  <c:v>-2.1246595E-7</c:v>
                </c:pt>
                <c:pt idx="507">
                  <c:v>-2.0775075999999999E-7</c:v>
                </c:pt>
                <c:pt idx="508">
                  <c:v>-2.0314407E-7</c:v>
                </c:pt>
                <c:pt idx="509">
                  <c:v>-1.9864586000000001E-7</c:v>
                </c:pt>
                <c:pt idx="510">
                  <c:v>-1.9864586000000001E-7</c:v>
                </c:pt>
                <c:pt idx="511">
                  <c:v>-1.9425216999999999E-7</c:v>
                </c:pt>
                <c:pt idx="512">
                  <c:v>-1.9000483000000001E-7</c:v>
                </c:pt>
                <c:pt idx="513">
                  <c:v>-1.8590384E-7</c:v>
                </c:pt>
                <c:pt idx="514">
                  <c:v>-1.8194919999999999E-7</c:v>
                </c:pt>
                <c:pt idx="515">
                  <c:v>-1.8194919999999999E-7</c:v>
                </c:pt>
                <c:pt idx="516">
                  <c:v>-1.7813223999999999E-7</c:v>
                </c:pt>
                <c:pt idx="517">
                  <c:v>-1.7449336999999999E-7</c:v>
                </c:pt>
                <c:pt idx="518">
                  <c:v>-1.710326E-7</c:v>
                </c:pt>
                <c:pt idx="519">
                  <c:v>-1.6774990000000001E-7</c:v>
                </c:pt>
                <c:pt idx="520">
                  <c:v>-1.6774990000000001E-7</c:v>
                </c:pt>
                <c:pt idx="521">
                  <c:v>-1.6462943999999999E-7</c:v>
                </c:pt>
                <c:pt idx="522">
                  <c:v>-1.6170932000000001E-7</c:v>
                </c:pt>
                <c:pt idx="523">
                  <c:v>-1.5898954E-7</c:v>
                </c:pt>
                <c:pt idx="524">
                  <c:v>-1.5647008E-7</c:v>
                </c:pt>
                <c:pt idx="525">
                  <c:v>-1.5647008E-7</c:v>
                </c:pt>
                <c:pt idx="526">
                  <c:v>-1.5412400000000001E-7</c:v>
                </c:pt>
                <c:pt idx="527">
                  <c:v>-1.5199522000000001E-7</c:v>
                </c:pt>
                <c:pt idx="528">
                  <c:v>-1.5008378000000001E-7</c:v>
                </c:pt>
                <c:pt idx="529">
                  <c:v>-1.4838966E-7</c:v>
                </c:pt>
                <c:pt idx="530">
                  <c:v>-1.4838966E-7</c:v>
                </c:pt>
                <c:pt idx="531">
                  <c:v>-1.4687237000000001E-7</c:v>
                </c:pt>
                <c:pt idx="532">
                  <c:v>-1.4557395000000001E-7</c:v>
                </c:pt>
                <c:pt idx="533">
                  <c:v>-1.4449441E-7</c:v>
                </c:pt>
                <c:pt idx="534">
                  <c:v>-1.4363376E-7</c:v>
                </c:pt>
                <c:pt idx="535">
                  <c:v>-1.4363376E-7</c:v>
                </c:pt>
                <c:pt idx="536">
                  <c:v>-1.4295506999999999E-7</c:v>
                </c:pt>
                <c:pt idx="537">
                  <c:v>-1.4248769000000001E-7</c:v>
                </c:pt>
                <c:pt idx="538">
                  <c:v>-1.4223158000000001E-7</c:v>
                </c:pt>
                <c:pt idx="539">
                  <c:v>-1.4218678E-7</c:v>
                </c:pt>
                <c:pt idx="540">
                  <c:v>-1.4218678E-7</c:v>
                </c:pt>
                <c:pt idx="541">
                  <c:v>-1.42307E-7</c:v>
                </c:pt>
                <c:pt idx="542">
                  <c:v>-1.4260544000000001E-7</c:v>
                </c:pt>
                <c:pt idx="543">
                  <c:v>-1.4308212E-7</c:v>
                </c:pt>
                <c:pt idx="544">
                  <c:v>-1.4373701E-7</c:v>
                </c:pt>
                <c:pt idx="545">
                  <c:v>-1.4373701E-7</c:v>
                </c:pt>
                <c:pt idx="546">
                  <c:v>-1.4452141999999999E-7</c:v>
                </c:pt>
                <c:pt idx="547">
                  <c:v>-1.4547609999999999E-7</c:v>
                </c:pt>
                <c:pt idx="548">
                  <c:v>-1.4660103999999999E-7</c:v>
                </c:pt>
                <c:pt idx="549">
                  <c:v>-1.4789623999999999E-7</c:v>
                </c:pt>
                <c:pt idx="550">
                  <c:v>-1.4789623999999999E-7</c:v>
                </c:pt>
                <c:pt idx="551">
                  <c:v>-1.4929999000000001E-7</c:v>
                </c:pt>
                <c:pt idx="552">
                  <c:v>-1.5084646E-7</c:v>
                </c:pt>
                <c:pt idx="553">
                  <c:v>-1.5253562999999999E-7</c:v>
                </c:pt>
                <c:pt idx="554">
                  <c:v>-1.5436753000000001E-7</c:v>
                </c:pt>
                <c:pt idx="555">
                  <c:v>-1.5436753000000001E-7</c:v>
                </c:pt>
                <c:pt idx="556">
                  <c:v>-1.5629458E-7</c:v>
                </c:pt>
                <c:pt idx="557">
                  <c:v>-1.5832893E-7</c:v>
                </c:pt>
                <c:pt idx="558">
                  <c:v>-1.6047060000000001E-7</c:v>
                </c:pt>
                <c:pt idx="559">
                  <c:v>-1.6271959000000001E-7</c:v>
                </c:pt>
                <c:pt idx="560">
                  <c:v>-1.6271959000000001E-7</c:v>
                </c:pt>
                <c:pt idx="561">
                  <c:v>-1.6503709999999999E-7</c:v>
                </c:pt>
                <c:pt idx="562">
                  <c:v>-1.6742324E-7</c:v>
                </c:pt>
                <c:pt idx="563">
                  <c:v>-1.6987803999999999E-7</c:v>
                </c:pt>
                <c:pt idx="564">
                  <c:v>-1.7240146999999999E-7</c:v>
                </c:pt>
                <c:pt idx="565">
                  <c:v>-1.7240146999999999E-7</c:v>
                </c:pt>
                <c:pt idx="566">
                  <c:v>-1.7496392999999999E-7</c:v>
                </c:pt>
                <c:pt idx="567">
                  <c:v>-1.7755741999999999E-7</c:v>
                </c:pt>
                <c:pt idx="568">
                  <c:v>-1.8018198E-7</c:v>
                </c:pt>
                <c:pt idx="569">
                  <c:v>-1.8283758E-7</c:v>
                </c:pt>
                <c:pt idx="570">
                  <c:v>-1.8283758E-7</c:v>
                </c:pt>
                <c:pt idx="571">
                  <c:v>-1.854981E-7</c:v>
                </c:pt>
                <c:pt idx="572">
                  <c:v>-1.8815138E-7</c:v>
                </c:pt>
                <c:pt idx="573">
                  <c:v>-1.9079740999999999E-7</c:v>
                </c:pt>
                <c:pt idx="574">
                  <c:v>-1.934362E-7</c:v>
                </c:pt>
                <c:pt idx="575">
                  <c:v>-1.934362E-7</c:v>
                </c:pt>
                <c:pt idx="576">
                  <c:v>-1.9605244E-7</c:v>
                </c:pt>
                <c:pt idx="577">
                  <c:v>-1.9862539000000001E-7</c:v>
                </c:pt>
                <c:pt idx="578">
                  <c:v>-2.01155E-7</c:v>
                </c:pt>
                <c:pt idx="579">
                  <c:v>-2.0364132000000001E-7</c:v>
                </c:pt>
                <c:pt idx="580">
                  <c:v>-2.0364132000000001E-7</c:v>
                </c:pt>
                <c:pt idx="581">
                  <c:v>-2.0607779000000001E-7</c:v>
                </c:pt>
                <c:pt idx="582">
                  <c:v>-2.0843913E-7</c:v>
                </c:pt>
                <c:pt idx="583">
                  <c:v>-2.1072533000000001E-7</c:v>
                </c:pt>
                <c:pt idx="584">
                  <c:v>-2.1293638E-7</c:v>
                </c:pt>
                <c:pt idx="585">
                  <c:v>-2.1293638E-7</c:v>
                </c:pt>
                <c:pt idx="586">
                  <c:v>-2.1507837000000001E-7</c:v>
                </c:pt>
                <c:pt idx="587">
                  <c:v>-2.1711285999999999E-7</c:v>
                </c:pt>
                <c:pt idx="588">
                  <c:v>-2.1903984999999999E-7</c:v>
                </c:pt>
                <c:pt idx="589">
                  <c:v>-2.2085935E-7</c:v>
                </c:pt>
                <c:pt idx="590">
                  <c:v>-2.2085935E-7</c:v>
                </c:pt>
                <c:pt idx="591">
                  <c:v>-2.2260524E-7</c:v>
                </c:pt>
                <c:pt idx="592">
                  <c:v>-2.2421854E-7</c:v>
                </c:pt>
                <c:pt idx="593">
                  <c:v>-2.2569925E-7</c:v>
                </c:pt>
                <c:pt idx="594">
                  <c:v>-2.2704738000000001E-7</c:v>
                </c:pt>
                <c:pt idx="595">
                  <c:v>-2.2704738000000001E-7</c:v>
                </c:pt>
                <c:pt idx="596">
                  <c:v>-2.2829781E-7</c:v>
                </c:pt>
                <c:pt idx="597">
                  <c:v>-2.2940351E-7</c:v>
                </c:pt>
                <c:pt idx="598">
                  <c:v>-2.303645E-7</c:v>
                </c:pt>
                <c:pt idx="599">
                  <c:v>-2.3118078000000001E-7</c:v>
                </c:pt>
                <c:pt idx="600">
                  <c:v>-2.3118078000000001E-7</c:v>
                </c:pt>
                <c:pt idx="601">
                  <c:v>-2.3189277999999999E-7</c:v>
                </c:pt>
                <c:pt idx="602">
                  <c:v>-2.3244869999999999E-7</c:v>
                </c:pt>
                <c:pt idx="603">
                  <c:v>-2.3284854E-7</c:v>
                </c:pt>
                <c:pt idx="604">
                  <c:v>-2.3309227999999999E-7</c:v>
                </c:pt>
                <c:pt idx="605">
                  <c:v>-2.3309227999999999E-7</c:v>
                </c:pt>
                <c:pt idx="606">
                  <c:v>-2.3326282E-7</c:v>
                </c:pt>
                <c:pt idx="607">
                  <c:v>-2.3324013000000001E-7</c:v>
                </c:pt>
                <c:pt idx="608">
                  <c:v>-2.3302418E-7</c:v>
                </c:pt>
                <c:pt idx="609">
                  <c:v>-2.3261496999999999E-7</c:v>
                </c:pt>
                <c:pt idx="610">
                  <c:v>-2.3261496999999999E-7</c:v>
                </c:pt>
                <c:pt idx="611">
                  <c:v>-2.3208084E-7</c:v>
                </c:pt>
                <c:pt idx="612">
                  <c:v>-2.3135239E-7</c:v>
                </c:pt>
                <c:pt idx="613">
                  <c:v>-2.3042962999999999E-7</c:v>
                </c:pt>
                <c:pt idx="614">
                  <c:v>-2.2931256E-7</c:v>
                </c:pt>
                <c:pt idx="615">
                  <c:v>-2.2931256E-7</c:v>
                </c:pt>
                <c:pt idx="616">
                  <c:v>-2.2806846E-7</c:v>
                </c:pt>
                <c:pt idx="617">
                  <c:v>-2.2664897999999999E-7</c:v>
                </c:pt>
                <c:pt idx="618">
                  <c:v>-2.2505409999999999E-7</c:v>
                </c:pt>
                <c:pt idx="619">
                  <c:v>-2.2328382000000001E-7</c:v>
                </c:pt>
                <c:pt idx="620">
                  <c:v>-2.2328382000000001E-7</c:v>
                </c:pt>
                <c:pt idx="621">
                  <c:v>-2.2138441E-7</c:v>
                </c:pt>
                <c:pt idx="622">
                  <c:v>-2.1932448000000001E-7</c:v>
                </c:pt>
                <c:pt idx="623">
                  <c:v>-2.1710400000000001E-7</c:v>
                </c:pt>
                <c:pt idx="624">
                  <c:v>-2.1472300000000001E-7</c:v>
                </c:pt>
                <c:pt idx="625">
                  <c:v>-2.1472300000000001E-7</c:v>
                </c:pt>
                <c:pt idx="626">
                  <c:v>-2.1222728E-7</c:v>
                </c:pt>
                <c:pt idx="627">
                  <c:v>-2.0959267000000001E-7</c:v>
                </c:pt>
                <c:pt idx="628">
                  <c:v>-2.0681918000000001E-7</c:v>
                </c:pt>
                <c:pt idx="629">
                  <c:v>-2.0390681E-7</c:v>
                </c:pt>
                <c:pt idx="630">
                  <c:v>-2.0390681E-7</c:v>
                </c:pt>
                <c:pt idx="631">
                  <c:v>-2.0090146999999999E-7</c:v>
                </c:pt>
                <c:pt idx="632">
                  <c:v>-1.9778294000000001E-7</c:v>
                </c:pt>
                <c:pt idx="633">
                  <c:v>-1.9455119999999999E-7</c:v>
                </c:pt>
                <c:pt idx="634">
                  <c:v>-1.9120627E-7</c:v>
                </c:pt>
                <c:pt idx="635">
                  <c:v>-1.9120627E-7</c:v>
                </c:pt>
                <c:pt idx="636">
                  <c:v>-1.8779223999999999E-7</c:v>
                </c:pt>
                <c:pt idx="637">
                  <c:v>-1.8429722E-7</c:v>
                </c:pt>
                <c:pt idx="638">
                  <c:v>-1.807212E-7</c:v>
                </c:pt>
                <c:pt idx="639">
                  <c:v>-1.7706417000000001E-7</c:v>
                </c:pt>
                <c:pt idx="640">
                  <c:v>-1.7706417000000001E-7</c:v>
                </c:pt>
                <c:pt idx="641">
                  <c:v>-1.7335927000000001E-7</c:v>
                </c:pt>
                <c:pt idx="642">
                  <c:v>-1.6960866999999999E-7</c:v>
                </c:pt>
                <c:pt idx="643">
                  <c:v>-1.6581235E-7</c:v>
                </c:pt>
                <c:pt idx="644">
                  <c:v>-1.6197032999999999E-7</c:v>
                </c:pt>
                <c:pt idx="645">
                  <c:v>-1.6197032999999999E-7</c:v>
                </c:pt>
                <c:pt idx="646">
                  <c:v>-1.5810603E-7</c:v>
                </c:pt>
                <c:pt idx="647">
                  <c:v>-1.5423133999999999E-7</c:v>
                </c:pt>
                <c:pt idx="648">
                  <c:v>-1.5034626999999999E-7</c:v>
                </c:pt>
                <c:pt idx="649">
                  <c:v>-1.4645079E-7</c:v>
                </c:pt>
                <c:pt idx="650">
                  <c:v>-1.4645079E-7</c:v>
                </c:pt>
                <c:pt idx="651">
                  <c:v>-1.4256125999999999E-7</c:v>
                </c:pt>
                <c:pt idx="652">
                  <c:v>-1.3869523E-7</c:v>
                </c:pt>
                <c:pt idx="653">
                  <c:v>-1.3485266000000001E-7</c:v>
                </c:pt>
                <c:pt idx="654">
                  <c:v>-1.3103357000000001E-7</c:v>
                </c:pt>
                <c:pt idx="655">
                  <c:v>-1.3103357000000001E-7</c:v>
                </c:pt>
                <c:pt idx="656">
                  <c:v>-1.2724682000000001E-7</c:v>
                </c:pt>
                <c:pt idx="657">
                  <c:v>-1.2351473999999999E-7</c:v>
                </c:pt>
                <c:pt idx="658">
                  <c:v>-1.1983731E-7</c:v>
                </c:pt>
                <c:pt idx="659">
                  <c:v>-1.1621454E-7</c:v>
                </c:pt>
                <c:pt idx="660">
                  <c:v>-1.1621454E-7</c:v>
                </c:pt>
                <c:pt idx="661">
                  <c:v>-1.1264804E-7</c:v>
                </c:pt>
                <c:pt idx="662">
                  <c:v>-1.09161334E-7</c:v>
                </c:pt>
                <c:pt idx="663">
                  <c:v>-1.05754424E-7</c:v>
                </c:pt>
                <c:pt idx="664">
                  <c:v>-1.024273E-7</c:v>
                </c:pt>
                <c:pt idx="665">
                  <c:v>-1.024273E-7</c:v>
                </c:pt>
                <c:pt idx="666">
                  <c:v>-9.9178685E-8</c:v>
                </c:pt>
                <c:pt idx="667">
                  <c:v>-9.602921E-8</c:v>
                </c:pt>
                <c:pt idx="668">
                  <c:v>-9.2978870000000007E-8</c:v>
                </c:pt>
                <c:pt idx="669">
                  <c:v>-9.0027676000000006E-8</c:v>
                </c:pt>
                <c:pt idx="670">
                  <c:v>-9.0027676000000006E-8</c:v>
                </c:pt>
                <c:pt idx="671">
                  <c:v>-8.7168420000000005E-8</c:v>
                </c:pt>
                <c:pt idx="672">
                  <c:v>-8.4421659999999997E-8</c:v>
                </c:pt>
                <c:pt idx="673">
                  <c:v>-8.1787399999999998E-8</c:v>
                </c:pt>
                <c:pt idx="674">
                  <c:v>-7.9265625000000006E-8</c:v>
                </c:pt>
                <c:pt idx="675">
                  <c:v>-7.9265625000000006E-8</c:v>
                </c:pt>
                <c:pt idx="676">
                  <c:v>-7.6842550000000004E-8</c:v>
                </c:pt>
                <c:pt idx="677">
                  <c:v>-7.4538960000000004E-8</c:v>
                </c:pt>
                <c:pt idx="678">
                  <c:v>-7.2354870000000007E-8</c:v>
                </c:pt>
                <c:pt idx="679">
                  <c:v>-7.0290279999999999E-8</c:v>
                </c:pt>
                <c:pt idx="680">
                  <c:v>-7.0290279999999999E-8</c:v>
                </c:pt>
                <c:pt idx="681">
                  <c:v>-6.8326060000000005E-8</c:v>
                </c:pt>
                <c:pt idx="682">
                  <c:v>-6.6480623999999997E-8</c:v>
                </c:pt>
                <c:pt idx="683">
                  <c:v>-6.4753980000000006E-8</c:v>
                </c:pt>
                <c:pt idx="684">
                  <c:v>-6.3146129999999997E-8</c:v>
                </c:pt>
                <c:pt idx="685">
                  <c:v>-6.3146129999999997E-8</c:v>
                </c:pt>
                <c:pt idx="686">
                  <c:v>-6.1639399999999995E-8</c:v>
                </c:pt>
                <c:pt idx="687">
                  <c:v>-6.0244980000000001E-8</c:v>
                </c:pt>
                <c:pt idx="688">
                  <c:v>-5.8962875E-8</c:v>
                </c:pt>
                <c:pt idx="689">
                  <c:v>-5.7793079999999999E-8</c:v>
                </c:pt>
                <c:pt idx="690">
                  <c:v>-5.7793079999999999E-8</c:v>
                </c:pt>
                <c:pt idx="691">
                  <c:v>-5.6717720000000002E-8</c:v>
                </c:pt>
                <c:pt idx="692">
                  <c:v>-5.5744524999999998E-8</c:v>
                </c:pt>
                <c:pt idx="693">
                  <c:v>-5.4873499999999998E-8</c:v>
                </c:pt>
                <c:pt idx="694">
                  <c:v>-5.4104639999999998E-8</c:v>
                </c:pt>
                <c:pt idx="695">
                  <c:v>-5.4104639999999998E-8</c:v>
                </c:pt>
                <c:pt idx="696">
                  <c:v>-5.3418399999999997E-8</c:v>
                </c:pt>
                <c:pt idx="697">
                  <c:v>-5.2821190000000001E-8</c:v>
                </c:pt>
                <c:pt idx="698">
                  <c:v>-5.2313004999999998E-8</c:v>
                </c:pt>
                <c:pt idx="699">
                  <c:v>-5.189385E-8</c:v>
                </c:pt>
                <c:pt idx="700">
                  <c:v>-5.189385E-8</c:v>
                </c:pt>
                <c:pt idx="701">
                  <c:v>-5.1542106E-8</c:v>
                </c:pt>
                <c:pt idx="702">
                  <c:v>-5.1263367000000002E-8</c:v>
                </c:pt>
                <c:pt idx="703">
                  <c:v>-5.1057630000000001E-8</c:v>
                </c:pt>
                <c:pt idx="704">
                  <c:v>-5.0924896000000001E-8</c:v>
                </c:pt>
                <c:pt idx="705">
                  <c:v>-5.0924896000000001E-8</c:v>
                </c:pt>
                <c:pt idx="706">
                  <c:v>-5.0845919999999998E-8</c:v>
                </c:pt>
                <c:pt idx="707">
                  <c:v>-5.0821722000000001E-8</c:v>
                </c:pt>
                <c:pt idx="708">
                  <c:v>-5.0852307E-8</c:v>
                </c:pt>
                <c:pt idx="709">
                  <c:v>-5.0937670000000003E-8</c:v>
                </c:pt>
                <c:pt idx="710">
                  <c:v>-5.0937670000000003E-8</c:v>
                </c:pt>
                <c:pt idx="711">
                  <c:v>-5.1061465999999999E-8</c:v>
                </c:pt>
                <c:pt idx="712">
                  <c:v>-5.1221599999999999E-8</c:v>
                </c:pt>
                <c:pt idx="713">
                  <c:v>-5.1418076999999999E-8</c:v>
                </c:pt>
                <c:pt idx="714">
                  <c:v>-5.1650890000000002E-8</c:v>
                </c:pt>
                <c:pt idx="715">
                  <c:v>-5.1650890000000002E-8</c:v>
                </c:pt>
                <c:pt idx="716">
                  <c:v>-5.1905110000000003E-8</c:v>
                </c:pt>
                <c:pt idx="717">
                  <c:v>-5.2177120000000003E-8</c:v>
                </c:pt>
                <c:pt idx="718">
                  <c:v>-5.2466919999999997E-8</c:v>
                </c:pt>
                <c:pt idx="719">
                  <c:v>-5.2774509999999997E-8</c:v>
                </c:pt>
                <c:pt idx="720">
                  <c:v>-5.2774509999999997E-8</c:v>
                </c:pt>
                <c:pt idx="721">
                  <c:v>-5.3088761999999997E-8</c:v>
                </c:pt>
                <c:pt idx="722">
                  <c:v>-5.3403504E-8</c:v>
                </c:pt>
                <c:pt idx="723">
                  <c:v>-5.3718743E-8</c:v>
                </c:pt>
                <c:pt idx="724">
                  <c:v>-5.4034475999999999E-8</c:v>
                </c:pt>
                <c:pt idx="725">
                  <c:v>-5.4034475999999999E-8</c:v>
                </c:pt>
                <c:pt idx="726">
                  <c:v>-5.4342145000000001E-8</c:v>
                </c:pt>
                <c:pt idx="727">
                  <c:v>-5.4634327E-8</c:v>
                </c:pt>
                <c:pt idx="728">
                  <c:v>-5.4911022999999999E-8</c:v>
                </c:pt>
                <c:pt idx="729">
                  <c:v>-5.5172232999999997E-8</c:v>
                </c:pt>
                <c:pt idx="730">
                  <c:v>-5.5172232999999997E-8</c:v>
                </c:pt>
                <c:pt idx="731">
                  <c:v>-5.5413089999999997E-8</c:v>
                </c:pt>
                <c:pt idx="732">
                  <c:v>-5.5624866E-8</c:v>
                </c:pt>
                <c:pt idx="733">
                  <c:v>-5.5807565000000003E-8</c:v>
                </c:pt>
                <c:pt idx="734">
                  <c:v>-5.5961188000000001E-8</c:v>
                </c:pt>
                <c:pt idx="735">
                  <c:v>-5.5961188000000001E-8</c:v>
                </c:pt>
                <c:pt idx="736">
                  <c:v>-5.608466E-8</c:v>
                </c:pt>
                <c:pt idx="737">
                  <c:v>-5.6167731999999998E-8</c:v>
                </c:pt>
                <c:pt idx="738">
                  <c:v>-5.6210406999999999E-8</c:v>
                </c:pt>
                <c:pt idx="739">
                  <c:v>-5.6212688000000002E-8</c:v>
                </c:pt>
                <c:pt idx="740">
                  <c:v>-5.6212688000000002E-8</c:v>
                </c:pt>
                <c:pt idx="741">
                  <c:v>-5.6176958000000001E-8</c:v>
                </c:pt>
                <c:pt idx="742">
                  <c:v>-5.6092972000000002E-8</c:v>
                </c:pt>
                <c:pt idx="743">
                  <c:v>-5.5960725999999999E-8</c:v>
                </c:pt>
                <c:pt idx="744">
                  <c:v>-5.5780226999999997E-8</c:v>
                </c:pt>
                <c:pt idx="745">
                  <c:v>-5.5780226999999997E-8</c:v>
                </c:pt>
                <c:pt idx="746">
                  <c:v>-5.5557055999999997E-8</c:v>
                </c:pt>
                <c:pt idx="747">
                  <c:v>-5.5282196999999998E-8</c:v>
                </c:pt>
                <c:pt idx="748">
                  <c:v>-5.4955652000000001E-8</c:v>
                </c:pt>
                <c:pt idx="749">
                  <c:v>-5.4577420000000001E-8</c:v>
                </c:pt>
                <c:pt idx="750">
                  <c:v>-5.4577420000000001E-8</c:v>
                </c:pt>
                <c:pt idx="751">
                  <c:v>-5.4153009999999998E-8</c:v>
                </c:pt>
                <c:pt idx="752">
                  <c:v>-5.3677514000000003E-8</c:v>
                </c:pt>
                <c:pt idx="753">
                  <c:v>-5.3150930000000001E-8</c:v>
                </c:pt>
                <c:pt idx="754">
                  <c:v>-5.257326E-8</c:v>
                </c:pt>
                <c:pt idx="755">
                  <c:v>-5.257326E-8</c:v>
                </c:pt>
                <c:pt idx="756">
                  <c:v>-5.195102E-8</c:v>
                </c:pt>
                <c:pt idx="757">
                  <c:v>-5.1281359999999997E-8</c:v>
                </c:pt>
                <c:pt idx="758">
                  <c:v>-5.0564284999999997E-8</c:v>
                </c:pt>
                <c:pt idx="759">
                  <c:v>-4.9799797999999998E-8</c:v>
                </c:pt>
                <c:pt idx="760">
                  <c:v>-4.9799797999999998E-8</c:v>
                </c:pt>
                <c:pt idx="761">
                  <c:v>-4.8996032000000001E-8</c:v>
                </c:pt>
                <c:pt idx="762">
                  <c:v>-4.815173E-8</c:v>
                </c:pt>
                <c:pt idx="763">
                  <c:v>-4.7266887000000003E-8</c:v>
                </c:pt>
                <c:pt idx="764">
                  <c:v>-4.6341510000000002E-8</c:v>
                </c:pt>
                <c:pt idx="765">
                  <c:v>-4.6341510000000002E-8</c:v>
                </c:pt>
                <c:pt idx="766">
                  <c:v>-4.5384979999999999E-8</c:v>
                </c:pt>
                <c:pt idx="767">
                  <c:v>-4.4397620000000003E-8</c:v>
                </c:pt>
                <c:pt idx="768">
                  <c:v>-4.3379436999999998E-8</c:v>
                </c:pt>
                <c:pt idx="769">
                  <c:v>-4.2330423999999999E-8</c:v>
                </c:pt>
                <c:pt idx="770">
                  <c:v>-4.2330423999999999E-8</c:v>
                </c:pt>
                <c:pt idx="771">
                  <c:v>-4.1259123999999999E-8</c:v>
                </c:pt>
                <c:pt idx="772">
                  <c:v>-4.0168484000000002E-8</c:v>
                </c:pt>
                <c:pt idx="773">
                  <c:v>-3.9058501999999999E-8</c:v>
                </c:pt>
                <c:pt idx="774">
                  <c:v>-3.7929175999999998E-8</c:v>
                </c:pt>
                <c:pt idx="775">
                  <c:v>-3.7929175999999998E-8</c:v>
                </c:pt>
                <c:pt idx="776">
                  <c:v>-3.6787696000000001E-8</c:v>
                </c:pt>
                <c:pt idx="777">
                  <c:v>-3.563867E-8</c:v>
                </c:pt>
                <c:pt idx="778">
                  <c:v>-3.4482103E-8</c:v>
                </c:pt>
                <c:pt idx="779">
                  <c:v>-3.3317984999999999E-8</c:v>
                </c:pt>
                <c:pt idx="780">
                  <c:v>-3.3317984999999999E-8</c:v>
                </c:pt>
                <c:pt idx="781">
                  <c:v>-3.2152350000000001E-8</c:v>
                </c:pt>
                <c:pt idx="782">
                  <c:v>-3.0990684000000001E-8</c:v>
                </c:pt>
                <c:pt idx="783">
                  <c:v>-2.9832982000000001E-8</c:v>
                </c:pt>
                <c:pt idx="784">
                  <c:v>-2.8679249999999999E-8</c:v>
                </c:pt>
                <c:pt idx="785">
                  <c:v>-2.8679249999999999E-8</c:v>
                </c:pt>
                <c:pt idx="786">
                  <c:v>-2.7533721000000001E-8</c:v>
                </c:pt>
                <c:pt idx="787">
                  <c:v>-2.6402367000000002E-8</c:v>
                </c:pt>
                <c:pt idx="788">
                  <c:v>-2.5285179999999999E-8</c:v>
                </c:pt>
                <c:pt idx="789">
                  <c:v>-2.4182166000000001E-8</c:v>
                </c:pt>
                <c:pt idx="790">
                  <c:v>-2.4182166000000001E-8</c:v>
                </c:pt>
                <c:pt idx="791">
                  <c:v>-2.3095831E-8</c:v>
                </c:pt>
                <c:pt idx="792">
                  <c:v>-2.2031736E-8</c:v>
                </c:pt>
                <c:pt idx="793">
                  <c:v>-2.0989882E-8</c:v>
                </c:pt>
                <c:pt idx="794">
                  <c:v>-1.9970268999999999E-8</c:v>
                </c:pt>
                <c:pt idx="795">
                  <c:v>-1.9970268999999999E-8</c:v>
                </c:pt>
                <c:pt idx="796">
                  <c:v>-1.8973710999999999E-8</c:v>
                </c:pt>
                <c:pt idx="797">
                  <c:v>-1.8005144000000001E-8</c:v>
                </c:pt>
                <c:pt idx="798">
                  <c:v>-1.7064566999999999E-8</c:v>
                </c:pt>
                <c:pt idx="799">
                  <c:v>-1.6151978000000001E-8</c:v>
                </c:pt>
                <c:pt idx="800">
                  <c:v>-1.6151978000000001E-8</c:v>
                </c:pt>
                <c:pt idx="801">
                  <c:v>-1.5266513000000001E-8</c:v>
                </c:pt>
                <c:pt idx="802">
                  <c:v>-1.44122385E-8</c:v>
                </c:pt>
                <c:pt idx="803">
                  <c:v>-1.3589154E-8</c:v>
                </c:pt>
                <c:pt idx="804">
                  <c:v>-1.2797260000000001E-8</c:v>
                </c:pt>
                <c:pt idx="805">
                  <c:v>-1.2797260000000001E-8</c:v>
                </c:pt>
                <c:pt idx="806">
                  <c:v>-1.2034177999999999E-8</c:v>
                </c:pt>
                <c:pt idx="807">
                  <c:v>-1.1303146000000001E-8</c:v>
                </c:pt>
                <c:pt idx="808">
                  <c:v>-1.0604165E-8</c:v>
                </c:pt>
                <c:pt idx="809">
                  <c:v>-9.9372329999999997E-9</c:v>
                </c:pt>
                <c:pt idx="810">
                  <c:v>-9.9372329999999997E-9</c:v>
                </c:pt>
                <c:pt idx="811">
                  <c:v>-9.2990020000000001E-9</c:v>
                </c:pt>
                <c:pt idx="812">
                  <c:v>-8.6916279999999999E-9</c:v>
                </c:pt>
                <c:pt idx="813">
                  <c:v>-8.1151129999999998E-9</c:v>
                </c:pt>
                <c:pt idx="814">
                  <c:v>-7.5694549999999993E-9</c:v>
                </c:pt>
                <c:pt idx="815">
                  <c:v>-7.5694549999999993E-9</c:v>
                </c:pt>
                <c:pt idx="816">
                  <c:v>-7.0507260000000001E-9</c:v>
                </c:pt>
                <c:pt idx="817">
                  <c:v>-6.5602688000000002E-9</c:v>
                </c:pt>
                <c:pt idx="818">
                  <c:v>-6.0980842999999998E-9</c:v>
                </c:pt>
                <c:pt idx="819">
                  <c:v>-5.6641726999999999E-9</c:v>
                </c:pt>
                <c:pt idx="820">
                  <c:v>-5.6641726999999999E-9</c:v>
                </c:pt>
                <c:pt idx="821">
                  <c:v>-5.2542919999999999E-9</c:v>
                </c:pt>
                <c:pt idx="822">
                  <c:v>-4.8691272999999997E-9</c:v>
                </c:pt>
                <c:pt idx="823">
                  <c:v>-4.508678E-9</c:v>
                </c:pt>
                <c:pt idx="824">
                  <c:v>-4.1729439999999999E-9</c:v>
                </c:pt>
                <c:pt idx="825">
                  <c:v>-4.1729439999999999E-9</c:v>
                </c:pt>
                <c:pt idx="826">
                  <c:v>-3.8577559999999997E-9</c:v>
                </c:pt>
                <c:pt idx="827">
                  <c:v>-3.5633165000000002E-9</c:v>
                </c:pt>
                <c:pt idx="828">
                  <c:v>-3.2896255000000002E-9</c:v>
                </c:pt>
                <c:pt idx="829">
                  <c:v>-3.036683E-9</c:v>
                </c:pt>
                <c:pt idx="830">
                  <c:v>-3.036683E-9</c:v>
                </c:pt>
                <c:pt idx="831">
                  <c:v>-2.8005799999999999E-9</c:v>
                </c:pt>
                <c:pt idx="832">
                  <c:v>-2.5812554E-9</c:v>
                </c:pt>
                <c:pt idx="833">
                  <c:v>-2.3787092000000001E-9</c:v>
                </c:pt>
                <c:pt idx="834">
                  <c:v>-2.1929416000000002E-9</c:v>
                </c:pt>
                <c:pt idx="835">
                  <c:v>-2.1929416000000002E-9</c:v>
                </c:pt>
                <c:pt idx="836">
                  <c:v>-2.0205066999999999E-9</c:v>
                </c:pt>
                <c:pt idx="837">
                  <c:v>-1.8611731000000001E-9</c:v>
                </c:pt>
                <c:pt idx="838">
                  <c:v>-1.7149407000000001E-9</c:v>
                </c:pt>
                <c:pt idx="839">
                  <c:v>-1.5818098999999999E-9</c:v>
                </c:pt>
                <c:pt idx="840">
                  <c:v>-1.5818098999999999E-9</c:v>
                </c:pt>
                <c:pt idx="841">
                  <c:v>-1.4589092E-9</c:v>
                </c:pt>
                <c:pt idx="842">
                  <c:v>-1.3459095E-9</c:v>
                </c:pt>
                <c:pt idx="843">
                  <c:v>-1.2428106E-9</c:v>
                </c:pt>
                <c:pt idx="844">
                  <c:v>-1.1496125999999999E-9</c:v>
                </c:pt>
                <c:pt idx="845">
                  <c:v>-1.1496125999999999E-9</c:v>
                </c:pt>
                <c:pt idx="846">
                  <c:v>-1.0639946E-9</c:v>
                </c:pt>
                <c:pt idx="847">
                  <c:v>-9.8561999999999995E-10</c:v>
                </c:pt>
                <c:pt idx="848">
                  <c:v>-9.14489E-10</c:v>
                </c:pt>
                <c:pt idx="849">
                  <c:v>-8.5060139999999997E-10</c:v>
                </c:pt>
                <c:pt idx="850">
                  <c:v>-8.5060139999999997E-10</c:v>
                </c:pt>
                <c:pt idx="851">
                  <c:v>-7.9214557000000001E-10</c:v>
                </c:pt>
                <c:pt idx="852">
                  <c:v>-7.3882069999999995E-10</c:v>
                </c:pt>
                <c:pt idx="853">
                  <c:v>-6.9062689999999997E-10</c:v>
                </c:pt>
                <c:pt idx="854">
                  <c:v>-6.4756405999999998E-10</c:v>
                </c:pt>
                <c:pt idx="855">
                  <c:v>-6.4756405999999998E-10</c:v>
                </c:pt>
                <c:pt idx="856">
                  <c:v>-6.082664E-10</c:v>
                </c:pt>
                <c:pt idx="857">
                  <c:v>-5.7248795000000002E-10</c:v>
                </c:pt>
                <c:pt idx="858">
                  <c:v>-5.4022875000000002E-10</c:v>
                </c:pt>
                <c:pt idx="859">
                  <c:v>-5.1148874000000003E-10</c:v>
                </c:pt>
                <c:pt idx="860">
                  <c:v>-5.1148874000000003E-10</c:v>
                </c:pt>
                <c:pt idx="861">
                  <c:v>-4.8527539999999998E-10</c:v>
                </c:pt>
                <c:pt idx="862">
                  <c:v>-4.6139203999999998E-10</c:v>
                </c:pt>
                <c:pt idx="863">
                  <c:v>-4.398387E-10</c:v>
                </c:pt>
                <c:pt idx="864">
                  <c:v>-4.2061535000000001E-10</c:v>
                </c:pt>
                <c:pt idx="865">
                  <c:v>-4.2061535000000001E-10</c:v>
                </c:pt>
                <c:pt idx="866">
                  <c:v>-4.0302083999999999E-10</c:v>
                </c:pt>
                <c:pt idx="867">
                  <c:v>-3.8690626E-10</c:v>
                </c:pt>
                <c:pt idx="868">
                  <c:v>-3.7227154999999997E-10</c:v>
                </c:pt>
                <c:pt idx="869">
                  <c:v>-3.5911674E-10</c:v>
                </c:pt>
                <c:pt idx="870">
                  <c:v>-3.5911674E-10</c:v>
                </c:pt>
                <c:pt idx="871">
                  <c:v>-3.4696288000000002E-10</c:v>
                </c:pt>
                <c:pt idx="872">
                  <c:v>-3.3570159999999998E-10</c:v>
                </c:pt>
                <c:pt idx="873">
                  <c:v>-3.2533287000000002E-10</c:v>
                </c:pt>
                <c:pt idx="874">
                  <c:v>-3.1585670000000002E-10</c:v>
                </c:pt>
                <c:pt idx="875">
                  <c:v>-3.1585670000000002E-10</c:v>
                </c:pt>
                <c:pt idx="876">
                  <c:v>-3.0695896000000001E-10</c:v>
                </c:pt>
                <c:pt idx="877">
                  <c:v>-2.9856462000000001E-10</c:v>
                </c:pt>
                <c:pt idx="878">
                  <c:v>-2.9067367999999999E-10</c:v>
                </c:pt>
                <c:pt idx="879">
                  <c:v>-2.8328611999999999E-10</c:v>
                </c:pt>
                <c:pt idx="880">
                  <c:v>-2.8328611999999999E-10</c:v>
                </c:pt>
                <c:pt idx="881">
                  <c:v>-2.7620261999999997E-10</c:v>
                </c:pt>
                <c:pt idx="882">
                  <c:v>-2.6937439999999998E-10</c:v>
                </c:pt>
                <c:pt idx="883">
                  <c:v>-2.6280155999999998E-10</c:v>
                </c:pt>
                <c:pt idx="884">
                  <c:v>-2.5648406000000002E-10</c:v>
                </c:pt>
                <c:pt idx="885">
                  <c:v>-2.5648406000000002E-10</c:v>
                </c:pt>
                <c:pt idx="886">
                  <c:v>-2.5030325000000001E-10</c:v>
                </c:pt>
                <c:pt idx="887">
                  <c:v>-2.4423136E-10</c:v>
                </c:pt>
                <c:pt idx="888">
                  <c:v>-2.3826838000000002E-10</c:v>
                </c:pt>
                <c:pt idx="889">
                  <c:v>-2.3241434E-10</c:v>
                </c:pt>
                <c:pt idx="890">
                  <c:v>-2.3241434E-10</c:v>
                </c:pt>
                <c:pt idx="891">
                  <c:v>-2.2660533000000001E-10</c:v>
                </c:pt>
                <c:pt idx="892">
                  <c:v>-2.2083055E-10</c:v>
                </c:pt>
                <c:pt idx="893">
                  <c:v>-2.1509E-10</c:v>
                </c:pt>
                <c:pt idx="894">
                  <c:v>-2.0938368000000001E-10</c:v>
                </c:pt>
                <c:pt idx="895">
                  <c:v>-2.0938368000000001E-10</c:v>
                </c:pt>
                <c:pt idx="896">
                  <c:v>-2.0368326000000001E-10</c:v>
                </c:pt>
                <c:pt idx="897">
                  <c:v>-1.9799079000000001E-10</c:v>
                </c:pt>
                <c:pt idx="898">
                  <c:v>-1.9230624000000001E-10</c:v>
                </c:pt>
                <c:pt idx="899">
                  <c:v>-1.8662964E-10</c:v>
                </c:pt>
                <c:pt idx="900">
                  <c:v>-1.8662964E-10</c:v>
                </c:pt>
                <c:pt idx="901">
                  <c:v>-1.8095409E-10</c:v>
                </c:pt>
                <c:pt idx="902">
                  <c:v>-1.7529103000000001E-10</c:v>
                </c:pt>
                <c:pt idx="903">
                  <c:v>-1.6964047E-10</c:v>
                </c:pt>
                <c:pt idx="904">
                  <c:v>-1.6400242E-10</c:v>
                </c:pt>
                <c:pt idx="905">
                  <c:v>-1.6400242E-10</c:v>
                </c:pt>
                <c:pt idx="906">
                  <c:v>-1.5838174999999999E-10</c:v>
                </c:pt>
                <c:pt idx="907">
                  <c:v>-1.5279596E-10</c:v>
                </c:pt>
                <c:pt idx="908">
                  <c:v>-1.4724501000000001E-10</c:v>
                </c:pt>
                <c:pt idx="909">
                  <c:v>-1.4172893E-10</c:v>
                </c:pt>
                <c:pt idx="910">
                  <c:v>-1.4172893E-10</c:v>
                </c:pt>
                <c:pt idx="911">
                  <c:v>-1.3625699000000001E-10</c:v>
                </c:pt>
                <c:pt idx="912">
                  <c:v>-1.3084992999999999E-10</c:v>
                </c:pt>
                <c:pt idx="913">
                  <c:v>-1.2550771999999999E-10</c:v>
                </c:pt>
                <c:pt idx="914">
                  <c:v>-1.2023034999999999E-10</c:v>
                </c:pt>
                <c:pt idx="915">
                  <c:v>-1.2023034999999999E-10</c:v>
                </c:pt>
                <c:pt idx="916">
                  <c:v>-1.1502646E-10</c:v>
                </c:pt>
                <c:pt idx="917">
                  <c:v>-1.0991758000000001E-10</c:v>
                </c:pt>
                <c:pt idx="918">
                  <c:v>-1.0490372500000001E-10</c:v>
                </c:pt>
                <c:pt idx="919">
                  <c:v>-9.9984890000000005E-11</c:v>
                </c:pt>
                <c:pt idx="920">
                  <c:v>-9.9984890000000005E-11</c:v>
                </c:pt>
                <c:pt idx="921">
                  <c:v>-9.5165819999999997E-11</c:v>
                </c:pt>
                <c:pt idx="922">
                  <c:v>-9.0466870000000001E-11</c:v>
                </c:pt>
                <c:pt idx="923">
                  <c:v>-8.5888025999999998E-11</c:v>
                </c:pt>
                <c:pt idx="924">
                  <c:v>-8.1429290000000001E-11</c:v>
                </c:pt>
                <c:pt idx="925">
                  <c:v>-8.1429290000000001E-11</c:v>
                </c:pt>
                <c:pt idx="926">
                  <c:v>-7.7090195000000005E-11</c:v>
                </c:pt>
                <c:pt idx="927">
                  <c:v>-7.2888265000000006E-11</c:v>
                </c:pt>
                <c:pt idx="928">
                  <c:v>-6.882349E-11</c:v>
                </c:pt>
                <c:pt idx="929">
                  <c:v>-6.4895865999999995E-11</c:v>
                </c:pt>
                <c:pt idx="930">
                  <c:v>-6.4895865999999995E-11</c:v>
                </c:pt>
                <c:pt idx="931">
                  <c:v>-6.1099380000000005E-11</c:v>
                </c:pt>
                <c:pt idx="932">
                  <c:v>-5.7447710000000002E-11</c:v>
                </c:pt>
                <c:pt idx="933">
                  <c:v>-5.3940850000000003E-11</c:v>
                </c:pt>
                <c:pt idx="934">
                  <c:v>-5.0578794999999997E-11</c:v>
                </c:pt>
                <c:pt idx="935">
                  <c:v>-5.0578794999999997E-11</c:v>
                </c:pt>
                <c:pt idx="936">
                  <c:v>-4.7351418000000001E-11</c:v>
                </c:pt>
                <c:pt idx="937">
                  <c:v>-4.4267745999999997E-11</c:v>
                </c:pt>
                <c:pt idx="938">
                  <c:v>-4.1327779999999999E-11</c:v>
                </c:pt>
                <c:pt idx="939">
                  <c:v>-3.8531525000000003E-11</c:v>
                </c:pt>
                <c:pt idx="940">
                  <c:v>-3.8531525000000003E-11</c:v>
                </c:pt>
                <c:pt idx="941">
                  <c:v>-3.5865115999999999E-11</c:v>
                </c:pt>
                <c:pt idx="942">
                  <c:v>-3.3334079999999999E-11</c:v>
                </c:pt>
                <c:pt idx="943">
                  <c:v>-3.0938405000000002E-11</c:v>
                </c:pt>
                <c:pt idx="944">
                  <c:v>-2.8678102000000001E-11</c:v>
                </c:pt>
                <c:pt idx="945">
                  <c:v>-2.8678102000000001E-11</c:v>
                </c:pt>
                <c:pt idx="946">
                  <c:v>-2.6537123E-11</c:v>
                </c:pt>
                <c:pt idx="947">
                  <c:v>-2.4517887999999999E-11</c:v>
                </c:pt>
                <c:pt idx="948">
                  <c:v>-2.2620397000000002E-11</c:v>
                </c:pt>
                <c:pt idx="949">
                  <c:v>-2.0844649999999998E-11</c:v>
                </c:pt>
                <c:pt idx="950">
                  <c:v>-2.0844649999999998E-11</c:v>
                </c:pt>
                <c:pt idx="951">
                  <c:v>-1.9172844E-11</c:v>
                </c:pt>
                <c:pt idx="952">
                  <c:v>-1.7605942999999999E-11</c:v>
                </c:pt>
                <c:pt idx="953">
                  <c:v>-1.6143949E-11</c:v>
                </c:pt>
                <c:pt idx="954">
                  <c:v>-1.4786864000000001E-11</c:v>
                </c:pt>
                <c:pt idx="955">
                  <c:v>-1.4786864000000001E-11</c:v>
                </c:pt>
                <c:pt idx="956">
                  <c:v>-1.3517504000000001E-11</c:v>
                </c:pt>
                <c:pt idx="957">
                  <c:v>-1.2334908999999999E-11</c:v>
                </c:pt>
                <c:pt idx="958">
                  <c:v>-1.1239081000000001E-11</c:v>
                </c:pt>
                <c:pt idx="959">
                  <c:v>-1.0230018000000001E-11</c:v>
                </c:pt>
                <c:pt idx="960">
                  <c:v>-1.0230018000000001E-11</c:v>
                </c:pt>
                <c:pt idx="961">
                  <c:v>-9.2914850000000004E-12</c:v>
                </c:pt>
                <c:pt idx="962">
                  <c:v>-8.4222510000000006E-12</c:v>
                </c:pt>
                <c:pt idx="963">
                  <c:v>-7.6223139999999999E-12</c:v>
                </c:pt>
                <c:pt idx="964">
                  <c:v>-6.8916746999999997E-12</c:v>
                </c:pt>
                <c:pt idx="965">
                  <c:v>-6.8916746999999997E-12</c:v>
                </c:pt>
                <c:pt idx="966">
                  <c:v>-6.2162697E-12</c:v>
                </c:pt>
                <c:pt idx="967">
                  <c:v>-5.5942125999999997E-12</c:v>
                </c:pt>
                <c:pt idx="968">
                  <c:v>-5.0255034999999999E-12</c:v>
                </c:pt>
                <c:pt idx="969">
                  <c:v>-4.5101420000000004E-12</c:v>
                </c:pt>
                <c:pt idx="970">
                  <c:v>-4.5101420000000004E-12</c:v>
                </c:pt>
                <c:pt idx="971">
                  <c:v>-4.0364020000000004E-12</c:v>
                </c:pt>
                <c:pt idx="972">
                  <c:v>-3.6024677E-12</c:v>
                </c:pt>
                <c:pt idx="973">
                  <c:v>-3.2083382999999999E-12</c:v>
                </c:pt>
                <c:pt idx="974">
                  <c:v>-2.8540146000000001E-12</c:v>
                </c:pt>
                <c:pt idx="975">
                  <c:v>-2.8540146000000001E-12</c:v>
                </c:pt>
                <c:pt idx="976">
                  <c:v>-2.5301165000000001E-12</c:v>
                </c:pt>
                <c:pt idx="977">
                  <c:v>-2.23486E-12</c:v>
                </c:pt>
                <c:pt idx="978">
                  <c:v>-1.9682457000000002E-12</c:v>
                </c:pt>
                <c:pt idx="979">
                  <c:v>-1.730273E-12</c:v>
                </c:pt>
                <c:pt idx="980">
                  <c:v>-1.730273E-12</c:v>
                </c:pt>
                <c:pt idx="981">
                  <c:v>-1.5136566000000001E-12</c:v>
                </c:pt>
                <c:pt idx="982">
                  <c:v>-1.3169889E-12</c:v>
                </c:pt>
                <c:pt idx="983">
                  <c:v>-1.1402701E-12</c:v>
                </c:pt>
                <c:pt idx="984">
                  <c:v>-9.8349980000000009E-13</c:v>
                </c:pt>
                <c:pt idx="985">
                  <c:v>-9.8349980000000009E-13</c:v>
                </c:pt>
                <c:pt idx="986">
                  <c:v>-8.4127790000000003E-13</c:v>
                </c:pt>
                <c:pt idx="987">
                  <c:v>-7.1250070000000004E-13</c:v>
                </c:pt>
                <c:pt idx="988">
                  <c:v>-5.971683E-13</c:v>
                </c:pt>
                <c:pt idx="989">
                  <c:v>-4.9528069999999999E-13</c:v>
                </c:pt>
                <c:pt idx="990">
                  <c:v>-4.9528069999999999E-13</c:v>
                </c:pt>
                <c:pt idx="991">
                  <c:v>-4.0299334000000001E-13</c:v>
                </c:pt>
                <c:pt idx="992">
                  <c:v>-3.1951799999999999E-13</c:v>
                </c:pt>
                <c:pt idx="993">
                  <c:v>-2.4485477999999998E-13</c:v>
                </c:pt>
                <c:pt idx="994">
                  <c:v>-1.7900360999999999E-13</c:v>
                </c:pt>
                <c:pt idx="995">
                  <c:v>-1.7900360999999999E-13</c:v>
                </c:pt>
                <c:pt idx="996">
                  <c:v>-1.1932051000000001E-13</c:v>
                </c:pt>
                <c:pt idx="997">
                  <c:v>-6.5242350000000001E-14</c:v>
                </c:pt>
                <c:pt idx="998">
                  <c:v>-1.6769128E-14</c:v>
                </c:pt>
                <c:pt idx="999">
                  <c:v>2.6099154000000001E-14</c:v>
                </c:pt>
                <c:pt idx="1000">
                  <c:v>2.6099154000000001E-14</c:v>
                </c:pt>
                <c:pt idx="1001">
                  <c:v>6.5120889999999995E-14</c:v>
                </c:pt>
                <c:pt idx="1002">
                  <c:v>1.0064357E-13</c:v>
                </c:pt>
                <c:pt idx="1003">
                  <c:v>1.326672E-13</c:v>
                </c:pt>
                <c:pt idx="1004">
                  <c:v>1.6119178E-13</c:v>
                </c:pt>
                <c:pt idx="1005">
                  <c:v>1.6119178E-13</c:v>
                </c:pt>
                <c:pt idx="1006">
                  <c:v>1.8735574999999999E-13</c:v>
                </c:pt>
                <c:pt idx="1007">
                  <c:v>2.1136607E-13</c:v>
                </c:pt>
                <c:pt idx="1008">
                  <c:v>2.3322276E-13</c:v>
                </c:pt>
                <c:pt idx="1009">
                  <c:v>2.5292577000000001E-13</c:v>
                </c:pt>
                <c:pt idx="1010">
                  <c:v>2.5292577000000001E-13</c:v>
                </c:pt>
                <c:pt idx="1011">
                  <c:v>2.7117294999999998E-13</c:v>
                </c:pt>
                <c:pt idx="1012">
                  <c:v>2.8806730000000001E-13</c:v>
                </c:pt>
                <c:pt idx="1013">
                  <c:v>3.0360885999999998E-13</c:v>
                </c:pt>
                <c:pt idx="1014">
                  <c:v>3.177976E-13</c:v>
                </c:pt>
                <c:pt idx="1015">
                  <c:v>3.177976E-13</c:v>
                </c:pt>
                <c:pt idx="1016">
                  <c:v>3.3104945000000002E-13</c:v>
                </c:pt>
                <c:pt idx="1017">
                  <c:v>3.4339477E-13</c:v>
                </c:pt>
                <c:pt idx="1018">
                  <c:v>3.5483354000000001E-13</c:v>
                </c:pt>
                <c:pt idx="1019">
                  <c:v>3.6536572E-13</c:v>
                </c:pt>
                <c:pt idx="1020">
                  <c:v>3.6536572E-13</c:v>
                </c:pt>
                <c:pt idx="1021">
                  <c:v>3.752271E-13</c:v>
                </c:pt>
                <c:pt idx="1022">
                  <c:v>3.8440406999999999E-13</c:v>
                </c:pt>
                <c:pt idx="1023">
                  <c:v>3.9289659999999998E-13</c:v>
                </c:pt>
                <c:pt idx="1024">
                  <c:v>4.0070466999999998E-13</c:v>
                </c:pt>
                <c:pt idx="1025">
                  <c:v>4.0070466999999998E-13</c:v>
                </c:pt>
                <c:pt idx="1026">
                  <c:v>4.0796001999999998E-13</c:v>
                </c:pt>
                <c:pt idx="1027">
                  <c:v>4.1462368E-13</c:v>
                </c:pt>
                <c:pt idx="1028">
                  <c:v>4.2069567999999998E-13</c:v>
                </c:pt>
                <c:pt idx="1029">
                  <c:v>4.2617600000000002E-13</c:v>
                </c:pt>
                <c:pt idx="1030">
                  <c:v>4.2617600000000002E-13</c:v>
                </c:pt>
                <c:pt idx="1031">
                  <c:v>4.3114362E-13</c:v>
                </c:pt>
                <c:pt idx="1032">
                  <c:v>4.3554569999999999E-13</c:v>
                </c:pt>
                <c:pt idx="1033">
                  <c:v>4.393822E-13</c:v>
                </c:pt>
                <c:pt idx="1034">
                  <c:v>4.4265316000000002E-13</c:v>
                </c:pt>
                <c:pt idx="1035">
                  <c:v>4.4265316000000002E-13</c:v>
                </c:pt>
                <c:pt idx="1036">
                  <c:v>4.4541222999999998E-13</c:v>
                </c:pt>
                <c:pt idx="1037">
                  <c:v>4.4761017999999999E-13</c:v>
                </c:pt>
                <c:pt idx="1038">
                  <c:v>4.4924697999999999E-13</c:v>
                </c:pt>
                <c:pt idx="1039">
                  <c:v>4.5032264000000002E-13</c:v>
                </c:pt>
                <c:pt idx="1040">
                  <c:v>4.5032264000000002E-13</c:v>
                </c:pt>
                <c:pt idx="1041">
                  <c:v>4.5088682999999999E-13</c:v>
                </c:pt>
                <c:pt idx="1042">
                  <c:v>4.5089879000000001E-13</c:v>
                </c:pt>
                <c:pt idx="1043">
                  <c:v>4.5035853000000001E-13</c:v>
                </c:pt>
                <c:pt idx="1044">
                  <c:v>4.4926605999999999E-13</c:v>
                </c:pt>
                <c:pt idx="1045">
                  <c:v>4.4926605999999999E-13</c:v>
                </c:pt>
                <c:pt idx="1046">
                  <c:v>4.4767360000000001E-13</c:v>
                </c:pt>
                <c:pt idx="1047">
                  <c:v>4.4555727000000002E-13</c:v>
                </c:pt>
                <c:pt idx="1048">
                  <c:v>4.4291708000000002E-13</c:v>
                </c:pt>
                <c:pt idx="1049">
                  <c:v>4.3975296999999998E-13</c:v>
                </c:pt>
                <c:pt idx="1050">
                  <c:v>4.3975296999999998E-13</c:v>
                </c:pt>
                <c:pt idx="1051">
                  <c:v>4.3612892000000002E-13</c:v>
                </c:pt>
                <c:pt idx="1052">
                  <c:v>4.3203404999999999E-13</c:v>
                </c:pt>
                <c:pt idx="1053">
                  <c:v>4.2746835999999999E-13</c:v>
                </c:pt>
                <c:pt idx="1054">
                  <c:v>4.2243184000000002E-13</c:v>
                </c:pt>
                <c:pt idx="1055">
                  <c:v>4.2243184000000002E-13</c:v>
                </c:pt>
                <c:pt idx="1056">
                  <c:v>4.1699432E-13</c:v>
                </c:pt>
                <c:pt idx="1057">
                  <c:v>4.1116472999999998E-13</c:v>
                </c:pt>
                <c:pt idx="1058">
                  <c:v>4.0494306000000002E-13</c:v>
                </c:pt>
                <c:pt idx="1059">
                  <c:v>3.9832929999999998E-13</c:v>
                </c:pt>
                <c:pt idx="1060">
                  <c:v>3.9832929999999998E-13</c:v>
                </c:pt>
                <c:pt idx="1061">
                  <c:v>3.9139840000000001E-13</c:v>
                </c:pt>
                <c:pt idx="1062">
                  <c:v>3.8417194E-13</c:v>
                </c:pt>
                <c:pt idx="1063">
                  <c:v>3.7664990000000001E-13</c:v>
                </c:pt>
                <c:pt idx="1064">
                  <c:v>3.6883231999999999E-13</c:v>
                </c:pt>
                <c:pt idx="1065">
                  <c:v>3.6883231999999999E-13</c:v>
                </c:pt>
                <c:pt idx="1066">
                  <c:v>3.607925E-13</c:v>
                </c:pt>
                <c:pt idx="1067">
                  <c:v>3.5256579999999998E-13</c:v>
                </c:pt>
                <c:pt idx="1068">
                  <c:v>3.4415217E-13</c:v>
                </c:pt>
                <c:pt idx="1069">
                  <c:v>3.3555162999999999E-13</c:v>
                </c:pt>
                <c:pt idx="1070">
                  <c:v>3.3555162999999999E-13</c:v>
                </c:pt>
                <c:pt idx="1071">
                  <c:v>3.2683104E-13</c:v>
                </c:pt>
                <c:pt idx="1072">
                  <c:v>3.1803235999999999E-13</c:v>
                </c:pt>
                <c:pt idx="1073">
                  <c:v>3.0915560999999999E-13</c:v>
                </c:pt>
                <c:pt idx="1074">
                  <c:v>3.0020084000000002E-13</c:v>
                </c:pt>
                <c:pt idx="1075">
                  <c:v>3.0020084000000002E-13</c:v>
                </c:pt>
                <c:pt idx="1076">
                  <c:v>2.9122553999999998E-13</c:v>
                </c:pt>
                <c:pt idx="1077">
                  <c:v>2.8227495999999998E-13</c:v>
                </c:pt>
                <c:pt idx="1078">
                  <c:v>2.7334909999999998E-13</c:v>
                </c:pt>
                <c:pt idx="1079">
                  <c:v>2.6444793999999999E-13</c:v>
                </c:pt>
                <c:pt idx="1080">
                  <c:v>2.6444793999999999E-13</c:v>
                </c:pt>
                <c:pt idx="1081">
                  <c:v>2.5561519999999998E-13</c:v>
                </c:pt>
                <c:pt idx="1082">
                  <c:v>2.4689617000000001E-13</c:v>
                </c:pt>
                <c:pt idx="1083">
                  <c:v>2.3829090999999999E-13</c:v>
                </c:pt>
                <c:pt idx="1084">
                  <c:v>2.2979942000000002E-13</c:v>
                </c:pt>
                <c:pt idx="1085">
                  <c:v>2.2979942000000002E-13</c:v>
                </c:pt>
                <c:pt idx="1086">
                  <c:v>2.21451E-13</c:v>
                </c:pt>
                <c:pt idx="1087">
                  <c:v>2.1328805999999999E-13</c:v>
                </c:pt>
                <c:pt idx="1088">
                  <c:v>2.0531055E-13</c:v>
                </c:pt>
                <c:pt idx="1089">
                  <c:v>1.9751851999999999E-13</c:v>
                </c:pt>
                <c:pt idx="1090">
                  <c:v>1.9751851999999999E-13</c:v>
                </c:pt>
                <c:pt idx="1091">
                  <c:v>1.8992512E-13</c:v>
                </c:pt>
                <c:pt idx="1092">
                  <c:v>1.8256877999999999E-13</c:v>
                </c:pt>
                <c:pt idx="1093">
                  <c:v>1.7544949999999999E-13</c:v>
                </c:pt>
                <c:pt idx="1094">
                  <c:v>1.6856731E-13</c:v>
                </c:pt>
                <c:pt idx="1095">
                  <c:v>1.6856731E-13</c:v>
                </c:pt>
                <c:pt idx="1096">
                  <c:v>1.6192237E-13</c:v>
                </c:pt>
                <c:pt idx="1097">
                  <c:v>1.5554683000000001E-13</c:v>
                </c:pt>
                <c:pt idx="1098">
                  <c:v>1.4944071E-13</c:v>
                </c:pt>
                <c:pt idx="1099">
                  <c:v>1.4360398999999999E-13</c:v>
                </c:pt>
                <c:pt idx="1100">
                  <c:v>1.4360398999999999E-13</c:v>
                </c:pt>
                <c:pt idx="1101">
                  <c:v>1.3802441E-13</c:v>
                </c:pt>
                <c:pt idx="1102">
                  <c:v>1.3272995E-13</c:v>
                </c:pt>
                <c:pt idx="1103">
                  <c:v>1.2772063000000001E-13</c:v>
                </c:pt>
                <c:pt idx="1104">
                  <c:v>1.2299641999999999E-13</c:v>
                </c:pt>
                <c:pt idx="1105">
                  <c:v>1.2299641999999999E-13</c:v>
                </c:pt>
                <c:pt idx="1106">
                  <c:v>1.1853824000000001E-13</c:v>
                </c:pt>
                <c:pt idx="1107">
                  <c:v>1.1436858E-13</c:v>
                </c:pt>
                <c:pt idx="1108">
                  <c:v>1.10487486E-13</c:v>
                </c:pt>
                <c:pt idx="1109">
                  <c:v>1.0689493E-13</c:v>
                </c:pt>
                <c:pt idx="1110">
                  <c:v>1.0689493E-13</c:v>
                </c:pt>
                <c:pt idx="1111">
                  <c:v>1.03563744E-13</c:v>
                </c:pt>
                <c:pt idx="1112">
                  <c:v>1.0051549E-13</c:v>
                </c:pt>
                <c:pt idx="1113">
                  <c:v>9.7750169999999995E-14</c:v>
                </c:pt>
                <c:pt idx="1114">
                  <c:v>9.5267774000000004E-14</c:v>
                </c:pt>
                <c:pt idx="1115">
                  <c:v>9.5267774000000004E-14</c:v>
                </c:pt>
                <c:pt idx="1116">
                  <c:v>9.3038864999999996E-14</c:v>
                </c:pt>
                <c:pt idx="1117">
                  <c:v>9.1080929999999998E-14</c:v>
                </c:pt>
                <c:pt idx="1118">
                  <c:v>8.9393989999999999E-14</c:v>
                </c:pt>
                <c:pt idx="1119">
                  <c:v>8.7978019999999998E-14</c:v>
                </c:pt>
                <c:pt idx="1120">
                  <c:v>8.7978019999999998E-14</c:v>
                </c:pt>
                <c:pt idx="1121">
                  <c:v>8.6802087000000003E-14</c:v>
                </c:pt>
                <c:pt idx="1122">
                  <c:v>8.5882025999999997E-14</c:v>
                </c:pt>
                <c:pt idx="1123">
                  <c:v>8.5217849999999998E-14</c:v>
                </c:pt>
                <c:pt idx="1124">
                  <c:v>8.4809540000000001E-14</c:v>
                </c:pt>
                <c:pt idx="1125">
                  <c:v>8.4809540000000001E-14</c:v>
                </c:pt>
                <c:pt idx="1126">
                  <c:v>8.4627470000000003E-14</c:v>
                </c:pt>
                <c:pt idx="1127">
                  <c:v>8.4684279999999998E-14</c:v>
                </c:pt>
                <c:pt idx="1128">
                  <c:v>8.4979979999999998E-14</c:v>
                </c:pt>
                <c:pt idx="1129">
                  <c:v>8.5514570000000004E-14</c:v>
                </c:pt>
                <c:pt idx="1130">
                  <c:v>8.5514570000000004E-14</c:v>
                </c:pt>
                <c:pt idx="1131">
                  <c:v>8.6257779999999999E-14</c:v>
                </c:pt>
                <c:pt idx="1132">
                  <c:v>8.7221060000000004E-14</c:v>
                </c:pt>
                <c:pt idx="1133">
                  <c:v>8.8404415000000001E-14</c:v>
                </c:pt>
                <c:pt idx="1134">
                  <c:v>8.9807833999999997E-14</c:v>
                </c:pt>
                <c:pt idx="1135">
                  <c:v>8.9807833999999997E-14</c:v>
                </c:pt>
                <c:pt idx="1136">
                  <c:v>9.140214E-14</c:v>
                </c:pt>
                <c:pt idx="1137">
                  <c:v>9.3194319999999997E-14</c:v>
                </c:pt>
                <c:pt idx="1138">
                  <c:v>9.518437E-14</c:v>
                </c:pt>
                <c:pt idx="1139">
                  <c:v>9.7372305999999994E-14</c:v>
                </c:pt>
                <c:pt idx="1140">
                  <c:v>9.7372305999999994E-14</c:v>
                </c:pt>
                <c:pt idx="1141">
                  <c:v>9.9727924000000003E-14</c:v>
                </c:pt>
                <c:pt idx="1142">
                  <c:v>1.02254536E-13</c:v>
                </c:pt>
                <c:pt idx="1143">
                  <c:v>1.0495214E-13</c:v>
                </c:pt>
                <c:pt idx="1144">
                  <c:v>1.0782073E-13</c:v>
                </c:pt>
                <c:pt idx="1145">
                  <c:v>1.0782073E-13</c:v>
                </c:pt>
                <c:pt idx="1146">
                  <c:v>1.1082989E-13</c:v>
                </c:pt>
                <c:pt idx="1147">
                  <c:v>1.1397587000000001E-13</c:v>
                </c:pt>
                <c:pt idx="1148">
                  <c:v>1.1725866000000001E-13</c:v>
                </c:pt>
                <c:pt idx="1149">
                  <c:v>1.2067828999999999E-13</c:v>
                </c:pt>
                <c:pt idx="1150">
                  <c:v>1.2067828999999999E-13</c:v>
                </c:pt>
                <c:pt idx="1151">
                  <c:v>1.2420454999999999E-13</c:v>
                </c:pt>
                <c:pt idx="1152">
                  <c:v>1.2782544000000001E-13</c:v>
                </c:pt>
                <c:pt idx="1153">
                  <c:v>1.3154099E-13</c:v>
                </c:pt>
                <c:pt idx="1154">
                  <c:v>1.3535117999999999E-13</c:v>
                </c:pt>
                <c:pt idx="1155">
                  <c:v>1.3535117999999999E-13</c:v>
                </c:pt>
                <c:pt idx="1156">
                  <c:v>1.3922566999999999E-13</c:v>
                </c:pt>
                <c:pt idx="1157">
                  <c:v>1.4314438E-13</c:v>
                </c:pt>
                <c:pt idx="1158">
                  <c:v>1.471073E-13</c:v>
                </c:pt>
                <c:pt idx="1159">
                  <c:v>1.5111446E-13</c:v>
                </c:pt>
                <c:pt idx="1160">
                  <c:v>1.5111446E-13</c:v>
                </c:pt>
                <c:pt idx="1161">
                  <c:v>1.551364E-13</c:v>
                </c:pt>
                <c:pt idx="1162">
                  <c:v>1.5914535E-13</c:v>
                </c:pt>
                <c:pt idx="1163">
                  <c:v>1.6314126E-13</c:v>
                </c:pt>
                <c:pt idx="1164">
                  <c:v>1.6712414000000001E-13</c:v>
                </c:pt>
                <c:pt idx="1165">
                  <c:v>1.6712414000000001E-13</c:v>
                </c:pt>
                <c:pt idx="1166">
                  <c:v>1.7106695999999999E-13</c:v>
                </c:pt>
                <c:pt idx="1167">
                  <c:v>1.7493537E-13</c:v>
                </c:pt>
                <c:pt idx="1168">
                  <c:v>1.7872934999999999E-13</c:v>
                </c:pt>
                <c:pt idx="1169">
                  <c:v>1.8244889000000001E-13</c:v>
                </c:pt>
                <c:pt idx="1170">
                  <c:v>1.8244889000000001E-13</c:v>
                </c:pt>
                <c:pt idx="1171">
                  <c:v>1.860709E-13</c:v>
                </c:pt>
                <c:pt idx="1172">
                  <c:v>1.8955704E-13</c:v>
                </c:pt>
                <c:pt idx="1173">
                  <c:v>1.9290734000000001E-13</c:v>
                </c:pt>
                <c:pt idx="1174">
                  <c:v>1.9612175999999999E-13</c:v>
                </c:pt>
                <c:pt idx="1175">
                  <c:v>1.9612175999999999E-13</c:v>
                </c:pt>
                <c:pt idx="1176">
                  <c:v>1.9918326999999999E-13</c:v>
                </c:pt>
                <c:pt idx="1177">
                  <c:v>2.0205265E-13</c:v>
                </c:pt>
                <c:pt idx="1178">
                  <c:v>2.0472991000000001E-13</c:v>
                </c:pt>
                <c:pt idx="1179">
                  <c:v>2.0721506000000001E-13</c:v>
                </c:pt>
                <c:pt idx="1180">
                  <c:v>2.0721506000000001E-13</c:v>
                </c:pt>
                <c:pt idx="1181">
                  <c:v>2.0949894999999999E-13</c:v>
                </c:pt>
                <c:pt idx="1182">
                  <c:v>2.1154455E-13</c:v>
                </c:pt>
                <c:pt idx="1183">
                  <c:v>2.1335185E-13</c:v>
                </c:pt>
                <c:pt idx="1184">
                  <c:v>2.1492084999999999E-13</c:v>
                </c:pt>
                <c:pt idx="1185">
                  <c:v>2.1492084999999999E-13</c:v>
                </c:pt>
                <c:pt idx="1186">
                  <c:v>2.1625242000000001E-13</c:v>
                </c:pt>
                <c:pt idx="1187">
                  <c:v>2.1731457999999999E-13</c:v>
                </c:pt>
                <c:pt idx="1188">
                  <c:v>2.1810735E-13</c:v>
                </c:pt>
                <c:pt idx="1189">
                  <c:v>2.1863071999999999E-13</c:v>
                </c:pt>
                <c:pt idx="1190">
                  <c:v>2.1863071999999999E-13</c:v>
                </c:pt>
                <c:pt idx="1191">
                  <c:v>2.1889599000000001E-13</c:v>
                </c:pt>
                <c:pt idx="1192">
                  <c:v>2.1887926E-13</c:v>
                </c:pt>
                <c:pt idx="1193">
                  <c:v>2.1858055E-13</c:v>
                </c:pt>
                <c:pt idx="1194">
                  <c:v>2.1799984999999999E-13</c:v>
                </c:pt>
                <c:pt idx="1195">
                  <c:v>2.1799984999999999E-13</c:v>
                </c:pt>
                <c:pt idx="1196">
                  <c:v>2.1715774000000001E-13</c:v>
                </c:pt>
                <c:pt idx="1197">
                  <c:v>2.1604069E-13</c:v>
                </c:pt>
                <c:pt idx="1198">
                  <c:v>2.1464870000000001E-13</c:v>
                </c:pt>
                <c:pt idx="1199">
                  <c:v>2.1298179000000001E-13</c:v>
                </c:pt>
                <c:pt idx="1200">
                  <c:v>2.1298179000000001E-13</c:v>
                </c:pt>
                <c:pt idx="1201">
                  <c:v>2.1106954000000001E-13</c:v>
                </c:pt>
                <c:pt idx="1202">
                  <c:v>2.0890814E-13</c:v>
                </c:pt>
                <c:pt idx="1203">
                  <c:v>2.0649762E-13</c:v>
                </c:pt>
                <c:pt idx="1204">
                  <c:v>2.0383796000000001E-13</c:v>
                </c:pt>
                <c:pt idx="1205">
                  <c:v>2.0383796000000001E-13</c:v>
                </c:pt>
                <c:pt idx="1206">
                  <c:v>2.0096532000000001E-13</c:v>
                </c:pt>
                <c:pt idx="1207">
                  <c:v>1.9788545E-13</c:v>
                </c:pt>
                <c:pt idx="1208">
                  <c:v>1.9459835000000001E-13</c:v>
                </c:pt>
                <c:pt idx="1209">
                  <c:v>1.9110402E-13</c:v>
                </c:pt>
                <c:pt idx="1210">
                  <c:v>1.9110402E-13</c:v>
                </c:pt>
                <c:pt idx="1211">
                  <c:v>1.8744177999999999E-13</c:v>
                </c:pt>
                <c:pt idx="1212">
                  <c:v>1.8362571E-13</c:v>
                </c:pt>
                <c:pt idx="1213">
                  <c:v>1.7965584999999999E-13</c:v>
                </c:pt>
                <c:pt idx="1214">
                  <c:v>1.7553217000000001E-13</c:v>
                </c:pt>
                <c:pt idx="1215">
                  <c:v>1.7553217000000001E-13</c:v>
                </c:pt>
                <c:pt idx="1216">
                  <c:v>1.7129379000000001E-13</c:v>
                </c:pt>
                <c:pt idx="1217">
                  <c:v>1.6696101000000001E-13</c:v>
                </c:pt>
                <c:pt idx="1218">
                  <c:v>1.6253379999999999E-13</c:v>
                </c:pt>
                <c:pt idx="1219">
                  <c:v>1.5801218000000001E-13</c:v>
                </c:pt>
                <c:pt idx="1220">
                  <c:v>1.5801218000000001E-13</c:v>
                </c:pt>
                <c:pt idx="1221">
                  <c:v>1.5343170999999999E-13</c:v>
                </c:pt>
                <c:pt idx="1222">
                  <c:v>1.488167E-13</c:v>
                </c:pt>
                <c:pt idx="1223">
                  <c:v>1.4416711000000001E-13</c:v>
                </c:pt>
                <c:pt idx="1224">
                  <c:v>1.3948296E-13</c:v>
                </c:pt>
                <c:pt idx="1225">
                  <c:v>1.3948296E-13</c:v>
                </c:pt>
                <c:pt idx="1226">
                  <c:v>1.3479367000000001E-13</c:v>
                </c:pt>
                <c:pt idx="1227">
                  <c:v>1.3012490000000001E-13</c:v>
                </c:pt>
                <c:pt idx="1228">
                  <c:v>1.2547668E-13</c:v>
                </c:pt>
                <c:pt idx="1229">
                  <c:v>1.2084899999999999E-13</c:v>
                </c:pt>
                <c:pt idx="1230">
                  <c:v>1.2084899999999999E-13</c:v>
                </c:pt>
                <c:pt idx="1231">
                  <c:v>1.1626367000000001E-13</c:v>
                </c:pt>
                <c:pt idx="1232">
                  <c:v>1.1174532E-13</c:v>
                </c:pt>
                <c:pt idx="1233">
                  <c:v>1.07293955E-13</c:v>
                </c:pt>
                <c:pt idx="1234">
                  <c:v>1.0290956E-13</c:v>
                </c:pt>
                <c:pt idx="1235">
                  <c:v>1.0290956E-13</c:v>
                </c:pt>
                <c:pt idx="1236">
                  <c:v>9.8605379999999995E-14</c:v>
                </c:pt>
                <c:pt idx="1237">
                  <c:v>9.4403759999999999E-14</c:v>
                </c:pt>
                <c:pt idx="1238">
                  <c:v>9.0304700000000003E-14</c:v>
                </c:pt>
                <c:pt idx="1239">
                  <c:v>8.6308199999999996E-14</c:v>
                </c:pt>
                <c:pt idx="1240">
                  <c:v>8.6308199999999996E-14</c:v>
                </c:pt>
                <c:pt idx="1241">
                  <c:v>8.2419084000000005E-14</c:v>
                </c:pt>
                <c:pt idx="1242">
                  <c:v>7.8656644999999994E-14</c:v>
                </c:pt>
                <c:pt idx="1243">
                  <c:v>7.5020895000000002E-14</c:v>
                </c:pt>
                <c:pt idx="1244">
                  <c:v>7.1511820000000003E-14</c:v>
                </c:pt>
                <c:pt idx="1245">
                  <c:v>7.1511820000000003E-14</c:v>
                </c:pt>
                <c:pt idx="1246">
                  <c:v>6.8126549999999999E-14</c:v>
                </c:pt>
                <c:pt idx="1247">
                  <c:v>6.4881144999999999E-14</c:v>
                </c:pt>
                <c:pt idx="1248">
                  <c:v>6.1775609999999998E-14</c:v>
                </c:pt>
                <c:pt idx="1249">
                  <c:v>5.8809944999999995E-14</c:v>
                </c:pt>
                <c:pt idx="1250">
                  <c:v>5.8809944999999995E-14</c:v>
                </c:pt>
                <c:pt idx="1251">
                  <c:v>5.5975311999999997E-14</c:v>
                </c:pt>
                <c:pt idx="1252">
                  <c:v>5.3284478000000003E-14</c:v>
                </c:pt>
                <c:pt idx="1253">
                  <c:v>5.073744E-14</c:v>
                </c:pt>
                <c:pt idx="1254">
                  <c:v>4.8334204000000001E-14</c:v>
                </c:pt>
                <c:pt idx="1255">
                  <c:v>4.8334204000000001E-14</c:v>
                </c:pt>
                <c:pt idx="1256">
                  <c:v>4.6061807999999998E-14</c:v>
                </c:pt>
                <c:pt idx="1257">
                  <c:v>4.3930280000000002E-14</c:v>
                </c:pt>
                <c:pt idx="1258">
                  <c:v>4.1939623000000001E-14</c:v>
                </c:pt>
                <c:pt idx="1259">
                  <c:v>4.008984E-14</c:v>
                </c:pt>
                <c:pt idx="1260">
                  <c:v>4.008984E-14</c:v>
                </c:pt>
                <c:pt idx="1261">
                  <c:v>3.8365409999999998E-14</c:v>
                </c:pt>
                <c:pt idx="1262">
                  <c:v>3.6774479999999999E-14</c:v>
                </c:pt>
                <c:pt idx="1263">
                  <c:v>3.531706E-14</c:v>
                </c:pt>
                <c:pt idx="1264">
                  <c:v>3.3993142999999998E-14</c:v>
                </c:pt>
                <c:pt idx="1265">
                  <c:v>3.3993142999999998E-14</c:v>
                </c:pt>
                <c:pt idx="1266">
                  <c:v>3.2786151999999997E-14</c:v>
                </c:pt>
                <c:pt idx="1267">
                  <c:v>3.1703013E-14</c:v>
                </c:pt>
                <c:pt idx="1268">
                  <c:v>3.0743728000000001E-14</c:v>
                </c:pt>
                <c:pt idx="1269">
                  <c:v>2.9908293E-14</c:v>
                </c:pt>
                <c:pt idx="1270">
                  <c:v>2.9908293E-14</c:v>
                </c:pt>
                <c:pt idx="1271">
                  <c:v>2.9180210000000002E-14</c:v>
                </c:pt>
                <c:pt idx="1272">
                  <c:v>2.8565603000000001E-14</c:v>
                </c:pt>
                <c:pt idx="1273">
                  <c:v>2.8064465E-14</c:v>
                </c:pt>
                <c:pt idx="1274">
                  <c:v>2.76768E-14</c:v>
                </c:pt>
                <c:pt idx="1275">
                  <c:v>2.76768E-14</c:v>
                </c:pt>
                <c:pt idx="1276">
                  <c:v>2.7386780999999999E-14</c:v>
                </c:pt>
                <c:pt idx="1277">
                  <c:v>2.7200094999999999E-14</c:v>
                </c:pt>
                <c:pt idx="1278">
                  <c:v>2.7116743000000002E-14</c:v>
                </c:pt>
                <c:pt idx="1279">
                  <c:v>2.7136728000000001E-14</c:v>
                </c:pt>
                <c:pt idx="1280">
                  <c:v>2.7136728000000001E-14</c:v>
                </c:pt>
                <c:pt idx="1281">
                  <c:v>2.7245346999999999E-14</c:v>
                </c:pt>
                <c:pt idx="1282">
                  <c:v>2.7447569000000001E-14</c:v>
                </c:pt>
                <c:pt idx="1283">
                  <c:v>2.7743399000000001E-14</c:v>
                </c:pt>
                <c:pt idx="1284">
                  <c:v>2.8132830000000001E-14</c:v>
                </c:pt>
                <c:pt idx="1285">
                  <c:v>2.8132830000000001E-14</c:v>
                </c:pt>
                <c:pt idx="1286">
                  <c:v>2.8602266000000002E-14</c:v>
                </c:pt>
                <c:pt idx="1287">
                  <c:v>2.9155775000000002E-14</c:v>
                </c:pt>
                <c:pt idx="1288">
                  <c:v>2.9793350000000001E-14</c:v>
                </c:pt>
                <c:pt idx="1289">
                  <c:v>3.0515000000000003E-14</c:v>
                </c:pt>
                <c:pt idx="1290">
                  <c:v>3.0515000000000003E-14</c:v>
                </c:pt>
                <c:pt idx="1291">
                  <c:v>3.1307523999999999E-14</c:v>
                </c:pt>
                <c:pt idx="1292">
                  <c:v>3.2173925999999997E-14</c:v>
                </c:pt>
                <c:pt idx="1293">
                  <c:v>3.3114210000000003E-14</c:v>
                </c:pt>
                <c:pt idx="1294">
                  <c:v>3.4128369999999999E-14</c:v>
                </c:pt>
                <c:pt idx="1295">
                  <c:v>3.4128369999999999E-14</c:v>
                </c:pt>
                <c:pt idx="1296">
                  <c:v>3.5203553000000002E-14</c:v>
                </c:pt>
                <c:pt idx="1297">
                  <c:v>3.6340803E-14</c:v>
                </c:pt>
                <c:pt idx="1298">
                  <c:v>3.7540124E-14</c:v>
                </c:pt>
                <c:pt idx="1299">
                  <c:v>3.8801512000000002E-14</c:v>
                </c:pt>
                <c:pt idx="1300">
                  <c:v>3.8801512000000002E-14</c:v>
                </c:pt>
                <c:pt idx="1301">
                  <c:v>4.0112149999999997E-14</c:v>
                </c:pt>
                <c:pt idx="1302">
                  <c:v>4.1470525999999999E-14</c:v>
                </c:pt>
                <c:pt idx="1303">
                  <c:v>4.2876642000000001E-14</c:v>
                </c:pt>
                <c:pt idx="1304">
                  <c:v>4.4330489999999999E-14</c:v>
                </c:pt>
                <c:pt idx="1305">
                  <c:v>4.4330489999999999E-14</c:v>
                </c:pt>
                <c:pt idx="1306">
                  <c:v>4.5818838000000002E-14</c:v>
                </c:pt>
                <c:pt idx="1307">
                  <c:v>4.7337777999999999E-14</c:v>
                </c:pt>
                <c:pt idx="1308">
                  <c:v>4.8887309999999999E-14</c:v>
                </c:pt>
                <c:pt idx="1309">
                  <c:v>5.0467439999999999E-14</c:v>
                </c:pt>
                <c:pt idx="1310">
                  <c:v>5.0467439999999999E-14</c:v>
                </c:pt>
                <c:pt idx="1311">
                  <c:v>5.2063958000000002E-14</c:v>
                </c:pt>
                <c:pt idx="1312">
                  <c:v>5.3670826000000003E-14</c:v>
                </c:pt>
                <c:pt idx="1313">
                  <c:v>5.5288053000000001E-14</c:v>
                </c:pt>
                <c:pt idx="1314">
                  <c:v>5.6915634000000002E-14</c:v>
                </c:pt>
                <c:pt idx="1315">
                  <c:v>5.6915634000000002E-14</c:v>
                </c:pt>
                <c:pt idx="1316">
                  <c:v>5.8539694000000001E-14</c:v>
                </c:pt>
                <c:pt idx="1317">
                  <c:v>6.0151450000000005E-14</c:v>
                </c:pt>
                <c:pt idx="1318">
                  <c:v>6.1750890000000006E-14</c:v>
                </c:pt>
                <c:pt idx="1319">
                  <c:v>6.3338033999999999E-14</c:v>
                </c:pt>
                <c:pt idx="1320">
                  <c:v>6.3338033999999999E-14</c:v>
                </c:pt>
                <c:pt idx="1321">
                  <c:v>6.4899440000000006E-14</c:v>
                </c:pt>
                <c:pt idx="1322">
                  <c:v>6.6425160000000001E-14</c:v>
                </c:pt>
                <c:pt idx="1323">
                  <c:v>6.7915189999999998E-14</c:v>
                </c:pt>
                <c:pt idx="1324">
                  <c:v>6.9369529999999995E-14</c:v>
                </c:pt>
                <c:pt idx="1325">
                  <c:v>6.9369529999999995E-14</c:v>
                </c:pt>
                <c:pt idx="1326">
                  <c:v>7.0775080000000005E-14</c:v>
                </c:pt>
                <c:pt idx="1327">
                  <c:v>7.2122314E-14</c:v>
                </c:pt>
                <c:pt idx="1328">
                  <c:v>7.3411250000000002E-14</c:v>
                </c:pt>
                <c:pt idx="1329">
                  <c:v>7.464188E-14</c:v>
                </c:pt>
                <c:pt idx="1330">
                  <c:v>7.464188E-14</c:v>
                </c:pt>
                <c:pt idx="1331">
                  <c:v>7.5801256000000004E-14</c:v>
                </c:pt>
                <c:pt idx="1332">
                  <c:v>7.6882309999999997E-14</c:v>
                </c:pt>
                <c:pt idx="1333">
                  <c:v>7.7885019999999997E-14</c:v>
                </c:pt>
                <c:pt idx="1334">
                  <c:v>7.8809400000000001E-14</c:v>
                </c:pt>
                <c:pt idx="1335">
                  <c:v>7.8809400000000001E-14</c:v>
                </c:pt>
                <c:pt idx="1336">
                  <c:v>7.9645279999999998E-14</c:v>
                </c:pt>
                <c:pt idx="1337">
                  <c:v>8.0386900000000002E-14</c:v>
                </c:pt>
                <c:pt idx="1338">
                  <c:v>8.1034265999999998E-14</c:v>
                </c:pt>
                <c:pt idx="1339">
                  <c:v>8.1587370000000003E-14</c:v>
                </c:pt>
                <c:pt idx="1340">
                  <c:v>8.1587370000000003E-14</c:v>
                </c:pt>
                <c:pt idx="1341">
                  <c:v>8.2038939999999998E-14</c:v>
                </c:pt>
                <c:pt idx="1342">
                  <c:v>8.2387589999999995E-14</c:v>
                </c:pt>
                <c:pt idx="1343">
                  <c:v>8.2633330000000004E-14</c:v>
                </c:pt>
                <c:pt idx="1344">
                  <c:v>8.2776150000000001E-14</c:v>
                </c:pt>
                <c:pt idx="1345">
                  <c:v>8.2776150000000001E-14</c:v>
                </c:pt>
                <c:pt idx="1346">
                  <c:v>8.2809889999999997E-14</c:v>
                </c:pt>
                <c:pt idx="1347">
                  <c:v>8.2739676000000004E-14</c:v>
                </c:pt>
                <c:pt idx="1348">
                  <c:v>8.2565499999999998E-14</c:v>
                </c:pt>
                <c:pt idx="1349">
                  <c:v>8.2287360000000004E-14</c:v>
                </c:pt>
                <c:pt idx="1350">
                  <c:v>8.2287360000000004E-14</c:v>
                </c:pt>
                <c:pt idx="1351">
                  <c:v>8.1897745000000005E-14</c:v>
                </c:pt>
                <c:pt idx="1352">
                  <c:v>8.1411060000000002E-14</c:v>
                </c:pt>
                <c:pt idx="1353">
                  <c:v>8.0827286000000004E-14</c:v>
                </c:pt>
                <c:pt idx="1354">
                  <c:v>8.0146434000000003E-14</c:v>
                </c:pt>
                <c:pt idx="1355">
                  <c:v>8.0146434000000003E-14</c:v>
                </c:pt>
                <c:pt idx="1356">
                  <c:v>7.9362269999999997E-14</c:v>
                </c:pt>
                <c:pt idx="1357">
                  <c:v>7.8493595000000005E-14</c:v>
                </c:pt>
                <c:pt idx="1358">
                  <c:v>7.7540399999999994E-14</c:v>
                </c:pt>
                <c:pt idx="1359">
                  <c:v>7.6502689999999998E-14</c:v>
                </c:pt>
                <c:pt idx="1360">
                  <c:v>7.6502689999999998E-14</c:v>
                </c:pt>
                <c:pt idx="1361">
                  <c:v>7.5373309999999996E-14</c:v>
                </c:pt>
                <c:pt idx="1362">
                  <c:v>7.4179829999999998E-14</c:v>
                </c:pt>
                <c:pt idx="1363">
                  <c:v>7.2922260000000003E-14</c:v>
                </c:pt>
                <c:pt idx="1364">
                  <c:v>7.160059E-14</c:v>
                </c:pt>
                <c:pt idx="1365">
                  <c:v>7.160059E-14</c:v>
                </c:pt>
                <c:pt idx="1366">
                  <c:v>7.0201309999999998E-14</c:v>
                </c:pt>
                <c:pt idx="1367">
                  <c:v>6.8762819999999999E-14</c:v>
                </c:pt>
                <c:pt idx="1368">
                  <c:v>6.7285110000000006E-14</c:v>
                </c:pt>
                <c:pt idx="1369">
                  <c:v>6.5768190000000004E-14</c:v>
                </c:pt>
                <c:pt idx="1370">
                  <c:v>6.5768190000000004E-14</c:v>
                </c:pt>
                <c:pt idx="1371">
                  <c:v>6.4182990000000002E-14</c:v>
                </c:pt>
                <c:pt idx="1372">
                  <c:v>6.2589615999999995E-14</c:v>
                </c:pt>
                <c:pt idx="1373">
                  <c:v>6.0988059999999997E-14</c:v>
                </c:pt>
                <c:pt idx="1374">
                  <c:v>5.9378323999999994E-14</c:v>
                </c:pt>
                <c:pt idx="1375">
                  <c:v>5.9378323999999994E-14</c:v>
                </c:pt>
                <c:pt idx="1376">
                  <c:v>5.7700950000000002E-14</c:v>
                </c:pt>
                <c:pt idx="1377">
                  <c:v>5.6047604000000001E-14</c:v>
                </c:pt>
                <c:pt idx="1378">
                  <c:v>5.4418296000000001E-14</c:v>
                </c:pt>
                <c:pt idx="1379">
                  <c:v>5.2813023000000003E-14</c:v>
                </c:pt>
                <c:pt idx="1380">
                  <c:v>5.2813023000000003E-14</c:v>
                </c:pt>
                <c:pt idx="1381">
                  <c:v>5.1142729999999998E-14</c:v>
                </c:pt>
                <c:pt idx="1382">
                  <c:v>4.9526289999999997E-14</c:v>
                </c:pt>
                <c:pt idx="1383">
                  <c:v>4.7963695000000002E-14</c:v>
                </c:pt>
                <c:pt idx="1384">
                  <c:v>4.6454949999999999E-14</c:v>
                </c:pt>
                <c:pt idx="1385">
                  <c:v>4.6454949999999999E-14</c:v>
                </c:pt>
                <c:pt idx="1386">
                  <c:v>4.486542E-14</c:v>
                </c:pt>
                <c:pt idx="1387">
                  <c:v>4.336805E-14</c:v>
                </c:pt>
                <c:pt idx="1388">
                  <c:v>4.1962835999999999E-14</c:v>
                </c:pt>
                <c:pt idx="1389">
                  <c:v>4.0649779999999998E-14</c:v>
                </c:pt>
                <c:pt idx="1390">
                  <c:v>4.0649779999999998E-14</c:v>
                </c:pt>
                <c:pt idx="1391">
                  <c:v>3.9190100000000002E-14</c:v>
                </c:pt>
                <c:pt idx="1392">
                  <c:v>3.7798845E-14</c:v>
                </c:pt>
                <c:pt idx="1393">
                  <c:v>3.6476009999999998E-14</c:v>
                </c:pt>
                <c:pt idx="1394">
                  <c:v>3.5221594999999997E-14</c:v>
                </c:pt>
                <c:pt idx="1395">
                  <c:v>3.5221594999999997E-14</c:v>
                </c:pt>
                <c:pt idx="1396">
                  <c:v>3.455425E-14</c:v>
                </c:pt>
                <c:pt idx="1397">
                  <c:v>3.3529762000000002E-14</c:v>
                </c:pt>
                <c:pt idx="1398">
                  <c:v>3.2148133000000002E-14</c:v>
                </c:pt>
                <c:pt idx="1399">
                  <c:v>3.0409360000000002E-14</c:v>
                </c:pt>
              </c:numCache>
            </c:numRef>
          </c:yVal>
          <c:smooth val="1"/>
        </c:ser>
        <c:dLbls>
          <c:showLegendKey val="0"/>
          <c:showVal val="0"/>
          <c:showCatName val="0"/>
          <c:showSerName val="0"/>
          <c:showPercent val="0"/>
          <c:showBubbleSize val="0"/>
        </c:dLbls>
        <c:axId val="49034752"/>
        <c:axId val="49036672"/>
      </c:scatterChart>
      <c:valAx>
        <c:axId val="49034752"/>
        <c:scaling>
          <c:orientation val="minMax"/>
          <c:max val="1.4000000000000002E-2"/>
        </c:scaling>
        <c:delete val="0"/>
        <c:axPos val="b"/>
        <c:title>
          <c:tx>
            <c:rich>
              <a:bodyPr/>
              <a:lstStyle/>
              <a:p>
                <a:pPr>
                  <a:defRPr sz="1600">
                    <a:latin typeface="Arial" pitchFamily="34" charset="0"/>
                    <a:cs typeface="Arial" pitchFamily="34" charset="0"/>
                  </a:defRPr>
                </a:pPr>
                <a:r>
                  <a:rPr lang="en-GB" sz="1600" dirty="0">
                    <a:latin typeface="Arial" pitchFamily="34" charset="0"/>
                    <a:cs typeface="Arial" pitchFamily="34" charset="0"/>
                  </a:rPr>
                  <a:t>Polymer</a:t>
                </a:r>
                <a:r>
                  <a:rPr lang="en-GB" sz="1600" baseline="0" dirty="0">
                    <a:latin typeface="Arial" pitchFamily="34" charset="0"/>
                    <a:cs typeface="Arial" pitchFamily="34" charset="0"/>
                  </a:rPr>
                  <a:t> Width (m)</a:t>
                </a:r>
                <a:endParaRPr lang="en-GB" sz="1600" dirty="0">
                  <a:latin typeface="Arial" pitchFamily="34" charset="0"/>
                  <a:cs typeface="Arial" pitchFamily="34" charset="0"/>
                </a:endParaRPr>
              </a:p>
            </c:rich>
          </c:tx>
          <c:layout>
            <c:manualLayout>
              <c:xMode val="edge"/>
              <c:yMode val="edge"/>
              <c:x val="0.44498663547607853"/>
              <c:y val="0.94039950718202947"/>
            </c:manualLayout>
          </c:layout>
          <c:overlay val="0"/>
        </c:title>
        <c:numFmt formatCode="General" sourceLinked="1"/>
        <c:majorTickMark val="none"/>
        <c:minorTickMark val="none"/>
        <c:tickLblPos val="high"/>
        <c:txPr>
          <a:bodyPr/>
          <a:lstStyle/>
          <a:p>
            <a:pPr>
              <a:defRPr sz="1600">
                <a:latin typeface="Arial" pitchFamily="34" charset="0"/>
                <a:cs typeface="Arial" pitchFamily="34" charset="0"/>
              </a:defRPr>
            </a:pPr>
            <a:endParaRPr lang="en-US"/>
          </a:p>
        </c:txPr>
        <c:crossAx val="49036672"/>
        <c:crosses val="autoZero"/>
        <c:crossBetween val="midCat"/>
      </c:valAx>
      <c:valAx>
        <c:axId val="49036672"/>
        <c:scaling>
          <c:orientation val="minMax"/>
          <c:max val="0"/>
        </c:scaling>
        <c:delete val="0"/>
        <c:axPos val="l"/>
        <c:majorGridlines/>
        <c:title>
          <c:tx>
            <c:rich>
              <a:bodyPr/>
              <a:lstStyle/>
              <a:p>
                <a:pPr>
                  <a:defRPr sz="1600">
                    <a:latin typeface="Arial" pitchFamily="34" charset="0"/>
                    <a:cs typeface="Arial" pitchFamily="34" charset="0"/>
                  </a:defRPr>
                </a:pPr>
                <a:r>
                  <a:rPr lang="en-GB" sz="1600">
                    <a:latin typeface="Arial" pitchFamily="34" charset="0"/>
                    <a:cs typeface="Arial" pitchFamily="34" charset="0"/>
                  </a:rPr>
                  <a:t>Charge Density</a:t>
                </a:r>
                <a:r>
                  <a:rPr lang="en-GB" sz="1600" baseline="0">
                    <a:latin typeface="Arial" pitchFamily="34" charset="0"/>
                    <a:cs typeface="Arial" pitchFamily="34" charset="0"/>
                  </a:rPr>
                  <a:t> (C)</a:t>
                </a:r>
                <a:endParaRPr lang="en-GB" sz="1600">
                  <a:latin typeface="Arial" pitchFamily="34" charset="0"/>
                  <a:cs typeface="Arial" pitchFamily="34" charset="0"/>
                </a:endParaRPr>
              </a:p>
            </c:rich>
          </c:tx>
          <c:layout>
            <c:manualLayout>
              <c:xMode val="edge"/>
              <c:yMode val="edge"/>
              <c:x val="1.6868320250167809E-2"/>
              <c:y val="0.36673322137572384"/>
            </c:manualLayout>
          </c:layout>
          <c:overlay val="0"/>
        </c:title>
        <c:numFmt formatCode="0.00E+00" sourceLinked="1"/>
        <c:majorTickMark val="none"/>
        <c:minorTickMark val="none"/>
        <c:tickLblPos val="nextTo"/>
        <c:txPr>
          <a:bodyPr/>
          <a:lstStyle/>
          <a:p>
            <a:pPr>
              <a:defRPr sz="1600">
                <a:latin typeface="Arial" pitchFamily="34" charset="0"/>
                <a:cs typeface="Arial" pitchFamily="34" charset="0"/>
              </a:defRPr>
            </a:pPr>
            <a:endParaRPr lang="en-US"/>
          </a:p>
        </c:txPr>
        <c:crossAx val="49034752"/>
        <c:crosses val="autoZero"/>
        <c:crossBetween val="midCat"/>
      </c:valAx>
    </c:plotArea>
    <c:legend>
      <c:legendPos val="r"/>
      <c:layout>
        <c:manualLayout>
          <c:xMode val="edge"/>
          <c:yMode val="edge"/>
          <c:x val="0.5365620415365383"/>
          <c:y val="0.61148336859348273"/>
          <c:w val="0.42853397252559777"/>
          <c:h val="0.17870592193774901"/>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Arial" pitchFamily="34" charset="0"/>
                <a:cs typeface="Arial" pitchFamily="34" charset="0"/>
              </a:defRPr>
            </a:pPr>
            <a:r>
              <a:rPr lang="en-GB" sz="2000" dirty="0">
                <a:latin typeface="Arial" pitchFamily="34" charset="0"/>
                <a:cs typeface="Arial" pitchFamily="34" charset="0"/>
              </a:rPr>
              <a:t>Surface</a:t>
            </a:r>
            <a:r>
              <a:rPr lang="en-GB" sz="2000" baseline="0" dirty="0">
                <a:latin typeface="Arial" pitchFamily="34" charset="0"/>
                <a:cs typeface="Arial" pitchFamily="34" charset="0"/>
              </a:rPr>
              <a:t> Charge Density for Needle Only System</a:t>
            </a:r>
            <a:endParaRPr lang="en-GB" sz="2000" dirty="0">
              <a:latin typeface="Arial" pitchFamily="34" charset="0"/>
              <a:cs typeface="Arial" pitchFamily="34" charset="0"/>
            </a:endParaRPr>
          </a:p>
        </c:rich>
      </c:tx>
      <c:layout>
        <c:manualLayout>
          <c:xMode val="edge"/>
          <c:yMode val="edge"/>
          <c:x val="0.32476509628807232"/>
          <c:y val="2.8473676827215005E-2"/>
        </c:manualLayout>
      </c:layout>
      <c:overlay val="0"/>
    </c:title>
    <c:autoTitleDeleted val="0"/>
    <c:plotArea>
      <c:layout>
        <c:manualLayout>
          <c:layoutTarget val="inner"/>
          <c:xMode val="edge"/>
          <c:yMode val="edge"/>
          <c:x val="0.14180033294378952"/>
          <c:y val="0.15007592107677667"/>
          <c:w val="0.82192585878084301"/>
          <c:h val="0.76024164333499988"/>
        </c:manualLayout>
      </c:layout>
      <c:scatterChart>
        <c:scatterStyle val="smoothMarker"/>
        <c:varyColors val="0"/>
        <c:ser>
          <c:idx val="0"/>
          <c:order val="0"/>
          <c:tx>
            <c:strRef>
              <c:f>'Needle sur charge 5us'!$B$1</c:f>
              <c:strCache>
                <c:ptCount val="1"/>
                <c:pt idx="0">
                  <c:v>1µs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5us'!$B$2:$B$1401</c:f>
              <c:numCache>
                <c:formatCode>0.00E+00</c:formatCode>
                <c:ptCount val="1400"/>
                <c:pt idx="0">
                  <c:v>-5.6800000000000003E-22</c:v>
                </c:pt>
                <c:pt idx="1">
                  <c:v>-5.7100000000000003E-22</c:v>
                </c:pt>
                <c:pt idx="2">
                  <c:v>-5.72E-22</c:v>
                </c:pt>
                <c:pt idx="3">
                  <c:v>-5.72E-22</c:v>
                </c:pt>
                <c:pt idx="4">
                  <c:v>-5.6999999999999996E-22</c:v>
                </c:pt>
                <c:pt idx="5">
                  <c:v>-5.6999999999999996E-22</c:v>
                </c:pt>
                <c:pt idx="6">
                  <c:v>-5.7299999999999997E-22</c:v>
                </c:pt>
                <c:pt idx="7">
                  <c:v>-5.7400000000000003E-22</c:v>
                </c:pt>
                <c:pt idx="8">
                  <c:v>-5.7299999999999997E-22</c:v>
                </c:pt>
                <c:pt idx="9">
                  <c:v>-5.7100000000000003E-22</c:v>
                </c:pt>
                <c:pt idx="10">
                  <c:v>-5.7100000000000003E-22</c:v>
                </c:pt>
                <c:pt idx="11">
                  <c:v>-5.75E-22</c:v>
                </c:pt>
                <c:pt idx="12">
                  <c:v>-5.7599999999999997E-22</c:v>
                </c:pt>
                <c:pt idx="13">
                  <c:v>-5.7599999999999997E-22</c:v>
                </c:pt>
                <c:pt idx="14">
                  <c:v>-5.75E-22</c:v>
                </c:pt>
                <c:pt idx="15">
                  <c:v>-5.75E-22</c:v>
                </c:pt>
                <c:pt idx="16">
                  <c:v>-5.78E-22</c:v>
                </c:pt>
                <c:pt idx="17">
                  <c:v>-5.8000000000000003E-22</c:v>
                </c:pt>
                <c:pt idx="18">
                  <c:v>-5.8000000000000003E-22</c:v>
                </c:pt>
                <c:pt idx="19">
                  <c:v>-5.7899999999999997E-22</c:v>
                </c:pt>
                <c:pt idx="20">
                  <c:v>-5.7899999999999997E-22</c:v>
                </c:pt>
                <c:pt idx="21">
                  <c:v>-5.8300000000000003E-22</c:v>
                </c:pt>
                <c:pt idx="22">
                  <c:v>-5.8499999999999997E-22</c:v>
                </c:pt>
                <c:pt idx="23">
                  <c:v>-5.8499999999999997E-22</c:v>
                </c:pt>
                <c:pt idx="24">
                  <c:v>-5.8499999999999997E-22</c:v>
                </c:pt>
                <c:pt idx="25">
                  <c:v>-5.8499999999999997E-22</c:v>
                </c:pt>
                <c:pt idx="26">
                  <c:v>-5.8799999999999997E-22</c:v>
                </c:pt>
                <c:pt idx="27">
                  <c:v>-5.9000000000000001E-22</c:v>
                </c:pt>
                <c:pt idx="28">
                  <c:v>-5.9099999999999998E-22</c:v>
                </c:pt>
                <c:pt idx="29">
                  <c:v>-5.9000000000000001E-22</c:v>
                </c:pt>
                <c:pt idx="30">
                  <c:v>-5.9000000000000001E-22</c:v>
                </c:pt>
                <c:pt idx="31">
                  <c:v>-5.9399999999999998E-22</c:v>
                </c:pt>
                <c:pt idx="32">
                  <c:v>-5.9600000000000001E-22</c:v>
                </c:pt>
                <c:pt idx="33">
                  <c:v>-5.9699999999999998E-22</c:v>
                </c:pt>
                <c:pt idx="34">
                  <c:v>-5.9699999999999998E-22</c:v>
                </c:pt>
                <c:pt idx="35">
                  <c:v>-5.9699999999999998E-22</c:v>
                </c:pt>
                <c:pt idx="36">
                  <c:v>-5.9999999999999998E-22</c:v>
                </c:pt>
                <c:pt idx="37">
                  <c:v>-6.0299999999999998E-22</c:v>
                </c:pt>
                <c:pt idx="38">
                  <c:v>-6.0399999999999995E-22</c:v>
                </c:pt>
                <c:pt idx="39">
                  <c:v>-6.0299999999999998E-22</c:v>
                </c:pt>
                <c:pt idx="40">
                  <c:v>-6.0299999999999998E-22</c:v>
                </c:pt>
                <c:pt idx="41">
                  <c:v>-6.0699999999999995E-22</c:v>
                </c:pt>
                <c:pt idx="42">
                  <c:v>-6.0899999999999999E-22</c:v>
                </c:pt>
                <c:pt idx="43">
                  <c:v>-6.0999999999999996E-22</c:v>
                </c:pt>
                <c:pt idx="44">
                  <c:v>-6.0899999999999999E-22</c:v>
                </c:pt>
                <c:pt idx="45">
                  <c:v>-6.0899999999999999E-22</c:v>
                </c:pt>
                <c:pt idx="46">
                  <c:v>-6.1299999999999996E-22</c:v>
                </c:pt>
                <c:pt idx="47">
                  <c:v>-6.1599999999999996E-22</c:v>
                </c:pt>
                <c:pt idx="48">
                  <c:v>-6.1599999999999996E-22</c:v>
                </c:pt>
                <c:pt idx="49">
                  <c:v>-6.1499999999999999E-22</c:v>
                </c:pt>
                <c:pt idx="50">
                  <c:v>-6.1499999999999999E-22</c:v>
                </c:pt>
                <c:pt idx="51">
                  <c:v>-6.1899999999999996E-22</c:v>
                </c:pt>
                <c:pt idx="52">
                  <c:v>-6.2099999999999999E-22</c:v>
                </c:pt>
                <c:pt idx="53">
                  <c:v>-6.2199999999999996E-22</c:v>
                </c:pt>
                <c:pt idx="54">
                  <c:v>-6.2099999999999999E-22</c:v>
                </c:pt>
                <c:pt idx="55">
                  <c:v>-6.2099999999999999E-22</c:v>
                </c:pt>
                <c:pt idx="56">
                  <c:v>-6.2499999999999997E-22</c:v>
                </c:pt>
                <c:pt idx="57">
                  <c:v>-6.27E-22</c:v>
                </c:pt>
                <c:pt idx="58">
                  <c:v>-6.27E-22</c:v>
                </c:pt>
                <c:pt idx="59">
                  <c:v>-6.2499999999999997E-22</c:v>
                </c:pt>
                <c:pt idx="60">
                  <c:v>-6.2499999999999997E-22</c:v>
                </c:pt>
                <c:pt idx="61">
                  <c:v>-6.2900000000000003E-22</c:v>
                </c:pt>
                <c:pt idx="62">
                  <c:v>-6.3099999999999997E-22</c:v>
                </c:pt>
                <c:pt idx="63">
                  <c:v>-6.3200000000000003E-22</c:v>
                </c:pt>
                <c:pt idx="64">
                  <c:v>-6.3099999999999997E-22</c:v>
                </c:pt>
                <c:pt idx="65">
                  <c:v>-6.3099999999999997E-22</c:v>
                </c:pt>
                <c:pt idx="66">
                  <c:v>-6.3399999999999997E-22</c:v>
                </c:pt>
                <c:pt idx="67">
                  <c:v>-6.36E-22</c:v>
                </c:pt>
                <c:pt idx="68">
                  <c:v>-6.36E-22</c:v>
                </c:pt>
                <c:pt idx="69">
                  <c:v>-6.3500000000000003E-22</c:v>
                </c:pt>
                <c:pt idx="70">
                  <c:v>-6.3500000000000003E-22</c:v>
                </c:pt>
                <c:pt idx="71">
                  <c:v>-6.3900000000000001E-22</c:v>
                </c:pt>
                <c:pt idx="72">
                  <c:v>-6.4100000000000004E-22</c:v>
                </c:pt>
                <c:pt idx="73">
                  <c:v>-6.4100000000000004E-22</c:v>
                </c:pt>
                <c:pt idx="74">
                  <c:v>-6.3900000000000001E-22</c:v>
                </c:pt>
                <c:pt idx="75">
                  <c:v>-6.3900000000000001E-22</c:v>
                </c:pt>
                <c:pt idx="76">
                  <c:v>-6.4299999999999998E-22</c:v>
                </c:pt>
                <c:pt idx="77">
                  <c:v>-6.4400000000000004E-22</c:v>
                </c:pt>
                <c:pt idx="78">
                  <c:v>-6.4400000000000004E-22</c:v>
                </c:pt>
                <c:pt idx="79">
                  <c:v>-6.4200000000000001E-22</c:v>
                </c:pt>
                <c:pt idx="80">
                  <c:v>-6.4200000000000001E-22</c:v>
                </c:pt>
                <c:pt idx="81">
                  <c:v>-6.4500000000000001E-22</c:v>
                </c:pt>
                <c:pt idx="82">
                  <c:v>-6.4700000000000004E-22</c:v>
                </c:pt>
                <c:pt idx="83">
                  <c:v>-6.4599999999999998E-22</c:v>
                </c:pt>
                <c:pt idx="84">
                  <c:v>-6.4400000000000004E-22</c:v>
                </c:pt>
                <c:pt idx="85">
                  <c:v>-6.4400000000000004E-22</c:v>
                </c:pt>
                <c:pt idx="86">
                  <c:v>-6.4700000000000004E-22</c:v>
                </c:pt>
                <c:pt idx="87">
                  <c:v>-6.4700000000000004E-22</c:v>
                </c:pt>
                <c:pt idx="88">
                  <c:v>-6.4599999999999998E-22</c:v>
                </c:pt>
                <c:pt idx="89">
                  <c:v>-6.4400000000000004E-22</c:v>
                </c:pt>
                <c:pt idx="90">
                  <c:v>-6.4400000000000004E-22</c:v>
                </c:pt>
                <c:pt idx="91">
                  <c:v>-6.4599999999999998E-22</c:v>
                </c:pt>
                <c:pt idx="92">
                  <c:v>-6.4599999999999998E-22</c:v>
                </c:pt>
                <c:pt idx="93">
                  <c:v>-6.4500000000000001E-22</c:v>
                </c:pt>
                <c:pt idx="94">
                  <c:v>-6.4200000000000001E-22</c:v>
                </c:pt>
                <c:pt idx="95">
                  <c:v>-6.4200000000000001E-22</c:v>
                </c:pt>
                <c:pt idx="96">
                  <c:v>-6.4299999999999998E-22</c:v>
                </c:pt>
                <c:pt idx="97">
                  <c:v>-6.4299999999999998E-22</c:v>
                </c:pt>
                <c:pt idx="98">
                  <c:v>-6.4100000000000004E-22</c:v>
                </c:pt>
                <c:pt idx="99">
                  <c:v>-6.3699999999999997E-22</c:v>
                </c:pt>
                <c:pt idx="100">
                  <c:v>-6.3699999999999997E-22</c:v>
                </c:pt>
                <c:pt idx="101">
                  <c:v>-6.3800000000000004E-22</c:v>
                </c:pt>
                <c:pt idx="102">
                  <c:v>-6.3699999999999997E-22</c:v>
                </c:pt>
                <c:pt idx="103">
                  <c:v>-6.3399999999999997E-22</c:v>
                </c:pt>
                <c:pt idx="104">
                  <c:v>-6.3E-22</c:v>
                </c:pt>
                <c:pt idx="105">
                  <c:v>-6.2099999999999999E-22</c:v>
                </c:pt>
                <c:pt idx="106">
                  <c:v>-6.2099999999999999E-22</c:v>
                </c:pt>
                <c:pt idx="107">
                  <c:v>-6.1899999999999996E-22</c:v>
                </c:pt>
                <c:pt idx="108">
                  <c:v>-6.1599999999999996E-22</c:v>
                </c:pt>
                <c:pt idx="109">
                  <c:v>-6.1100000000000002E-22</c:v>
                </c:pt>
                <c:pt idx="110">
                  <c:v>-6.3E-22</c:v>
                </c:pt>
                <c:pt idx="111">
                  <c:v>-6.3E-22</c:v>
                </c:pt>
                <c:pt idx="112">
                  <c:v>-6.2900000000000003E-22</c:v>
                </c:pt>
                <c:pt idx="113">
                  <c:v>-6.2600000000000003E-22</c:v>
                </c:pt>
                <c:pt idx="114">
                  <c:v>-6.2099999999999999E-22</c:v>
                </c:pt>
                <c:pt idx="115">
                  <c:v>-6.1100000000000002E-22</c:v>
                </c:pt>
                <c:pt idx="116">
                  <c:v>-6.1100000000000002E-22</c:v>
                </c:pt>
                <c:pt idx="117">
                  <c:v>-6.0800000000000002E-22</c:v>
                </c:pt>
                <c:pt idx="118">
                  <c:v>-6.0399999999999995E-22</c:v>
                </c:pt>
                <c:pt idx="119">
                  <c:v>-5.9900000000000001E-22</c:v>
                </c:pt>
                <c:pt idx="120">
                  <c:v>-5.9900000000000001E-22</c:v>
                </c:pt>
                <c:pt idx="121">
                  <c:v>-5.9800000000000004E-22</c:v>
                </c:pt>
                <c:pt idx="122">
                  <c:v>-5.9600000000000001E-22</c:v>
                </c:pt>
                <c:pt idx="123">
                  <c:v>-5.9300000000000001E-22</c:v>
                </c:pt>
                <c:pt idx="124">
                  <c:v>-5.8700000000000001E-22</c:v>
                </c:pt>
                <c:pt idx="125">
                  <c:v>-5.8700000000000001E-22</c:v>
                </c:pt>
                <c:pt idx="126">
                  <c:v>-5.8600000000000004E-22</c:v>
                </c:pt>
                <c:pt idx="127">
                  <c:v>-5.84E-22</c:v>
                </c:pt>
                <c:pt idx="128">
                  <c:v>-5.8000000000000003E-22</c:v>
                </c:pt>
                <c:pt idx="129">
                  <c:v>-5.7400000000000003E-22</c:v>
                </c:pt>
                <c:pt idx="130">
                  <c:v>-5.7400000000000003E-22</c:v>
                </c:pt>
                <c:pt idx="131">
                  <c:v>-5.7299999999999997E-22</c:v>
                </c:pt>
                <c:pt idx="132">
                  <c:v>-5.7100000000000003E-22</c:v>
                </c:pt>
                <c:pt idx="133">
                  <c:v>-5.6699999999999996E-22</c:v>
                </c:pt>
                <c:pt idx="134">
                  <c:v>-5.6099999999999996E-22</c:v>
                </c:pt>
                <c:pt idx="135">
                  <c:v>-5.6099999999999996E-22</c:v>
                </c:pt>
                <c:pt idx="136">
                  <c:v>-5.5999999999999999E-22</c:v>
                </c:pt>
                <c:pt idx="137">
                  <c:v>-5.5600000000000002E-22</c:v>
                </c:pt>
                <c:pt idx="138">
                  <c:v>-5.5199999999999995E-22</c:v>
                </c:pt>
                <c:pt idx="139">
                  <c:v>-5.4600000000000004E-22</c:v>
                </c:pt>
                <c:pt idx="140">
                  <c:v>-5.4600000000000004E-22</c:v>
                </c:pt>
                <c:pt idx="141">
                  <c:v>-5.4400000000000001E-22</c:v>
                </c:pt>
                <c:pt idx="142">
                  <c:v>-5.4100000000000001E-22</c:v>
                </c:pt>
                <c:pt idx="143">
                  <c:v>-5.3599999999999998E-22</c:v>
                </c:pt>
                <c:pt idx="144">
                  <c:v>-5.2999999999999997E-22</c:v>
                </c:pt>
                <c:pt idx="145">
                  <c:v>-5.2999999999999997E-22</c:v>
                </c:pt>
                <c:pt idx="146">
                  <c:v>-5.2699999999999997E-22</c:v>
                </c:pt>
                <c:pt idx="147">
                  <c:v>-5.2399999999999997E-22</c:v>
                </c:pt>
                <c:pt idx="148">
                  <c:v>-5.1799999999999996E-22</c:v>
                </c:pt>
                <c:pt idx="149">
                  <c:v>-5.1199999999999996E-22</c:v>
                </c:pt>
                <c:pt idx="150">
                  <c:v>-5.1199999999999996E-22</c:v>
                </c:pt>
                <c:pt idx="151">
                  <c:v>-5.0899999999999996E-22</c:v>
                </c:pt>
                <c:pt idx="152">
                  <c:v>-5.0499999999999999E-22</c:v>
                </c:pt>
                <c:pt idx="153">
                  <c:v>-4.9999999999999995E-22</c:v>
                </c:pt>
                <c:pt idx="154">
                  <c:v>-4.9299999999999998E-22</c:v>
                </c:pt>
                <c:pt idx="155">
                  <c:v>-4.9299999999999998E-22</c:v>
                </c:pt>
                <c:pt idx="156">
                  <c:v>-4.8999999999999998E-22</c:v>
                </c:pt>
                <c:pt idx="157">
                  <c:v>-4.8600000000000001E-22</c:v>
                </c:pt>
                <c:pt idx="158">
                  <c:v>-4.8E-22</c:v>
                </c:pt>
                <c:pt idx="159">
                  <c:v>-4.7300000000000003E-22</c:v>
                </c:pt>
                <c:pt idx="160">
                  <c:v>-4.7300000000000003E-22</c:v>
                </c:pt>
                <c:pt idx="161">
                  <c:v>-4.7000000000000003E-22</c:v>
                </c:pt>
                <c:pt idx="162">
                  <c:v>-4.6599999999999996E-22</c:v>
                </c:pt>
                <c:pt idx="163">
                  <c:v>-4.5999999999999996E-22</c:v>
                </c:pt>
                <c:pt idx="164">
                  <c:v>-4.5299999999999999E-22</c:v>
                </c:pt>
                <c:pt idx="165">
                  <c:v>-4.5299999999999999E-22</c:v>
                </c:pt>
                <c:pt idx="166">
                  <c:v>-4.4999999999999999E-22</c:v>
                </c:pt>
                <c:pt idx="167">
                  <c:v>-4.4500000000000005E-22</c:v>
                </c:pt>
                <c:pt idx="168">
                  <c:v>-4.3900000000000004E-22</c:v>
                </c:pt>
                <c:pt idx="169">
                  <c:v>-4.3199999999999998E-22</c:v>
                </c:pt>
                <c:pt idx="170">
                  <c:v>-4.3199999999999998E-22</c:v>
                </c:pt>
                <c:pt idx="171">
                  <c:v>-4.28E-22</c:v>
                </c:pt>
                <c:pt idx="172">
                  <c:v>-4.2400000000000003E-22</c:v>
                </c:pt>
                <c:pt idx="173">
                  <c:v>-4.1799999999999998E-22</c:v>
                </c:pt>
                <c:pt idx="174">
                  <c:v>-4.1100000000000001E-22</c:v>
                </c:pt>
                <c:pt idx="175">
                  <c:v>-4.1100000000000001E-22</c:v>
                </c:pt>
                <c:pt idx="176">
                  <c:v>-4.0699999999999999E-22</c:v>
                </c:pt>
                <c:pt idx="177">
                  <c:v>-4.02E-22</c:v>
                </c:pt>
                <c:pt idx="178">
                  <c:v>-3.96E-22</c:v>
                </c:pt>
                <c:pt idx="179">
                  <c:v>-3.8800000000000001E-22</c:v>
                </c:pt>
                <c:pt idx="180">
                  <c:v>-3.8800000000000001E-22</c:v>
                </c:pt>
                <c:pt idx="181">
                  <c:v>-3.8399999999999999E-22</c:v>
                </c:pt>
                <c:pt idx="182">
                  <c:v>-3.7900000000000001E-22</c:v>
                </c:pt>
                <c:pt idx="183">
                  <c:v>-3.73E-22</c:v>
                </c:pt>
                <c:pt idx="184">
                  <c:v>-3.67E-22</c:v>
                </c:pt>
                <c:pt idx="185">
                  <c:v>-3.67E-22</c:v>
                </c:pt>
                <c:pt idx="186">
                  <c:v>-3.6200000000000001E-22</c:v>
                </c:pt>
                <c:pt idx="187">
                  <c:v>-3.5699999999999998E-22</c:v>
                </c:pt>
                <c:pt idx="188">
                  <c:v>-3.5100000000000002E-22</c:v>
                </c:pt>
                <c:pt idx="189">
                  <c:v>-3.44E-22</c:v>
                </c:pt>
                <c:pt idx="190">
                  <c:v>-3.44E-22</c:v>
                </c:pt>
                <c:pt idx="191">
                  <c:v>-3.3999999999999998E-22</c:v>
                </c:pt>
                <c:pt idx="192">
                  <c:v>-3.35E-22</c:v>
                </c:pt>
                <c:pt idx="193">
                  <c:v>-3.3000000000000001E-22</c:v>
                </c:pt>
                <c:pt idx="194">
                  <c:v>-3.2299999999999999E-22</c:v>
                </c:pt>
                <c:pt idx="195">
                  <c:v>-3.2299999999999999E-22</c:v>
                </c:pt>
                <c:pt idx="196">
                  <c:v>-3.1900000000000002E-22</c:v>
                </c:pt>
                <c:pt idx="197">
                  <c:v>-3.1300000000000001E-22</c:v>
                </c:pt>
                <c:pt idx="198">
                  <c:v>-3.0799999999999998E-22</c:v>
                </c:pt>
                <c:pt idx="199">
                  <c:v>-3.0100000000000001E-22</c:v>
                </c:pt>
                <c:pt idx="200">
                  <c:v>-3.0100000000000001E-22</c:v>
                </c:pt>
                <c:pt idx="201">
                  <c:v>-2.9699999999999999E-22</c:v>
                </c:pt>
                <c:pt idx="202">
                  <c:v>-2.92E-22</c:v>
                </c:pt>
                <c:pt idx="203">
                  <c:v>-2.86E-22</c:v>
                </c:pt>
                <c:pt idx="204">
                  <c:v>-2.7999999999999999E-22</c:v>
                </c:pt>
                <c:pt idx="205">
                  <c:v>-2.7999999999999999E-22</c:v>
                </c:pt>
                <c:pt idx="206">
                  <c:v>-2.7500000000000001E-22</c:v>
                </c:pt>
                <c:pt idx="207">
                  <c:v>-2.7000000000000002E-22</c:v>
                </c:pt>
                <c:pt idx="208">
                  <c:v>-2.6499999999999999E-22</c:v>
                </c:pt>
                <c:pt idx="209">
                  <c:v>-2.5800000000000001E-22</c:v>
                </c:pt>
                <c:pt idx="210">
                  <c:v>-2.5800000000000001E-22</c:v>
                </c:pt>
                <c:pt idx="211">
                  <c:v>-2.5399999999999999E-22</c:v>
                </c:pt>
                <c:pt idx="212">
                  <c:v>-2.4900000000000001E-22</c:v>
                </c:pt>
                <c:pt idx="213">
                  <c:v>-2.4400000000000002E-22</c:v>
                </c:pt>
                <c:pt idx="214">
                  <c:v>-2.3800000000000002E-22</c:v>
                </c:pt>
                <c:pt idx="215">
                  <c:v>-2.3800000000000002E-22</c:v>
                </c:pt>
                <c:pt idx="216">
                  <c:v>-2.34E-22</c:v>
                </c:pt>
                <c:pt idx="217">
                  <c:v>-2.2900000000000001E-22</c:v>
                </c:pt>
                <c:pt idx="218">
                  <c:v>-2.2399999999999998E-22</c:v>
                </c:pt>
                <c:pt idx="219">
                  <c:v>-2.1800000000000002E-22</c:v>
                </c:pt>
                <c:pt idx="220">
                  <c:v>-2.1800000000000002E-22</c:v>
                </c:pt>
                <c:pt idx="221">
                  <c:v>-2.14E-22</c:v>
                </c:pt>
                <c:pt idx="222">
                  <c:v>-2.1000000000000001E-22</c:v>
                </c:pt>
                <c:pt idx="223">
                  <c:v>-2.05E-22</c:v>
                </c:pt>
                <c:pt idx="224">
                  <c:v>-1.9899999999999999E-22</c:v>
                </c:pt>
                <c:pt idx="225">
                  <c:v>-1.9899999999999999E-22</c:v>
                </c:pt>
                <c:pt idx="226">
                  <c:v>-1.9599999999999999E-22</c:v>
                </c:pt>
                <c:pt idx="227">
                  <c:v>-1.91E-22</c:v>
                </c:pt>
                <c:pt idx="228">
                  <c:v>-1.8700000000000001E-22</c:v>
                </c:pt>
                <c:pt idx="229">
                  <c:v>-1.82E-22</c:v>
                </c:pt>
                <c:pt idx="230">
                  <c:v>-1.82E-22</c:v>
                </c:pt>
                <c:pt idx="231">
                  <c:v>-1.78E-22</c:v>
                </c:pt>
                <c:pt idx="232">
                  <c:v>-1.7400000000000001E-22</c:v>
                </c:pt>
                <c:pt idx="233">
                  <c:v>-1.6999999999999999E-22</c:v>
                </c:pt>
                <c:pt idx="234">
                  <c:v>-1.65E-22</c:v>
                </c:pt>
                <c:pt idx="235">
                  <c:v>-1.65E-22</c:v>
                </c:pt>
                <c:pt idx="236">
                  <c:v>-1.62E-22</c:v>
                </c:pt>
                <c:pt idx="237">
                  <c:v>-1.5800000000000001E-22</c:v>
                </c:pt>
                <c:pt idx="238">
                  <c:v>-1.5399999999999999E-22</c:v>
                </c:pt>
                <c:pt idx="239">
                  <c:v>-1.49E-22</c:v>
                </c:pt>
                <c:pt idx="240">
                  <c:v>-1.49E-22</c:v>
                </c:pt>
                <c:pt idx="241">
                  <c:v>-1.46E-22</c:v>
                </c:pt>
                <c:pt idx="242">
                  <c:v>-1.43E-22</c:v>
                </c:pt>
                <c:pt idx="243">
                  <c:v>-1.39E-22</c:v>
                </c:pt>
                <c:pt idx="244">
                  <c:v>-1.3500000000000001E-22</c:v>
                </c:pt>
                <c:pt idx="245">
                  <c:v>-1.3500000000000001E-22</c:v>
                </c:pt>
                <c:pt idx="246">
                  <c:v>-1.3200000000000001E-22</c:v>
                </c:pt>
                <c:pt idx="247">
                  <c:v>-1.2799999999999999E-22</c:v>
                </c:pt>
                <c:pt idx="248">
                  <c:v>-1.2499999999999999E-22</c:v>
                </c:pt>
                <c:pt idx="249">
                  <c:v>-1.2099999999999999E-22</c:v>
                </c:pt>
                <c:pt idx="250">
                  <c:v>-1.2099999999999999E-22</c:v>
                </c:pt>
                <c:pt idx="251">
                  <c:v>-1.1799999999999999E-22</c:v>
                </c:pt>
                <c:pt idx="252">
                  <c:v>-1.1499999999999999E-22</c:v>
                </c:pt>
                <c:pt idx="253">
                  <c:v>-1.1199999999999999E-22</c:v>
                </c:pt>
                <c:pt idx="254">
                  <c:v>-1.0799999999999999E-22</c:v>
                </c:pt>
                <c:pt idx="255">
                  <c:v>-1.0799999999999999E-22</c:v>
                </c:pt>
                <c:pt idx="256">
                  <c:v>-1.0600000000000001E-22</c:v>
                </c:pt>
                <c:pt idx="257">
                  <c:v>-1.0299999999999999E-22</c:v>
                </c:pt>
                <c:pt idx="258">
                  <c:v>-9.9800000000000004E-23</c:v>
                </c:pt>
                <c:pt idx="259">
                  <c:v>-9.6499999999999995E-23</c:v>
                </c:pt>
                <c:pt idx="260">
                  <c:v>-9.6499999999999995E-23</c:v>
                </c:pt>
                <c:pt idx="261">
                  <c:v>-9.4099999999999996E-23</c:v>
                </c:pt>
                <c:pt idx="262">
                  <c:v>-9.1499999999999996E-23</c:v>
                </c:pt>
                <c:pt idx="263">
                  <c:v>-8.8800000000000001E-23</c:v>
                </c:pt>
                <c:pt idx="264">
                  <c:v>-8.58E-23</c:v>
                </c:pt>
                <c:pt idx="265">
                  <c:v>-8.58E-23</c:v>
                </c:pt>
                <c:pt idx="266">
                  <c:v>-8.3499999999999995E-23</c:v>
                </c:pt>
                <c:pt idx="267">
                  <c:v>-8.1099999999999996E-23</c:v>
                </c:pt>
                <c:pt idx="268">
                  <c:v>-7.8499999999999996E-23</c:v>
                </c:pt>
                <c:pt idx="269">
                  <c:v>-7.5800000000000001E-23</c:v>
                </c:pt>
                <c:pt idx="270">
                  <c:v>-7.5800000000000001E-23</c:v>
                </c:pt>
                <c:pt idx="271">
                  <c:v>-7.3800000000000004E-23</c:v>
                </c:pt>
                <c:pt idx="272">
                  <c:v>-7.1599999999999994E-23</c:v>
                </c:pt>
                <c:pt idx="273">
                  <c:v>-6.9300000000000001E-23</c:v>
                </c:pt>
                <c:pt idx="274">
                  <c:v>-6.6799999999999996E-23</c:v>
                </c:pt>
                <c:pt idx="275">
                  <c:v>-6.6799999999999996E-23</c:v>
                </c:pt>
                <c:pt idx="276">
                  <c:v>-6.4900000000000005E-23</c:v>
                </c:pt>
                <c:pt idx="277">
                  <c:v>-6.2899999999999996E-23</c:v>
                </c:pt>
                <c:pt idx="278">
                  <c:v>-6.0800000000000004E-23</c:v>
                </c:pt>
                <c:pt idx="279">
                  <c:v>-5.8599999999999994E-23</c:v>
                </c:pt>
                <c:pt idx="280">
                  <c:v>-5.8599999999999994E-23</c:v>
                </c:pt>
                <c:pt idx="281">
                  <c:v>-5.6900000000000004E-23</c:v>
                </c:pt>
                <c:pt idx="282">
                  <c:v>-5.5099999999999996E-23</c:v>
                </c:pt>
                <c:pt idx="283">
                  <c:v>-5.33E-23</c:v>
                </c:pt>
                <c:pt idx="284">
                  <c:v>-5.1300000000000002E-23</c:v>
                </c:pt>
                <c:pt idx="285">
                  <c:v>-5.1300000000000002E-23</c:v>
                </c:pt>
                <c:pt idx="286">
                  <c:v>-4.9700000000000001E-23</c:v>
                </c:pt>
                <c:pt idx="287">
                  <c:v>-4.81E-23</c:v>
                </c:pt>
                <c:pt idx="288">
                  <c:v>-4.6399999999999998E-23</c:v>
                </c:pt>
                <c:pt idx="289">
                  <c:v>-4.4600000000000002E-23</c:v>
                </c:pt>
                <c:pt idx="290">
                  <c:v>-4.4600000000000002E-23</c:v>
                </c:pt>
                <c:pt idx="291">
                  <c:v>-4.3300000000000002E-23</c:v>
                </c:pt>
                <c:pt idx="292">
                  <c:v>-4.1800000000000001E-23</c:v>
                </c:pt>
                <c:pt idx="293">
                  <c:v>-4.03E-23</c:v>
                </c:pt>
                <c:pt idx="294">
                  <c:v>-3.8699999999999998E-23</c:v>
                </c:pt>
                <c:pt idx="295">
                  <c:v>-3.8699999999999998E-23</c:v>
                </c:pt>
                <c:pt idx="296">
                  <c:v>-3.7499999999999999E-23</c:v>
                </c:pt>
                <c:pt idx="297">
                  <c:v>-3.6199999999999999E-23</c:v>
                </c:pt>
                <c:pt idx="298">
                  <c:v>-3.4799999999999998E-23</c:v>
                </c:pt>
                <c:pt idx="299">
                  <c:v>-3.3399999999999998E-23</c:v>
                </c:pt>
                <c:pt idx="300">
                  <c:v>-3.3399999999999998E-23</c:v>
                </c:pt>
                <c:pt idx="301">
                  <c:v>-3.2299999999999999E-23</c:v>
                </c:pt>
                <c:pt idx="302">
                  <c:v>-3.12E-23</c:v>
                </c:pt>
                <c:pt idx="303">
                  <c:v>-3E-23</c:v>
                </c:pt>
                <c:pt idx="304">
                  <c:v>-2.87E-23</c:v>
                </c:pt>
                <c:pt idx="305">
                  <c:v>-2.87E-23</c:v>
                </c:pt>
                <c:pt idx="306">
                  <c:v>-2.7700000000000002E-23</c:v>
                </c:pt>
                <c:pt idx="307">
                  <c:v>-2.6699999999999997E-23</c:v>
                </c:pt>
                <c:pt idx="308">
                  <c:v>-2.5700000000000001E-23</c:v>
                </c:pt>
                <c:pt idx="309">
                  <c:v>-2.4599999999999999E-23</c:v>
                </c:pt>
                <c:pt idx="310">
                  <c:v>-2.4599999999999999E-23</c:v>
                </c:pt>
                <c:pt idx="311">
                  <c:v>-2.3700000000000001E-23</c:v>
                </c:pt>
                <c:pt idx="312">
                  <c:v>-2.28E-23</c:v>
                </c:pt>
                <c:pt idx="313">
                  <c:v>-2.1899999999999999E-23</c:v>
                </c:pt>
                <c:pt idx="314">
                  <c:v>-2.1000000000000001E-23</c:v>
                </c:pt>
                <c:pt idx="315">
                  <c:v>-2.1000000000000001E-23</c:v>
                </c:pt>
                <c:pt idx="316">
                  <c:v>-2.02E-23</c:v>
                </c:pt>
                <c:pt idx="317">
                  <c:v>-1.95E-23</c:v>
                </c:pt>
                <c:pt idx="318">
                  <c:v>-1.8699999999999999E-23</c:v>
                </c:pt>
                <c:pt idx="319">
                  <c:v>-1.7800000000000001E-23</c:v>
                </c:pt>
                <c:pt idx="320">
                  <c:v>-1.7800000000000001E-23</c:v>
                </c:pt>
                <c:pt idx="321">
                  <c:v>-1.7200000000000001E-23</c:v>
                </c:pt>
                <c:pt idx="322">
                  <c:v>-1.6500000000000001E-23</c:v>
                </c:pt>
                <c:pt idx="323">
                  <c:v>-1.5800000000000001E-23</c:v>
                </c:pt>
                <c:pt idx="324">
                  <c:v>-1.5100000000000001E-23</c:v>
                </c:pt>
                <c:pt idx="325">
                  <c:v>-1.5100000000000001E-23</c:v>
                </c:pt>
                <c:pt idx="326">
                  <c:v>-1.4600000000000001E-23</c:v>
                </c:pt>
                <c:pt idx="327">
                  <c:v>-1.3999999999999999E-23</c:v>
                </c:pt>
                <c:pt idx="328">
                  <c:v>-1.3399999999999999E-23</c:v>
                </c:pt>
                <c:pt idx="329">
                  <c:v>-1.27E-23</c:v>
                </c:pt>
                <c:pt idx="330">
                  <c:v>-1.27E-23</c:v>
                </c:pt>
                <c:pt idx="331">
                  <c:v>-1.2200000000000001E-23</c:v>
                </c:pt>
                <c:pt idx="332">
                  <c:v>-1.17E-23</c:v>
                </c:pt>
                <c:pt idx="333">
                  <c:v>-1.1200000000000001E-23</c:v>
                </c:pt>
                <c:pt idx="334">
                  <c:v>-1.07E-23</c:v>
                </c:pt>
                <c:pt idx="335">
                  <c:v>-1.07E-23</c:v>
                </c:pt>
                <c:pt idx="336">
                  <c:v>-1.0200000000000001E-23</c:v>
                </c:pt>
                <c:pt idx="337">
                  <c:v>-9.7799999999999995E-24</c:v>
                </c:pt>
                <c:pt idx="338">
                  <c:v>-9.3200000000000001E-24</c:v>
                </c:pt>
                <c:pt idx="339">
                  <c:v>-8.8600000000000006E-24</c:v>
                </c:pt>
                <c:pt idx="340">
                  <c:v>-8.8600000000000006E-24</c:v>
                </c:pt>
                <c:pt idx="341">
                  <c:v>-8.4799999999999995E-24</c:v>
                </c:pt>
                <c:pt idx="342">
                  <c:v>-8.0999999999999998E-24</c:v>
                </c:pt>
                <c:pt idx="343">
                  <c:v>-7.7200000000000002E-24</c:v>
                </c:pt>
                <c:pt idx="344">
                  <c:v>-7.3300000000000002E-24</c:v>
                </c:pt>
                <c:pt idx="345">
                  <c:v>-7.3300000000000002E-24</c:v>
                </c:pt>
                <c:pt idx="346">
                  <c:v>-7.0099999999999996E-24</c:v>
                </c:pt>
                <c:pt idx="347">
                  <c:v>-6.6800000000000002E-24</c:v>
                </c:pt>
                <c:pt idx="348">
                  <c:v>-6.35E-24</c:v>
                </c:pt>
                <c:pt idx="349">
                  <c:v>-6.0199999999999999E-24</c:v>
                </c:pt>
                <c:pt idx="350">
                  <c:v>-6.0199999999999999E-24</c:v>
                </c:pt>
                <c:pt idx="351">
                  <c:v>-5.7599999999999999E-24</c:v>
                </c:pt>
                <c:pt idx="352">
                  <c:v>-5.4900000000000003E-24</c:v>
                </c:pt>
                <c:pt idx="353">
                  <c:v>-5.2199999999999999E-24</c:v>
                </c:pt>
                <c:pt idx="354">
                  <c:v>-4.94E-24</c:v>
                </c:pt>
                <c:pt idx="355">
                  <c:v>-4.94E-24</c:v>
                </c:pt>
                <c:pt idx="356">
                  <c:v>-4.7199999999999999E-24</c:v>
                </c:pt>
                <c:pt idx="357">
                  <c:v>-4.4900000000000001E-24</c:v>
                </c:pt>
                <c:pt idx="358">
                  <c:v>-4.2599999999999997E-24</c:v>
                </c:pt>
                <c:pt idx="359">
                  <c:v>-4.0400000000000003E-24</c:v>
                </c:pt>
                <c:pt idx="360">
                  <c:v>-4.0400000000000003E-24</c:v>
                </c:pt>
                <c:pt idx="361">
                  <c:v>-3.8499999999999998E-24</c:v>
                </c:pt>
                <c:pt idx="362">
                  <c:v>-3.6700000000000003E-24</c:v>
                </c:pt>
                <c:pt idx="363">
                  <c:v>-3.4799999999999997E-24</c:v>
                </c:pt>
                <c:pt idx="364">
                  <c:v>-3.2899999999999999E-24</c:v>
                </c:pt>
                <c:pt idx="365">
                  <c:v>-3.2899999999999999E-24</c:v>
                </c:pt>
                <c:pt idx="366">
                  <c:v>-3.1399999999999999E-24</c:v>
                </c:pt>
                <c:pt idx="367">
                  <c:v>-2.98E-24</c:v>
                </c:pt>
                <c:pt idx="368">
                  <c:v>-2.8300000000000001E-24</c:v>
                </c:pt>
                <c:pt idx="369">
                  <c:v>-2.6700000000000002E-24</c:v>
                </c:pt>
                <c:pt idx="370">
                  <c:v>-2.6700000000000002E-24</c:v>
                </c:pt>
                <c:pt idx="371">
                  <c:v>-2.5400000000000002E-24</c:v>
                </c:pt>
                <c:pt idx="372">
                  <c:v>-2.4100000000000002E-24</c:v>
                </c:pt>
                <c:pt idx="373">
                  <c:v>-2.2900000000000001E-24</c:v>
                </c:pt>
                <c:pt idx="374">
                  <c:v>-2.1600000000000001E-24</c:v>
                </c:pt>
                <c:pt idx="375">
                  <c:v>-2.1600000000000001E-24</c:v>
                </c:pt>
                <c:pt idx="376">
                  <c:v>-2.0500000000000001E-24</c:v>
                </c:pt>
                <c:pt idx="377">
                  <c:v>-1.95E-24</c:v>
                </c:pt>
                <c:pt idx="378">
                  <c:v>-1.8399999999999999E-24</c:v>
                </c:pt>
                <c:pt idx="379">
                  <c:v>-1.7399999999999998E-24</c:v>
                </c:pt>
                <c:pt idx="380">
                  <c:v>-1.7399999999999998E-24</c:v>
                </c:pt>
                <c:pt idx="381">
                  <c:v>-1.6499999999999999E-24</c:v>
                </c:pt>
                <c:pt idx="382">
                  <c:v>-1.56E-24</c:v>
                </c:pt>
                <c:pt idx="383">
                  <c:v>-1.48E-24</c:v>
                </c:pt>
                <c:pt idx="384">
                  <c:v>-1.3899999999999999E-24</c:v>
                </c:pt>
                <c:pt idx="385">
                  <c:v>-1.3899999999999999E-24</c:v>
                </c:pt>
                <c:pt idx="386">
                  <c:v>-1.3199999999999999E-24</c:v>
                </c:pt>
                <c:pt idx="387">
                  <c:v>-1.25E-24</c:v>
                </c:pt>
                <c:pt idx="388">
                  <c:v>-1.18E-24</c:v>
                </c:pt>
                <c:pt idx="389">
                  <c:v>-1.11E-24</c:v>
                </c:pt>
                <c:pt idx="390">
                  <c:v>-1.11E-24</c:v>
                </c:pt>
                <c:pt idx="391">
                  <c:v>-1.05E-24</c:v>
                </c:pt>
                <c:pt idx="392">
                  <c:v>-9.9599999999999994E-25</c:v>
                </c:pt>
                <c:pt idx="393">
                  <c:v>-9.3899999999999991E-25</c:v>
                </c:pt>
                <c:pt idx="394">
                  <c:v>-8.8200000000000007E-25</c:v>
                </c:pt>
                <c:pt idx="395">
                  <c:v>-8.8200000000000007E-25</c:v>
                </c:pt>
                <c:pt idx="396">
                  <c:v>-8.3500000000000002E-25</c:v>
                </c:pt>
                <c:pt idx="397">
                  <c:v>-7.8799999999999997E-25</c:v>
                </c:pt>
                <c:pt idx="398">
                  <c:v>-7.4200000000000001E-25</c:v>
                </c:pt>
                <c:pt idx="399">
                  <c:v>-6.9699999999999996E-25</c:v>
                </c:pt>
                <c:pt idx="400">
                  <c:v>-6.9699999999999996E-25</c:v>
                </c:pt>
                <c:pt idx="401">
                  <c:v>-6.5899999999999997E-25</c:v>
                </c:pt>
                <c:pt idx="402">
                  <c:v>-6.2099999999999999E-25</c:v>
                </c:pt>
                <c:pt idx="403">
                  <c:v>-5.84E-25</c:v>
                </c:pt>
                <c:pt idx="404">
                  <c:v>-5.4800000000000001E-25</c:v>
                </c:pt>
                <c:pt idx="405">
                  <c:v>-5.4800000000000001E-25</c:v>
                </c:pt>
                <c:pt idx="406">
                  <c:v>-5.1700000000000001E-25</c:v>
                </c:pt>
                <c:pt idx="407">
                  <c:v>-4.87E-25</c:v>
                </c:pt>
                <c:pt idx="408">
                  <c:v>-4.5799999999999999E-25</c:v>
                </c:pt>
                <c:pt idx="409">
                  <c:v>-4.2899999999999998E-25</c:v>
                </c:pt>
                <c:pt idx="410">
                  <c:v>-4.2899999999999998E-25</c:v>
                </c:pt>
                <c:pt idx="411">
                  <c:v>-4.05E-25</c:v>
                </c:pt>
                <c:pt idx="412">
                  <c:v>-3.8099999999999998E-25</c:v>
                </c:pt>
                <c:pt idx="413">
                  <c:v>-3.57E-25</c:v>
                </c:pt>
                <c:pt idx="414">
                  <c:v>-3.3400000000000002E-25</c:v>
                </c:pt>
                <c:pt idx="415">
                  <c:v>-3.3400000000000002E-25</c:v>
                </c:pt>
                <c:pt idx="416">
                  <c:v>-3.1499999999999998E-25</c:v>
                </c:pt>
                <c:pt idx="417">
                  <c:v>-2.9599999999999999E-25</c:v>
                </c:pt>
                <c:pt idx="418">
                  <c:v>-2.7799999999999999E-25</c:v>
                </c:pt>
                <c:pt idx="419">
                  <c:v>-2.6E-25</c:v>
                </c:pt>
                <c:pt idx="420">
                  <c:v>-2.6E-25</c:v>
                </c:pt>
                <c:pt idx="421">
                  <c:v>-2.45E-25</c:v>
                </c:pt>
                <c:pt idx="422">
                  <c:v>-2.2999999999999999E-25</c:v>
                </c:pt>
                <c:pt idx="423">
                  <c:v>-2.1499999999999999E-25</c:v>
                </c:pt>
                <c:pt idx="424">
                  <c:v>-2.01E-25</c:v>
                </c:pt>
                <c:pt idx="425">
                  <c:v>-2.01E-25</c:v>
                </c:pt>
                <c:pt idx="426">
                  <c:v>-1.8899999999999999E-25</c:v>
                </c:pt>
                <c:pt idx="427">
                  <c:v>-1.77E-25</c:v>
                </c:pt>
                <c:pt idx="428">
                  <c:v>-1.6599999999999999E-25</c:v>
                </c:pt>
                <c:pt idx="429">
                  <c:v>-1.55E-25</c:v>
                </c:pt>
                <c:pt idx="430">
                  <c:v>-1.55E-25</c:v>
                </c:pt>
                <c:pt idx="431">
                  <c:v>-1.45E-25</c:v>
                </c:pt>
                <c:pt idx="432">
                  <c:v>-1.3600000000000001E-25</c:v>
                </c:pt>
                <c:pt idx="433">
                  <c:v>-1.2700000000000001E-25</c:v>
                </c:pt>
                <c:pt idx="434">
                  <c:v>-1.1900000000000001E-25</c:v>
                </c:pt>
                <c:pt idx="435">
                  <c:v>-1.1900000000000001E-25</c:v>
                </c:pt>
                <c:pt idx="436">
                  <c:v>-1.12E-25</c:v>
                </c:pt>
                <c:pt idx="437">
                  <c:v>-1.04E-25</c:v>
                </c:pt>
                <c:pt idx="438">
                  <c:v>-9.7599999999999999E-26</c:v>
                </c:pt>
                <c:pt idx="439">
                  <c:v>-9.0899999999999995E-26</c:v>
                </c:pt>
                <c:pt idx="440">
                  <c:v>-9.0899999999999995E-26</c:v>
                </c:pt>
                <c:pt idx="441">
                  <c:v>-8.53E-26</c:v>
                </c:pt>
                <c:pt idx="442">
                  <c:v>-7.9900000000000003E-26</c:v>
                </c:pt>
                <c:pt idx="443">
                  <c:v>-7.4599999999999995E-26</c:v>
                </c:pt>
                <c:pt idx="444">
                  <c:v>-6.9399999999999999E-26</c:v>
                </c:pt>
                <c:pt idx="445">
                  <c:v>-6.9399999999999999E-26</c:v>
                </c:pt>
                <c:pt idx="446">
                  <c:v>-6.5099999999999999E-26</c:v>
                </c:pt>
                <c:pt idx="447">
                  <c:v>-6.08E-26</c:v>
                </c:pt>
                <c:pt idx="448">
                  <c:v>-5.67E-26</c:v>
                </c:pt>
                <c:pt idx="449">
                  <c:v>-5.27E-26</c:v>
                </c:pt>
                <c:pt idx="450">
                  <c:v>-5.27E-26</c:v>
                </c:pt>
                <c:pt idx="451">
                  <c:v>-4.9399999999999998E-26</c:v>
                </c:pt>
                <c:pt idx="452">
                  <c:v>-4.6100000000000001E-26</c:v>
                </c:pt>
                <c:pt idx="453">
                  <c:v>-4.2999999999999999E-26</c:v>
                </c:pt>
                <c:pt idx="454">
                  <c:v>-3.9900000000000002E-26</c:v>
                </c:pt>
                <c:pt idx="455">
                  <c:v>-3.9900000000000002E-26</c:v>
                </c:pt>
                <c:pt idx="456">
                  <c:v>-3.7299999999999998E-26</c:v>
                </c:pt>
                <c:pt idx="457">
                  <c:v>-3.4799999999999999E-26</c:v>
                </c:pt>
                <c:pt idx="458">
                  <c:v>-3.24E-26</c:v>
                </c:pt>
                <c:pt idx="459">
                  <c:v>-3.0100000000000001E-26</c:v>
                </c:pt>
                <c:pt idx="460">
                  <c:v>-3.0100000000000001E-26</c:v>
                </c:pt>
                <c:pt idx="461">
                  <c:v>-2.8100000000000001E-26</c:v>
                </c:pt>
                <c:pt idx="462">
                  <c:v>-2.62E-26</c:v>
                </c:pt>
                <c:pt idx="463">
                  <c:v>-2.43E-26</c:v>
                </c:pt>
                <c:pt idx="464">
                  <c:v>-2.2499999999999999E-26</c:v>
                </c:pt>
                <c:pt idx="465">
                  <c:v>-2.2499999999999999E-26</c:v>
                </c:pt>
                <c:pt idx="466">
                  <c:v>-2.1000000000000001E-26</c:v>
                </c:pt>
                <c:pt idx="467">
                  <c:v>-1.9599999999999999E-26</c:v>
                </c:pt>
                <c:pt idx="468">
                  <c:v>-1.82E-26</c:v>
                </c:pt>
                <c:pt idx="469">
                  <c:v>-1.6800000000000001E-26</c:v>
                </c:pt>
                <c:pt idx="470">
                  <c:v>-1.6800000000000001E-26</c:v>
                </c:pt>
                <c:pt idx="471">
                  <c:v>-1.5699999999999999E-26</c:v>
                </c:pt>
                <c:pt idx="472">
                  <c:v>-1.4599999999999999E-26</c:v>
                </c:pt>
                <c:pt idx="473">
                  <c:v>-1.3499999999999999E-26</c:v>
                </c:pt>
                <c:pt idx="474">
                  <c:v>-1.25E-26</c:v>
                </c:pt>
                <c:pt idx="475">
                  <c:v>-1.25E-26</c:v>
                </c:pt>
                <c:pt idx="476">
                  <c:v>-1.16E-26</c:v>
                </c:pt>
                <c:pt idx="477">
                  <c:v>-1.08E-26</c:v>
                </c:pt>
                <c:pt idx="478">
                  <c:v>-1E-26</c:v>
                </c:pt>
                <c:pt idx="479">
                  <c:v>-9.2399999999999994E-27</c:v>
                </c:pt>
                <c:pt idx="480">
                  <c:v>-9.2399999999999994E-27</c:v>
                </c:pt>
                <c:pt idx="481">
                  <c:v>-8.6E-27</c:v>
                </c:pt>
                <c:pt idx="482">
                  <c:v>-7.9799999999999998E-27</c:v>
                </c:pt>
                <c:pt idx="483">
                  <c:v>-7.3800000000000001E-27</c:v>
                </c:pt>
                <c:pt idx="484">
                  <c:v>-6.8099999999999997E-27</c:v>
                </c:pt>
                <c:pt idx="485">
                  <c:v>-6.8099999999999997E-27</c:v>
                </c:pt>
                <c:pt idx="486">
                  <c:v>-6.3300000000000002E-27</c:v>
                </c:pt>
                <c:pt idx="487">
                  <c:v>-5.8699999999999997E-27</c:v>
                </c:pt>
                <c:pt idx="488">
                  <c:v>-5.4200000000000003E-27</c:v>
                </c:pt>
                <c:pt idx="489">
                  <c:v>-5.0000000000000002E-27</c:v>
                </c:pt>
                <c:pt idx="490">
                  <c:v>-5.0000000000000002E-27</c:v>
                </c:pt>
                <c:pt idx="491">
                  <c:v>-4.6400000000000002E-27</c:v>
                </c:pt>
                <c:pt idx="492">
                  <c:v>-4.3E-27</c:v>
                </c:pt>
                <c:pt idx="493">
                  <c:v>-3.9700000000000001E-27</c:v>
                </c:pt>
                <c:pt idx="494">
                  <c:v>-3.6499999999999997E-27</c:v>
                </c:pt>
                <c:pt idx="495">
                  <c:v>-3.6499999999999997E-27</c:v>
                </c:pt>
                <c:pt idx="496">
                  <c:v>-3.3900000000000002E-27</c:v>
                </c:pt>
                <c:pt idx="497">
                  <c:v>-3.1299999999999999E-27</c:v>
                </c:pt>
                <c:pt idx="498">
                  <c:v>-2.8900000000000001E-27</c:v>
                </c:pt>
                <c:pt idx="499">
                  <c:v>-2.6599999999999999E-27</c:v>
                </c:pt>
                <c:pt idx="500">
                  <c:v>-2.6599999999999999E-27</c:v>
                </c:pt>
                <c:pt idx="501">
                  <c:v>-2.4600000000000001E-27</c:v>
                </c:pt>
                <c:pt idx="502">
                  <c:v>-2.2699999999999999E-27</c:v>
                </c:pt>
                <c:pt idx="503">
                  <c:v>-2.0899999999999999E-27</c:v>
                </c:pt>
                <c:pt idx="504">
                  <c:v>-1.9200000000000002E-27</c:v>
                </c:pt>
                <c:pt idx="505">
                  <c:v>-1.9200000000000002E-27</c:v>
                </c:pt>
                <c:pt idx="506">
                  <c:v>-1.7800000000000001E-27</c:v>
                </c:pt>
                <c:pt idx="507">
                  <c:v>-1.6400000000000001E-27</c:v>
                </c:pt>
                <c:pt idx="508">
                  <c:v>-1.51E-27</c:v>
                </c:pt>
                <c:pt idx="509">
                  <c:v>-1.38E-27</c:v>
                </c:pt>
                <c:pt idx="510">
                  <c:v>-1.38E-27</c:v>
                </c:pt>
                <c:pt idx="511">
                  <c:v>-1.2799999999999999E-27</c:v>
                </c:pt>
                <c:pt idx="512">
                  <c:v>-1.18E-27</c:v>
                </c:pt>
                <c:pt idx="513">
                  <c:v>-1.08E-27</c:v>
                </c:pt>
                <c:pt idx="514">
                  <c:v>-9.8999999999999996E-28</c:v>
                </c:pt>
                <c:pt idx="515">
                  <c:v>-9.8999999999999996E-28</c:v>
                </c:pt>
                <c:pt idx="516">
                  <c:v>-9.1300000000000005E-28</c:v>
                </c:pt>
                <c:pt idx="517">
                  <c:v>-8.4000000000000003E-28</c:v>
                </c:pt>
                <c:pt idx="518">
                  <c:v>-7.7000000000000001E-28</c:v>
                </c:pt>
                <c:pt idx="519">
                  <c:v>-7.0500000000000003E-28</c:v>
                </c:pt>
                <c:pt idx="520">
                  <c:v>-7.0500000000000003E-28</c:v>
                </c:pt>
                <c:pt idx="521">
                  <c:v>-6.4899999999999998E-28</c:v>
                </c:pt>
                <c:pt idx="522">
                  <c:v>-5.97E-28</c:v>
                </c:pt>
                <c:pt idx="523">
                  <c:v>-5.4699999999999996E-28</c:v>
                </c:pt>
                <c:pt idx="524">
                  <c:v>-5.0000000000000002E-28</c:v>
                </c:pt>
                <c:pt idx="525">
                  <c:v>-5.0000000000000002E-28</c:v>
                </c:pt>
                <c:pt idx="526">
                  <c:v>-4.5999999999999997E-28</c:v>
                </c:pt>
                <c:pt idx="527">
                  <c:v>-4.2300000000000002E-28</c:v>
                </c:pt>
                <c:pt idx="528">
                  <c:v>-3.8699999999999999E-28</c:v>
                </c:pt>
                <c:pt idx="529">
                  <c:v>-3.5400000000000002E-28</c:v>
                </c:pt>
                <c:pt idx="530">
                  <c:v>-3.5400000000000002E-28</c:v>
                </c:pt>
                <c:pt idx="531">
                  <c:v>-3.2599999999999999E-28</c:v>
                </c:pt>
                <c:pt idx="532">
                  <c:v>-2.9899999999999999E-28</c:v>
                </c:pt>
                <c:pt idx="533">
                  <c:v>-2.7400000000000001E-28</c:v>
                </c:pt>
                <c:pt idx="534">
                  <c:v>-2.5000000000000001E-28</c:v>
                </c:pt>
                <c:pt idx="535">
                  <c:v>-2.5000000000000001E-28</c:v>
                </c:pt>
                <c:pt idx="536">
                  <c:v>-2.2999999999999999E-28</c:v>
                </c:pt>
                <c:pt idx="537">
                  <c:v>-2.1099999999999998E-28</c:v>
                </c:pt>
                <c:pt idx="538">
                  <c:v>-1.9300000000000001E-28</c:v>
                </c:pt>
                <c:pt idx="539">
                  <c:v>-1.7599999999999999E-28</c:v>
                </c:pt>
                <c:pt idx="540">
                  <c:v>-1.7599999999999999E-28</c:v>
                </c:pt>
                <c:pt idx="541">
                  <c:v>-1.62E-28</c:v>
                </c:pt>
                <c:pt idx="542">
                  <c:v>-1.4799999999999999E-28</c:v>
                </c:pt>
                <c:pt idx="543">
                  <c:v>-1.3599999999999999E-28</c:v>
                </c:pt>
                <c:pt idx="544">
                  <c:v>-1.2400000000000001E-28</c:v>
                </c:pt>
                <c:pt idx="545">
                  <c:v>-1.2400000000000001E-28</c:v>
                </c:pt>
                <c:pt idx="546">
                  <c:v>-1.14E-28</c:v>
                </c:pt>
                <c:pt idx="547">
                  <c:v>-1.0400000000000001E-28</c:v>
                </c:pt>
                <c:pt idx="548">
                  <c:v>-9.5000000000000002E-29</c:v>
                </c:pt>
                <c:pt idx="549">
                  <c:v>-8.6500000000000004E-29</c:v>
                </c:pt>
                <c:pt idx="550">
                  <c:v>-8.6500000000000004E-29</c:v>
                </c:pt>
                <c:pt idx="551">
                  <c:v>-7.9300000000000004E-29</c:v>
                </c:pt>
                <c:pt idx="552">
                  <c:v>-7.2500000000000003E-29</c:v>
                </c:pt>
                <c:pt idx="553">
                  <c:v>-6.62E-29</c:v>
                </c:pt>
                <c:pt idx="554">
                  <c:v>-6.0199999999999999E-29</c:v>
                </c:pt>
                <c:pt idx="555">
                  <c:v>-6.0199999999999999E-29</c:v>
                </c:pt>
                <c:pt idx="556">
                  <c:v>-5.5099999999999996E-29</c:v>
                </c:pt>
                <c:pt idx="557">
                  <c:v>-5.0300000000000001E-29</c:v>
                </c:pt>
                <c:pt idx="558">
                  <c:v>-4.5799999999999998E-29</c:v>
                </c:pt>
                <c:pt idx="559">
                  <c:v>-4.1599999999999998E-29</c:v>
                </c:pt>
                <c:pt idx="560">
                  <c:v>-4.1599999999999998E-29</c:v>
                </c:pt>
                <c:pt idx="561">
                  <c:v>-3.81E-29</c:v>
                </c:pt>
                <c:pt idx="562">
                  <c:v>-3.47E-29</c:v>
                </c:pt>
                <c:pt idx="563">
                  <c:v>-3.1600000000000003E-29</c:v>
                </c:pt>
                <c:pt idx="564">
                  <c:v>-2.87E-29</c:v>
                </c:pt>
                <c:pt idx="565">
                  <c:v>-2.87E-29</c:v>
                </c:pt>
                <c:pt idx="566">
                  <c:v>-2.6200000000000002E-29</c:v>
                </c:pt>
                <c:pt idx="567">
                  <c:v>-2.3899999999999999E-29</c:v>
                </c:pt>
                <c:pt idx="568">
                  <c:v>-2.1699999999999999E-29</c:v>
                </c:pt>
                <c:pt idx="569">
                  <c:v>-1.9699999999999999E-29</c:v>
                </c:pt>
                <c:pt idx="570">
                  <c:v>-1.9699999999999999E-29</c:v>
                </c:pt>
                <c:pt idx="571">
                  <c:v>-1.7999999999999999E-29</c:v>
                </c:pt>
                <c:pt idx="572">
                  <c:v>-1.6400000000000001E-29</c:v>
                </c:pt>
                <c:pt idx="573">
                  <c:v>-1.4900000000000001E-29</c:v>
                </c:pt>
                <c:pt idx="574">
                  <c:v>-1.3500000000000001E-29</c:v>
                </c:pt>
                <c:pt idx="575">
                  <c:v>-1.3500000000000001E-29</c:v>
                </c:pt>
                <c:pt idx="576">
                  <c:v>-1.23E-29</c:v>
                </c:pt>
                <c:pt idx="577">
                  <c:v>-1.12E-29</c:v>
                </c:pt>
                <c:pt idx="578">
                  <c:v>-1.0199999999999999E-29</c:v>
                </c:pt>
                <c:pt idx="579">
                  <c:v>-9.2400000000000005E-30</c:v>
                </c:pt>
                <c:pt idx="580">
                  <c:v>-9.2400000000000005E-30</c:v>
                </c:pt>
                <c:pt idx="581">
                  <c:v>-8.4199999999999999E-30</c:v>
                </c:pt>
                <c:pt idx="582">
                  <c:v>-7.6599999999999995E-30</c:v>
                </c:pt>
                <c:pt idx="583">
                  <c:v>-6.9500000000000006E-30</c:v>
                </c:pt>
                <c:pt idx="584">
                  <c:v>-6.2999999999999998E-30</c:v>
                </c:pt>
                <c:pt idx="585">
                  <c:v>-6.2999999999999998E-30</c:v>
                </c:pt>
                <c:pt idx="586">
                  <c:v>-5.7400000000000002E-30</c:v>
                </c:pt>
                <c:pt idx="587">
                  <c:v>-5.21E-30</c:v>
                </c:pt>
                <c:pt idx="588">
                  <c:v>-4.7200000000000003E-30</c:v>
                </c:pt>
                <c:pt idx="589">
                  <c:v>-4.2700000000000002E-30</c:v>
                </c:pt>
                <c:pt idx="590">
                  <c:v>-4.2700000000000002E-30</c:v>
                </c:pt>
                <c:pt idx="591">
                  <c:v>-3.8799999999999998E-30</c:v>
                </c:pt>
                <c:pt idx="592">
                  <c:v>-3.5200000000000002E-30</c:v>
                </c:pt>
                <c:pt idx="593">
                  <c:v>-3.19E-30</c:v>
                </c:pt>
                <c:pt idx="594">
                  <c:v>-2.88E-30</c:v>
                </c:pt>
                <c:pt idx="595">
                  <c:v>-2.88E-30</c:v>
                </c:pt>
                <c:pt idx="596">
                  <c:v>-2.6200000000000001E-30</c:v>
                </c:pt>
                <c:pt idx="597">
                  <c:v>-2.3700000000000001E-30</c:v>
                </c:pt>
                <c:pt idx="598">
                  <c:v>-2.1399999999999999E-30</c:v>
                </c:pt>
                <c:pt idx="599">
                  <c:v>-1.93E-30</c:v>
                </c:pt>
                <c:pt idx="600">
                  <c:v>-1.93E-30</c:v>
                </c:pt>
                <c:pt idx="601">
                  <c:v>-1.7500000000000001E-30</c:v>
                </c:pt>
                <c:pt idx="602">
                  <c:v>-1.5899999999999999E-30</c:v>
                </c:pt>
                <c:pt idx="603">
                  <c:v>-1.4300000000000001E-30</c:v>
                </c:pt>
                <c:pt idx="604">
                  <c:v>-1.29E-30</c:v>
                </c:pt>
                <c:pt idx="605">
                  <c:v>-1.29E-30</c:v>
                </c:pt>
                <c:pt idx="606">
                  <c:v>-1.17E-30</c:v>
                </c:pt>
                <c:pt idx="607">
                  <c:v>-1.06E-30</c:v>
                </c:pt>
                <c:pt idx="608">
                  <c:v>-9.5600000000000007E-31</c:v>
                </c:pt>
                <c:pt idx="609">
                  <c:v>-8.6100000000000003E-31</c:v>
                </c:pt>
                <c:pt idx="610">
                  <c:v>-8.6100000000000003E-31</c:v>
                </c:pt>
                <c:pt idx="611">
                  <c:v>-7.8000000000000003E-31</c:v>
                </c:pt>
                <c:pt idx="612">
                  <c:v>-7.0599999999999996E-31</c:v>
                </c:pt>
                <c:pt idx="613">
                  <c:v>-6.3700000000000004E-31</c:v>
                </c:pt>
                <c:pt idx="614">
                  <c:v>-5.7299999999999999E-31</c:v>
                </c:pt>
                <c:pt idx="615">
                  <c:v>-5.7299999999999999E-31</c:v>
                </c:pt>
                <c:pt idx="616">
                  <c:v>-5.1899999999999996E-31</c:v>
                </c:pt>
                <c:pt idx="617">
                  <c:v>-4.6899999999999996E-31</c:v>
                </c:pt>
                <c:pt idx="618">
                  <c:v>-4.2299999999999998E-31</c:v>
                </c:pt>
                <c:pt idx="619">
                  <c:v>-3.8099999999999998E-31</c:v>
                </c:pt>
                <c:pt idx="620">
                  <c:v>-3.8099999999999998E-31</c:v>
                </c:pt>
                <c:pt idx="621">
                  <c:v>-3.4500000000000002E-31</c:v>
                </c:pt>
                <c:pt idx="622">
                  <c:v>-3.1200000000000001E-31</c:v>
                </c:pt>
                <c:pt idx="623">
                  <c:v>-2.8100000000000002E-31</c:v>
                </c:pt>
                <c:pt idx="624">
                  <c:v>-2.5300000000000002E-31</c:v>
                </c:pt>
                <c:pt idx="625">
                  <c:v>-2.5300000000000002E-31</c:v>
                </c:pt>
                <c:pt idx="626">
                  <c:v>-2.29E-31</c:v>
                </c:pt>
                <c:pt idx="627">
                  <c:v>-2.0600000000000001E-31</c:v>
                </c:pt>
                <c:pt idx="628">
                  <c:v>-1.86E-31</c:v>
                </c:pt>
                <c:pt idx="629">
                  <c:v>-1.6700000000000001E-31</c:v>
                </c:pt>
                <c:pt idx="630">
                  <c:v>-1.6700000000000001E-31</c:v>
                </c:pt>
                <c:pt idx="631">
                  <c:v>-1.51E-31</c:v>
                </c:pt>
                <c:pt idx="632">
                  <c:v>-1.3599999999999999E-31</c:v>
                </c:pt>
                <c:pt idx="633">
                  <c:v>-1.2199999999999999E-31</c:v>
                </c:pt>
                <c:pt idx="634">
                  <c:v>-1.1E-31</c:v>
                </c:pt>
                <c:pt idx="635">
                  <c:v>-1.1E-31</c:v>
                </c:pt>
                <c:pt idx="636">
                  <c:v>-9.9199999999999999E-32</c:v>
                </c:pt>
                <c:pt idx="637">
                  <c:v>-8.9300000000000001E-32</c:v>
                </c:pt>
                <c:pt idx="638">
                  <c:v>-8.0200000000000001E-32</c:v>
                </c:pt>
                <c:pt idx="639">
                  <c:v>-7.1800000000000002E-32</c:v>
                </c:pt>
                <c:pt idx="640">
                  <c:v>-7.1800000000000002E-32</c:v>
                </c:pt>
                <c:pt idx="641">
                  <c:v>-6.4800000000000002E-32</c:v>
                </c:pt>
                <c:pt idx="642">
                  <c:v>-5.8199999999999996E-32</c:v>
                </c:pt>
                <c:pt idx="643">
                  <c:v>-5.2200000000000003E-32</c:v>
                </c:pt>
                <c:pt idx="644">
                  <c:v>-4.6700000000000001E-32</c:v>
                </c:pt>
                <c:pt idx="645">
                  <c:v>-4.6700000000000001E-32</c:v>
                </c:pt>
                <c:pt idx="646">
                  <c:v>-4.1999999999999998E-32</c:v>
                </c:pt>
                <c:pt idx="647">
                  <c:v>-3.7600000000000002E-32</c:v>
                </c:pt>
                <c:pt idx="648">
                  <c:v>-3.3700000000000003E-32</c:v>
                </c:pt>
                <c:pt idx="649">
                  <c:v>-3E-32</c:v>
                </c:pt>
                <c:pt idx="650">
                  <c:v>-3E-32</c:v>
                </c:pt>
                <c:pt idx="651">
                  <c:v>-2.6999999999999998E-32</c:v>
                </c:pt>
                <c:pt idx="652">
                  <c:v>-2.41E-32</c:v>
                </c:pt>
                <c:pt idx="653">
                  <c:v>-2.1499999999999999E-32</c:v>
                </c:pt>
                <c:pt idx="654">
                  <c:v>-1.92E-32</c:v>
                </c:pt>
                <c:pt idx="655">
                  <c:v>-1.92E-32</c:v>
                </c:pt>
                <c:pt idx="656">
                  <c:v>-1.7200000000000001E-32</c:v>
                </c:pt>
                <c:pt idx="657">
                  <c:v>-1.5300000000000001E-32</c:v>
                </c:pt>
                <c:pt idx="658">
                  <c:v>-1.3699999999999999E-32</c:v>
                </c:pt>
                <c:pt idx="659">
                  <c:v>-1.22E-32</c:v>
                </c:pt>
                <c:pt idx="660">
                  <c:v>-1.22E-32</c:v>
                </c:pt>
                <c:pt idx="661">
                  <c:v>-1.09E-32</c:v>
                </c:pt>
                <c:pt idx="662">
                  <c:v>-9.7100000000000005E-33</c:v>
                </c:pt>
                <c:pt idx="663">
                  <c:v>-8.6499999999999998E-33</c:v>
                </c:pt>
                <c:pt idx="664">
                  <c:v>-7.6900000000000004E-33</c:v>
                </c:pt>
                <c:pt idx="665">
                  <c:v>-7.6900000000000004E-33</c:v>
                </c:pt>
                <c:pt idx="666">
                  <c:v>-6.8799999999999999E-33</c:v>
                </c:pt>
                <c:pt idx="667">
                  <c:v>-6.1400000000000001E-33</c:v>
                </c:pt>
                <c:pt idx="668">
                  <c:v>-5.46E-33</c:v>
                </c:pt>
                <c:pt idx="669">
                  <c:v>-4.8599999999999999E-33</c:v>
                </c:pt>
                <c:pt idx="670">
                  <c:v>-4.8599999999999999E-33</c:v>
                </c:pt>
                <c:pt idx="671">
                  <c:v>-4.3500000000000002E-33</c:v>
                </c:pt>
                <c:pt idx="672">
                  <c:v>-3.8799999999999998E-33</c:v>
                </c:pt>
                <c:pt idx="673">
                  <c:v>-3.45E-33</c:v>
                </c:pt>
                <c:pt idx="674">
                  <c:v>-3.07E-33</c:v>
                </c:pt>
                <c:pt idx="675">
                  <c:v>-3.07E-33</c:v>
                </c:pt>
                <c:pt idx="676">
                  <c:v>-2.75E-33</c:v>
                </c:pt>
                <c:pt idx="677">
                  <c:v>-2.4499999999999999E-33</c:v>
                </c:pt>
                <c:pt idx="678">
                  <c:v>-2.1800000000000001E-33</c:v>
                </c:pt>
                <c:pt idx="679">
                  <c:v>-1.9399999999999999E-33</c:v>
                </c:pt>
                <c:pt idx="680">
                  <c:v>-1.9399999999999999E-33</c:v>
                </c:pt>
                <c:pt idx="681">
                  <c:v>-1.73E-33</c:v>
                </c:pt>
                <c:pt idx="682">
                  <c:v>-1.54E-33</c:v>
                </c:pt>
                <c:pt idx="683">
                  <c:v>-1.37E-33</c:v>
                </c:pt>
                <c:pt idx="684">
                  <c:v>-1.21E-33</c:v>
                </c:pt>
                <c:pt idx="685">
                  <c:v>-1.21E-33</c:v>
                </c:pt>
                <c:pt idx="686">
                  <c:v>-1.0800000000000001E-33</c:v>
                </c:pt>
                <c:pt idx="687">
                  <c:v>-9.6199999999999993E-34</c:v>
                </c:pt>
                <c:pt idx="688">
                  <c:v>-8.5399999999999994E-34</c:v>
                </c:pt>
                <c:pt idx="689">
                  <c:v>-7.5600000000000001E-34</c:v>
                </c:pt>
                <c:pt idx="690">
                  <c:v>-7.5600000000000001E-34</c:v>
                </c:pt>
                <c:pt idx="691">
                  <c:v>-6.7299999999999997E-34</c:v>
                </c:pt>
                <c:pt idx="692">
                  <c:v>-5.9800000000000004E-34</c:v>
                </c:pt>
                <c:pt idx="693">
                  <c:v>-5.2999999999999997E-34</c:v>
                </c:pt>
                <c:pt idx="694">
                  <c:v>-4.6800000000000004E-34</c:v>
                </c:pt>
                <c:pt idx="695">
                  <c:v>-4.6800000000000004E-34</c:v>
                </c:pt>
                <c:pt idx="696">
                  <c:v>-4.1600000000000001E-34</c:v>
                </c:pt>
                <c:pt idx="697">
                  <c:v>-3.6900000000000001E-34</c:v>
                </c:pt>
                <c:pt idx="698">
                  <c:v>-3.2600000000000002E-34</c:v>
                </c:pt>
                <c:pt idx="699">
                  <c:v>-2.8800000000000002E-34</c:v>
                </c:pt>
                <c:pt idx="700">
                  <c:v>-2.8800000000000002E-34</c:v>
                </c:pt>
                <c:pt idx="701">
                  <c:v>-2.5599999999999998E-34</c:v>
                </c:pt>
                <c:pt idx="702">
                  <c:v>-2.2699999999999998E-34</c:v>
                </c:pt>
                <c:pt idx="703">
                  <c:v>-1.9999999999999999E-34</c:v>
                </c:pt>
                <c:pt idx="704">
                  <c:v>-1.77E-34</c:v>
                </c:pt>
                <c:pt idx="705">
                  <c:v>-1.77E-34</c:v>
                </c:pt>
                <c:pt idx="706">
                  <c:v>-1.5699999999999999E-34</c:v>
                </c:pt>
                <c:pt idx="707">
                  <c:v>-1.39E-34</c:v>
                </c:pt>
                <c:pt idx="708">
                  <c:v>-1.22E-34</c:v>
                </c:pt>
                <c:pt idx="709">
                  <c:v>-1.0799999999999999E-34</c:v>
                </c:pt>
                <c:pt idx="710">
                  <c:v>-1.0799999999999999E-34</c:v>
                </c:pt>
                <c:pt idx="711">
                  <c:v>-9.5599999999999996E-35</c:v>
                </c:pt>
                <c:pt idx="712">
                  <c:v>-8.45E-35</c:v>
                </c:pt>
                <c:pt idx="713">
                  <c:v>-7.4499999999999999E-35</c:v>
                </c:pt>
                <c:pt idx="714">
                  <c:v>-6.5600000000000002E-35</c:v>
                </c:pt>
                <c:pt idx="715">
                  <c:v>-6.5600000000000002E-35</c:v>
                </c:pt>
                <c:pt idx="716">
                  <c:v>-5.8099999999999996E-35</c:v>
                </c:pt>
                <c:pt idx="717">
                  <c:v>-5.1299999999999995E-35</c:v>
                </c:pt>
                <c:pt idx="718">
                  <c:v>-4.52E-35</c:v>
                </c:pt>
                <c:pt idx="719">
                  <c:v>-3.9800000000000001E-35</c:v>
                </c:pt>
                <c:pt idx="720">
                  <c:v>-3.9800000000000001E-35</c:v>
                </c:pt>
                <c:pt idx="721">
                  <c:v>-3.5199999999999999E-35</c:v>
                </c:pt>
                <c:pt idx="722">
                  <c:v>-3.1099999999999998E-35</c:v>
                </c:pt>
                <c:pt idx="723">
                  <c:v>-2.7400000000000002E-35</c:v>
                </c:pt>
                <c:pt idx="724">
                  <c:v>-2.4099999999999998E-35</c:v>
                </c:pt>
                <c:pt idx="725">
                  <c:v>-2.4099999999999998E-35</c:v>
                </c:pt>
                <c:pt idx="726">
                  <c:v>-2.1299999999999999E-35</c:v>
                </c:pt>
                <c:pt idx="727">
                  <c:v>-1.8800000000000001E-35</c:v>
                </c:pt>
                <c:pt idx="728">
                  <c:v>-1.66E-35</c:v>
                </c:pt>
                <c:pt idx="729">
                  <c:v>-1.4600000000000001E-35</c:v>
                </c:pt>
                <c:pt idx="730">
                  <c:v>-1.4600000000000001E-35</c:v>
                </c:pt>
                <c:pt idx="731">
                  <c:v>-1.3E-35</c:v>
                </c:pt>
                <c:pt idx="732">
                  <c:v>-1.1499999999999999E-35</c:v>
                </c:pt>
                <c:pt idx="733">
                  <c:v>-1.0199999999999999E-35</c:v>
                </c:pt>
                <c:pt idx="734">
                  <c:v>-9.0000000000000005E-36</c:v>
                </c:pt>
                <c:pt idx="735">
                  <c:v>-9.0000000000000005E-36</c:v>
                </c:pt>
                <c:pt idx="736">
                  <c:v>-8.03E-36</c:v>
                </c:pt>
                <c:pt idx="737">
                  <c:v>-7.1499999999999995E-36</c:v>
                </c:pt>
                <c:pt idx="738">
                  <c:v>-6.37E-36</c:v>
                </c:pt>
                <c:pt idx="739">
                  <c:v>-5.6700000000000001E-36</c:v>
                </c:pt>
                <c:pt idx="740">
                  <c:v>-5.6700000000000001E-36</c:v>
                </c:pt>
                <c:pt idx="741">
                  <c:v>-5.1100000000000001E-36</c:v>
                </c:pt>
                <c:pt idx="742">
                  <c:v>-4.5999999999999999E-36</c:v>
                </c:pt>
                <c:pt idx="743">
                  <c:v>-4.15E-36</c:v>
                </c:pt>
                <c:pt idx="744">
                  <c:v>-3.7600000000000002E-36</c:v>
                </c:pt>
                <c:pt idx="745">
                  <c:v>-3.7600000000000002E-36</c:v>
                </c:pt>
                <c:pt idx="746">
                  <c:v>-3.4599999999999998E-36</c:v>
                </c:pt>
                <c:pt idx="747">
                  <c:v>-3.1899999999999998E-36</c:v>
                </c:pt>
                <c:pt idx="748">
                  <c:v>-2.96E-36</c:v>
                </c:pt>
                <c:pt idx="749">
                  <c:v>-2.77E-36</c:v>
                </c:pt>
                <c:pt idx="750">
                  <c:v>-2.77E-36</c:v>
                </c:pt>
                <c:pt idx="751">
                  <c:v>-2.6300000000000002E-36</c:v>
                </c:pt>
                <c:pt idx="752">
                  <c:v>-2.5300000000000001E-36</c:v>
                </c:pt>
                <c:pt idx="753">
                  <c:v>-2.4499999999999998E-36</c:v>
                </c:pt>
                <c:pt idx="754">
                  <c:v>-2.39E-36</c:v>
                </c:pt>
                <c:pt idx="755">
                  <c:v>-2.39E-36</c:v>
                </c:pt>
                <c:pt idx="756">
                  <c:v>-2.3799999999999999E-36</c:v>
                </c:pt>
                <c:pt idx="757">
                  <c:v>-2.39E-36</c:v>
                </c:pt>
                <c:pt idx="758">
                  <c:v>-2.4200000000000001E-36</c:v>
                </c:pt>
                <c:pt idx="759">
                  <c:v>-2.4699999999999999E-36</c:v>
                </c:pt>
                <c:pt idx="760">
                  <c:v>-2.4699999999999999E-36</c:v>
                </c:pt>
                <c:pt idx="761">
                  <c:v>-2.5599999999999999E-36</c:v>
                </c:pt>
                <c:pt idx="762">
                  <c:v>-2.6599999999999999E-36</c:v>
                </c:pt>
                <c:pt idx="763">
                  <c:v>-2.7900000000000001E-36</c:v>
                </c:pt>
                <c:pt idx="764">
                  <c:v>-2.9299999999999999E-36</c:v>
                </c:pt>
                <c:pt idx="765">
                  <c:v>-2.9299999999999999E-36</c:v>
                </c:pt>
                <c:pt idx="766">
                  <c:v>-3.0999999999999999E-36</c:v>
                </c:pt>
                <c:pt idx="767">
                  <c:v>-3.2900000000000002E-36</c:v>
                </c:pt>
                <c:pt idx="768">
                  <c:v>-3.4900000000000003E-36</c:v>
                </c:pt>
                <c:pt idx="769">
                  <c:v>-3.7200000000000001E-36</c:v>
                </c:pt>
                <c:pt idx="770">
                  <c:v>-3.7200000000000001E-36</c:v>
                </c:pt>
                <c:pt idx="771">
                  <c:v>-3.97E-36</c:v>
                </c:pt>
                <c:pt idx="772">
                  <c:v>-4.24E-36</c:v>
                </c:pt>
                <c:pt idx="773">
                  <c:v>-4.5200000000000003E-36</c:v>
                </c:pt>
                <c:pt idx="774">
                  <c:v>-4.8299999999999998E-36</c:v>
                </c:pt>
                <c:pt idx="775">
                  <c:v>-4.8299999999999998E-36</c:v>
                </c:pt>
                <c:pt idx="776">
                  <c:v>-5.1599999999999999E-36</c:v>
                </c:pt>
                <c:pt idx="777">
                  <c:v>-5.5100000000000002E-36</c:v>
                </c:pt>
                <c:pt idx="778">
                  <c:v>-5.8700000000000002E-36</c:v>
                </c:pt>
                <c:pt idx="779">
                  <c:v>-6.2600000000000006E-36</c:v>
                </c:pt>
                <c:pt idx="780">
                  <c:v>-6.2600000000000006E-36</c:v>
                </c:pt>
                <c:pt idx="781">
                  <c:v>-6.6599999999999994E-36</c:v>
                </c:pt>
                <c:pt idx="782">
                  <c:v>-7.0899999999999999E-36</c:v>
                </c:pt>
                <c:pt idx="783">
                  <c:v>-7.5300000000000002E-36</c:v>
                </c:pt>
                <c:pt idx="784">
                  <c:v>-7.9999999999999995E-36</c:v>
                </c:pt>
                <c:pt idx="785">
                  <c:v>-7.9999999999999995E-36</c:v>
                </c:pt>
                <c:pt idx="786">
                  <c:v>-8.4700000000000002E-36</c:v>
                </c:pt>
                <c:pt idx="787">
                  <c:v>-8.9600000000000003E-36</c:v>
                </c:pt>
                <c:pt idx="788">
                  <c:v>-9.4699999999999998E-36</c:v>
                </c:pt>
                <c:pt idx="789">
                  <c:v>-1E-35</c:v>
                </c:pt>
                <c:pt idx="790">
                  <c:v>-1E-35</c:v>
                </c:pt>
                <c:pt idx="791">
                  <c:v>-1.05E-35</c:v>
                </c:pt>
                <c:pt idx="792">
                  <c:v>-1.1099999999999999E-35</c:v>
                </c:pt>
                <c:pt idx="793">
                  <c:v>-1.1600000000000001E-35</c:v>
                </c:pt>
                <c:pt idx="794">
                  <c:v>-1.22E-35</c:v>
                </c:pt>
                <c:pt idx="795">
                  <c:v>-1.22E-35</c:v>
                </c:pt>
                <c:pt idx="796">
                  <c:v>-1.2800000000000001E-35</c:v>
                </c:pt>
                <c:pt idx="797">
                  <c:v>-1.3299999999999999E-35</c:v>
                </c:pt>
                <c:pt idx="798">
                  <c:v>-1.39E-35</c:v>
                </c:pt>
                <c:pt idx="799">
                  <c:v>-1.4500000000000001E-35</c:v>
                </c:pt>
                <c:pt idx="800">
                  <c:v>-1.4500000000000001E-35</c:v>
                </c:pt>
                <c:pt idx="801">
                  <c:v>-1.4999999999999999E-35</c:v>
                </c:pt>
                <c:pt idx="802">
                  <c:v>-1.5500000000000001E-35</c:v>
                </c:pt>
                <c:pt idx="803">
                  <c:v>-1.5999999999999999E-35</c:v>
                </c:pt>
                <c:pt idx="804">
                  <c:v>-1.66E-35</c:v>
                </c:pt>
                <c:pt idx="805">
                  <c:v>-1.66E-35</c:v>
                </c:pt>
                <c:pt idx="806">
                  <c:v>-1.6999999999999999E-35</c:v>
                </c:pt>
                <c:pt idx="807">
                  <c:v>-1.74E-35</c:v>
                </c:pt>
                <c:pt idx="808">
                  <c:v>-1.7799999999999999E-35</c:v>
                </c:pt>
                <c:pt idx="809">
                  <c:v>-1.82E-35</c:v>
                </c:pt>
                <c:pt idx="810">
                  <c:v>-1.82E-35</c:v>
                </c:pt>
                <c:pt idx="811">
                  <c:v>-1.84E-35</c:v>
                </c:pt>
                <c:pt idx="812">
                  <c:v>-1.8499999999999999E-35</c:v>
                </c:pt>
                <c:pt idx="813">
                  <c:v>-1.8699999999999999E-35</c:v>
                </c:pt>
                <c:pt idx="814">
                  <c:v>-1.8900000000000001E-35</c:v>
                </c:pt>
                <c:pt idx="815">
                  <c:v>-1.8900000000000001E-35</c:v>
                </c:pt>
                <c:pt idx="816">
                  <c:v>-1.8699999999999999E-35</c:v>
                </c:pt>
                <c:pt idx="817">
                  <c:v>-1.8499999999999999E-35</c:v>
                </c:pt>
                <c:pt idx="818">
                  <c:v>-1.83E-35</c:v>
                </c:pt>
                <c:pt idx="819">
                  <c:v>-1.8000000000000001E-35</c:v>
                </c:pt>
                <c:pt idx="820">
                  <c:v>-1.8000000000000001E-35</c:v>
                </c:pt>
                <c:pt idx="821">
                  <c:v>-1.73E-35</c:v>
                </c:pt>
                <c:pt idx="822">
                  <c:v>-1.65E-35</c:v>
                </c:pt>
                <c:pt idx="823">
                  <c:v>-1.57E-35</c:v>
                </c:pt>
                <c:pt idx="824">
                  <c:v>-1.49E-35</c:v>
                </c:pt>
                <c:pt idx="825">
                  <c:v>-1.49E-35</c:v>
                </c:pt>
                <c:pt idx="826">
                  <c:v>-1.3299999999999999E-35</c:v>
                </c:pt>
                <c:pt idx="827">
                  <c:v>-1.17E-35</c:v>
                </c:pt>
                <c:pt idx="828">
                  <c:v>-1.01E-35</c:v>
                </c:pt>
                <c:pt idx="829">
                  <c:v>-8.3899999999999999E-36</c:v>
                </c:pt>
                <c:pt idx="830">
                  <c:v>-8.3899999999999999E-36</c:v>
                </c:pt>
                <c:pt idx="831">
                  <c:v>-5.74E-36</c:v>
                </c:pt>
                <c:pt idx="832">
                  <c:v>-3.0400000000000003E-36</c:v>
                </c:pt>
                <c:pt idx="833">
                  <c:v>-2.7600000000000001E-37</c:v>
                </c:pt>
                <c:pt idx="834">
                  <c:v>2.5400000000000002E-36</c:v>
                </c:pt>
                <c:pt idx="835">
                  <c:v>2.5400000000000002E-36</c:v>
                </c:pt>
                <c:pt idx="836">
                  <c:v>6.64E-36</c:v>
                </c:pt>
                <c:pt idx="837">
                  <c:v>1.08E-35</c:v>
                </c:pt>
                <c:pt idx="838">
                  <c:v>1.4999999999999999E-35</c:v>
                </c:pt>
                <c:pt idx="839">
                  <c:v>1.93E-35</c:v>
                </c:pt>
                <c:pt idx="840">
                  <c:v>1.93E-35</c:v>
                </c:pt>
                <c:pt idx="841">
                  <c:v>2.53E-35</c:v>
                </c:pt>
                <c:pt idx="842">
                  <c:v>3.1299999999999998E-35</c:v>
                </c:pt>
                <c:pt idx="843">
                  <c:v>3.7399999999999998E-35</c:v>
                </c:pt>
                <c:pt idx="844">
                  <c:v>4.3499999999999998E-35</c:v>
                </c:pt>
                <c:pt idx="845">
                  <c:v>4.3499999999999998E-35</c:v>
                </c:pt>
                <c:pt idx="846">
                  <c:v>5.1799999999999996E-35</c:v>
                </c:pt>
                <c:pt idx="847">
                  <c:v>6.0200000000000003E-35</c:v>
                </c:pt>
                <c:pt idx="848">
                  <c:v>6.8599999999999998E-35</c:v>
                </c:pt>
                <c:pt idx="849">
                  <c:v>7.7000000000000004E-35</c:v>
                </c:pt>
                <c:pt idx="850">
                  <c:v>7.7000000000000004E-35</c:v>
                </c:pt>
                <c:pt idx="851">
                  <c:v>8.8200000000000002E-35</c:v>
                </c:pt>
                <c:pt idx="852">
                  <c:v>9.9500000000000002E-35</c:v>
                </c:pt>
                <c:pt idx="853">
                  <c:v>1.11E-34</c:v>
                </c:pt>
                <c:pt idx="854">
                  <c:v>1.22E-34</c:v>
                </c:pt>
                <c:pt idx="855">
                  <c:v>1.22E-34</c:v>
                </c:pt>
                <c:pt idx="856">
                  <c:v>1.3699999999999999E-34</c:v>
                </c:pt>
                <c:pt idx="857">
                  <c:v>1.51E-34</c:v>
                </c:pt>
                <c:pt idx="858">
                  <c:v>1.6599999999999999E-34</c:v>
                </c:pt>
                <c:pt idx="859">
                  <c:v>1.8E-34</c:v>
                </c:pt>
                <c:pt idx="860">
                  <c:v>1.8E-34</c:v>
                </c:pt>
                <c:pt idx="861">
                  <c:v>1.99E-34</c:v>
                </c:pt>
                <c:pt idx="862">
                  <c:v>2.1799999999999998E-34</c:v>
                </c:pt>
                <c:pt idx="863">
                  <c:v>2.3599999999999998E-34</c:v>
                </c:pt>
                <c:pt idx="864">
                  <c:v>2.55E-34</c:v>
                </c:pt>
                <c:pt idx="865">
                  <c:v>2.55E-34</c:v>
                </c:pt>
                <c:pt idx="866">
                  <c:v>2.7900000000000002E-34</c:v>
                </c:pt>
                <c:pt idx="867">
                  <c:v>3.02E-34</c:v>
                </c:pt>
                <c:pt idx="868">
                  <c:v>3.2499999999999999E-34</c:v>
                </c:pt>
                <c:pt idx="869">
                  <c:v>3.4799999999999998E-34</c:v>
                </c:pt>
                <c:pt idx="870">
                  <c:v>3.4799999999999998E-34</c:v>
                </c:pt>
                <c:pt idx="871">
                  <c:v>3.7699999999999998E-34</c:v>
                </c:pt>
                <c:pt idx="872">
                  <c:v>4.0499999999999996E-34</c:v>
                </c:pt>
                <c:pt idx="873">
                  <c:v>4.3400000000000001E-34</c:v>
                </c:pt>
                <c:pt idx="874">
                  <c:v>4.6199999999999998E-34</c:v>
                </c:pt>
                <c:pt idx="875">
                  <c:v>4.6199999999999998E-34</c:v>
                </c:pt>
                <c:pt idx="876">
                  <c:v>4.97E-34</c:v>
                </c:pt>
                <c:pt idx="877">
                  <c:v>5.3100000000000003E-34</c:v>
                </c:pt>
                <c:pt idx="878">
                  <c:v>5.6499999999999998E-34</c:v>
                </c:pt>
                <c:pt idx="879">
                  <c:v>5.9900000000000002E-34</c:v>
                </c:pt>
                <c:pt idx="880">
                  <c:v>5.9900000000000002E-34</c:v>
                </c:pt>
                <c:pt idx="881">
                  <c:v>6.4000000000000001E-34</c:v>
                </c:pt>
                <c:pt idx="882">
                  <c:v>6.8099999999999999E-34</c:v>
                </c:pt>
                <c:pt idx="883">
                  <c:v>7.21E-34</c:v>
                </c:pt>
                <c:pt idx="884">
                  <c:v>7.61E-34</c:v>
                </c:pt>
                <c:pt idx="885">
                  <c:v>1.4099999999999999E-33</c:v>
                </c:pt>
                <c:pt idx="886">
                  <c:v>1.48E-33</c:v>
                </c:pt>
                <c:pt idx="887">
                  <c:v>1.55E-33</c:v>
                </c:pt>
                <c:pt idx="888">
                  <c:v>1.6199999999999998E-33</c:v>
                </c:pt>
                <c:pt idx="889">
                  <c:v>1.6800000000000001E-33</c:v>
                </c:pt>
                <c:pt idx="890">
                  <c:v>7.61E-34</c:v>
                </c:pt>
                <c:pt idx="891">
                  <c:v>8.0999999999999992E-34</c:v>
                </c:pt>
                <c:pt idx="892">
                  <c:v>8.5699999999999997E-34</c:v>
                </c:pt>
                <c:pt idx="893">
                  <c:v>9.0400000000000001E-34</c:v>
                </c:pt>
                <c:pt idx="894">
                  <c:v>9.4899999999999992E-34</c:v>
                </c:pt>
                <c:pt idx="895">
                  <c:v>1.1700000000000001E-33</c:v>
                </c:pt>
                <c:pt idx="896">
                  <c:v>1.2299999999999999E-33</c:v>
                </c:pt>
                <c:pt idx="897">
                  <c:v>1.29E-33</c:v>
                </c:pt>
                <c:pt idx="898">
                  <c:v>1.35E-33</c:v>
                </c:pt>
                <c:pt idx="899">
                  <c:v>1.4099999999999999E-33</c:v>
                </c:pt>
                <c:pt idx="900">
                  <c:v>9.4899999999999992E-34</c:v>
                </c:pt>
                <c:pt idx="901">
                  <c:v>1.01E-33</c:v>
                </c:pt>
                <c:pt idx="902">
                  <c:v>1.0599999999999999E-33</c:v>
                </c:pt>
                <c:pt idx="903">
                  <c:v>1.11E-33</c:v>
                </c:pt>
                <c:pt idx="904">
                  <c:v>1.1700000000000001E-33</c:v>
                </c:pt>
                <c:pt idx="905">
                  <c:v>1.6800000000000001E-33</c:v>
                </c:pt>
                <c:pt idx="906">
                  <c:v>1.7599999999999999E-33</c:v>
                </c:pt>
                <c:pt idx="907">
                  <c:v>1.8400000000000001E-33</c:v>
                </c:pt>
                <c:pt idx="908">
                  <c:v>1.9099999999999999E-33</c:v>
                </c:pt>
                <c:pt idx="909">
                  <c:v>1.9800000000000002E-33</c:v>
                </c:pt>
                <c:pt idx="910">
                  <c:v>1.9800000000000002E-33</c:v>
                </c:pt>
                <c:pt idx="911">
                  <c:v>2.07E-33</c:v>
                </c:pt>
                <c:pt idx="912">
                  <c:v>2.1500000000000002E-33</c:v>
                </c:pt>
                <c:pt idx="913">
                  <c:v>2.23E-33</c:v>
                </c:pt>
                <c:pt idx="914">
                  <c:v>2.3099999999999998E-33</c:v>
                </c:pt>
                <c:pt idx="915">
                  <c:v>2.3099999999999998E-33</c:v>
                </c:pt>
                <c:pt idx="916">
                  <c:v>2.4E-33</c:v>
                </c:pt>
                <c:pt idx="917">
                  <c:v>2.4900000000000002E-33</c:v>
                </c:pt>
                <c:pt idx="918">
                  <c:v>2.57E-33</c:v>
                </c:pt>
                <c:pt idx="919">
                  <c:v>2.6499999999999998E-33</c:v>
                </c:pt>
                <c:pt idx="920">
                  <c:v>2.6499999999999998E-33</c:v>
                </c:pt>
                <c:pt idx="921">
                  <c:v>2.75E-33</c:v>
                </c:pt>
                <c:pt idx="922">
                  <c:v>2.8400000000000001E-33</c:v>
                </c:pt>
                <c:pt idx="923">
                  <c:v>2.93E-33</c:v>
                </c:pt>
                <c:pt idx="924">
                  <c:v>3.0100000000000001E-33</c:v>
                </c:pt>
                <c:pt idx="925">
                  <c:v>3.0100000000000001E-33</c:v>
                </c:pt>
                <c:pt idx="926">
                  <c:v>3.1099999999999999E-33</c:v>
                </c:pt>
                <c:pt idx="927">
                  <c:v>3.2099999999999997E-33</c:v>
                </c:pt>
                <c:pt idx="928">
                  <c:v>3.2900000000000003E-33</c:v>
                </c:pt>
                <c:pt idx="929">
                  <c:v>3.3800000000000001E-33</c:v>
                </c:pt>
                <c:pt idx="930">
                  <c:v>3.3800000000000001E-33</c:v>
                </c:pt>
                <c:pt idx="931">
                  <c:v>3.4799999999999999E-33</c:v>
                </c:pt>
                <c:pt idx="932">
                  <c:v>3.5799999999999997E-33</c:v>
                </c:pt>
                <c:pt idx="933">
                  <c:v>3.6700000000000002E-33</c:v>
                </c:pt>
                <c:pt idx="934">
                  <c:v>3.75E-33</c:v>
                </c:pt>
                <c:pt idx="935">
                  <c:v>3.75E-33</c:v>
                </c:pt>
                <c:pt idx="936">
                  <c:v>3.8499999999999998E-33</c:v>
                </c:pt>
                <c:pt idx="937">
                  <c:v>3.9399999999999997E-33</c:v>
                </c:pt>
                <c:pt idx="938">
                  <c:v>4.0300000000000002E-33</c:v>
                </c:pt>
                <c:pt idx="939">
                  <c:v>4.11E-33</c:v>
                </c:pt>
                <c:pt idx="940">
                  <c:v>4.11E-33</c:v>
                </c:pt>
                <c:pt idx="941">
                  <c:v>4.1999999999999998E-33</c:v>
                </c:pt>
                <c:pt idx="942">
                  <c:v>4.2900000000000003E-33</c:v>
                </c:pt>
                <c:pt idx="943">
                  <c:v>4.3700000000000002E-33</c:v>
                </c:pt>
                <c:pt idx="944">
                  <c:v>4.45E-33</c:v>
                </c:pt>
                <c:pt idx="945">
                  <c:v>4.45E-33</c:v>
                </c:pt>
                <c:pt idx="946">
                  <c:v>4.5299999999999998E-33</c:v>
                </c:pt>
                <c:pt idx="947">
                  <c:v>4.6099999999999997E-33</c:v>
                </c:pt>
                <c:pt idx="948">
                  <c:v>4.6900000000000002E-33</c:v>
                </c:pt>
                <c:pt idx="949">
                  <c:v>4.7500000000000001E-33</c:v>
                </c:pt>
                <c:pt idx="950">
                  <c:v>4.7500000000000001E-33</c:v>
                </c:pt>
                <c:pt idx="951">
                  <c:v>4.8299999999999999E-33</c:v>
                </c:pt>
                <c:pt idx="952">
                  <c:v>4.8899999999999998E-33</c:v>
                </c:pt>
                <c:pt idx="953">
                  <c:v>4.9499999999999997E-33</c:v>
                </c:pt>
                <c:pt idx="954">
                  <c:v>5.0000000000000003E-33</c:v>
                </c:pt>
                <c:pt idx="955">
                  <c:v>5.0000000000000003E-33</c:v>
                </c:pt>
                <c:pt idx="956">
                  <c:v>5.0600000000000002E-33</c:v>
                </c:pt>
                <c:pt idx="957">
                  <c:v>5.1100000000000001E-33</c:v>
                </c:pt>
                <c:pt idx="958">
                  <c:v>5.16E-33</c:v>
                </c:pt>
                <c:pt idx="959">
                  <c:v>5.1899999999999999E-33</c:v>
                </c:pt>
                <c:pt idx="960">
                  <c:v>5.1899999999999999E-33</c:v>
                </c:pt>
                <c:pt idx="961">
                  <c:v>5.2299999999999998E-33</c:v>
                </c:pt>
                <c:pt idx="962">
                  <c:v>5.2599999999999998E-33</c:v>
                </c:pt>
                <c:pt idx="963">
                  <c:v>5.2799999999999997E-33</c:v>
                </c:pt>
                <c:pt idx="964">
                  <c:v>5.2899999999999997E-33</c:v>
                </c:pt>
                <c:pt idx="965">
                  <c:v>5.2899999999999997E-33</c:v>
                </c:pt>
                <c:pt idx="966">
                  <c:v>5.2999999999999997E-33</c:v>
                </c:pt>
                <c:pt idx="967">
                  <c:v>5.2999999999999997E-33</c:v>
                </c:pt>
                <c:pt idx="968">
                  <c:v>5.2999999999999997E-33</c:v>
                </c:pt>
                <c:pt idx="969">
                  <c:v>5.2799999999999997E-33</c:v>
                </c:pt>
                <c:pt idx="970">
                  <c:v>5.2799999999999997E-33</c:v>
                </c:pt>
                <c:pt idx="971">
                  <c:v>5.2599999999999998E-33</c:v>
                </c:pt>
                <c:pt idx="972">
                  <c:v>5.2299999999999998E-33</c:v>
                </c:pt>
                <c:pt idx="973">
                  <c:v>5.1999999999999999E-33</c:v>
                </c:pt>
                <c:pt idx="974">
                  <c:v>5.15E-33</c:v>
                </c:pt>
                <c:pt idx="975">
                  <c:v>5.15E-33</c:v>
                </c:pt>
                <c:pt idx="976">
                  <c:v>5.1000000000000001E-33</c:v>
                </c:pt>
                <c:pt idx="977">
                  <c:v>5.0300000000000002E-33</c:v>
                </c:pt>
                <c:pt idx="978">
                  <c:v>4.9599999999999997E-33</c:v>
                </c:pt>
                <c:pt idx="979">
                  <c:v>4.8799999999999998E-33</c:v>
                </c:pt>
                <c:pt idx="980">
                  <c:v>4.8799999999999998E-33</c:v>
                </c:pt>
                <c:pt idx="981">
                  <c:v>4.78E-33</c:v>
                </c:pt>
                <c:pt idx="982">
                  <c:v>4.6800000000000002E-33</c:v>
                </c:pt>
                <c:pt idx="983">
                  <c:v>4.5599999999999998E-33</c:v>
                </c:pt>
                <c:pt idx="984">
                  <c:v>4.44E-33</c:v>
                </c:pt>
                <c:pt idx="985">
                  <c:v>4.44E-33</c:v>
                </c:pt>
                <c:pt idx="986">
                  <c:v>4.3000000000000003E-33</c:v>
                </c:pt>
                <c:pt idx="987">
                  <c:v>4.1499999999999999E-33</c:v>
                </c:pt>
                <c:pt idx="988">
                  <c:v>4.0000000000000002E-33</c:v>
                </c:pt>
                <c:pt idx="989">
                  <c:v>3.8399999999999999E-33</c:v>
                </c:pt>
                <c:pt idx="990">
                  <c:v>3.8399999999999999E-33</c:v>
                </c:pt>
                <c:pt idx="991">
                  <c:v>3.6500000000000002E-33</c:v>
                </c:pt>
                <c:pt idx="992">
                  <c:v>3.45E-33</c:v>
                </c:pt>
                <c:pt idx="993">
                  <c:v>3.2499999999999997E-33</c:v>
                </c:pt>
                <c:pt idx="994">
                  <c:v>3.0500000000000001E-33</c:v>
                </c:pt>
                <c:pt idx="995">
                  <c:v>3.0500000000000001E-33</c:v>
                </c:pt>
                <c:pt idx="996">
                  <c:v>2.7999999999999999E-33</c:v>
                </c:pt>
                <c:pt idx="997">
                  <c:v>2.56E-33</c:v>
                </c:pt>
                <c:pt idx="998">
                  <c:v>2.3099999999999998E-33</c:v>
                </c:pt>
                <c:pt idx="999">
                  <c:v>2.07E-33</c:v>
                </c:pt>
                <c:pt idx="1000">
                  <c:v>2.07E-33</c:v>
                </c:pt>
                <c:pt idx="1001">
                  <c:v>1.7699999999999999E-33</c:v>
                </c:pt>
                <c:pt idx="1002">
                  <c:v>1.48E-33</c:v>
                </c:pt>
                <c:pt idx="1003">
                  <c:v>1.18E-33</c:v>
                </c:pt>
                <c:pt idx="1004">
                  <c:v>8.9499999999999992E-34</c:v>
                </c:pt>
                <c:pt idx="1005">
                  <c:v>8.9499999999999992E-34</c:v>
                </c:pt>
                <c:pt idx="1006">
                  <c:v>5.4799999999999997E-34</c:v>
                </c:pt>
                <c:pt idx="1007">
                  <c:v>2.06E-34</c:v>
                </c:pt>
                <c:pt idx="1008">
                  <c:v>-1.2899999999999999E-34</c:v>
                </c:pt>
                <c:pt idx="1009">
                  <c:v>-4.5799999999999998E-34</c:v>
                </c:pt>
                <c:pt idx="1010">
                  <c:v>-4.5799999999999998E-34</c:v>
                </c:pt>
                <c:pt idx="1011">
                  <c:v>-8.5399999999999994E-34</c:v>
                </c:pt>
                <c:pt idx="1012">
                  <c:v>-1.2399999999999999E-33</c:v>
                </c:pt>
                <c:pt idx="1013">
                  <c:v>-1.6099999999999999E-33</c:v>
                </c:pt>
                <c:pt idx="1014">
                  <c:v>-1.9800000000000002E-33</c:v>
                </c:pt>
                <c:pt idx="1015">
                  <c:v>-1.9800000000000002E-33</c:v>
                </c:pt>
                <c:pt idx="1016">
                  <c:v>-2.42E-33</c:v>
                </c:pt>
                <c:pt idx="1017">
                  <c:v>-2.8400000000000001E-33</c:v>
                </c:pt>
                <c:pt idx="1018">
                  <c:v>-3.2499999999999997E-33</c:v>
                </c:pt>
                <c:pt idx="1019">
                  <c:v>-3.6400000000000003E-33</c:v>
                </c:pt>
                <c:pt idx="1020">
                  <c:v>-3.6400000000000003E-33</c:v>
                </c:pt>
                <c:pt idx="1021">
                  <c:v>-4.11E-33</c:v>
                </c:pt>
                <c:pt idx="1022">
                  <c:v>-4.5699999999999998E-33</c:v>
                </c:pt>
                <c:pt idx="1023">
                  <c:v>-5.0000000000000003E-33</c:v>
                </c:pt>
                <c:pt idx="1024">
                  <c:v>-5.4100000000000001E-33</c:v>
                </c:pt>
                <c:pt idx="1025">
                  <c:v>-5.4100000000000001E-33</c:v>
                </c:pt>
                <c:pt idx="1026">
                  <c:v>-5.9099999999999998E-33</c:v>
                </c:pt>
                <c:pt idx="1027">
                  <c:v>-6.3799999999999996E-33</c:v>
                </c:pt>
                <c:pt idx="1028">
                  <c:v>-6.8200000000000001E-33</c:v>
                </c:pt>
                <c:pt idx="1029">
                  <c:v>-7.2400000000000006E-33</c:v>
                </c:pt>
                <c:pt idx="1030">
                  <c:v>-7.2400000000000006E-33</c:v>
                </c:pt>
                <c:pt idx="1031">
                  <c:v>-7.7399999999999996E-33</c:v>
                </c:pt>
                <c:pt idx="1032">
                  <c:v>-8.22E-33</c:v>
                </c:pt>
                <c:pt idx="1033">
                  <c:v>-8.6600000000000005E-33</c:v>
                </c:pt>
                <c:pt idx="1034">
                  <c:v>-9.0700000000000004E-33</c:v>
                </c:pt>
                <c:pt idx="1035">
                  <c:v>-9.0700000000000004E-33</c:v>
                </c:pt>
                <c:pt idx="1036">
                  <c:v>-9.5699999999999994E-33</c:v>
                </c:pt>
                <c:pt idx="1037">
                  <c:v>-1.0000000000000001E-32</c:v>
                </c:pt>
                <c:pt idx="1038">
                  <c:v>-1.05E-32</c:v>
                </c:pt>
                <c:pt idx="1039">
                  <c:v>-1.08E-32</c:v>
                </c:pt>
                <c:pt idx="1040">
                  <c:v>-1.08E-32</c:v>
                </c:pt>
                <c:pt idx="1041">
                  <c:v>-1.1299999999999999E-32</c:v>
                </c:pt>
                <c:pt idx="1042">
                  <c:v>-1.17E-32</c:v>
                </c:pt>
                <c:pt idx="1043">
                  <c:v>-1.21E-32</c:v>
                </c:pt>
                <c:pt idx="1044">
                  <c:v>-1.2500000000000001E-32</c:v>
                </c:pt>
                <c:pt idx="1045">
                  <c:v>-1.2500000000000001E-32</c:v>
                </c:pt>
                <c:pt idx="1046">
                  <c:v>-1.29E-32</c:v>
                </c:pt>
                <c:pt idx="1047">
                  <c:v>-1.3299999999999999E-32</c:v>
                </c:pt>
                <c:pt idx="1048">
                  <c:v>-1.36E-32</c:v>
                </c:pt>
                <c:pt idx="1049">
                  <c:v>-1.3900000000000001E-32</c:v>
                </c:pt>
                <c:pt idx="1050">
                  <c:v>-1.3900000000000001E-32</c:v>
                </c:pt>
                <c:pt idx="1051">
                  <c:v>-1.43E-32</c:v>
                </c:pt>
                <c:pt idx="1052">
                  <c:v>-1.4600000000000001E-32</c:v>
                </c:pt>
                <c:pt idx="1053">
                  <c:v>-1.4800000000000001E-32</c:v>
                </c:pt>
                <c:pt idx="1054">
                  <c:v>-1.5E-32</c:v>
                </c:pt>
                <c:pt idx="1055">
                  <c:v>-1.5E-32</c:v>
                </c:pt>
                <c:pt idx="1056">
                  <c:v>-1.5300000000000001E-32</c:v>
                </c:pt>
                <c:pt idx="1057">
                  <c:v>-1.5500000000000001E-32</c:v>
                </c:pt>
                <c:pt idx="1058">
                  <c:v>-1.57E-32</c:v>
                </c:pt>
                <c:pt idx="1059">
                  <c:v>-1.5800000000000001E-32</c:v>
                </c:pt>
                <c:pt idx="1060">
                  <c:v>-1.5800000000000001E-32</c:v>
                </c:pt>
                <c:pt idx="1061">
                  <c:v>-1.59E-32</c:v>
                </c:pt>
                <c:pt idx="1062">
                  <c:v>-1.6000000000000001E-32</c:v>
                </c:pt>
                <c:pt idx="1063">
                  <c:v>-1.6099999999999999E-32</c:v>
                </c:pt>
                <c:pt idx="1064">
                  <c:v>-1.6000000000000001E-32</c:v>
                </c:pt>
                <c:pt idx="1065">
                  <c:v>-1.6000000000000001E-32</c:v>
                </c:pt>
                <c:pt idx="1066">
                  <c:v>-1.6099999999999999E-32</c:v>
                </c:pt>
                <c:pt idx="1067">
                  <c:v>-1.6099999999999999E-32</c:v>
                </c:pt>
                <c:pt idx="1068">
                  <c:v>-1.59E-32</c:v>
                </c:pt>
                <c:pt idx="1069">
                  <c:v>-1.5800000000000001E-32</c:v>
                </c:pt>
                <c:pt idx="1070">
                  <c:v>-1.5800000000000001E-32</c:v>
                </c:pt>
                <c:pt idx="1071">
                  <c:v>-1.57E-32</c:v>
                </c:pt>
                <c:pt idx="1072">
                  <c:v>-1.5500000000000001E-32</c:v>
                </c:pt>
                <c:pt idx="1073">
                  <c:v>-1.52E-32</c:v>
                </c:pt>
                <c:pt idx="1074">
                  <c:v>-1.4800000000000001E-32</c:v>
                </c:pt>
                <c:pt idx="1075">
                  <c:v>-1.4800000000000001E-32</c:v>
                </c:pt>
                <c:pt idx="1076">
                  <c:v>-1.4600000000000001E-32</c:v>
                </c:pt>
                <c:pt idx="1077">
                  <c:v>-1.4199999999999999E-32</c:v>
                </c:pt>
                <c:pt idx="1078">
                  <c:v>-1.38E-32</c:v>
                </c:pt>
                <c:pt idx="1079">
                  <c:v>-1.3200000000000001E-32</c:v>
                </c:pt>
                <c:pt idx="1080">
                  <c:v>-1.3200000000000001E-32</c:v>
                </c:pt>
                <c:pt idx="1081">
                  <c:v>-1.2799999999999999E-32</c:v>
                </c:pt>
                <c:pt idx="1082">
                  <c:v>-1.22E-32</c:v>
                </c:pt>
                <c:pt idx="1083">
                  <c:v>-1.16E-32</c:v>
                </c:pt>
                <c:pt idx="1084">
                  <c:v>-1.08E-32</c:v>
                </c:pt>
                <c:pt idx="1085">
                  <c:v>-1.08E-32</c:v>
                </c:pt>
                <c:pt idx="1086">
                  <c:v>-1.02E-32</c:v>
                </c:pt>
                <c:pt idx="1087">
                  <c:v>-9.4000000000000004E-33</c:v>
                </c:pt>
                <c:pt idx="1088">
                  <c:v>-8.55E-33</c:v>
                </c:pt>
                <c:pt idx="1089">
                  <c:v>-7.6300000000000005E-33</c:v>
                </c:pt>
                <c:pt idx="1090">
                  <c:v>-7.6300000000000005E-33</c:v>
                </c:pt>
                <c:pt idx="1091">
                  <c:v>-6.7400000000000002E-33</c:v>
                </c:pt>
                <c:pt idx="1092">
                  <c:v>-5.7600000000000001E-33</c:v>
                </c:pt>
                <c:pt idx="1093">
                  <c:v>-4.7100000000000002E-33</c:v>
                </c:pt>
                <c:pt idx="1094">
                  <c:v>-3.5799999999999997E-33</c:v>
                </c:pt>
                <c:pt idx="1095">
                  <c:v>-3.5799999999999997E-33</c:v>
                </c:pt>
                <c:pt idx="1096">
                  <c:v>-2.4599999999999999E-33</c:v>
                </c:pt>
                <c:pt idx="1097">
                  <c:v>-1.27E-33</c:v>
                </c:pt>
                <c:pt idx="1098">
                  <c:v>-7.5600000000000006E-36</c:v>
                </c:pt>
                <c:pt idx="1099">
                  <c:v>1.3300000000000001E-33</c:v>
                </c:pt>
                <c:pt idx="1100">
                  <c:v>1.3300000000000001E-33</c:v>
                </c:pt>
                <c:pt idx="1101">
                  <c:v>2.6700000000000001E-33</c:v>
                </c:pt>
                <c:pt idx="1102">
                  <c:v>4.0700000000000001E-33</c:v>
                </c:pt>
                <c:pt idx="1103">
                  <c:v>5.5499999999999999E-33</c:v>
                </c:pt>
                <c:pt idx="1104">
                  <c:v>7.0999999999999995E-33</c:v>
                </c:pt>
                <c:pt idx="1105">
                  <c:v>7.0999999999999995E-33</c:v>
                </c:pt>
                <c:pt idx="1106">
                  <c:v>8.6499999999999998E-33</c:v>
                </c:pt>
                <c:pt idx="1107">
                  <c:v>1.03E-32</c:v>
                </c:pt>
                <c:pt idx="1108">
                  <c:v>1.2000000000000001E-32</c:v>
                </c:pt>
                <c:pt idx="1109">
                  <c:v>1.3699999999999999E-32</c:v>
                </c:pt>
                <c:pt idx="1110">
                  <c:v>1.3699999999999999E-32</c:v>
                </c:pt>
                <c:pt idx="1111">
                  <c:v>1.5500000000000001E-32</c:v>
                </c:pt>
                <c:pt idx="1112">
                  <c:v>1.73E-32</c:v>
                </c:pt>
                <c:pt idx="1113">
                  <c:v>1.92E-32</c:v>
                </c:pt>
                <c:pt idx="1114">
                  <c:v>2.11E-32</c:v>
                </c:pt>
                <c:pt idx="1115">
                  <c:v>2.11E-32</c:v>
                </c:pt>
                <c:pt idx="1116">
                  <c:v>2.3099999999999999E-32</c:v>
                </c:pt>
                <c:pt idx="1117">
                  <c:v>2.5100000000000001E-32</c:v>
                </c:pt>
                <c:pt idx="1118">
                  <c:v>2.7100000000000002E-32</c:v>
                </c:pt>
                <c:pt idx="1119">
                  <c:v>2.93E-32</c:v>
                </c:pt>
                <c:pt idx="1120">
                  <c:v>2.93E-32</c:v>
                </c:pt>
                <c:pt idx="1121">
                  <c:v>3.14E-32</c:v>
                </c:pt>
                <c:pt idx="1122">
                  <c:v>3.3599999999999999E-32</c:v>
                </c:pt>
                <c:pt idx="1123">
                  <c:v>3.5900000000000001E-32</c:v>
                </c:pt>
                <c:pt idx="1124">
                  <c:v>3.8199999999999998E-32</c:v>
                </c:pt>
                <c:pt idx="1125">
                  <c:v>3.8199999999999998E-32</c:v>
                </c:pt>
                <c:pt idx="1126">
                  <c:v>4.05E-32</c:v>
                </c:pt>
                <c:pt idx="1127">
                  <c:v>4.2900000000000001E-32</c:v>
                </c:pt>
                <c:pt idx="1128">
                  <c:v>4.54E-32</c:v>
                </c:pt>
                <c:pt idx="1129">
                  <c:v>4.7899999999999999E-32</c:v>
                </c:pt>
                <c:pt idx="1130">
                  <c:v>4.7899999999999999E-32</c:v>
                </c:pt>
                <c:pt idx="1131">
                  <c:v>5.0399999999999998E-32</c:v>
                </c:pt>
                <c:pt idx="1132">
                  <c:v>5.3000000000000001E-32</c:v>
                </c:pt>
                <c:pt idx="1133">
                  <c:v>5.5700000000000002E-32</c:v>
                </c:pt>
                <c:pt idx="1134">
                  <c:v>5.8400000000000004E-32</c:v>
                </c:pt>
                <c:pt idx="1135">
                  <c:v>5.8400000000000004E-32</c:v>
                </c:pt>
                <c:pt idx="1136">
                  <c:v>6.1100000000000005E-32</c:v>
                </c:pt>
                <c:pt idx="1137">
                  <c:v>6.4000000000000004E-32</c:v>
                </c:pt>
                <c:pt idx="1138">
                  <c:v>6.6900000000000002E-32</c:v>
                </c:pt>
                <c:pt idx="1139">
                  <c:v>6.9899999999999999E-32</c:v>
                </c:pt>
                <c:pt idx="1140">
                  <c:v>6.9899999999999999E-32</c:v>
                </c:pt>
                <c:pt idx="1141">
                  <c:v>7.2899999999999995E-32</c:v>
                </c:pt>
                <c:pt idx="1142">
                  <c:v>7.61E-32</c:v>
                </c:pt>
                <c:pt idx="1143">
                  <c:v>7.9300000000000005E-32</c:v>
                </c:pt>
                <c:pt idx="1144">
                  <c:v>8.2599999999999997E-32</c:v>
                </c:pt>
                <c:pt idx="1145">
                  <c:v>8.2599999999999997E-32</c:v>
                </c:pt>
                <c:pt idx="1146">
                  <c:v>8.6099999999999996E-32</c:v>
                </c:pt>
                <c:pt idx="1147">
                  <c:v>8.9599999999999996E-32</c:v>
                </c:pt>
                <c:pt idx="1148">
                  <c:v>9.3199999999999995E-32</c:v>
                </c:pt>
                <c:pt idx="1149">
                  <c:v>9.7000000000000001E-32</c:v>
                </c:pt>
                <c:pt idx="1150">
                  <c:v>9.7000000000000001E-32</c:v>
                </c:pt>
                <c:pt idx="1151">
                  <c:v>1.0099999999999999E-31</c:v>
                </c:pt>
                <c:pt idx="1152">
                  <c:v>1.05E-31</c:v>
                </c:pt>
                <c:pt idx="1153">
                  <c:v>1.09E-31</c:v>
                </c:pt>
                <c:pt idx="1154">
                  <c:v>1.13E-31</c:v>
                </c:pt>
                <c:pt idx="1155">
                  <c:v>1.13E-31</c:v>
                </c:pt>
                <c:pt idx="1156">
                  <c:v>1.1800000000000001E-31</c:v>
                </c:pt>
                <c:pt idx="1157">
                  <c:v>1.23E-31</c:v>
                </c:pt>
                <c:pt idx="1158">
                  <c:v>1.2800000000000001E-31</c:v>
                </c:pt>
                <c:pt idx="1159">
                  <c:v>1.3299999999999999E-31</c:v>
                </c:pt>
                <c:pt idx="1160">
                  <c:v>1.3299999999999999E-31</c:v>
                </c:pt>
                <c:pt idx="1161">
                  <c:v>1.38E-31</c:v>
                </c:pt>
                <c:pt idx="1162">
                  <c:v>1.4299999999999999E-31</c:v>
                </c:pt>
                <c:pt idx="1163">
                  <c:v>1.4900000000000001E-31</c:v>
                </c:pt>
                <c:pt idx="1164">
                  <c:v>1.5399999999999999E-31</c:v>
                </c:pt>
                <c:pt idx="1165">
                  <c:v>1.5399999999999999E-31</c:v>
                </c:pt>
                <c:pt idx="1166">
                  <c:v>1.6099999999999999E-31</c:v>
                </c:pt>
                <c:pt idx="1167">
                  <c:v>1.6700000000000001E-31</c:v>
                </c:pt>
                <c:pt idx="1168">
                  <c:v>1.73E-31</c:v>
                </c:pt>
                <c:pt idx="1169">
                  <c:v>1.79E-31</c:v>
                </c:pt>
                <c:pt idx="1170">
                  <c:v>1.79E-31</c:v>
                </c:pt>
                <c:pt idx="1171">
                  <c:v>1.86E-31</c:v>
                </c:pt>
                <c:pt idx="1172">
                  <c:v>1.93E-31</c:v>
                </c:pt>
                <c:pt idx="1173">
                  <c:v>2.0000000000000002E-31</c:v>
                </c:pt>
                <c:pt idx="1174">
                  <c:v>2.0600000000000001E-31</c:v>
                </c:pt>
                <c:pt idx="1175">
                  <c:v>2.0600000000000001E-31</c:v>
                </c:pt>
                <c:pt idx="1176">
                  <c:v>2.1299999999999999E-31</c:v>
                </c:pt>
                <c:pt idx="1177">
                  <c:v>2.2000000000000001E-31</c:v>
                </c:pt>
                <c:pt idx="1178">
                  <c:v>2.2699999999999999E-31</c:v>
                </c:pt>
                <c:pt idx="1179">
                  <c:v>2.3299999999999998E-31</c:v>
                </c:pt>
                <c:pt idx="1180">
                  <c:v>2.3299999999999998E-31</c:v>
                </c:pt>
                <c:pt idx="1181">
                  <c:v>2.4E-31</c:v>
                </c:pt>
                <c:pt idx="1182">
                  <c:v>2.4699999999999998E-31</c:v>
                </c:pt>
                <c:pt idx="1183">
                  <c:v>2.5300000000000002E-31</c:v>
                </c:pt>
                <c:pt idx="1184">
                  <c:v>2.5799999999999998E-31</c:v>
                </c:pt>
                <c:pt idx="1185">
                  <c:v>2.5799999999999998E-31</c:v>
                </c:pt>
                <c:pt idx="1186">
                  <c:v>2.6400000000000002E-31</c:v>
                </c:pt>
                <c:pt idx="1187">
                  <c:v>2.6899999999999999E-31</c:v>
                </c:pt>
                <c:pt idx="1188">
                  <c:v>2.7300000000000001E-31</c:v>
                </c:pt>
                <c:pt idx="1189">
                  <c:v>2.7699999999999999E-31</c:v>
                </c:pt>
                <c:pt idx="1190">
                  <c:v>2.7699999999999999E-31</c:v>
                </c:pt>
                <c:pt idx="1191">
                  <c:v>2.7999999999999999E-31</c:v>
                </c:pt>
                <c:pt idx="1192">
                  <c:v>2.8299999999999999E-31</c:v>
                </c:pt>
                <c:pt idx="1193">
                  <c:v>2.8400000000000001E-31</c:v>
                </c:pt>
                <c:pt idx="1194">
                  <c:v>2.85E-31</c:v>
                </c:pt>
                <c:pt idx="1195">
                  <c:v>2.85E-31</c:v>
                </c:pt>
                <c:pt idx="1196">
                  <c:v>2.85E-31</c:v>
                </c:pt>
                <c:pt idx="1197">
                  <c:v>2.8400000000000001E-31</c:v>
                </c:pt>
                <c:pt idx="1198">
                  <c:v>2.82E-31</c:v>
                </c:pt>
                <c:pt idx="1199">
                  <c:v>2.7999999999999999E-31</c:v>
                </c:pt>
                <c:pt idx="1200">
                  <c:v>2.7999999999999999E-31</c:v>
                </c:pt>
                <c:pt idx="1201">
                  <c:v>2.7600000000000001E-31</c:v>
                </c:pt>
                <c:pt idx="1202">
                  <c:v>2.7199999999999998E-31</c:v>
                </c:pt>
                <c:pt idx="1203">
                  <c:v>2.6599999999999999E-31</c:v>
                </c:pt>
                <c:pt idx="1204">
                  <c:v>2.6E-31</c:v>
                </c:pt>
                <c:pt idx="1205">
                  <c:v>2.6E-31</c:v>
                </c:pt>
                <c:pt idx="1206">
                  <c:v>2.54E-31</c:v>
                </c:pt>
                <c:pt idx="1207">
                  <c:v>2.4699999999999998E-31</c:v>
                </c:pt>
                <c:pt idx="1208">
                  <c:v>2.4E-31</c:v>
                </c:pt>
                <c:pt idx="1209">
                  <c:v>2.32E-31</c:v>
                </c:pt>
                <c:pt idx="1210">
                  <c:v>2.32E-31</c:v>
                </c:pt>
                <c:pt idx="1211">
                  <c:v>2.26E-31</c:v>
                </c:pt>
                <c:pt idx="1212">
                  <c:v>2.2000000000000001E-31</c:v>
                </c:pt>
                <c:pt idx="1213">
                  <c:v>2.15E-31</c:v>
                </c:pt>
                <c:pt idx="1214">
                  <c:v>2.1100000000000002E-31</c:v>
                </c:pt>
                <c:pt idx="1215">
                  <c:v>2.1100000000000002E-31</c:v>
                </c:pt>
                <c:pt idx="1216">
                  <c:v>2.0900000000000001E-31</c:v>
                </c:pt>
                <c:pt idx="1217">
                  <c:v>2.0999999999999999E-31</c:v>
                </c:pt>
                <c:pt idx="1218">
                  <c:v>2.1400000000000002E-31</c:v>
                </c:pt>
                <c:pt idx="1219">
                  <c:v>2.2000000000000001E-31</c:v>
                </c:pt>
                <c:pt idx="1220">
                  <c:v>2.2000000000000001E-31</c:v>
                </c:pt>
                <c:pt idx="1221">
                  <c:v>2.3100000000000001E-31</c:v>
                </c:pt>
                <c:pt idx="1222">
                  <c:v>2.4699999999999998E-31</c:v>
                </c:pt>
                <c:pt idx="1223">
                  <c:v>2.6700000000000002E-31</c:v>
                </c:pt>
                <c:pt idx="1224">
                  <c:v>2.9200000000000002E-31</c:v>
                </c:pt>
                <c:pt idx="1225">
                  <c:v>2.9200000000000002E-31</c:v>
                </c:pt>
                <c:pt idx="1226">
                  <c:v>3.2499999999999998E-31</c:v>
                </c:pt>
                <c:pt idx="1227">
                  <c:v>3.6399999999999998E-31</c:v>
                </c:pt>
                <c:pt idx="1228">
                  <c:v>4.08E-31</c:v>
                </c:pt>
                <c:pt idx="1229">
                  <c:v>4.5900000000000003E-31</c:v>
                </c:pt>
                <c:pt idx="1230">
                  <c:v>4.5900000000000003E-31</c:v>
                </c:pt>
                <c:pt idx="1231">
                  <c:v>5.2100000000000002E-31</c:v>
                </c:pt>
                <c:pt idx="1232">
                  <c:v>5.8700000000000003E-31</c:v>
                </c:pt>
                <c:pt idx="1233">
                  <c:v>6.5899999999999996E-31</c:v>
                </c:pt>
                <c:pt idx="1234">
                  <c:v>7.3699999999999996E-31</c:v>
                </c:pt>
                <c:pt idx="1235">
                  <c:v>7.3699999999999996E-31</c:v>
                </c:pt>
                <c:pt idx="1236">
                  <c:v>8.2300000000000001E-31</c:v>
                </c:pt>
                <c:pt idx="1237">
                  <c:v>9.1100000000000003E-31</c:v>
                </c:pt>
                <c:pt idx="1238">
                  <c:v>1.0000000000000001E-30</c:v>
                </c:pt>
                <c:pt idx="1239">
                  <c:v>1.09E-30</c:v>
                </c:pt>
                <c:pt idx="1240">
                  <c:v>1.09E-30</c:v>
                </c:pt>
                <c:pt idx="1241">
                  <c:v>1.1800000000000001E-30</c:v>
                </c:pt>
                <c:pt idx="1242">
                  <c:v>1.26E-30</c:v>
                </c:pt>
                <c:pt idx="1243">
                  <c:v>1.34E-30</c:v>
                </c:pt>
                <c:pt idx="1244">
                  <c:v>1.3999999999999999E-30</c:v>
                </c:pt>
                <c:pt idx="1245">
                  <c:v>1.3999999999999999E-30</c:v>
                </c:pt>
                <c:pt idx="1246">
                  <c:v>1.4499999999999999E-30</c:v>
                </c:pt>
                <c:pt idx="1247">
                  <c:v>1.47E-30</c:v>
                </c:pt>
                <c:pt idx="1248">
                  <c:v>1.47E-30</c:v>
                </c:pt>
                <c:pt idx="1249">
                  <c:v>1.44E-30</c:v>
                </c:pt>
                <c:pt idx="1250">
                  <c:v>1.44E-30</c:v>
                </c:pt>
                <c:pt idx="1251">
                  <c:v>1.36E-30</c:v>
                </c:pt>
                <c:pt idx="1252">
                  <c:v>1.24E-30</c:v>
                </c:pt>
                <c:pt idx="1253">
                  <c:v>1.0699999999999999E-30</c:v>
                </c:pt>
                <c:pt idx="1254">
                  <c:v>8.6E-31</c:v>
                </c:pt>
                <c:pt idx="1255">
                  <c:v>8.6E-31</c:v>
                </c:pt>
                <c:pt idx="1256">
                  <c:v>5.5500000000000001E-31</c:v>
                </c:pt>
                <c:pt idx="1257">
                  <c:v>1.8100000000000001E-31</c:v>
                </c:pt>
                <c:pt idx="1258">
                  <c:v>-2.6099999999999998E-31</c:v>
                </c:pt>
                <c:pt idx="1259">
                  <c:v>-7.7199999999999998E-31</c:v>
                </c:pt>
                <c:pt idx="1260">
                  <c:v>-7.7199999999999998E-31</c:v>
                </c:pt>
                <c:pt idx="1261">
                  <c:v>-1.42E-30</c:v>
                </c:pt>
                <c:pt idx="1262">
                  <c:v>-2.1499999999999998E-30</c:v>
                </c:pt>
                <c:pt idx="1263">
                  <c:v>-2.9599999999999998E-30</c:v>
                </c:pt>
                <c:pt idx="1264">
                  <c:v>-3.8500000000000003E-30</c:v>
                </c:pt>
                <c:pt idx="1265">
                  <c:v>-3.8500000000000003E-30</c:v>
                </c:pt>
                <c:pt idx="1266">
                  <c:v>-4.9200000000000003E-30</c:v>
                </c:pt>
                <c:pt idx="1267">
                  <c:v>-6.0699999999999997E-30</c:v>
                </c:pt>
                <c:pt idx="1268">
                  <c:v>-7.28E-30</c:v>
                </c:pt>
                <c:pt idx="1269">
                  <c:v>-8.5699999999999999E-30</c:v>
                </c:pt>
                <c:pt idx="1270">
                  <c:v>-8.5699999999999999E-30</c:v>
                </c:pt>
                <c:pt idx="1271">
                  <c:v>-9.9999999999999994E-30</c:v>
                </c:pt>
                <c:pt idx="1272">
                  <c:v>-1.15E-29</c:v>
                </c:pt>
                <c:pt idx="1273">
                  <c:v>-1.3000000000000001E-29</c:v>
                </c:pt>
                <c:pt idx="1274">
                  <c:v>-1.4500000000000001E-29</c:v>
                </c:pt>
                <c:pt idx="1275">
                  <c:v>-1.4500000000000001E-29</c:v>
                </c:pt>
                <c:pt idx="1276">
                  <c:v>-1.6200000000000001E-29</c:v>
                </c:pt>
                <c:pt idx="1277">
                  <c:v>-1.7799999999999999E-29</c:v>
                </c:pt>
                <c:pt idx="1278">
                  <c:v>-1.9199999999999999E-29</c:v>
                </c:pt>
                <c:pt idx="1279">
                  <c:v>-2.0599999999999999E-29</c:v>
                </c:pt>
                <c:pt idx="1280">
                  <c:v>-2.0599999999999999E-29</c:v>
                </c:pt>
                <c:pt idx="1281">
                  <c:v>-2.1999999999999999E-29</c:v>
                </c:pt>
                <c:pt idx="1282">
                  <c:v>-2.3199999999999999E-29</c:v>
                </c:pt>
                <c:pt idx="1283">
                  <c:v>-2.4099999999999999E-29</c:v>
                </c:pt>
                <c:pt idx="1284">
                  <c:v>-2.4699999999999999E-29</c:v>
                </c:pt>
                <c:pt idx="1285">
                  <c:v>-2.4699999999999999E-29</c:v>
                </c:pt>
                <c:pt idx="1286">
                  <c:v>-2.5099999999999999E-29</c:v>
                </c:pt>
                <c:pt idx="1287">
                  <c:v>-2.5099999999999999E-29</c:v>
                </c:pt>
                <c:pt idx="1288">
                  <c:v>-2.4599999999999999E-29</c:v>
                </c:pt>
                <c:pt idx="1289">
                  <c:v>-2.3599999999999999E-29</c:v>
                </c:pt>
                <c:pt idx="1290">
                  <c:v>-2.3599999999999999E-29</c:v>
                </c:pt>
                <c:pt idx="1291">
                  <c:v>-2.2099999999999999E-29</c:v>
                </c:pt>
                <c:pt idx="1292">
                  <c:v>-1.9799999999999999E-29</c:v>
                </c:pt>
                <c:pt idx="1293">
                  <c:v>-1.6899999999999999E-29</c:v>
                </c:pt>
                <c:pt idx="1294">
                  <c:v>-1.3400000000000001E-29</c:v>
                </c:pt>
                <c:pt idx="1295">
                  <c:v>-1.3400000000000001E-29</c:v>
                </c:pt>
                <c:pt idx="1296">
                  <c:v>-8.7400000000000004E-30</c:v>
                </c:pt>
                <c:pt idx="1297">
                  <c:v>-3.24E-30</c:v>
                </c:pt>
                <c:pt idx="1298">
                  <c:v>3.1099999999999998E-30</c:v>
                </c:pt>
                <c:pt idx="1299">
                  <c:v>1.0299999999999999E-29</c:v>
                </c:pt>
                <c:pt idx="1300">
                  <c:v>1.0299999999999999E-29</c:v>
                </c:pt>
                <c:pt idx="1301">
                  <c:v>1.9099999999999999E-29</c:v>
                </c:pt>
                <c:pt idx="1302">
                  <c:v>2.87E-29</c:v>
                </c:pt>
                <c:pt idx="1303">
                  <c:v>3.93E-29</c:v>
                </c:pt>
                <c:pt idx="1304">
                  <c:v>5.0800000000000004E-29</c:v>
                </c:pt>
                <c:pt idx="1305">
                  <c:v>5.0800000000000004E-29</c:v>
                </c:pt>
                <c:pt idx="1306">
                  <c:v>6.4299999999999997E-29</c:v>
                </c:pt>
                <c:pt idx="1307">
                  <c:v>7.8500000000000004E-29</c:v>
                </c:pt>
                <c:pt idx="1308">
                  <c:v>9.3599999999999997E-29</c:v>
                </c:pt>
                <c:pt idx="1309">
                  <c:v>1.09E-28</c:v>
                </c:pt>
                <c:pt idx="1310">
                  <c:v>1.09E-28</c:v>
                </c:pt>
                <c:pt idx="1311">
                  <c:v>1.2699999999999999E-28</c:v>
                </c:pt>
                <c:pt idx="1312">
                  <c:v>1.4500000000000001E-28</c:v>
                </c:pt>
                <c:pt idx="1313">
                  <c:v>1.6399999999999999E-28</c:v>
                </c:pt>
                <c:pt idx="1314">
                  <c:v>1.83E-28</c:v>
                </c:pt>
                <c:pt idx="1315">
                  <c:v>1.83E-28</c:v>
                </c:pt>
                <c:pt idx="1316">
                  <c:v>2.0299999999999998E-28</c:v>
                </c:pt>
                <c:pt idx="1317">
                  <c:v>2.23E-28</c:v>
                </c:pt>
                <c:pt idx="1318">
                  <c:v>2.4299999999999998E-28</c:v>
                </c:pt>
                <c:pt idx="1319">
                  <c:v>2.6199999999999999E-28</c:v>
                </c:pt>
                <c:pt idx="1320">
                  <c:v>2.6199999999999999E-28</c:v>
                </c:pt>
                <c:pt idx="1321">
                  <c:v>2.8200000000000001E-28</c:v>
                </c:pt>
                <c:pt idx="1322">
                  <c:v>3E-28</c:v>
                </c:pt>
                <c:pt idx="1323">
                  <c:v>3.1700000000000002E-28</c:v>
                </c:pt>
                <c:pt idx="1324">
                  <c:v>3.3300000000000002E-28</c:v>
                </c:pt>
                <c:pt idx="1325">
                  <c:v>3.3300000000000002E-28</c:v>
                </c:pt>
                <c:pt idx="1326">
                  <c:v>3.4699999999999999E-28</c:v>
                </c:pt>
                <c:pt idx="1327">
                  <c:v>3.58E-28</c:v>
                </c:pt>
                <c:pt idx="1328">
                  <c:v>3.66E-28</c:v>
                </c:pt>
                <c:pt idx="1329">
                  <c:v>3.7200000000000001E-28</c:v>
                </c:pt>
                <c:pt idx="1330">
                  <c:v>3.7200000000000001E-28</c:v>
                </c:pt>
                <c:pt idx="1331">
                  <c:v>3.7299999999999998E-28</c:v>
                </c:pt>
                <c:pt idx="1332">
                  <c:v>3.7099999999999999E-28</c:v>
                </c:pt>
                <c:pt idx="1333">
                  <c:v>3.6400000000000001E-28</c:v>
                </c:pt>
                <c:pt idx="1334">
                  <c:v>3.5199999999999998E-28</c:v>
                </c:pt>
                <c:pt idx="1335">
                  <c:v>3.5199999999999998E-28</c:v>
                </c:pt>
                <c:pt idx="1336">
                  <c:v>3.3399999999999999E-28</c:v>
                </c:pt>
                <c:pt idx="1337">
                  <c:v>3.0999999999999999E-28</c:v>
                </c:pt>
                <c:pt idx="1338">
                  <c:v>2.7999999999999998E-28</c:v>
                </c:pt>
                <c:pt idx="1339">
                  <c:v>2.4500000000000001E-28</c:v>
                </c:pt>
                <c:pt idx="1340">
                  <c:v>2.4099999999999999E-29</c:v>
                </c:pt>
                <c:pt idx="1341">
                  <c:v>-5.4800000000000005E-29</c:v>
                </c:pt>
                <c:pt idx="1342">
                  <c:v>-1.3999999999999999E-28</c:v>
                </c:pt>
                <c:pt idx="1343">
                  <c:v>-2.31E-28</c:v>
                </c:pt>
                <c:pt idx="1344">
                  <c:v>-3.2799999999999998E-28</c:v>
                </c:pt>
                <c:pt idx="1345">
                  <c:v>2.4500000000000001E-28</c:v>
                </c:pt>
                <c:pt idx="1346">
                  <c:v>1.99E-28</c:v>
                </c:pt>
                <c:pt idx="1347">
                  <c:v>1.47E-28</c:v>
                </c:pt>
                <c:pt idx="1348">
                  <c:v>8.8699999999999999E-29</c:v>
                </c:pt>
                <c:pt idx="1349">
                  <c:v>2.4099999999999999E-29</c:v>
                </c:pt>
                <c:pt idx="1350">
                  <c:v>-2.69E-27</c:v>
                </c:pt>
                <c:pt idx="1351">
                  <c:v>-2.8499999999999998E-27</c:v>
                </c:pt>
                <c:pt idx="1352">
                  <c:v>-2.9899999999999999E-27</c:v>
                </c:pt>
                <c:pt idx="1353">
                  <c:v>-3.12E-27</c:v>
                </c:pt>
                <c:pt idx="1354">
                  <c:v>-3.2399999999999999E-27</c:v>
                </c:pt>
                <c:pt idx="1355">
                  <c:v>-3.2399999999999999E-27</c:v>
                </c:pt>
                <c:pt idx="1356">
                  <c:v>-3.3499999999999998E-27</c:v>
                </c:pt>
                <c:pt idx="1357">
                  <c:v>-3.44E-27</c:v>
                </c:pt>
                <c:pt idx="1358">
                  <c:v>-3.5199999999999999E-27</c:v>
                </c:pt>
                <c:pt idx="1359">
                  <c:v>-3.5800000000000001E-27</c:v>
                </c:pt>
                <c:pt idx="1360">
                  <c:v>-3.5800000000000001E-27</c:v>
                </c:pt>
                <c:pt idx="1361">
                  <c:v>-3.6199999999999997E-27</c:v>
                </c:pt>
                <c:pt idx="1362">
                  <c:v>-3.6299999999999999E-27</c:v>
                </c:pt>
                <c:pt idx="1363">
                  <c:v>-3.6299999999999999E-27</c:v>
                </c:pt>
                <c:pt idx="1364">
                  <c:v>-3.6100000000000001E-27</c:v>
                </c:pt>
                <c:pt idx="1365">
                  <c:v>-3.6100000000000001E-27</c:v>
                </c:pt>
                <c:pt idx="1366">
                  <c:v>-3.55E-27</c:v>
                </c:pt>
                <c:pt idx="1367">
                  <c:v>-3.4599999999999998E-27</c:v>
                </c:pt>
                <c:pt idx="1368">
                  <c:v>-3.3499999999999998E-27</c:v>
                </c:pt>
                <c:pt idx="1369">
                  <c:v>-3.2200000000000001E-27</c:v>
                </c:pt>
                <c:pt idx="1370">
                  <c:v>-3.2200000000000001E-27</c:v>
                </c:pt>
                <c:pt idx="1371">
                  <c:v>-3.0300000000000002E-27</c:v>
                </c:pt>
                <c:pt idx="1372">
                  <c:v>-2.8200000000000001E-27</c:v>
                </c:pt>
                <c:pt idx="1373">
                  <c:v>-2.58E-27</c:v>
                </c:pt>
                <c:pt idx="1374">
                  <c:v>-2.3200000000000001E-27</c:v>
                </c:pt>
                <c:pt idx="1375">
                  <c:v>-3.2799999999999998E-28</c:v>
                </c:pt>
                <c:pt idx="1376">
                  <c:v>-4.4099999999999996E-28</c:v>
                </c:pt>
                <c:pt idx="1377">
                  <c:v>-5.5899999999999998E-28</c:v>
                </c:pt>
                <c:pt idx="1378">
                  <c:v>-6.8199999999999996E-28</c:v>
                </c:pt>
                <c:pt idx="1379">
                  <c:v>-8.0900000000000008E-28</c:v>
                </c:pt>
                <c:pt idx="1380">
                  <c:v>-8.0900000000000008E-28</c:v>
                </c:pt>
                <c:pt idx="1381">
                  <c:v>-9.5400000000000007E-28</c:v>
                </c:pt>
                <c:pt idx="1382">
                  <c:v>-1.0999999999999999E-27</c:v>
                </c:pt>
                <c:pt idx="1383">
                  <c:v>-1.25E-27</c:v>
                </c:pt>
                <c:pt idx="1384">
                  <c:v>-1.4E-27</c:v>
                </c:pt>
                <c:pt idx="1385">
                  <c:v>-2.0499999999999999E-27</c:v>
                </c:pt>
                <c:pt idx="1386">
                  <c:v>-2.22E-27</c:v>
                </c:pt>
                <c:pt idx="1387">
                  <c:v>-2.3900000000000001E-27</c:v>
                </c:pt>
                <c:pt idx="1388">
                  <c:v>-2.5400000000000001E-27</c:v>
                </c:pt>
                <c:pt idx="1389">
                  <c:v>-2.69E-27</c:v>
                </c:pt>
                <c:pt idx="1390">
                  <c:v>-1.4E-27</c:v>
                </c:pt>
                <c:pt idx="1391">
                  <c:v>-1.5700000000000001E-27</c:v>
                </c:pt>
                <c:pt idx="1392">
                  <c:v>-1.7299999999999999E-27</c:v>
                </c:pt>
                <c:pt idx="1393">
                  <c:v>-1.8900000000000001E-27</c:v>
                </c:pt>
                <c:pt idx="1394">
                  <c:v>-2.0499999999999999E-27</c:v>
                </c:pt>
                <c:pt idx="1395">
                  <c:v>-2.3200000000000001E-27</c:v>
                </c:pt>
                <c:pt idx="1396">
                  <c:v>-2.01E-27</c:v>
                </c:pt>
                <c:pt idx="1397">
                  <c:v>-1.72E-27</c:v>
                </c:pt>
                <c:pt idx="1398">
                  <c:v>-1.4599999999999999E-27</c:v>
                </c:pt>
                <c:pt idx="1399">
                  <c:v>-1.22E-27</c:v>
                </c:pt>
              </c:numCache>
            </c:numRef>
          </c:yVal>
          <c:smooth val="1"/>
        </c:ser>
        <c:ser>
          <c:idx val="1"/>
          <c:order val="1"/>
          <c:tx>
            <c:strRef>
              <c:f>'Needle sur charge 5us'!$C$1</c:f>
              <c:strCache>
                <c:ptCount val="1"/>
                <c:pt idx="0">
                  <c:v>2µs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5us'!$C$2:$C$1401</c:f>
              <c:numCache>
                <c:formatCode>0.00E+00</c:formatCode>
                <c:ptCount val="1400"/>
                <c:pt idx="0">
                  <c:v>-1.92E-7</c:v>
                </c:pt>
                <c:pt idx="1">
                  <c:v>-1.92E-7</c:v>
                </c:pt>
                <c:pt idx="2">
                  <c:v>-1.92E-7</c:v>
                </c:pt>
                <c:pt idx="3">
                  <c:v>-1.92E-7</c:v>
                </c:pt>
                <c:pt idx="4">
                  <c:v>-1.92E-7</c:v>
                </c:pt>
                <c:pt idx="5">
                  <c:v>-1.92E-7</c:v>
                </c:pt>
                <c:pt idx="6">
                  <c:v>-1.92E-7</c:v>
                </c:pt>
                <c:pt idx="7">
                  <c:v>-1.92E-7</c:v>
                </c:pt>
                <c:pt idx="8">
                  <c:v>-1.92E-7</c:v>
                </c:pt>
                <c:pt idx="9">
                  <c:v>-1.92E-7</c:v>
                </c:pt>
                <c:pt idx="10">
                  <c:v>-1.92E-7</c:v>
                </c:pt>
                <c:pt idx="11">
                  <c:v>-1.92E-7</c:v>
                </c:pt>
                <c:pt idx="12">
                  <c:v>-1.92E-7</c:v>
                </c:pt>
                <c:pt idx="13">
                  <c:v>-1.92E-7</c:v>
                </c:pt>
                <c:pt idx="14">
                  <c:v>-1.92E-7</c:v>
                </c:pt>
                <c:pt idx="15">
                  <c:v>-1.92E-7</c:v>
                </c:pt>
                <c:pt idx="16">
                  <c:v>-1.92E-7</c:v>
                </c:pt>
                <c:pt idx="17">
                  <c:v>-1.92E-7</c:v>
                </c:pt>
                <c:pt idx="18">
                  <c:v>-1.92E-7</c:v>
                </c:pt>
                <c:pt idx="19">
                  <c:v>-1.92E-7</c:v>
                </c:pt>
                <c:pt idx="20">
                  <c:v>-1.92E-7</c:v>
                </c:pt>
                <c:pt idx="21">
                  <c:v>-1.92E-7</c:v>
                </c:pt>
                <c:pt idx="22">
                  <c:v>-1.92E-7</c:v>
                </c:pt>
                <c:pt idx="23">
                  <c:v>-1.92E-7</c:v>
                </c:pt>
                <c:pt idx="24">
                  <c:v>-1.92E-7</c:v>
                </c:pt>
                <c:pt idx="25">
                  <c:v>-1.92E-7</c:v>
                </c:pt>
                <c:pt idx="26">
                  <c:v>-1.92E-7</c:v>
                </c:pt>
                <c:pt idx="27">
                  <c:v>-1.92E-7</c:v>
                </c:pt>
                <c:pt idx="28">
                  <c:v>-1.92E-7</c:v>
                </c:pt>
                <c:pt idx="29">
                  <c:v>-1.92E-7</c:v>
                </c:pt>
                <c:pt idx="30">
                  <c:v>-1.92E-7</c:v>
                </c:pt>
                <c:pt idx="31">
                  <c:v>-1.92E-7</c:v>
                </c:pt>
                <c:pt idx="32">
                  <c:v>-1.9299999999999999E-7</c:v>
                </c:pt>
                <c:pt idx="33">
                  <c:v>-1.9299999999999999E-7</c:v>
                </c:pt>
                <c:pt idx="34">
                  <c:v>-1.9299999999999999E-7</c:v>
                </c:pt>
                <c:pt idx="35">
                  <c:v>-1.9299999999999999E-7</c:v>
                </c:pt>
                <c:pt idx="36">
                  <c:v>-1.9299999999999999E-7</c:v>
                </c:pt>
                <c:pt idx="37">
                  <c:v>-1.9299999999999999E-7</c:v>
                </c:pt>
                <c:pt idx="38">
                  <c:v>-1.9299999999999999E-7</c:v>
                </c:pt>
                <c:pt idx="39">
                  <c:v>-1.9299999999999999E-7</c:v>
                </c:pt>
                <c:pt idx="40">
                  <c:v>-1.9299999999999999E-7</c:v>
                </c:pt>
                <c:pt idx="41">
                  <c:v>-1.9299999999999999E-7</c:v>
                </c:pt>
                <c:pt idx="42">
                  <c:v>-1.9399999999999999E-7</c:v>
                </c:pt>
                <c:pt idx="43">
                  <c:v>-1.9399999999999999E-7</c:v>
                </c:pt>
                <c:pt idx="44">
                  <c:v>-1.9399999999999999E-7</c:v>
                </c:pt>
                <c:pt idx="45">
                  <c:v>-1.9399999999999999E-7</c:v>
                </c:pt>
                <c:pt idx="46">
                  <c:v>-1.9399999999999999E-7</c:v>
                </c:pt>
                <c:pt idx="47">
                  <c:v>-1.9399999999999999E-7</c:v>
                </c:pt>
                <c:pt idx="48">
                  <c:v>-1.9399999999999999E-7</c:v>
                </c:pt>
                <c:pt idx="49">
                  <c:v>-1.9500000000000001E-7</c:v>
                </c:pt>
                <c:pt idx="50">
                  <c:v>-1.9500000000000001E-7</c:v>
                </c:pt>
                <c:pt idx="51">
                  <c:v>-1.9500000000000001E-7</c:v>
                </c:pt>
                <c:pt idx="52">
                  <c:v>-1.9500000000000001E-7</c:v>
                </c:pt>
                <c:pt idx="53">
                  <c:v>-1.9500000000000001E-7</c:v>
                </c:pt>
                <c:pt idx="54">
                  <c:v>-1.9500000000000001E-7</c:v>
                </c:pt>
                <c:pt idx="55">
                  <c:v>-1.9500000000000001E-7</c:v>
                </c:pt>
                <c:pt idx="56">
                  <c:v>-1.9600000000000001E-7</c:v>
                </c:pt>
                <c:pt idx="57">
                  <c:v>-1.9600000000000001E-7</c:v>
                </c:pt>
                <c:pt idx="58">
                  <c:v>-1.9600000000000001E-7</c:v>
                </c:pt>
                <c:pt idx="59">
                  <c:v>-1.9600000000000001E-7</c:v>
                </c:pt>
                <c:pt idx="60">
                  <c:v>-1.9600000000000001E-7</c:v>
                </c:pt>
                <c:pt idx="61">
                  <c:v>-1.97E-7</c:v>
                </c:pt>
                <c:pt idx="62">
                  <c:v>-1.97E-7</c:v>
                </c:pt>
                <c:pt idx="63">
                  <c:v>-1.97E-7</c:v>
                </c:pt>
                <c:pt idx="64">
                  <c:v>-1.97E-7</c:v>
                </c:pt>
                <c:pt idx="65">
                  <c:v>-1.97E-7</c:v>
                </c:pt>
                <c:pt idx="66">
                  <c:v>-1.98E-7</c:v>
                </c:pt>
                <c:pt idx="67">
                  <c:v>-1.98E-7</c:v>
                </c:pt>
                <c:pt idx="68">
                  <c:v>-1.98E-7</c:v>
                </c:pt>
                <c:pt idx="69">
                  <c:v>-1.98E-7</c:v>
                </c:pt>
                <c:pt idx="70">
                  <c:v>-1.98E-7</c:v>
                </c:pt>
                <c:pt idx="71">
                  <c:v>-1.99E-7</c:v>
                </c:pt>
                <c:pt idx="72">
                  <c:v>-1.99E-7</c:v>
                </c:pt>
                <c:pt idx="73">
                  <c:v>-1.99E-7</c:v>
                </c:pt>
                <c:pt idx="74">
                  <c:v>-1.9999999999999999E-7</c:v>
                </c:pt>
                <c:pt idx="75">
                  <c:v>-1.9999999999999999E-7</c:v>
                </c:pt>
                <c:pt idx="76">
                  <c:v>-1.9999999999999999E-7</c:v>
                </c:pt>
                <c:pt idx="77">
                  <c:v>-1.9999999999999999E-7</c:v>
                </c:pt>
                <c:pt idx="78">
                  <c:v>-1.9999999999999999E-7</c:v>
                </c:pt>
                <c:pt idx="79">
                  <c:v>-2.0100000000000001E-7</c:v>
                </c:pt>
                <c:pt idx="80">
                  <c:v>-2.0100000000000001E-7</c:v>
                </c:pt>
                <c:pt idx="81">
                  <c:v>-2.0100000000000001E-7</c:v>
                </c:pt>
                <c:pt idx="82">
                  <c:v>-2.0100000000000001E-7</c:v>
                </c:pt>
                <c:pt idx="83">
                  <c:v>-2.0200000000000001E-7</c:v>
                </c:pt>
                <c:pt idx="84">
                  <c:v>-2.0200000000000001E-7</c:v>
                </c:pt>
                <c:pt idx="85">
                  <c:v>-2.0200000000000001E-7</c:v>
                </c:pt>
                <c:pt idx="86">
                  <c:v>-2.0200000000000001E-7</c:v>
                </c:pt>
                <c:pt idx="87">
                  <c:v>-2.03E-7</c:v>
                </c:pt>
                <c:pt idx="88">
                  <c:v>-2.03E-7</c:v>
                </c:pt>
                <c:pt idx="89">
                  <c:v>-2.03E-7</c:v>
                </c:pt>
                <c:pt idx="90">
                  <c:v>-2.03E-7</c:v>
                </c:pt>
                <c:pt idx="91">
                  <c:v>-2.04E-7</c:v>
                </c:pt>
                <c:pt idx="92">
                  <c:v>-2.04E-7</c:v>
                </c:pt>
                <c:pt idx="93">
                  <c:v>-2.04E-7</c:v>
                </c:pt>
                <c:pt idx="94">
                  <c:v>-2.05E-7</c:v>
                </c:pt>
                <c:pt idx="95">
                  <c:v>-2.05E-7</c:v>
                </c:pt>
                <c:pt idx="96">
                  <c:v>-2.05E-7</c:v>
                </c:pt>
                <c:pt idx="97">
                  <c:v>-2.05E-7</c:v>
                </c:pt>
                <c:pt idx="98">
                  <c:v>-2.0599999999999999E-7</c:v>
                </c:pt>
                <c:pt idx="99">
                  <c:v>-2.0599999999999999E-7</c:v>
                </c:pt>
                <c:pt idx="100">
                  <c:v>-2.0599999999999999E-7</c:v>
                </c:pt>
                <c:pt idx="101">
                  <c:v>-2.0699999999999999E-7</c:v>
                </c:pt>
                <c:pt idx="102">
                  <c:v>-2.0699999999999999E-7</c:v>
                </c:pt>
                <c:pt idx="103">
                  <c:v>-2.0699999999999999E-7</c:v>
                </c:pt>
                <c:pt idx="104">
                  <c:v>-2.0800000000000001E-7</c:v>
                </c:pt>
                <c:pt idx="105">
                  <c:v>-2.0900000000000001E-7</c:v>
                </c:pt>
                <c:pt idx="106">
                  <c:v>-2.0900000000000001E-7</c:v>
                </c:pt>
                <c:pt idx="107">
                  <c:v>-2.1E-7</c:v>
                </c:pt>
                <c:pt idx="108">
                  <c:v>-2.1E-7</c:v>
                </c:pt>
                <c:pt idx="109">
                  <c:v>-2.11E-7</c:v>
                </c:pt>
                <c:pt idx="110">
                  <c:v>-2.0800000000000001E-7</c:v>
                </c:pt>
                <c:pt idx="111">
                  <c:v>-2.0800000000000001E-7</c:v>
                </c:pt>
                <c:pt idx="112">
                  <c:v>-2.0800000000000001E-7</c:v>
                </c:pt>
                <c:pt idx="113">
                  <c:v>-2.0900000000000001E-7</c:v>
                </c:pt>
                <c:pt idx="114">
                  <c:v>-2.0900000000000001E-7</c:v>
                </c:pt>
                <c:pt idx="115">
                  <c:v>-2.11E-7</c:v>
                </c:pt>
                <c:pt idx="116">
                  <c:v>-2.11E-7</c:v>
                </c:pt>
                <c:pt idx="117">
                  <c:v>-2.11E-7</c:v>
                </c:pt>
                <c:pt idx="118">
                  <c:v>-2.1199999999999999E-7</c:v>
                </c:pt>
                <c:pt idx="119">
                  <c:v>-2.1199999999999999E-7</c:v>
                </c:pt>
                <c:pt idx="120">
                  <c:v>-2.1199999999999999E-7</c:v>
                </c:pt>
                <c:pt idx="121">
                  <c:v>-2.1199999999999999E-7</c:v>
                </c:pt>
                <c:pt idx="122">
                  <c:v>-2.1299999999999999E-7</c:v>
                </c:pt>
                <c:pt idx="123">
                  <c:v>-2.1299999999999999E-7</c:v>
                </c:pt>
                <c:pt idx="124">
                  <c:v>-2.1400000000000001E-7</c:v>
                </c:pt>
                <c:pt idx="125">
                  <c:v>-2.1400000000000001E-7</c:v>
                </c:pt>
                <c:pt idx="126">
                  <c:v>-2.1400000000000001E-7</c:v>
                </c:pt>
                <c:pt idx="127">
                  <c:v>-2.1400000000000001E-7</c:v>
                </c:pt>
                <c:pt idx="128">
                  <c:v>-2.1500000000000001E-7</c:v>
                </c:pt>
                <c:pt idx="129">
                  <c:v>-2.1500000000000001E-7</c:v>
                </c:pt>
                <c:pt idx="130">
                  <c:v>-2.1500000000000001E-7</c:v>
                </c:pt>
                <c:pt idx="131">
                  <c:v>-2.1500000000000001E-7</c:v>
                </c:pt>
                <c:pt idx="132">
                  <c:v>-2.16E-7</c:v>
                </c:pt>
                <c:pt idx="133">
                  <c:v>-2.16E-7</c:v>
                </c:pt>
                <c:pt idx="134">
                  <c:v>-2.17E-7</c:v>
                </c:pt>
                <c:pt idx="135">
                  <c:v>-2.17E-7</c:v>
                </c:pt>
                <c:pt idx="136">
                  <c:v>-2.17E-7</c:v>
                </c:pt>
                <c:pt idx="137">
                  <c:v>-2.17E-7</c:v>
                </c:pt>
                <c:pt idx="138">
                  <c:v>-2.1799999999999999E-7</c:v>
                </c:pt>
                <c:pt idx="139">
                  <c:v>-2.1799999999999999E-7</c:v>
                </c:pt>
                <c:pt idx="140">
                  <c:v>-2.1799999999999999E-7</c:v>
                </c:pt>
                <c:pt idx="141">
                  <c:v>-2.1899999999999999E-7</c:v>
                </c:pt>
                <c:pt idx="142">
                  <c:v>-2.1899999999999999E-7</c:v>
                </c:pt>
                <c:pt idx="143">
                  <c:v>-2.1899999999999999E-7</c:v>
                </c:pt>
                <c:pt idx="144">
                  <c:v>-2.2000000000000001E-7</c:v>
                </c:pt>
                <c:pt idx="145">
                  <c:v>-2.2000000000000001E-7</c:v>
                </c:pt>
                <c:pt idx="146">
                  <c:v>-2.2000000000000001E-7</c:v>
                </c:pt>
                <c:pt idx="147">
                  <c:v>-2.2000000000000001E-7</c:v>
                </c:pt>
                <c:pt idx="148">
                  <c:v>-2.2100000000000001E-7</c:v>
                </c:pt>
                <c:pt idx="149">
                  <c:v>-2.2100000000000001E-7</c:v>
                </c:pt>
                <c:pt idx="150">
                  <c:v>-2.2100000000000001E-7</c:v>
                </c:pt>
                <c:pt idx="151">
                  <c:v>-2.22E-7</c:v>
                </c:pt>
                <c:pt idx="152">
                  <c:v>-2.22E-7</c:v>
                </c:pt>
                <c:pt idx="153">
                  <c:v>-2.22E-7</c:v>
                </c:pt>
                <c:pt idx="154">
                  <c:v>-2.23E-7</c:v>
                </c:pt>
                <c:pt idx="155">
                  <c:v>-2.23E-7</c:v>
                </c:pt>
                <c:pt idx="156">
                  <c:v>-2.23E-7</c:v>
                </c:pt>
                <c:pt idx="157">
                  <c:v>-2.2399999999999999E-7</c:v>
                </c:pt>
                <c:pt idx="158">
                  <c:v>-2.2399999999999999E-7</c:v>
                </c:pt>
                <c:pt idx="159">
                  <c:v>-2.2399999999999999E-7</c:v>
                </c:pt>
                <c:pt idx="160">
                  <c:v>-2.2399999999999999E-7</c:v>
                </c:pt>
                <c:pt idx="161">
                  <c:v>-2.2499999999999999E-7</c:v>
                </c:pt>
                <c:pt idx="162">
                  <c:v>-2.2499999999999999E-7</c:v>
                </c:pt>
                <c:pt idx="163">
                  <c:v>-2.2499999999999999E-7</c:v>
                </c:pt>
                <c:pt idx="164">
                  <c:v>-2.2600000000000001E-7</c:v>
                </c:pt>
                <c:pt idx="165">
                  <c:v>-2.2600000000000001E-7</c:v>
                </c:pt>
                <c:pt idx="166">
                  <c:v>-2.2600000000000001E-7</c:v>
                </c:pt>
                <c:pt idx="167">
                  <c:v>-2.2700000000000001E-7</c:v>
                </c:pt>
                <c:pt idx="168">
                  <c:v>-2.2700000000000001E-7</c:v>
                </c:pt>
                <c:pt idx="169">
                  <c:v>-2.2700000000000001E-7</c:v>
                </c:pt>
                <c:pt idx="170">
                  <c:v>-2.2700000000000001E-7</c:v>
                </c:pt>
                <c:pt idx="171">
                  <c:v>-2.28E-7</c:v>
                </c:pt>
                <c:pt idx="172">
                  <c:v>-2.28E-7</c:v>
                </c:pt>
                <c:pt idx="173">
                  <c:v>-2.28E-7</c:v>
                </c:pt>
                <c:pt idx="174">
                  <c:v>-2.29E-7</c:v>
                </c:pt>
                <c:pt idx="175">
                  <c:v>-2.29E-7</c:v>
                </c:pt>
                <c:pt idx="176">
                  <c:v>-2.29E-7</c:v>
                </c:pt>
                <c:pt idx="177">
                  <c:v>-2.2999999999999999E-7</c:v>
                </c:pt>
                <c:pt idx="178">
                  <c:v>-2.2999999999999999E-7</c:v>
                </c:pt>
                <c:pt idx="179">
                  <c:v>-2.2999999999999999E-7</c:v>
                </c:pt>
                <c:pt idx="180">
                  <c:v>-2.2999999999999999E-7</c:v>
                </c:pt>
                <c:pt idx="181">
                  <c:v>-2.3099999999999999E-7</c:v>
                </c:pt>
                <c:pt idx="182">
                  <c:v>-2.3099999999999999E-7</c:v>
                </c:pt>
                <c:pt idx="183">
                  <c:v>-2.3099999999999999E-7</c:v>
                </c:pt>
                <c:pt idx="184">
                  <c:v>-2.3200000000000001E-7</c:v>
                </c:pt>
                <c:pt idx="185">
                  <c:v>-2.3200000000000001E-7</c:v>
                </c:pt>
                <c:pt idx="186">
                  <c:v>-2.3200000000000001E-7</c:v>
                </c:pt>
                <c:pt idx="187">
                  <c:v>-2.3200000000000001E-7</c:v>
                </c:pt>
                <c:pt idx="188">
                  <c:v>-2.3300000000000001E-7</c:v>
                </c:pt>
                <c:pt idx="189">
                  <c:v>-2.3300000000000001E-7</c:v>
                </c:pt>
                <c:pt idx="190">
                  <c:v>-2.3300000000000001E-7</c:v>
                </c:pt>
                <c:pt idx="191">
                  <c:v>-2.34E-7</c:v>
                </c:pt>
                <c:pt idx="192">
                  <c:v>-2.34E-7</c:v>
                </c:pt>
                <c:pt idx="193">
                  <c:v>-2.34E-7</c:v>
                </c:pt>
                <c:pt idx="194">
                  <c:v>-2.35E-7</c:v>
                </c:pt>
                <c:pt idx="195">
                  <c:v>-2.35E-7</c:v>
                </c:pt>
                <c:pt idx="196">
                  <c:v>-2.35E-7</c:v>
                </c:pt>
                <c:pt idx="197">
                  <c:v>-2.35E-7</c:v>
                </c:pt>
                <c:pt idx="198">
                  <c:v>-2.36E-7</c:v>
                </c:pt>
                <c:pt idx="199">
                  <c:v>-2.36E-7</c:v>
                </c:pt>
                <c:pt idx="200">
                  <c:v>-2.36E-7</c:v>
                </c:pt>
                <c:pt idx="201">
                  <c:v>-2.36E-7</c:v>
                </c:pt>
                <c:pt idx="202">
                  <c:v>-2.3699999999999999E-7</c:v>
                </c:pt>
                <c:pt idx="203">
                  <c:v>-2.3699999999999999E-7</c:v>
                </c:pt>
                <c:pt idx="204">
                  <c:v>-2.3699999999999999E-7</c:v>
                </c:pt>
                <c:pt idx="205">
                  <c:v>-2.3699999999999999E-7</c:v>
                </c:pt>
                <c:pt idx="206">
                  <c:v>-2.3799999999999999E-7</c:v>
                </c:pt>
                <c:pt idx="207">
                  <c:v>-2.3799999999999999E-7</c:v>
                </c:pt>
                <c:pt idx="208">
                  <c:v>-2.3799999999999999E-7</c:v>
                </c:pt>
                <c:pt idx="209">
                  <c:v>-2.3900000000000001E-7</c:v>
                </c:pt>
                <c:pt idx="210">
                  <c:v>-2.3900000000000001E-7</c:v>
                </c:pt>
                <c:pt idx="211">
                  <c:v>-2.3900000000000001E-7</c:v>
                </c:pt>
                <c:pt idx="212">
                  <c:v>-2.3900000000000001E-7</c:v>
                </c:pt>
                <c:pt idx="213">
                  <c:v>-2.3999999999999998E-7</c:v>
                </c:pt>
                <c:pt idx="214">
                  <c:v>-2.3999999999999998E-7</c:v>
                </c:pt>
                <c:pt idx="215">
                  <c:v>-2.3999999999999998E-7</c:v>
                </c:pt>
                <c:pt idx="216">
                  <c:v>-2.3999999999999998E-7</c:v>
                </c:pt>
                <c:pt idx="217">
                  <c:v>-2.41E-7</c:v>
                </c:pt>
                <c:pt idx="218">
                  <c:v>-2.41E-7</c:v>
                </c:pt>
                <c:pt idx="219">
                  <c:v>-2.41E-7</c:v>
                </c:pt>
                <c:pt idx="220">
                  <c:v>-2.41E-7</c:v>
                </c:pt>
                <c:pt idx="221">
                  <c:v>-2.4200000000000002E-7</c:v>
                </c:pt>
                <c:pt idx="222">
                  <c:v>-2.4200000000000002E-7</c:v>
                </c:pt>
                <c:pt idx="223">
                  <c:v>-2.4200000000000002E-7</c:v>
                </c:pt>
                <c:pt idx="224">
                  <c:v>-2.4299999999999999E-7</c:v>
                </c:pt>
                <c:pt idx="225">
                  <c:v>-2.4299999999999999E-7</c:v>
                </c:pt>
                <c:pt idx="226">
                  <c:v>-2.4299999999999999E-7</c:v>
                </c:pt>
                <c:pt idx="227">
                  <c:v>-2.4299999999999999E-7</c:v>
                </c:pt>
                <c:pt idx="228">
                  <c:v>-2.4299999999999999E-7</c:v>
                </c:pt>
                <c:pt idx="229">
                  <c:v>-2.4400000000000001E-7</c:v>
                </c:pt>
                <c:pt idx="230">
                  <c:v>-2.4400000000000001E-7</c:v>
                </c:pt>
                <c:pt idx="231">
                  <c:v>-2.4400000000000001E-7</c:v>
                </c:pt>
                <c:pt idx="232">
                  <c:v>-2.4400000000000001E-7</c:v>
                </c:pt>
                <c:pt idx="233">
                  <c:v>-2.4499999999999998E-7</c:v>
                </c:pt>
                <c:pt idx="234">
                  <c:v>-2.4499999999999998E-7</c:v>
                </c:pt>
                <c:pt idx="235">
                  <c:v>-2.4499999999999998E-7</c:v>
                </c:pt>
                <c:pt idx="236">
                  <c:v>-2.4499999999999998E-7</c:v>
                </c:pt>
                <c:pt idx="237">
                  <c:v>-2.4600000000000001E-7</c:v>
                </c:pt>
                <c:pt idx="238">
                  <c:v>-2.4600000000000001E-7</c:v>
                </c:pt>
                <c:pt idx="239">
                  <c:v>-2.4600000000000001E-7</c:v>
                </c:pt>
                <c:pt idx="240">
                  <c:v>-2.4600000000000001E-7</c:v>
                </c:pt>
                <c:pt idx="241">
                  <c:v>-2.4600000000000001E-7</c:v>
                </c:pt>
                <c:pt idx="242">
                  <c:v>-2.4699999999999998E-7</c:v>
                </c:pt>
                <c:pt idx="243">
                  <c:v>-2.4699999999999998E-7</c:v>
                </c:pt>
                <c:pt idx="244">
                  <c:v>-2.4699999999999998E-7</c:v>
                </c:pt>
                <c:pt idx="245">
                  <c:v>-2.4699999999999998E-7</c:v>
                </c:pt>
                <c:pt idx="246">
                  <c:v>-2.48E-7</c:v>
                </c:pt>
                <c:pt idx="247">
                  <c:v>-2.48E-7</c:v>
                </c:pt>
                <c:pt idx="248">
                  <c:v>-2.48E-7</c:v>
                </c:pt>
                <c:pt idx="249">
                  <c:v>-2.48E-7</c:v>
                </c:pt>
                <c:pt idx="250">
                  <c:v>-2.48E-7</c:v>
                </c:pt>
                <c:pt idx="251">
                  <c:v>-2.4900000000000002E-7</c:v>
                </c:pt>
                <c:pt idx="252">
                  <c:v>-2.4900000000000002E-7</c:v>
                </c:pt>
                <c:pt idx="253">
                  <c:v>-2.4900000000000002E-7</c:v>
                </c:pt>
                <c:pt idx="254">
                  <c:v>-2.4900000000000002E-7</c:v>
                </c:pt>
                <c:pt idx="255">
                  <c:v>-2.4900000000000002E-7</c:v>
                </c:pt>
                <c:pt idx="256">
                  <c:v>-2.4999999999999999E-7</c:v>
                </c:pt>
                <c:pt idx="257">
                  <c:v>-2.4999999999999999E-7</c:v>
                </c:pt>
                <c:pt idx="258">
                  <c:v>-2.4999999999999999E-7</c:v>
                </c:pt>
                <c:pt idx="259">
                  <c:v>-2.4999999999999999E-7</c:v>
                </c:pt>
                <c:pt idx="260">
                  <c:v>-2.4999999999999999E-7</c:v>
                </c:pt>
                <c:pt idx="261">
                  <c:v>-2.5100000000000001E-7</c:v>
                </c:pt>
                <c:pt idx="262">
                  <c:v>-2.5100000000000001E-7</c:v>
                </c:pt>
                <c:pt idx="263">
                  <c:v>-2.5100000000000001E-7</c:v>
                </c:pt>
                <c:pt idx="264">
                  <c:v>-2.5100000000000001E-7</c:v>
                </c:pt>
                <c:pt idx="265">
                  <c:v>-2.5100000000000001E-7</c:v>
                </c:pt>
                <c:pt idx="266">
                  <c:v>-2.5199999999999998E-7</c:v>
                </c:pt>
                <c:pt idx="267">
                  <c:v>-2.5199999999999998E-7</c:v>
                </c:pt>
                <c:pt idx="268">
                  <c:v>-2.5199999999999998E-7</c:v>
                </c:pt>
                <c:pt idx="269">
                  <c:v>-2.5199999999999998E-7</c:v>
                </c:pt>
                <c:pt idx="270">
                  <c:v>-2.5199999999999998E-7</c:v>
                </c:pt>
                <c:pt idx="271">
                  <c:v>-2.5199999999999998E-7</c:v>
                </c:pt>
                <c:pt idx="272">
                  <c:v>-2.53E-7</c:v>
                </c:pt>
                <c:pt idx="273">
                  <c:v>-2.53E-7</c:v>
                </c:pt>
                <c:pt idx="274">
                  <c:v>-2.53E-7</c:v>
                </c:pt>
                <c:pt idx="275">
                  <c:v>-2.53E-7</c:v>
                </c:pt>
                <c:pt idx="276">
                  <c:v>-2.53E-7</c:v>
                </c:pt>
                <c:pt idx="277">
                  <c:v>-2.5400000000000002E-7</c:v>
                </c:pt>
                <c:pt idx="278">
                  <c:v>-2.5400000000000002E-7</c:v>
                </c:pt>
                <c:pt idx="279">
                  <c:v>-2.5400000000000002E-7</c:v>
                </c:pt>
                <c:pt idx="280">
                  <c:v>-2.5400000000000002E-7</c:v>
                </c:pt>
                <c:pt idx="281">
                  <c:v>-2.5400000000000002E-7</c:v>
                </c:pt>
                <c:pt idx="282">
                  <c:v>-2.5400000000000002E-7</c:v>
                </c:pt>
                <c:pt idx="283">
                  <c:v>-2.5499999999999999E-7</c:v>
                </c:pt>
                <c:pt idx="284">
                  <c:v>-2.5499999999999999E-7</c:v>
                </c:pt>
                <c:pt idx="285">
                  <c:v>-2.5499999999999999E-7</c:v>
                </c:pt>
                <c:pt idx="286">
                  <c:v>-2.5499999999999999E-7</c:v>
                </c:pt>
                <c:pt idx="287">
                  <c:v>-2.5499999999999999E-7</c:v>
                </c:pt>
                <c:pt idx="288">
                  <c:v>-2.5499999999999999E-7</c:v>
                </c:pt>
                <c:pt idx="289">
                  <c:v>-2.5499999999999999E-7</c:v>
                </c:pt>
                <c:pt idx="290">
                  <c:v>-2.5499999999999999E-7</c:v>
                </c:pt>
                <c:pt idx="291">
                  <c:v>-2.5600000000000002E-7</c:v>
                </c:pt>
                <c:pt idx="292">
                  <c:v>-2.5600000000000002E-7</c:v>
                </c:pt>
                <c:pt idx="293">
                  <c:v>-2.5600000000000002E-7</c:v>
                </c:pt>
                <c:pt idx="294">
                  <c:v>-2.5600000000000002E-7</c:v>
                </c:pt>
                <c:pt idx="295">
                  <c:v>-2.5600000000000002E-7</c:v>
                </c:pt>
                <c:pt idx="296">
                  <c:v>-2.5600000000000002E-7</c:v>
                </c:pt>
                <c:pt idx="297">
                  <c:v>-2.5699999999999999E-7</c:v>
                </c:pt>
                <c:pt idx="298">
                  <c:v>-2.5699999999999999E-7</c:v>
                </c:pt>
                <c:pt idx="299">
                  <c:v>-2.5699999999999999E-7</c:v>
                </c:pt>
                <c:pt idx="300">
                  <c:v>-2.5699999999999999E-7</c:v>
                </c:pt>
                <c:pt idx="301">
                  <c:v>-2.5699999999999999E-7</c:v>
                </c:pt>
                <c:pt idx="302">
                  <c:v>-2.5699999999999999E-7</c:v>
                </c:pt>
                <c:pt idx="303">
                  <c:v>-2.5699999999999999E-7</c:v>
                </c:pt>
                <c:pt idx="304">
                  <c:v>-2.5699999999999999E-7</c:v>
                </c:pt>
                <c:pt idx="305">
                  <c:v>-2.5699999999999999E-7</c:v>
                </c:pt>
                <c:pt idx="306">
                  <c:v>-2.5800000000000001E-7</c:v>
                </c:pt>
                <c:pt idx="307">
                  <c:v>-2.5800000000000001E-7</c:v>
                </c:pt>
                <c:pt idx="308">
                  <c:v>-2.5800000000000001E-7</c:v>
                </c:pt>
                <c:pt idx="309">
                  <c:v>-2.5800000000000001E-7</c:v>
                </c:pt>
                <c:pt idx="310">
                  <c:v>-2.5800000000000001E-7</c:v>
                </c:pt>
                <c:pt idx="311">
                  <c:v>-2.5800000000000001E-7</c:v>
                </c:pt>
                <c:pt idx="312">
                  <c:v>-2.5800000000000001E-7</c:v>
                </c:pt>
                <c:pt idx="313">
                  <c:v>-2.5800000000000001E-7</c:v>
                </c:pt>
                <c:pt idx="314">
                  <c:v>-2.5899999999999998E-7</c:v>
                </c:pt>
                <c:pt idx="315">
                  <c:v>-2.5899999999999998E-7</c:v>
                </c:pt>
                <c:pt idx="316">
                  <c:v>-2.5899999999999998E-7</c:v>
                </c:pt>
                <c:pt idx="317">
                  <c:v>-2.5899999999999998E-7</c:v>
                </c:pt>
                <c:pt idx="318">
                  <c:v>-2.5899999999999998E-7</c:v>
                </c:pt>
                <c:pt idx="319">
                  <c:v>-2.5899999999999998E-7</c:v>
                </c:pt>
                <c:pt idx="320">
                  <c:v>-2.5899999999999998E-7</c:v>
                </c:pt>
                <c:pt idx="321">
                  <c:v>-2.5899999999999998E-7</c:v>
                </c:pt>
                <c:pt idx="322">
                  <c:v>-2.5899999999999998E-7</c:v>
                </c:pt>
                <c:pt idx="323">
                  <c:v>-2.5899999999999998E-7</c:v>
                </c:pt>
                <c:pt idx="324">
                  <c:v>-2.5899999999999998E-7</c:v>
                </c:pt>
                <c:pt idx="325">
                  <c:v>-2.5899999999999998E-7</c:v>
                </c:pt>
                <c:pt idx="326">
                  <c:v>-2.6E-7</c:v>
                </c:pt>
                <c:pt idx="327">
                  <c:v>-2.6E-7</c:v>
                </c:pt>
                <c:pt idx="328">
                  <c:v>-2.6E-7</c:v>
                </c:pt>
                <c:pt idx="329">
                  <c:v>-2.6E-7</c:v>
                </c:pt>
                <c:pt idx="330">
                  <c:v>-2.6E-7</c:v>
                </c:pt>
                <c:pt idx="331">
                  <c:v>-2.6E-7</c:v>
                </c:pt>
                <c:pt idx="332">
                  <c:v>-2.6E-7</c:v>
                </c:pt>
                <c:pt idx="333">
                  <c:v>-2.6E-7</c:v>
                </c:pt>
                <c:pt idx="334">
                  <c:v>-2.6E-7</c:v>
                </c:pt>
                <c:pt idx="335">
                  <c:v>-2.6E-7</c:v>
                </c:pt>
                <c:pt idx="336">
                  <c:v>-2.6E-7</c:v>
                </c:pt>
                <c:pt idx="337">
                  <c:v>-2.6E-7</c:v>
                </c:pt>
                <c:pt idx="338">
                  <c:v>-2.6E-7</c:v>
                </c:pt>
                <c:pt idx="339">
                  <c:v>-2.6E-7</c:v>
                </c:pt>
                <c:pt idx="340">
                  <c:v>-2.6E-7</c:v>
                </c:pt>
                <c:pt idx="341">
                  <c:v>-2.6100000000000002E-7</c:v>
                </c:pt>
                <c:pt idx="342">
                  <c:v>-2.6100000000000002E-7</c:v>
                </c:pt>
                <c:pt idx="343">
                  <c:v>-2.6100000000000002E-7</c:v>
                </c:pt>
                <c:pt idx="344">
                  <c:v>-2.6100000000000002E-7</c:v>
                </c:pt>
                <c:pt idx="345">
                  <c:v>-2.6100000000000002E-7</c:v>
                </c:pt>
                <c:pt idx="346">
                  <c:v>-2.6100000000000002E-7</c:v>
                </c:pt>
                <c:pt idx="347">
                  <c:v>-2.6100000000000002E-7</c:v>
                </c:pt>
                <c:pt idx="348">
                  <c:v>-2.6100000000000002E-7</c:v>
                </c:pt>
                <c:pt idx="349">
                  <c:v>-2.6100000000000002E-7</c:v>
                </c:pt>
                <c:pt idx="350">
                  <c:v>-2.6100000000000002E-7</c:v>
                </c:pt>
                <c:pt idx="351">
                  <c:v>-2.6100000000000002E-7</c:v>
                </c:pt>
                <c:pt idx="352">
                  <c:v>-2.6100000000000002E-7</c:v>
                </c:pt>
                <c:pt idx="353">
                  <c:v>-2.6100000000000002E-7</c:v>
                </c:pt>
                <c:pt idx="354">
                  <c:v>-2.6100000000000002E-7</c:v>
                </c:pt>
                <c:pt idx="355">
                  <c:v>-2.6100000000000002E-7</c:v>
                </c:pt>
                <c:pt idx="356">
                  <c:v>-2.6100000000000002E-7</c:v>
                </c:pt>
                <c:pt idx="357">
                  <c:v>-2.6100000000000002E-7</c:v>
                </c:pt>
                <c:pt idx="358">
                  <c:v>-2.6100000000000002E-7</c:v>
                </c:pt>
                <c:pt idx="359">
                  <c:v>-2.6100000000000002E-7</c:v>
                </c:pt>
                <c:pt idx="360">
                  <c:v>-2.6100000000000002E-7</c:v>
                </c:pt>
                <c:pt idx="361">
                  <c:v>-2.6100000000000002E-7</c:v>
                </c:pt>
                <c:pt idx="362">
                  <c:v>-2.6100000000000002E-7</c:v>
                </c:pt>
                <c:pt idx="363">
                  <c:v>-2.6100000000000002E-7</c:v>
                </c:pt>
                <c:pt idx="364">
                  <c:v>-2.6100000000000002E-7</c:v>
                </c:pt>
                <c:pt idx="365">
                  <c:v>-2.6100000000000002E-7</c:v>
                </c:pt>
                <c:pt idx="366">
                  <c:v>-2.6100000000000002E-7</c:v>
                </c:pt>
                <c:pt idx="367">
                  <c:v>-2.6100000000000002E-7</c:v>
                </c:pt>
                <c:pt idx="368">
                  <c:v>-2.6100000000000002E-7</c:v>
                </c:pt>
                <c:pt idx="369">
                  <c:v>-2.6100000000000002E-7</c:v>
                </c:pt>
                <c:pt idx="370">
                  <c:v>-2.6100000000000002E-7</c:v>
                </c:pt>
                <c:pt idx="371">
                  <c:v>-2.6100000000000002E-7</c:v>
                </c:pt>
                <c:pt idx="372">
                  <c:v>-2.6100000000000002E-7</c:v>
                </c:pt>
                <c:pt idx="373">
                  <c:v>-2.6100000000000002E-7</c:v>
                </c:pt>
                <c:pt idx="374">
                  <c:v>-2.6100000000000002E-7</c:v>
                </c:pt>
                <c:pt idx="375">
                  <c:v>-2.6100000000000002E-7</c:v>
                </c:pt>
                <c:pt idx="376">
                  <c:v>-2.6100000000000002E-7</c:v>
                </c:pt>
                <c:pt idx="377">
                  <c:v>-2.6100000000000002E-7</c:v>
                </c:pt>
                <c:pt idx="378">
                  <c:v>-2.6100000000000002E-7</c:v>
                </c:pt>
                <c:pt idx="379">
                  <c:v>-2.6100000000000002E-7</c:v>
                </c:pt>
                <c:pt idx="380">
                  <c:v>-2.6100000000000002E-7</c:v>
                </c:pt>
                <c:pt idx="381">
                  <c:v>-2.6100000000000002E-7</c:v>
                </c:pt>
                <c:pt idx="382">
                  <c:v>-2.6100000000000002E-7</c:v>
                </c:pt>
                <c:pt idx="383">
                  <c:v>-2.6100000000000002E-7</c:v>
                </c:pt>
                <c:pt idx="384">
                  <c:v>-2.6100000000000002E-7</c:v>
                </c:pt>
                <c:pt idx="385">
                  <c:v>-2.6100000000000002E-7</c:v>
                </c:pt>
                <c:pt idx="386">
                  <c:v>-2.6100000000000002E-7</c:v>
                </c:pt>
                <c:pt idx="387">
                  <c:v>-2.6100000000000002E-7</c:v>
                </c:pt>
                <c:pt idx="388">
                  <c:v>-2.6100000000000002E-7</c:v>
                </c:pt>
                <c:pt idx="389">
                  <c:v>-2.6100000000000002E-7</c:v>
                </c:pt>
                <c:pt idx="390">
                  <c:v>-2.6100000000000002E-7</c:v>
                </c:pt>
                <c:pt idx="391">
                  <c:v>-2.6100000000000002E-7</c:v>
                </c:pt>
                <c:pt idx="392">
                  <c:v>-2.6100000000000002E-7</c:v>
                </c:pt>
                <c:pt idx="393">
                  <c:v>-2.6100000000000002E-7</c:v>
                </c:pt>
                <c:pt idx="394">
                  <c:v>-2.6100000000000002E-7</c:v>
                </c:pt>
                <c:pt idx="395">
                  <c:v>-2.6100000000000002E-7</c:v>
                </c:pt>
                <c:pt idx="396">
                  <c:v>-2.6100000000000002E-7</c:v>
                </c:pt>
                <c:pt idx="397">
                  <c:v>-2.6100000000000002E-7</c:v>
                </c:pt>
                <c:pt idx="398">
                  <c:v>-2.6100000000000002E-7</c:v>
                </c:pt>
                <c:pt idx="399">
                  <c:v>-2.6E-7</c:v>
                </c:pt>
                <c:pt idx="400">
                  <c:v>-2.6E-7</c:v>
                </c:pt>
                <c:pt idx="401">
                  <c:v>-2.6E-7</c:v>
                </c:pt>
                <c:pt idx="402">
                  <c:v>-2.6E-7</c:v>
                </c:pt>
                <c:pt idx="403">
                  <c:v>-2.6E-7</c:v>
                </c:pt>
                <c:pt idx="404">
                  <c:v>-2.6E-7</c:v>
                </c:pt>
                <c:pt idx="405">
                  <c:v>-2.6E-7</c:v>
                </c:pt>
                <c:pt idx="406">
                  <c:v>-2.6E-7</c:v>
                </c:pt>
                <c:pt idx="407">
                  <c:v>-2.6E-7</c:v>
                </c:pt>
                <c:pt idx="408">
                  <c:v>-2.6E-7</c:v>
                </c:pt>
                <c:pt idx="409">
                  <c:v>-2.6E-7</c:v>
                </c:pt>
                <c:pt idx="410">
                  <c:v>-2.6E-7</c:v>
                </c:pt>
                <c:pt idx="411">
                  <c:v>-2.6E-7</c:v>
                </c:pt>
                <c:pt idx="412">
                  <c:v>-2.6E-7</c:v>
                </c:pt>
                <c:pt idx="413">
                  <c:v>-2.6E-7</c:v>
                </c:pt>
                <c:pt idx="414">
                  <c:v>-2.5899999999999998E-7</c:v>
                </c:pt>
                <c:pt idx="415">
                  <c:v>-2.5899999999999998E-7</c:v>
                </c:pt>
                <c:pt idx="416">
                  <c:v>-2.5899999999999998E-7</c:v>
                </c:pt>
                <c:pt idx="417">
                  <c:v>-2.5899999999999998E-7</c:v>
                </c:pt>
                <c:pt idx="418">
                  <c:v>-2.5899999999999998E-7</c:v>
                </c:pt>
                <c:pt idx="419">
                  <c:v>-2.5899999999999998E-7</c:v>
                </c:pt>
                <c:pt idx="420">
                  <c:v>-2.5899999999999998E-7</c:v>
                </c:pt>
                <c:pt idx="421">
                  <c:v>-2.5899999999999998E-7</c:v>
                </c:pt>
                <c:pt idx="422">
                  <c:v>-2.5899999999999998E-7</c:v>
                </c:pt>
                <c:pt idx="423">
                  <c:v>-2.5899999999999998E-7</c:v>
                </c:pt>
                <c:pt idx="424">
                  <c:v>-2.5899999999999998E-7</c:v>
                </c:pt>
                <c:pt idx="425">
                  <c:v>-2.5899999999999998E-7</c:v>
                </c:pt>
                <c:pt idx="426">
                  <c:v>-2.5800000000000001E-7</c:v>
                </c:pt>
                <c:pt idx="427">
                  <c:v>-2.5800000000000001E-7</c:v>
                </c:pt>
                <c:pt idx="428">
                  <c:v>-2.5800000000000001E-7</c:v>
                </c:pt>
                <c:pt idx="429">
                  <c:v>-2.5800000000000001E-7</c:v>
                </c:pt>
                <c:pt idx="430">
                  <c:v>-2.5800000000000001E-7</c:v>
                </c:pt>
                <c:pt idx="431">
                  <c:v>-2.5800000000000001E-7</c:v>
                </c:pt>
                <c:pt idx="432">
                  <c:v>-2.5800000000000001E-7</c:v>
                </c:pt>
                <c:pt idx="433">
                  <c:v>-2.5800000000000001E-7</c:v>
                </c:pt>
                <c:pt idx="434">
                  <c:v>-2.5800000000000001E-7</c:v>
                </c:pt>
                <c:pt idx="435">
                  <c:v>-2.5800000000000001E-7</c:v>
                </c:pt>
                <c:pt idx="436">
                  <c:v>-2.5699999999999999E-7</c:v>
                </c:pt>
                <c:pt idx="437">
                  <c:v>-2.5699999999999999E-7</c:v>
                </c:pt>
                <c:pt idx="438">
                  <c:v>-2.5699999999999999E-7</c:v>
                </c:pt>
                <c:pt idx="439">
                  <c:v>-2.5699999999999999E-7</c:v>
                </c:pt>
                <c:pt idx="440">
                  <c:v>-2.5699999999999999E-7</c:v>
                </c:pt>
                <c:pt idx="441">
                  <c:v>-2.5699999999999999E-7</c:v>
                </c:pt>
                <c:pt idx="442">
                  <c:v>-2.5699999999999999E-7</c:v>
                </c:pt>
                <c:pt idx="443">
                  <c:v>-2.5699999999999999E-7</c:v>
                </c:pt>
                <c:pt idx="444">
                  <c:v>-2.5600000000000002E-7</c:v>
                </c:pt>
                <c:pt idx="445">
                  <c:v>-2.5600000000000002E-7</c:v>
                </c:pt>
                <c:pt idx="446">
                  <c:v>-2.5600000000000002E-7</c:v>
                </c:pt>
                <c:pt idx="447">
                  <c:v>-2.5600000000000002E-7</c:v>
                </c:pt>
                <c:pt idx="448">
                  <c:v>-2.5600000000000002E-7</c:v>
                </c:pt>
                <c:pt idx="449">
                  <c:v>-2.5600000000000002E-7</c:v>
                </c:pt>
                <c:pt idx="450">
                  <c:v>-2.5600000000000002E-7</c:v>
                </c:pt>
                <c:pt idx="451">
                  <c:v>-2.5600000000000002E-7</c:v>
                </c:pt>
                <c:pt idx="452">
                  <c:v>-2.5499999999999999E-7</c:v>
                </c:pt>
                <c:pt idx="453">
                  <c:v>-2.5499999999999999E-7</c:v>
                </c:pt>
                <c:pt idx="454">
                  <c:v>-2.5499999999999999E-7</c:v>
                </c:pt>
                <c:pt idx="455">
                  <c:v>-2.5499999999999999E-7</c:v>
                </c:pt>
                <c:pt idx="456">
                  <c:v>-2.5499999999999999E-7</c:v>
                </c:pt>
                <c:pt idx="457">
                  <c:v>-2.5499999999999999E-7</c:v>
                </c:pt>
                <c:pt idx="458">
                  <c:v>-2.5400000000000002E-7</c:v>
                </c:pt>
                <c:pt idx="459">
                  <c:v>-2.5400000000000002E-7</c:v>
                </c:pt>
                <c:pt idx="460">
                  <c:v>-2.5400000000000002E-7</c:v>
                </c:pt>
                <c:pt idx="461">
                  <c:v>-2.5400000000000002E-7</c:v>
                </c:pt>
                <c:pt idx="462">
                  <c:v>-2.5400000000000002E-7</c:v>
                </c:pt>
                <c:pt idx="463">
                  <c:v>-2.5400000000000002E-7</c:v>
                </c:pt>
                <c:pt idx="464">
                  <c:v>-2.5400000000000002E-7</c:v>
                </c:pt>
                <c:pt idx="465">
                  <c:v>-2.5400000000000002E-7</c:v>
                </c:pt>
                <c:pt idx="466">
                  <c:v>-2.53E-7</c:v>
                </c:pt>
                <c:pt idx="467">
                  <c:v>-2.53E-7</c:v>
                </c:pt>
                <c:pt idx="468">
                  <c:v>-2.53E-7</c:v>
                </c:pt>
                <c:pt idx="469">
                  <c:v>-2.53E-7</c:v>
                </c:pt>
                <c:pt idx="470">
                  <c:v>-2.53E-7</c:v>
                </c:pt>
                <c:pt idx="471">
                  <c:v>-2.53E-7</c:v>
                </c:pt>
                <c:pt idx="472">
                  <c:v>-2.5199999999999998E-7</c:v>
                </c:pt>
                <c:pt idx="473">
                  <c:v>-2.5199999999999998E-7</c:v>
                </c:pt>
                <c:pt idx="474">
                  <c:v>-2.5199999999999998E-7</c:v>
                </c:pt>
                <c:pt idx="475">
                  <c:v>-2.5199999999999998E-7</c:v>
                </c:pt>
                <c:pt idx="476">
                  <c:v>-2.5199999999999998E-7</c:v>
                </c:pt>
                <c:pt idx="477">
                  <c:v>-2.5100000000000001E-7</c:v>
                </c:pt>
                <c:pt idx="478">
                  <c:v>-2.5100000000000001E-7</c:v>
                </c:pt>
                <c:pt idx="479">
                  <c:v>-2.5100000000000001E-7</c:v>
                </c:pt>
                <c:pt idx="480">
                  <c:v>-2.5100000000000001E-7</c:v>
                </c:pt>
                <c:pt idx="481">
                  <c:v>-2.5100000000000001E-7</c:v>
                </c:pt>
                <c:pt idx="482">
                  <c:v>-2.5100000000000001E-7</c:v>
                </c:pt>
                <c:pt idx="483">
                  <c:v>-2.4999999999999999E-7</c:v>
                </c:pt>
                <c:pt idx="484">
                  <c:v>-2.4999999999999999E-7</c:v>
                </c:pt>
                <c:pt idx="485">
                  <c:v>-2.4999999999999999E-7</c:v>
                </c:pt>
                <c:pt idx="486">
                  <c:v>-2.4999999999999999E-7</c:v>
                </c:pt>
                <c:pt idx="487">
                  <c:v>-2.4999999999999999E-7</c:v>
                </c:pt>
                <c:pt idx="488">
                  <c:v>-2.4900000000000002E-7</c:v>
                </c:pt>
                <c:pt idx="489">
                  <c:v>-2.4900000000000002E-7</c:v>
                </c:pt>
                <c:pt idx="490">
                  <c:v>-2.4900000000000002E-7</c:v>
                </c:pt>
                <c:pt idx="491">
                  <c:v>-2.4900000000000002E-7</c:v>
                </c:pt>
                <c:pt idx="492">
                  <c:v>-2.4900000000000002E-7</c:v>
                </c:pt>
                <c:pt idx="493">
                  <c:v>-2.48E-7</c:v>
                </c:pt>
                <c:pt idx="494">
                  <c:v>-2.48E-7</c:v>
                </c:pt>
                <c:pt idx="495">
                  <c:v>-2.48E-7</c:v>
                </c:pt>
                <c:pt idx="496">
                  <c:v>-2.48E-7</c:v>
                </c:pt>
                <c:pt idx="497">
                  <c:v>-2.48E-7</c:v>
                </c:pt>
                <c:pt idx="498">
                  <c:v>-2.4699999999999998E-7</c:v>
                </c:pt>
                <c:pt idx="499">
                  <c:v>-2.4699999999999998E-7</c:v>
                </c:pt>
                <c:pt idx="500">
                  <c:v>-2.4699999999999998E-7</c:v>
                </c:pt>
                <c:pt idx="501">
                  <c:v>-2.4699999999999998E-7</c:v>
                </c:pt>
                <c:pt idx="502">
                  <c:v>-2.4699999999999998E-7</c:v>
                </c:pt>
                <c:pt idx="503">
                  <c:v>-2.4600000000000001E-7</c:v>
                </c:pt>
                <c:pt idx="504">
                  <c:v>-2.4600000000000001E-7</c:v>
                </c:pt>
                <c:pt idx="505">
                  <c:v>-2.4600000000000001E-7</c:v>
                </c:pt>
                <c:pt idx="506">
                  <c:v>-2.4600000000000001E-7</c:v>
                </c:pt>
                <c:pt idx="507">
                  <c:v>-2.4600000000000001E-7</c:v>
                </c:pt>
                <c:pt idx="508">
                  <c:v>-2.4499999999999998E-7</c:v>
                </c:pt>
                <c:pt idx="509">
                  <c:v>-2.4499999999999998E-7</c:v>
                </c:pt>
                <c:pt idx="510">
                  <c:v>-2.4499999999999998E-7</c:v>
                </c:pt>
                <c:pt idx="511">
                  <c:v>-2.4499999999999998E-7</c:v>
                </c:pt>
                <c:pt idx="512">
                  <c:v>-2.4499999999999998E-7</c:v>
                </c:pt>
                <c:pt idx="513">
                  <c:v>-2.4400000000000001E-7</c:v>
                </c:pt>
                <c:pt idx="514">
                  <c:v>-2.4400000000000001E-7</c:v>
                </c:pt>
                <c:pt idx="515">
                  <c:v>-2.4400000000000001E-7</c:v>
                </c:pt>
                <c:pt idx="516">
                  <c:v>-2.4400000000000001E-7</c:v>
                </c:pt>
                <c:pt idx="517">
                  <c:v>-2.4299999999999999E-7</c:v>
                </c:pt>
                <c:pt idx="518">
                  <c:v>-2.4299999999999999E-7</c:v>
                </c:pt>
                <c:pt idx="519">
                  <c:v>-2.4299999999999999E-7</c:v>
                </c:pt>
                <c:pt idx="520">
                  <c:v>-2.4299999999999999E-7</c:v>
                </c:pt>
                <c:pt idx="521">
                  <c:v>-2.4299999999999999E-7</c:v>
                </c:pt>
                <c:pt idx="522">
                  <c:v>-2.4200000000000002E-7</c:v>
                </c:pt>
                <c:pt idx="523">
                  <c:v>-2.4200000000000002E-7</c:v>
                </c:pt>
                <c:pt idx="524">
                  <c:v>-2.4200000000000002E-7</c:v>
                </c:pt>
                <c:pt idx="525">
                  <c:v>-2.4200000000000002E-7</c:v>
                </c:pt>
                <c:pt idx="526">
                  <c:v>-2.41E-7</c:v>
                </c:pt>
                <c:pt idx="527">
                  <c:v>-2.41E-7</c:v>
                </c:pt>
                <c:pt idx="528">
                  <c:v>-2.41E-7</c:v>
                </c:pt>
                <c:pt idx="529">
                  <c:v>-2.3999999999999998E-7</c:v>
                </c:pt>
                <c:pt idx="530">
                  <c:v>-2.3999999999999998E-7</c:v>
                </c:pt>
                <c:pt idx="531">
                  <c:v>-2.3999999999999998E-7</c:v>
                </c:pt>
                <c:pt idx="532">
                  <c:v>-2.3999999999999998E-7</c:v>
                </c:pt>
                <c:pt idx="533">
                  <c:v>-2.3999999999999998E-7</c:v>
                </c:pt>
                <c:pt idx="534">
                  <c:v>-2.3900000000000001E-7</c:v>
                </c:pt>
                <c:pt idx="535">
                  <c:v>-2.3900000000000001E-7</c:v>
                </c:pt>
                <c:pt idx="536">
                  <c:v>-2.3900000000000001E-7</c:v>
                </c:pt>
                <c:pt idx="537">
                  <c:v>-2.3900000000000001E-7</c:v>
                </c:pt>
                <c:pt idx="538">
                  <c:v>-2.3799999999999999E-7</c:v>
                </c:pt>
                <c:pt idx="539">
                  <c:v>-2.3799999999999999E-7</c:v>
                </c:pt>
                <c:pt idx="540">
                  <c:v>-2.3799999999999999E-7</c:v>
                </c:pt>
                <c:pt idx="541">
                  <c:v>-2.3799999999999999E-7</c:v>
                </c:pt>
                <c:pt idx="542">
                  <c:v>-2.3699999999999999E-7</c:v>
                </c:pt>
                <c:pt idx="543">
                  <c:v>-2.3699999999999999E-7</c:v>
                </c:pt>
                <c:pt idx="544">
                  <c:v>-2.3699999999999999E-7</c:v>
                </c:pt>
                <c:pt idx="545">
                  <c:v>-2.3699999999999999E-7</c:v>
                </c:pt>
                <c:pt idx="546">
                  <c:v>-2.36E-7</c:v>
                </c:pt>
                <c:pt idx="547">
                  <c:v>-2.36E-7</c:v>
                </c:pt>
                <c:pt idx="548">
                  <c:v>-2.36E-7</c:v>
                </c:pt>
                <c:pt idx="549">
                  <c:v>-2.35E-7</c:v>
                </c:pt>
                <c:pt idx="550">
                  <c:v>-2.35E-7</c:v>
                </c:pt>
                <c:pt idx="551">
                  <c:v>-2.35E-7</c:v>
                </c:pt>
                <c:pt idx="552">
                  <c:v>-2.35E-7</c:v>
                </c:pt>
                <c:pt idx="553">
                  <c:v>-2.34E-7</c:v>
                </c:pt>
                <c:pt idx="554">
                  <c:v>-2.34E-7</c:v>
                </c:pt>
                <c:pt idx="555">
                  <c:v>-2.34E-7</c:v>
                </c:pt>
                <c:pt idx="556">
                  <c:v>-2.34E-7</c:v>
                </c:pt>
                <c:pt idx="557">
                  <c:v>-2.3300000000000001E-7</c:v>
                </c:pt>
                <c:pt idx="558">
                  <c:v>-2.3300000000000001E-7</c:v>
                </c:pt>
                <c:pt idx="559">
                  <c:v>-2.3300000000000001E-7</c:v>
                </c:pt>
                <c:pt idx="560">
                  <c:v>-2.3300000000000001E-7</c:v>
                </c:pt>
                <c:pt idx="561">
                  <c:v>-2.3200000000000001E-7</c:v>
                </c:pt>
                <c:pt idx="562">
                  <c:v>-2.3200000000000001E-7</c:v>
                </c:pt>
                <c:pt idx="563">
                  <c:v>-2.3099999999999999E-7</c:v>
                </c:pt>
                <c:pt idx="564">
                  <c:v>-2.3099999999999999E-7</c:v>
                </c:pt>
                <c:pt idx="565">
                  <c:v>-2.3099999999999999E-7</c:v>
                </c:pt>
                <c:pt idx="566">
                  <c:v>-2.3099999999999999E-7</c:v>
                </c:pt>
                <c:pt idx="567">
                  <c:v>-2.2999999999999999E-7</c:v>
                </c:pt>
                <c:pt idx="568">
                  <c:v>-2.2999999999999999E-7</c:v>
                </c:pt>
                <c:pt idx="569">
                  <c:v>-2.2999999999999999E-7</c:v>
                </c:pt>
                <c:pt idx="570">
                  <c:v>-2.2999999999999999E-7</c:v>
                </c:pt>
                <c:pt idx="571">
                  <c:v>-2.29E-7</c:v>
                </c:pt>
                <c:pt idx="572">
                  <c:v>-2.29E-7</c:v>
                </c:pt>
                <c:pt idx="573">
                  <c:v>-2.29E-7</c:v>
                </c:pt>
                <c:pt idx="574">
                  <c:v>-2.28E-7</c:v>
                </c:pt>
                <c:pt idx="575">
                  <c:v>-2.28E-7</c:v>
                </c:pt>
                <c:pt idx="576">
                  <c:v>-2.28E-7</c:v>
                </c:pt>
                <c:pt idx="577">
                  <c:v>-2.2700000000000001E-7</c:v>
                </c:pt>
                <c:pt idx="578">
                  <c:v>-2.2700000000000001E-7</c:v>
                </c:pt>
                <c:pt idx="579">
                  <c:v>-2.2700000000000001E-7</c:v>
                </c:pt>
                <c:pt idx="580">
                  <c:v>-2.2700000000000001E-7</c:v>
                </c:pt>
                <c:pt idx="581">
                  <c:v>-2.2600000000000001E-7</c:v>
                </c:pt>
                <c:pt idx="582">
                  <c:v>-2.2600000000000001E-7</c:v>
                </c:pt>
                <c:pt idx="583">
                  <c:v>-2.2499999999999999E-7</c:v>
                </c:pt>
                <c:pt idx="584">
                  <c:v>-2.2499999999999999E-7</c:v>
                </c:pt>
                <c:pt idx="585">
                  <c:v>-2.2499999999999999E-7</c:v>
                </c:pt>
                <c:pt idx="586">
                  <c:v>-2.2499999999999999E-7</c:v>
                </c:pt>
                <c:pt idx="587">
                  <c:v>-2.2399999999999999E-7</c:v>
                </c:pt>
                <c:pt idx="588">
                  <c:v>-2.2399999999999999E-7</c:v>
                </c:pt>
                <c:pt idx="589">
                  <c:v>-2.23E-7</c:v>
                </c:pt>
                <c:pt idx="590">
                  <c:v>-2.23E-7</c:v>
                </c:pt>
                <c:pt idx="591">
                  <c:v>-2.23E-7</c:v>
                </c:pt>
                <c:pt idx="592">
                  <c:v>-2.23E-7</c:v>
                </c:pt>
                <c:pt idx="593">
                  <c:v>-2.22E-7</c:v>
                </c:pt>
                <c:pt idx="594">
                  <c:v>-2.22E-7</c:v>
                </c:pt>
                <c:pt idx="595">
                  <c:v>-2.22E-7</c:v>
                </c:pt>
                <c:pt idx="596">
                  <c:v>-2.2100000000000001E-7</c:v>
                </c:pt>
                <c:pt idx="597">
                  <c:v>-2.2100000000000001E-7</c:v>
                </c:pt>
                <c:pt idx="598">
                  <c:v>-2.2000000000000001E-7</c:v>
                </c:pt>
                <c:pt idx="599">
                  <c:v>-2.2000000000000001E-7</c:v>
                </c:pt>
                <c:pt idx="600">
                  <c:v>-2.2000000000000001E-7</c:v>
                </c:pt>
                <c:pt idx="601">
                  <c:v>-2.2000000000000001E-7</c:v>
                </c:pt>
                <c:pt idx="602">
                  <c:v>-2.1899999999999999E-7</c:v>
                </c:pt>
                <c:pt idx="603">
                  <c:v>-2.1899999999999999E-7</c:v>
                </c:pt>
                <c:pt idx="604">
                  <c:v>-2.1799999999999999E-7</c:v>
                </c:pt>
                <c:pt idx="605">
                  <c:v>-2.1799999999999999E-7</c:v>
                </c:pt>
                <c:pt idx="606">
                  <c:v>-2.1799999999999999E-7</c:v>
                </c:pt>
                <c:pt idx="607">
                  <c:v>-2.17E-7</c:v>
                </c:pt>
                <c:pt idx="608">
                  <c:v>-2.17E-7</c:v>
                </c:pt>
                <c:pt idx="609">
                  <c:v>-2.16E-7</c:v>
                </c:pt>
                <c:pt idx="610">
                  <c:v>-2.16E-7</c:v>
                </c:pt>
                <c:pt idx="611">
                  <c:v>-2.16E-7</c:v>
                </c:pt>
                <c:pt idx="612">
                  <c:v>-2.16E-7</c:v>
                </c:pt>
                <c:pt idx="613">
                  <c:v>-2.1500000000000001E-7</c:v>
                </c:pt>
                <c:pt idx="614">
                  <c:v>-2.1500000000000001E-7</c:v>
                </c:pt>
                <c:pt idx="615">
                  <c:v>-2.1500000000000001E-7</c:v>
                </c:pt>
                <c:pt idx="616">
                  <c:v>-2.1400000000000001E-7</c:v>
                </c:pt>
                <c:pt idx="617">
                  <c:v>-2.1400000000000001E-7</c:v>
                </c:pt>
                <c:pt idx="618">
                  <c:v>-2.1299999999999999E-7</c:v>
                </c:pt>
                <c:pt idx="619">
                  <c:v>-2.1299999999999999E-7</c:v>
                </c:pt>
                <c:pt idx="620">
                  <c:v>-2.1299999999999999E-7</c:v>
                </c:pt>
                <c:pt idx="621">
                  <c:v>-2.1199999999999999E-7</c:v>
                </c:pt>
                <c:pt idx="622">
                  <c:v>-2.1199999999999999E-7</c:v>
                </c:pt>
                <c:pt idx="623">
                  <c:v>-2.11E-7</c:v>
                </c:pt>
                <c:pt idx="624">
                  <c:v>-2.11E-7</c:v>
                </c:pt>
                <c:pt idx="625">
                  <c:v>-2.11E-7</c:v>
                </c:pt>
                <c:pt idx="626">
                  <c:v>-2.1E-7</c:v>
                </c:pt>
                <c:pt idx="627">
                  <c:v>-2.1E-7</c:v>
                </c:pt>
                <c:pt idx="628">
                  <c:v>-2.0900000000000001E-7</c:v>
                </c:pt>
                <c:pt idx="629">
                  <c:v>-2.0900000000000001E-7</c:v>
                </c:pt>
                <c:pt idx="630">
                  <c:v>-2.0900000000000001E-7</c:v>
                </c:pt>
                <c:pt idx="631">
                  <c:v>-2.0800000000000001E-7</c:v>
                </c:pt>
                <c:pt idx="632">
                  <c:v>-2.0800000000000001E-7</c:v>
                </c:pt>
                <c:pt idx="633">
                  <c:v>-2.0699999999999999E-7</c:v>
                </c:pt>
                <c:pt idx="634">
                  <c:v>-2.0699999999999999E-7</c:v>
                </c:pt>
                <c:pt idx="635">
                  <c:v>-2.0699999999999999E-7</c:v>
                </c:pt>
                <c:pt idx="636">
                  <c:v>-2.0599999999999999E-7</c:v>
                </c:pt>
                <c:pt idx="637">
                  <c:v>-2.0599999999999999E-7</c:v>
                </c:pt>
                <c:pt idx="638">
                  <c:v>-2.05E-7</c:v>
                </c:pt>
                <c:pt idx="639">
                  <c:v>-2.05E-7</c:v>
                </c:pt>
                <c:pt idx="640">
                  <c:v>-2.05E-7</c:v>
                </c:pt>
                <c:pt idx="641">
                  <c:v>-2.04E-7</c:v>
                </c:pt>
                <c:pt idx="642">
                  <c:v>-2.04E-7</c:v>
                </c:pt>
                <c:pt idx="643">
                  <c:v>-2.03E-7</c:v>
                </c:pt>
                <c:pt idx="644">
                  <c:v>-2.03E-7</c:v>
                </c:pt>
                <c:pt idx="645">
                  <c:v>-2.03E-7</c:v>
                </c:pt>
                <c:pt idx="646">
                  <c:v>-2.0200000000000001E-7</c:v>
                </c:pt>
                <c:pt idx="647">
                  <c:v>-2.0200000000000001E-7</c:v>
                </c:pt>
                <c:pt idx="648">
                  <c:v>-2.0100000000000001E-7</c:v>
                </c:pt>
                <c:pt idx="649">
                  <c:v>-2.0100000000000001E-7</c:v>
                </c:pt>
                <c:pt idx="650">
                  <c:v>-2.0100000000000001E-7</c:v>
                </c:pt>
                <c:pt idx="651">
                  <c:v>-1.9999999999999999E-7</c:v>
                </c:pt>
                <c:pt idx="652">
                  <c:v>-1.9999999999999999E-7</c:v>
                </c:pt>
                <c:pt idx="653">
                  <c:v>-1.99E-7</c:v>
                </c:pt>
                <c:pt idx="654">
                  <c:v>-1.98E-7</c:v>
                </c:pt>
                <c:pt idx="655">
                  <c:v>-1.98E-7</c:v>
                </c:pt>
                <c:pt idx="656">
                  <c:v>-1.98E-7</c:v>
                </c:pt>
                <c:pt idx="657">
                  <c:v>-1.97E-7</c:v>
                </c:pt>
                <c:pt idx="658">
                  <c:v>-1.97E-7</c:v>
                </c:pt>
                <c:pt idx="659">
                  <c:v>-1.9600000000000001E-7</c:v>
                </c:pt>
                <c:pt idx="660">
                  <c:v>-1.9600000000000001E-7</c:v>
                </c:pt>
                <c:pt idx="661">
                  <c:v>-1.9600000000000001E-7</c:v>
                </c:pt>
                <c:pt idx="662">
                  <c:v>-1.9500000000000001E-7</c:v>
                </c:pt>
                <c:pt idx="663">
                  <c:v>-1.9500000000000001E-7</c:v>
                </c:pt>
                <c:pt idx="664">
                  <c:v>-1.9399999999999999E-7</c:v>
                </c:pt>
                <c:pt idx="665">
                  <c:v>-1.9399999999999999E-7</c:v>
                </c:pt>
                <c:pt idx="666">
                  <c:v>-1.9299999999999999E-7</c:v>
                </c:pt>
                <c:pt idx="667">
                  <c:v>-1.9299999999999999E-7</c:v>
                </c:pt>
                <c:pt idx="668">
                  <c:v>-1.92E-7</c:v>
                </c:pt>
                <c:pt idx="669">
                  <c:v>-1.92E-7</c:v>
                </c:pt>
                <c:pt idx="670">
                  <c:v>-1.92E-7</c:v>
                </c:pt>
                <c:pt idx="671">
                  <c:v>-1.91E-7</c:v>
                </c:pt>
                <c:pt idx="672">
                  <c:v>-1.91E-7</c:v>
                </c:pt>
                <c:pt idx="673">
                  <c:v>-1.9000000000000001E-7</c:v>
                </c:pt>
                <c:pt idx="674">
                  <c:v>-1.8900000000000001E-7</c:v>
                </c:pt>
                <c:pt idx="675">
                  <c:v>-1.8900000000000001E-7</c:v>
                </c:pt>
                <c:pt idx="676">
                  <c:v>-1.8900000000000001E-7</c:v>
                </c:pt>
                <c:pt idx="677">
                  <c:v>-1.8799999999999999E-7</c:v>
                </c:pt>
                <c:pt idx="678">
                  <c:v>-1.8799999999999999E-7</c:v>
                </c:pt>
                <c:pt idx="679">
                  <c:v>-1.8699999999999999E-7</c:v>
                </c:pt>
                <c:pt idx="680">
                  <c:v>-1.8699999999999999E-7</c:v>
                </c:pt>
                <c:pt idx="681">
                  <c:v>-1.86E-7</c:v>
                </c:pt>
                <c:pt idx="682">
                  <c:v>-1.86E-7</c:v>
                </c:pt>
                <c:pt idx="683">
                  <c:v>-1.85E-7</c:v>
                </c:pt>
                <c:pt idx="684">
                  <c:v>-1.85E-7</c:v>
                </c:pt>
                <c:pt idx="685">
                  <c:v>-1.85E-7</c:v>
                </c:pt>
                <c:pt idx="686">
                  <c:v>-1.8400000000000001E-7</c:v>
                </c:pt>
                <c:pt idx="687">
                  <c:v>-1.8300000000000001E-7</c:v>
                </c:pt>
                <c:pt idx="688">
                  <c:v>-1.8300000000000001E-7</c:v>
                </c:pt>
                <c:pt idx="689">
                  <c:v>-1.8199999999999999E-7</c:v>
                </c:pt>
                <c:pt idx="690">
                  <c:v>-1.8199999999999999E-7</c:v>
                </c:pt>
                <c:pt idx="691">
                  <c:v>-1.8099999999999999E-7</c:v>
                </c:pt>
                <c:pt idx="692">
                  <c:v>-1.8099999999999999E-7</c:v>
                </c:pt>
                <c:pt idx="693">
                  <c:v>-1.8E-7</c:v>
                </c:pt>
                <c:pt idx="694">
                  <c:v>-1.8E-7</c:v>
                </c:pt>
                <c:pt idx="695">
                  <c:v>-1.8E-7</c:v>
                </c:pt>
                <c:pt idx="696">
                  <c:v>-1.79E-7</c:v>
                </c:pt>
                <c:pt idx="697">
                  <c:v>-1.7800000000000001E-7</c:v>
                </c:pt>
                <c:pt idx="698">
                  <c:v>-1.7800000000000001E-7</c:v>
                </c:pt>
                <c:pt idx="699">
                  <c:v>-1.7700000000000001E-7</c:v>
                </c:pt>
                <c:pt idx="700">
                  <c:v>-1.7700000000000001E-7</c:v>
                </c:pt>
                <c:pt idx="701">
                  <c:v>-1.7599999999999999E-7</c:v>
                </c:pt>
                <c:pt idx="702">
                  <c:v>-1.7599999999999999E-7</c:v>
                </c:pt>
                <c:pt idx="703">
                  <c:v>-1.7499999999999999E-7</c:v>
                </c:pt>
                <c:pt idx="704">
                  <c:v>-1.74E-7</c:v>
                </c:pt>
                <c:pt idx="705">
                  <c:v>-1.74E-7</c:v>
                </c:pt>
                <c:pt idx="706">
                  <c:v>-1.74E-7</c:v>
                </c:pt>
                <c:pt idx="707">
                  <c:v>-1.73E-7</c:v>
                </c:pt>
                <c:pt idx="708">
                  <c:v>-1.72E-7</c:v>
                </c:pt>
                <c:pt idx="709">
                  <c:v>-1.72E-7</c:v>
                </c:pt>
                <c:pt idx="710">
                  <c:v>-1.72E-7</c:v>
                </c:pt>
                <c:pt idx="711">
                  <c:v>-1.7100000000000001E-7</c:v>
                </c:pt>
                <c:pt idx="712">
                  <c:v>-1.6999999999999999E-7</c:v>
                </c:pt>
                <c:pt idx="713">
                  <c:v>-1.6999999999999999E-7</c:v>
                </c:pt>
                <c:pt idx="714">
                  <c:v>-1.6899999999999999E-7</c:v>
                </c:pt>
                <c:pt idx="715">
                  <c:v>-1.6899999999999999E-7</c:v>
                </c:pt>
                <c:pt idx="716">
                  <c:v>-1.68E-7</c:v>
                </c:pt>
                <c:pt idx="717">
                  <c:v>-1.68E-7</c:v>
                </c:pt>
                <c:pt idx="718">
                  <c:v>-1.67E-7</c:v>
                </c:pt>
                <c:pt idx="719">
                  <c:v>-1.66E-7</c:v>
                </c:pt>
                <c:pt idx="720">
                  <c:v>-1.66E-7</c:v>
                </c:pt>
                <c:pt idx="721">
                  <c:v>-1.66E-7</c:v>
                </c:pt>
                <c:pt idx="722">
                  <c:v>-1.6500000000000001E-7</c:v>
                </c:pt>
                <c:pt idx="723">
                  <c:v>-1.6400000000000001E-7</c:v>
                </c:pt>
                <c:pt idx="724">
                  <c:v>-1.6299999999999999E-7</c:v>
                </c:pt>
                <c:pt idx="725">
                  <c:v>-1.6299999999999999E-7</c:v>
                </c:pt>
                <c:pt idx="726">
                  <c:v>-1.6299999999999999E-7</c:v>
                </c:pt>
                <c:pt idx="727">
                  <c:v>-1.6199999999999999E-7</c:v>
                </c:pt>
                <c:pt idx="728">
                  <c:v>-1.61E-7</c:v>
                </c:pt>
                <c:pt idx="729">
                  <c:v>-1.61E-7</c:v>
                </c:pt>
                <c:pt idx="730">
                  <c:v>-1.61E-7</c:v>
                </c:pt>
                <c:pt idx="731">
                  <c:v>-1.6E-7</c:v>
                </c:pt>
                <c:pt idx="732">
                  <c:v>-1.5900000000000001E-7</c:v>
                </c:pt>
                <c:pt idx="733">
                  <c:v>-1.5800000000000001E-7</c:v>
                </c:pt>
                <c:pt idx="734">
                  <c:v>-1.5800000000000001E-7</c:v>
                </c:pt>
                <c:pt idx="735">
                  <c:v>-1.5800000000000001E-7</c:v>
                </c:pt>
                <c:pt idx="736">
                  <c:v>-1.5699999999999999E-7</c:v>
                </c:pt>
                <c:pt idx="737">
                  <c:v>-1.5599999999999999E-7</c:v>
                </c:pt>
                <c:pt idx="738">
                  <c:v>-1.55E-7</c:v>
                </c:pt>
                <c:pt idx="739">
                  <c:v>-1.55E-7</c:v>
                </c:pt>
                <c:pt idx="740">
                  <c:v>-1.55E-7</c:v>
                </c:pt>
                <c:pt idx="741">
                  <c:v>-1.54E-7</c:v>
                </c:pt>
                <c:pt idx="742">
                  <c:v>-1.5300000000000001E-7</c:v>
                </c:pt>
                <c:pt idx="743">
                  <c:v>-1.5200000000000001E-7</c:v>
                </c:pt>
                <c:pt idx="744">
                  <c:v>-1.5200000000000001E-7</c:v>
                </c:pt>
                <c:pt idx="745">
                  <c:v>-1.5200000000000001E-7</c:v>
                </c:pt>
                <c:pt idx="746">
                  <c:v>-1.5099999999999999E-7</c:v>
                </c:pt>
                <c:pt idx="747">
                  <c:v>-1.4999999999999999E-7</c:v>
                </c:pt>
                <c:pt idx="748">
                  <c:v>-1.49E-7</c:v>
                </c:pt>
                <c:pt idx="749">
                  <c:v>-1.48E-7</c:v>
                </c:pt>
                <c:pt idx="750">
                  <c:v>-1.48E-7</c:v>
                </c:pt>
                <c:pt idx="751">
                  <c:v>-1.48E-7</c:v>
                </c:pt>
                <c:pt idx="752">
                  <c:v>-1.4700000000000001E-7</c:v>
                </c:pt>
                <c:pt idx="753">
                  <c:v>-1.4600000000000001E-7</c:v>
                </c:pt>
                <c:pt idx="754">
                  <c:v>-1.4499999999999999E-7</c:v>
                </c:pt>
                <c:pt idx="755">
                  <c:v>-1.4499999999999999E-7</c:v>
                </c:pt>
                <c:pt idx="756">
                  <c:v>-1.4499999999999999E-7</c:v>
                </c:pt>
                <c:pt idx="757">
                  <c:v>-1.4399999999999999E-7</c:v>
                </c:pt>
                <c:pt idx="758">
                  <c:v>-1.43E-7</c:v>
                </c:pt>
                <c:pt idx="759">
                  <c:v>-1.42E-7</c:v>
                </c:pt>
                <c:pt idx="760">
                  <c:v>-1.42E-7</c:v>
                </c:pt>
                <c:pt idx="761">
                  <c:v>-1.4100000000000001E-7</c:v>
                </c:pt>
                <c:pt idx="762">
                  <c:v>-1.4100000000000001E-7</c:v>
                </c:pt>
                <c:pt idx="763">
                  <c:v>-1.4000000000000001E-7</c:v>
                </c:pt>
                <c:pt idx="764">
                  <c:v>-1.3899999999999999E-7</c:v>
                </c:pt>
                <c:pt idx="765">
                  <c:v>-1.3899999999999999E-7</c:v>
                </c:pt>
                <c:pt idx="766">
                  <c:v>-1.3799999999999999E-7</c:v>
                </c:pt>
                <c:pt idx="767">
                  <c:v>-1.37E-7</c:v>
                </c:pt>
                <c:pt idx="768">
                  <c:v>-1.36E-7</c:v>
                </c:pt>
                <c:pt idx="769">
                  <c:v>-1.36E-7</c:v>
                </c:pt>
                <c:pt idx="770">
                  <c:v>-1.36E-7</c:v>
                </c:pt>
                <c:pt idx="771">
                  <c:v>-1.35E-7</c:v>
                </c:pt>
                <c:pt idx="772">
                  <c:v>-1.3400000000000001E-7</c:v>
                </c:pt>
                <c:pt idx="773">
                  <c:v>-1.3300000000000001E-7</c:v>
                </c:pt>
                <c:pt idx="774">
                  <c:v>-1.3199999999999999E-7</c:v>
                </c:pt>
                <c:pt idx="775">
                  <c:v>-1.3199999999999999E-7</c:v>
                </c:pt>
                <c:pt idx="776">
                  <c:v>-1.31E-7</c:v>
                </c:pt>
                <c:pt idx="777">
                  <c:v>-1.31E-7</c:v>
                </c:pt>
                <c:pt idx="778">
                  <c:v>-1.3E-7</c:v>
                </c:pt>
                <c:pt idx="779">
                  <c:v>-1.29E-7</c:v>
                </c:pt>
                <c:pt idx="780">
                  <c:v>-1.29E-7</c:v>
                </c:pt>
                <c:pt idx="781">
                  <c:v>-1.2800000000000001E-7</c:v>
                </c:pt>
                <c:pt idx="782">
                  <c:v>-1.2700000000000001E-7</c:v>
                </c:pt>
                <c:pt idx="783">
                  <c:v>-1.2599999999999999E-7</c:v>
                </c:pt>
                <c:pt idx="784">
                  <c:v>-1.2499999999999999E-7</c:v>
                </c:pt>
                <c:pt idx="785">
                  <c:v>-1.2499999999999999E-7</c:v>
                </c:pt>
                <c:pt idx="786">
                  <c:v>-1.24E-7</c:v>
                </c:pt>
                <c:pt idx="787">
                  <c:v>-1.24E-7</c:v>
                </c:pt>
                <c:pt idx="788">
                  <c:v>-1.23E-7</c:v>
                </c:pt>
                <c:pt idx="789">
                  <c:v>-1.2200000000000001E-7</c:v>
                </c:pt>
                <c:pt idx="790">
                  <c:v>-1.2200000000000001E-7</c:v>
                </c:pt>
                <c:pt idx="791">
                  <c:v>-1.2100000000000001E-7</c:v>
                </c:pt>
                <c:pt idx="792">
                  <c:v>-1.1999999999999999E-7</c:v>
                </c:pt>
                <c:pt idx="793">
                  <c:v>-1.1899999999999999E-7</c:v>
                </c:pt>
                <c:pt idx="794">
                  <c:v>-1.18E-7</c:v>
                </c:pt>
                <c:pt idx="795">
                  <c:v>-1.18E-7</c:v>
                </c:pt>
                <c:pt idx="796">
                  <c:v>-1.17E-7</c:v>
                </c:pt>
                <c:pt idx="797">
                  <c:v>-1.1600000000000001E-7</c:v>
                </c:pt>
                <c:pt idx="798">
                  <c:v>-1.15E-7</c:v>
                </c:pt>
                <c:pt idx="799">
                  <c:v>-1.15E-7</c:v>
                </c:pt>
                <c:pt idx="800">
                  <c:v>-1.15E-7</c:v>
                </c:pt>
                <c:pt idx="801">
                  <c:v>-1.14E-7</c:v>
                </c:pt>
                <c:pt idx="802">
                  <c:v>-1.1300000000000001E-7</c:v>
                </c:pt>
                <c:pt idx="803">
                  <c:v>-1.12E-7</c:v>
                </c:pt>
                <c:pt idx="804">
                  <c:v>-1.11E-7</c:v>
                </c:pt>
                <c:pt idx="805">
                  <c:v>-1.11E-7</c:v>
                </c:pt>
                <c:pt idx="806">
                  <c:v>-1.1000000000000001E-7</c:v>
                </c:pt>
                <c:pt idx="807">
                  <c:v>-1.09E-7</c:v>
                </c:pt>
                <c:pt idx="808">
                  <c:v>-1.08E-7</c:v>
                </c:pt>
                <c:pt idx="809">
                  <c:v>-1.0700000000000001E-7</c:v>
                </c:pt>
                <c:pt idx="810">
                  <c:v>-1.0700000000000001E-7</c:v>
                </c:pt>
                <c:pt idx="811">
                  <c:v>-1.06E-7</c:v>
                </c:pt>
                <c:pt idx="812">
                  <c:v>-1.05E-7</c:v>
                </c:pt>
                <c:pt idx="813">
                  <c:v>-1.04E-7</c:v>
                </c:pt>
                <c:pt idx="814">
                  <c:v>-1.03E-7</c:v>
                </c:pt>
                <c:pt idx="815">
                  <c:v>-1.03E-7</c:v>
                </c:pt>
                <c:pt idx="816">
                  <c:v>-1.02E-7</c:v>
                </c:pt>
                <c:pt idx="817">
                  <c:v>-1.01E-7</c:v>
                </c:pt>
                <c:pt idx="818">
                  <c:v>-9.9999999999999995E-8</c:v>
                </c:pt>
                <c:pt idx="819">
                  <c:v>-9.9499999999999998E-8</c:v>
                </c:pt>
                <c:pt idx="820">
                  <c:v>-9.9499999999999998E-8</c:v>
                </c:pt>
                <c:pt idx="821">
                  <c:v>-9.8599999999999996E-8</c:v>
                </c:pt>
                <c:pt idx="822">
                  <c:v>-9.76E-8</c:v>
                </c:pt>
                <c:pt idx="823">
                  <c:v>-9.6600000000000005E-8</c:v>
                </c:pt>
                <c:pt idx="824">
                  <c:v>-9.5599999999999996E-8</c:v>
                </c:pt>
                <c:pt idx="825">
                  <c:v>-9.5599999999999996E-8</c:v>
                </c:pt>
                <c:pt idx="826">
                  <c:v>-9.4699999999999994E-8</c:v>
                </c:pt>
                <c:pt idx="827">
                  <c:v>-9.3699999999999999E-8</c:v>
                </c:pt>
                <c:pt idx="828">
                  <c:v>-9.2700000000000003E-8</c:v>
                </c:pt>
                <c:pt idx="829">
                  <c:v>-9.1699999999999994E-8</c:v>
                </c:pt>
                <c:pt idx="830">
                  <c:v>-9.1699999999999994E-8</c:v>
                </c:pt>
                <c:pt idx="831">
                  <c:v>-9.0800000000000006E-8</c:v>
                </c:pt>
                <c:pt idx="832">
                  <c:v>-8.9799999999999997E-8</c:v>
                </c:pt>
                <c:pt idx="833">
                  <c:v>-8.8800000000000001E-8</c:v>
                </c:pt>
                <c:pt idx="834">
                  <c:v>-8.7800000000000005E-8</c:v>
                </c:pt>
                <c:pt idx="835">
                  <c:v>-8.7800000000000005E-8</c:v>
                </c:pt>
                <c:pt idx="836">
                  <c:v>-8.6799999999999996E-8</c:v>
                </c:pt>
                <c:pt idx="837">
                  <c:v>-8.5899999999999995E-8</c:v>
                </c:pt>
                <c:pt idx="838">
                  <c:v>-8.4899999999999999E-8</c:v>
                </c:pt>
                <c:pt idx="839">
                  <c:v>-8.3900000000000004E-8</c:v>
                </c:pt>
                <c:pt idx="840">
                  <c:v>-8.3900000000000004E-8</c:v>
                </c:pt>
                <c:pt idx="841">
                  <c:v>-8.2899999999999995E-8</c:v>
                </c:pt>
                <c:pt idx="842">
                  <c:v>-8.1899999999999999E-8</c:v>
                </c:pt>
                <c:pt idx="843">
                  <c:v>-8.0900000000000003E-8</c:v>
                </c:pt>
                <c:pt idx="844">
                  <c:v>-7.9899999999999994E-8</c:v>
                </c:pt>
                <c:pt idx="845">
                  <c:v>-7.9899999999999994E-8</c:v>
                </c:pt>
                <c:pt idx="846">
                  <c:v>-7.8899999999999998E-8</c:v>
                </c:pt>
                <c:pt idx="847">
                  <c:v>-7.7900000000000003E-8</c:v>
                </c:pt>
                <c:pt idx="848">
                  <c:v>-7.6899999999999994E-8</c:v>
                </c:pt>
                <c:pt idx="849">
                  <c:v>-7.5899999999999998E-8</c:v>
                </c:pt>
                <c:pt idx="850">
                  <c:v>-7.5899999999999998E-8</c:v>
                </c:pt>
                <c:pt idx="851">
                  <c:v>-7.4900000000000002E-8</c:v>
                </c:pt>
                <c:pt idx="852">
                  <c:v>-7.3900000000000007E-8</c:v>
                </c:pt>
                <c:pt idx="853">
                  <c:v>-7.2899999999999998E-8</c:v>
                </c:pt>
                <c:pt idx="854">
                  <c:v>-7.1900000000000002E-8</c:v>
                </c:pt>
                <c:pt idx="855">
                  <c:v>-7.1900000000000002E-8</c:v>
                </c:pt>
                <c:pt idx="856">
                  <c:v>-7.1E-8</c:v>
                </c:pt>
                <c:pt idx="857">
                  <c:v>-7.0000000000000005E-8</c:v>
                </c:pt>
                <c:pt idx="858">
                  <c:v>-6.8999999999999996E-8</c:v>
                </c:pt>
                <c:pt idx="859">
                  <c:v>-6.8E-8</c:v>
                </c:pt>
                <c:pt idx="860">
                  <c:v>-6.8E-8</c:v>
                </c:pt>
                <c:pt idx="861">
                  <c:v>-6.7000000000000004E-8</c:v>
                </c:pt>
                <c:pt idx="862">
                  <c:v>-6.5999999999999995E-8</c:v>
                </c:pt>
                <c:pt idx="863">
                  <c:v>-6.5E-8</c:v>
                </c:pt>
                <c:pt idx="864">
                  <c:v>-6.4000000000000004E-8</c:v>
                </c:pt>
                <c:pt idx="865">
                  <c:v>-6.4000000000000004E-8</c:v>
                </c:pt>
                <c:pt idx="866">
                  <c:v>-6.2999999999999995E-8</c:v>
                </c:pt>
                <c:pt idx="867">
                  <c:v>-6.2099999999999994E-8</c:v>
                </c:pt>
                <c:pt idx="868">
                  <c:v>-6.1099999999999998E-8</c:v>
                </c:pt>
                <c:pt idx="869">
                  <c:v>-6.0100000000000002E-8</c:v>
                </c:pt>
                <c:pt idx="870">
                  <c:v>-6.0100000000000002E-8</c:v>
                </c:pt>
                <c:pt idx="871">
                  <c:v>-5.91E-8</c:v>
                </c:pt>
                <c:pt idx="872">
                  <c:v>-5.8199999999999998E-8</c:v>
                </c:pt>
                <c:pt idx="873">
                  <c:v>-5.7200000000000003E-8</c:v>
                </c:pt>
                <c:pt idx="874">
                  <c:v>-5.62E-8</c:v>
                </c:pt>
                <c:pt idx="875">
                  <c:v>-5.62E-8</c:v>
                </c:pt>
                <c:pt idx="876">
                  <c:v>-5.5199999999999998E-8</c:v>
                </c:pt>
                <c:pt idx="877">
                  <c:v>-5.4300000000000003E-8</c:v>
                </c:pt>
                <c:pt idx="878">
                  <c:v>-5.3300000000000001E-8</c:v>
                </c:pt>
                <c:pt idx="879">
                  <c:v>-5.2399999999999999E-8</c:v>
                </c:pt>
                <c:pt idx="880">
                  <c:v>-5.2399999999999999E-8</c:v>
                </c:pt>
                <c:pt idx="881">
                  <c:v>-5.1399999999999997E-8</c:v>
                </c:pt>
                <c:pt idx="882">
                  <c:v>-5.0500000000000002E-8</c:v>
                </c:pt>
                <c:pt idx="883">
                  <c:v>-4.95E-8</c:v>
                </c:pt>
                <c:pt idx="884">
                  <c:v>-4.8599999999999998E-8</c:v>
                </c:pt>
                <c:pt idx="885">
                  <c:v>-3.7800000000000001E-8</c:v>
                </c:pt>
                <c:pt idx="886">
                  <c:v>-3.7E-8</c:v>
                </c:pt>
                <c:pt idx="887">
                  <c:v>-3.6099999999999999E-8</c:v>
                </c:pt>
                <c:pt idx="888">
                  <c:v>-3.5299999999999998E-8</c:v>
                </c:pt>
                <c:pt idx="889">
                  <c:v>-3.4499999999999998E-8</c:v>
                </c:pt>
                <c:pt idx="890">
                  <c:v>-4.8599999999999998E-8</c:v>
                </c:pt>
                <c:pt idx="891">
                  <c:v>-4.7699999999999997E-8</c:v>
                </c:pt>
                <c:pt idx="892">
                  <c:v>-4.6800000000000002E-8</c:v>
                </c:pt>
                <c:pt idx="893">
                  <c:v>-4.58E-8</c:v>
                </c:pt>
                <c:pt idx="894">
                  <c:v>-4.4899999999999998E-8</c:v>
                </c:pt>
                <c:pt idx="895">
                  <c:v>-4.1299999999999999E-8</c:v>
                </c:pt>
                <c:pt idx="896">
                  <c:v>-4.0399999999999998E-8</c:v>
                </c:pt>
                <c:pt idx="897">
                  <c:v>-3.9599999999999997E-8</c:v>
                </c:pt>
                <c:pt idx="898">
                  <c:v>-3.8700000000000002E-8</c:v>
                </c:pt>
                <c:pt idx="899">
                  <c:v>-3.7800000000000001E-8</c:v>
                </c:pt>
                <c:pt idx="900">
                  <c:v>-4.4899999999999998E-8</c:v>
                </c:pt>
                <c:pt idx="901">
                  <c:v>-4.3999999999999997E-8</c:v>
                </c:pt>
                <c:pt idx="902">
                  <c:v>-4.3100000000000002E-8</c:v>
                </c:pt>
                <c:pt idx="903">
                  <c:v>-4.2200000000000001E-8</c:v>
                </c:pt>
                <c:pt idx="904">
                  <c:v>-4.1299999999999999E-8</c:v>
                </c:pt>
                <c:pt idx="905">
                  <c:v>-3.4499999999999998E-8</c:v>
                </c:pt>
                <c:pt idx="906">
                  <c:v>-3.3699999999999997E-8</c:v>
                </c:pt>
                <c:pt idx="907">
                  <c:v>-3.2800000000000003E-8</c:v>
                </c:pt>
                <c:pt idx="908">
                  <c:v>-3.2000000000000002E-8</c:v>
                </c:pt>
                <c:pt idx="909">
                  <c:v>-3.1200000000000001E-8</c:v>
                </c:pt>
                <c:pt idx="910">
                  <c:v>-3.1200000000000001E-8</c:v>
                </c:pt>
                <c:pt idx="911">
                  <c:v>-3.0500000000000002E-8</c:v>
                </c:pt>
                <c:pt idx="912">
                  <c:v>-2.9700000000000001E-8</c:v>
                </c:pt>
                <c:pt idx="913">
                  <c:v>-2.8900000000000001E-8</c:v>
                </c:pt>
                <c:pt idx="914">
                  <c:v>-2.81E-8</c:v>
                </c:pt>
                <c:pt idx="915">
                  <c:v>-2.81E-8</c:v>
                </c:pt>
                <c:pt idx="916">
                  <c:v>-2.7400000000000001E-8</c:v>
                </c:pt>
                <c:pt idx="917">
                  <c:v>-2.6700000000000001E-8</c:v>
                </c:pt>
                <c:pt idx="918">
                  <c:v>-2.59E-8</c:v>
                </c:pt>
                <c:pt idx="919">
                  <c:v>-2.5200000000000001E-8</c:v>
                </c:pt>
                <c:pt idx="920">
                  <c:v>-2.5200000000000001E-8</c:v>
                </c:pt>
                <c:pt idx="921">
                  <c:v>-2.4500000000000001E-8</c:v>
                </c:pt>
                <c:pt idx="922">
                  <c:v>-2.3800000000000001E-8</c:v>
                </c:pt>
                <c:pt idx="923">
                  <c:v>-2.3099999999999998E-8</c:v>
                </c:pt>
                <c:pt idx="924">
                  <c:v>-2.25E-8</c:v>
                </c:pt>
                <c:pt idx="925">
                  <c:v>-2.25E-8</c:v>
                </c:pt>
                <c:pt idx="926">
                  <c:v>-2.18E-8</c:v>
                </c:pt>
                <c:pt idx="927">
                  <c:v>-2.1200000000000001E-8</c:v>
                </c:pt>
                <c:pt idx="928">
                  <c:v>-2.0500000000000002E-8</c:v>
                </c:pt>
                <c:pt idx="929">
                  <c:v>-1.99E-8</c:v>
                </c:pt>
                <c:pt idx="930">
                  <c:v>-1.99E-8</c:v>
                </c:pt>
                <c:pt idx="931">
                  <c:v>-1.9300000000000001E-8</c:v>
                </c:pt>
                <c:pt idx="932">
                  <c:v>-1.8699999999999999E-8</c:v>
                </c:pt>
                <c:pt idx="933">
                  <c:v>-1.81E-8</c:v>
                </c:pt>
                <c:pt idx="934">
                  <c:v>-1.7500000000000001E-8</c:v>
                </c:pt>
                <c:pt idx="935">
                  <c:v>-1.7500000000000001E-8</c:v>
                </c:pt>
                <c:pt idx="936">
                  <c:v>-1.6899999999999999E-8</c:v>
                </c:pt>
                <c:pt idx="937">
                  <c:v>-1.6400000000000001E-8</c:v>
                </c:pt>
                <c:pt idx="938">
                  <c:v>-1.5799999999999999E-8</c:v>
                </c:pt>
                <c:pt idx="939">
                  <c:v>-1.5300000000000001E-8</c:v>
                </c:pt>
                <c:pt idx="940">
                  <c:v>-1.5300000000000001E-8</c:v>
                </c:pt>
                <c:pt idx="941">
                  <c:v>-1.4699999999999999E-8</c:v>
                </c:pt>
                <c:pt idx="942">
                  <c:v>-1.42E-8</c:v>
                </c:pt>
                <c:pt idx="943">
                  <c:v>-1.37E-8</c:v>
                </c:pt>
                <c:pt idx="944">
                  <c:v>-1.3200000000000001E-8</c:v>
                </c:pt>
                <c:pt idx="945">
                  <c:v>-1.3200000000000001E-8</c:v>
                </c:pt>
                <c:pt idx="946">
                  <c:v>-1.28E-8</c:v>
                </c:pt>
                <c:pt idx="947">
                  <c:v>-1.2299999999999999E-8</c:v>
                </c:pt>
                <c:pt idx="948">
                  <c:v>-1.18E-8</c:v>
                </c:pt>
                <c:pt idx="949">
                  <c:v>-1.14E-8</c:v>
                </c:pt>
                <c:pt idx="950">
                  <c:v>-1.14E-8</c:v>
                </c:pt>
                <c:pt idx="951">
                  <c:v>-1.0999999999999999E-8</c:v>
                </c:pt>
                <c:pt idx="952">
                  <c:v>-1.05E-8</c:v>
                </c:pt>
                <c:pt idx="953">
                  <c:v>-1.0099999999999999E-8</c:v>
                </c:pt>
                <c:pt idx="954">
                  <c:v>-9.7300000000000001E-9</c:v>
                </c:pt>
                <c:pt idx="955">
                  <c:v>-9.7300000000000001E-9</c:v>
                </c:pt>
                <c:pt idx="956">
                  <c:v>-9.3499999999999994E-9</c:v>
                </c:pt>
                <c:pt idx="957">
                  <c:v>-8.98E-9</c:v>
                </c:pt>
                <c:pt idx="958">
                  <c:v>-8.6100000000000007E-9</c:v>
                </c:pt>
                <c:pt idx="959">
                  <c:v>-8.2499999999999994E-9</c:v>
                </c:pt>
                <c:pt idx="960">
                  <c:v>-8.2499999999999994E-9</c:v>
                </c:pt>
                <c:pt idx="961">
                  <c:v>-7.9099999999999994E-9</c:v>
                </c:pt>
                <c:pt idx="962">
                  <c:v>-7.5800000000000007E-9</c:v>
                </c:pt>
                <c:pt idx="963">
                  <c:v>-7.2600000000000002E-9</c:v>
                </c:pt>
                <c:pt idx="964">
                  <c:v>-6.9399999999999996E-9</c:v>
                </c:pt>
                <c:pt idx="965">
                  <c:v>-6.9399999999999996E-9</c:v>
                </c:pt>
                <c:pt idx="966">
                  <c:v>-6.6400000000000002E-9</c:v>
                </c:pt>
                <c:pt idx="967">
                  <c:v>-6.3499999999999998E-9</c:v>
                </c:pt>
                <c:pt idx="968">
                  <c:v>-6.0699999999999999E-9</c:v>
                </c:pt>
                <c:pt idx="969">
                  <c:v>-5.7900000000000001E-9</c:v>
                </c:pt>
                <c:pt idx="970">
                  <c:v>-5.7900000000000001E-9</c:v>
                </c:pt>
                <c:pt idx="971">
                  <c:v>-5.5299999999999997E-9</c:v>
                </c:pt>
                <c:pt idx="972">
                  <c:v>-5.28E-9</c:v>
                </c:pt>
                <c:pt idx="973">
                  <c:v>-5.04E-9</c:v>
                </c:pt>
                <c:pt idx="974">
                  <c:v>-4.8E-9</c:v>
                </c:pt>
                <c:pt idx="975">
                  <c:v>-4.8E-9</c:v>
                </c:pt>
                <c:pt idx="976">
                  <c:v>-4.5699999999999997E-9</c:v>
                </c:pt>
                <c:pt idx="977">
                  <c:v>-4.3500000000000001E-9</c:v>
                </c:pt>
                <c:pt idx="978">
                  <c:v>-4.1400000000000002E-9</c:v>
                </c:pt>
                <c:pt idx="979">
                  <c:v>-3.94E-9</c:v>
                </c:pt>
                <c:pt idx="980">
                  <c:v>-3.94E-9</c:v>
                </c:pt>
                <c:pt idx="981">
                  <c:v>-3.7499999999999997E-9</c:v>
                </c:pt>
                <c:pt idx="982">
                  <c:v>-3.5600000000000001E-9</c:v>
                </c:pt>
                <c:pt idx="983">
                  <c:v>-3.3799999999999999E-9</c:v>
                </c:pt>
                <c:pt idx="984">
                  <c:v>-3.2099999999999999E-9</c:v>
                </c:pt>
                <c:pt idx="985">
                  <c:v>-3.2099999999999999E-9</c:v>
                </c:pt>
                <c:pt idx="986">
                  <c:v>-3.0399999999999998E-9</c:v>
                </c:pt>
                <c:pt idx="987">
                  <c:v>-2.8900000000000002E-9</c:v>
                </c:pt>
                <c:pt idx="988">
                  <c:v>-2.7400000000000001E-9</c:v>
                </c:pt>
                <c:pt idx="989">
                  <c:v>-2.5899999999999999E-9</c:v>
                </c:pt>
                <c:pt idx="990">
                  <c:v>-2.5899999999999999E-9</c:v>
                </c:pt>
                <c:pt idx="991">
                  <c:v>-2.45E-9</c:v>
                </c:pt>
                <c:pt idx="992">
                  <c:v>-2.3199999999999998E-9</c:v>
                </c:pt>
                <c:pt idx="993">
                  <c:v>-2.1999999999999998E-9</c:v>
                </c:pt>
                <c:pt idx="994">
                  <c:v>-2.0700000000000001E-9</c:v>
                </c:pt>
                <c:pt idx="995">
                  <c:v>-2.0700000000000001E-9</c:v>
                </c:pt>
                <c:pt idx="996">
                  <c:v>-1.9599999999999998E-9</c:v>
                </c:pt>
                <c:pt idx="997">
                  <c:v>-1.85E-9</c:v>
                </c:pt>
                <c:pt idx="998">
                  <c:v>-1.75E-9</c:v>
                </c:pt>
                <c:pt idx="999">
                  <c:v>-1.6500000000000001E-9</c:v>
                </c:pt>
                <c:pt idx="1000">
                  <c:v>-1.6500000000000001E-9</c:v>
                </c:pt>
                <c:pt idx="1001">
                  <c:v>-1.55E-9</c:v>
                </c:pt>
                <c:pt idx="1002">
                  <c:v>-1.4599999999999999E-9</c:v>
                </c:pt>
                <c:pt idx="1003">
                  <c:v>-1.38E-9</c:v>
                </c:pt>
                <c:pt idx="1004">
                  <c:v>-1.3000000000000001E-9</c:v>
                </c:pt>
                <c:pt idx="1005">
                  <c:v>-1.3000000000000001E-9</c:v>
                </c:pt>
                <c:pt idx="1006">
                  <c:v>-1.2199999999999999E-9</c:v>
                </c:pt>
                <c:pt idx="1007">
                  <c:v>-1.15E-9</c:v>
                </c:pt>
                <c:pt idx="1008">
                  <c:v>-1.08E-9</c:v>
                </c:pt>
                <c:pt idx="1009">
                  <c:v>-1.01E-9</c:v>
                </c:pt>
                <c:pt idx="1010">
                  <c:v>-1.01E-9</c:v>
                </c:pt>
                <c:pt idx="1011">
                  <c:v>-9.5099999999999992E-10</c:v>
                </c:pt>
                <c:pt idx="1012">
                  <c:v>-8.9200000000000002E-10</c:v>
                </c:pt>
                <c:pt idx="1013">
                  <c:v>-8.3600000000000001E-10</c:v>
                </c:pt>
                <c:pt idx="1014">
                  <c:v>-7.8299999999999998E-10</c:v>
                </c:pt>
                <c:pt idx="1015">
                  <c:v>-7.8299999999999998E-10</c:v>
                </c:pt>
                <c:pt idx="1016">
                  <c:v>-7.3400000000000005E-10</c:v>
                </c:pt>
                <c:pt idx="1017">
                  <c:v>-6.8700000000000001E-10</c:v>
                </c:pt>
                <c:pt idx="1018">
                  <c:v>-6.4299999999999995E-10</c:v>
                </c:pt>
                <c:pt idx="1019">
                  <c:v>-6.0099999999999999E-10</c:v>
                </c:pt>
                <c:pt idx="1020">
                  <c:v>-6.0099999999999999E-10</c:v>
                </c:pt>
                <c:pt idx="1021">
                  <c:v>-5.6200000000000002E-10</c:v>
                </c:pt>
                <c:pt idx="1022">
                  <c:v>-5.2500000000000005E-10</c:v>
                </c:pt>
                <c:pt idx="1023">
                  <c:v>-4.8999999999999996E-10</c:v>
                </c:pt>
                <c:pt idx="1024">
                  <c:v>-4.5800000000000002E-10</c:v>
                </c:pt>
                <c:pt idx="1025">
                  <c:v>-4.5800000000000002E-10</c:v>
                </c:pt>
                <c:pt idx="1026">
                  <c:v>-4.2700000000000002E-10</c:v>
                </c:pt>
                <c:pt idx="1027">
                  <c:v>-3.9800000000000002E-10</c:v>
                </c:pt>
                <c:pt idx="1028">
                  <c:v>-3.7100000000000001E-10</c:v>
                </c:pt>
                <c:pt idx="1029">
                  <c:v>-3.45E-10</c:v>
                </c:pt>
                <c:pt idx="1030">
                  <c:v>-3.45E-10</c:v>
                </c:pt>
                <c:pt idx="1031">
                  <c:v>-3.2200000000000003E-10</c:v>
                </c:pt>
                <c:pt idx="1032">
                  <c:v>-2.99E-10</c:v>
                </c:pt>
                <c:pt idx="1033">
                  <c:v>-2.7800000000000002E-10</c:v>
                </c:pt>
                <c:pt idx="1034">
                  <c:v>-2.5799999999999999E-10</c:v>
                </c:pt>
                <c:pt idx="1035">
                  <c:v>-2.5799999999999999E-10</c:v>
                </c:pt>
                <c:pt idx="1036">
                  <c:v>-2.4E-10</c:v>
                </c:pt>
                <c:pt idx="1037">
                  <c:v>-2.2300000000000001E-10</c:v>
                </c:pt>
                <c:pt idx="1038">
                  <c:v>-2.0700000000000001E-10</c:v>
                </c:pt>
                <c:pt idx="1039">
                  <c:v>-1.9200000000000001E-10</c:v>
                </c:pt>
                <c:pt idx="1040">
                  <c:v>-1.9200000000000001E-10</c:v>
                </c:pt>
                <c:pt idx="1041">
                  <c:v>-1.7800000000000001E-10</c:v>
                </c:pt>
                <c:pt idx="1042">
                  <c:v>-1.65E-10</c:v>
                </c:pt>
                <c:pt idx="1043">
                  <c:v>-1.5299999999999999E-10</c:v>
                </c:pt>
                <c:pt idx="1044">
                  <c:v>-1.41E-10</c:v>
                </c:pt>
                <c:pt idx="1045">
                  <c:v>-1.41E-10</c:v>
                </c:pt>
                <c:pt idx="1046">
                  <c:v>-1.3100000000000001E-10</c:v>
                </c:pt>
                <c:pt idx="1047">
                  <c:v>-1.21E-10</c:v>
                </c:pt>
                <c:pt idx="1048">
                  <c:v>-1.12E-10</c:v>
                </c:pt>
                <c:pt idx="1049">
                  <c:v>-1.0300000000000001E-10</c:v>
                </c:pt>
                <c:pt idx="1050">
                  <c:v>-1.0300000000000001E-10</c:v>
                </c:pt>
                <c:pt idx="1051">
                  <c:v>-9.5299999999999997E-11</c:v>
                </c:pt>
                <c:pt idx="1052">
                  <c:v>-8.7900000000000001E-11</c:v>
                </c:pt>
                <c:pt idx="1053">
                  <c:v>-8.1099999999999997E-11</c:v>
                </c:pt>
                <c:pt idx="1054">
                  <c:v>-7.4699999999999998E-11</c:v>
                </c:pt>
                <c:pt idx="1055">
                  <c:v>-7.4699999999999998E-11</c:v>
                </c:pt>
                <c:pt idx="1056">
                  <c:v>-6.8900000000000002E-11</c:v>
                </c:pt>
                <c:pt idx="1057">
                  <c:v>-6.35E-11</c:v>
                </c:pt>
                <c:pt idx="1058">
                  <c:v>-5.84E-11</c:v>
                </c:pt>
                <c:pt idx="1059">
                  <c:v>-5.3699999999999999E-11</c:v>
                </c:pt>
                <c:pt idx="1060">
                  <c:v>-5.3699999999999999E-11</c:v>
                </c:pt>
                <c:pt idx="1061">
                  <c:v>-4.9399999999999999E-11</c:v>
                </c:pt>
                <c:pt idx="1062">
                  <c:v>-4.54E-11</c:v>
                </c:pt>
                <c:pt idx="1063">
                  <c:v>-4.1700000000000002E-11</c:v>
                </c:pt>
                <c:pt idx="1064">
                  <c:v>-3.83E-11</c:v>
                </c:pt>
                <c:pt idx="1065">
                  <c:v>-3.83E-11</c:v>
                </c:pt>
                <c:pt idx="1066">
                  <c:v>-3.5199999999999999E-11</c:v>
                </c:pt>
                <c:pt idx="1067">
                  <c:v>-3.2300000000000001E-11</c:v>
                </c:pt>
                <c:pt idx="1068">
                  <c:v>-2.96E-11</c:v>
                </c:pt>
                <c:pt idx="1069">
                  <c:v>-2.7099999999999999E-11</c:v>
                </c:pt>
                <c:pt idx="1070">
                  <c:v>-2.7099999999999999E-11</c:v>
                </c:pt>
                <c:pt idx="1071">
                  <c:v>-2.4800000000000001E-11</c:v>
                </c:pt>
                <c:pt idx="1072">
                  <c:v>-2.2800000000000001E-11</c:v>
                </c:pt>
                <c:pt idx="1073">
                  <c:v>-2.0799999999999999E-11</c:v>
                </c:pt>
                <c:pt idx="1074">
                  <c:v>-1.8999999999999999E-11</c:v>
                </c:pt>
                <c:pt idx="1075">
                  <c:v>-1.8999999999999999E-11</c:v>
                </c:pt>
                <c:pt idx="1076">
                  <c:v>-1.7399999999999999E-11</c:v>
                </c:pt>
                <c:pt idx="1077">
                  <c:v>-1.5900000000000001E-11</c:v>
                </c:pt>
                <c:pt idx="1078">
                  <c:v>-1.45E-11</c:v>
                </c:pt>
                <c:pt idx="1079">
                  <c:v>-1.33E-11</c:v>
                </c:pt>
                <c:pt idx="1080">
                  <c:v>-1.33E-11</c:v>
                </c:pt>
                <c:pt idx="1081">
                  <c:v>-1.2100000000000001E-11</c:v>
                </c:pt>
                <c:pt idx="1082">
                  <c:v>-1.1100000000000001E-11</c:v>
                </c:pt>
                <c:pt idx="1083">
                  <c:v>-1.0099999999999999E-11</c:v>
                </c:pt>
                <c:pt idx="1084">
                  <c:v>-9.1799999999999993E-12</c:v>
                </c:pt>
                <c:pt idx="1085">
                  <c:v>-9.1799999999999993E-12</c:v>
                </c:pt>
                <c:pt idx="1086">
                  <c:v>-8.3699999999999993E-12</c:v>
                </c:pt>
                <c:pt idx="1087">
                  <c:v>-7.6200000000000002E-12</c:v>
                </c:pt>
                <c:pt idx="1088">
                  <c:v>-6.9299999999999998E-12</c:v>
                </c:pt>
                <c:pt idx="1089">
                  <c:v>-6.3000000000000002E-12</c:v>
                </c:pt>
                <c:pt idx="1090">
                  <c:v>-6.3000000000000002E-12</c:v>
                </c:pt>
                <c:pt idx="1091">
                  <c:v>-5.7400000000000002E-12</c:v>
                </c:pt>
                <c:pt idx="1092">
                  <c:v>-5.22E-12</c:v>
                </c:pt>
                <c:pt idx="1093">
                  <c:v>-4.7400000000000004E-12</c:v>
                </c:pt>
                <c:pt idx="1094">
                  <c:v>-4.2999999999999999E-12</c:v>
                </c:pt>
                <c:pt idx="1095">
                  <c:v>-4.2999999999999999E-12</c:v>
                </c:pt>
                <c:pt idx="1096">
                  <c:v>-3.9100000000000001E-12</c:v>
                </c:pt>
                <c:pt idx="1097">
                  <c:v>-3.55E-12</c:v>
                </c:pt>
                <c:pt idx="1098">
                  <c:v>-3.22E-12</c:v>
                </c:pt>
                <c:pt idx="1099">
                  <c:v>-2.9200000000000001E-12</c:v>
                </c:pt>
                <c:pt idx="1100">
                  <c:v>-2.9200000000000001E-12</c:v>
                </c:pt>
                <c:pt idx="1101">
                  <c:v>-2.6400000000000001E-12</c:v>
                </c:pt>
                <c:pt idx="1102">
                  <c:v>-2.3999999999999999E-12</c:v>
                </c:pt>
                <c:pt idx="1103">
                  <c:v>-2.1699999999999998E-12</c:v>
                </c:pt>
                <c:pt idx="1104">
                  <c:v>-1.9600000000000001E-12</c:v>
                </c:pt>
                <c:pt idx="1105">
                  <c:v>-1.9600000000000001E-12</c:v>
                </c:pt>
                <c:pt idx="1106">
                  <c:v>-1.7800000000000001E-12</c:v>
                </c:pt>
                <c:pt idx="1107">
                  <c:v>-1.61E-12</c:v>
                </c:pt>
                <c:pt idx="1108">
                  <c:v>-1.4500000000000001E-12</c:v>
                </c:pt>
                <c:pt idx="1109">
                  <c:v>-1.3100000000000001E-12</c:v>
                </c:pt>
                <c:pt idx="1110">
                  <c:v>-1.3100000000000001E-12</c:v>
                </c:pt>
                <c:pt idx="1111">
                  <c:v>-1.19E-12</c:v>
                </c:pt>
                <c:pt idx="1112">
                  <c:v>-1.0700000000000001E-12</c:v>
                </c:pt>
                <c:pt idx="1113">
                  <c:v>-9.6999999999999991E-13</c:v>
                </c:pt>
                <c:pt idx="1114">
                  <c:v>-8.7500000000000001E-13</c:v>
                </c:pt>
                <c:pt idx="1115">
                  <c:v>-8.7500000000000001E-13</c:v>
                </c:pt>
                <c:pt idx="1116">
                  <c:v>-7.9099999999999996E-13</c:v>
                </c:pt>
                <c:pt idx="1117">
                  <c:v>-7.1399999999999999E-13</c:v>
                </c:pt>
                <c:pt idx="1118">
                  <c:v>-6.4299999999999999E-13</c:v>
                </c:pt>
                <c:pt idx="1119">
                  <c:v>-5.7999999999999995E-13</c:v>
                </c:pt>
                <c:pt idx="1120">
                  <c:v>-5.7999999999999995E-13</c:v>
                </c:pt>
                <c:pt idx="1121">
                  <c:v>-5.2399999999999999E-13</c:v>
                </c:pt>
                <c:pt idx="1122">
                  <c:v>-4.7200000000000001E-13</c:v>
                </c:pt>
                <c:pt idx="1123">
                  <c:v>-4.2500000000000001E-13</c:v>
                </c:pt>
                <c:pt idx="1124">
                  <c:v>-3.8299999999999998E-13</c:v>
                </c:pt>
                <c:pt idx="1125">
                  <c:v>-3.8299999999999998E-13</c:v>
                </c:pt>
                <c:pt idx="1126">
                  <c:v>-3.4599999999999999E-13</c:v>
                </c:pt>
                <c:pt idx="1127">
                  <c:v>-3.1099999999999999E-13</c:v>
                </c:pt>
                <c:pt idx="1128">
                  <c:v>-2.8000000000000002E-13</c:v>
                </c:pt>
                <c:pt idx="1129">
                  <c:v>-2.5199999999999999E-13</c:v>
                </c:pt>
                <c:pt idx="1130">
                  <c:v>-2.5199999999999999E-13</c:v>
                </c:pt>
                <c:pt idx="1131">
                  <c:v>-2.2699999999999999E-13</c:v>
                </c:pt>
                <c:pt idx="1132">
                  <c:v>-2.0500000000000001E-13</c:v>
                </c:pt>
                <c:pt idx="1133">
                  <c:v>-1.84E-13</c:v>
                </c:pt>
                <c:pt idx="1134">
                  <c:v>-1.66E-13</c:v>
                </c:pt>
                <c:pt idx="1135">
                  <c:v>-1.66E-13</c:v>
                </c:pt>
                <c:pt idx="1136">
                  <c:v>-1.49E-13</c:v>
                </c:pt>
                <c:pt idx="1137">
                  <c:v>-1.3500000000000001E-13</c:v>
                </c:pt>
                <c:pt idx="1138">
                  <c:v>-1.2099999999999999E-13</c:v>
                </c:pt>
                <c:pt idx="1139">
                  <c:v>-1.09E-13</c:v>
                </c:pt>
                <c:pt idx="1140">
                  <c:v>-1.09E-13</c:v>
                </c:pt>
                <c:pt idx="1141">
                  <c:v>-9.8299999999999995E-14</c:v>
                </c:pt>
                <c:pt idx="1142">
                  <c:v>-8.8500000000000002E-14</c:v>
                </c:pt>
                <c:pt idx="1143">
                  <c:v>-7.9700000000000004E-14</c:v>
                </c:pt>
                <c:pt idx="1144">
                  <c:v>-7.1799999999999994E-14</c:v>
                </c:pt>
                <c:pt idx="1145">
                  <c:v>-7.1799999999999994E-14</c:v>
                </c:pt>
                <c:pt idx="1146">
                  <c:v>-6.4799999999999999E-14</c:v>
                </c:pt>
                <c:pt idx="1147">
                  <c:v>-5.8399999999999996E-14</c:v>
                </c:pt>
                <c:pt idx="1148">
                  <c:v>-5.2699999999999999E-14</c:v>
                </c:pt>
                <c:pt idx="1149">
                  <c:v>-4.75E-14</c:v>
                </c:pt>
                <c:pt idx="1150">
                  <c:v>-4.75E-14</c:v>
                </c:pt>
                <c:pt idx="1151">
                  <c:v>-4.3E-14</c:v>
                </c:pt>
                <c:pt idx="1152">
                  <c:v>-3.8800000000000003E-14</c:v>
                </c:pt>
                <c:pt idx="1153">
                  <c:v>-3.5000000000000002E-14</c:v>
                </c:pt>
                <c:pt idx="1154">
                  <c:v>-3.17E-14</c:v>
                </c:pt>
                <c:pt idx="1155">
                  <c:v>-3.17E-14</c:v>
                </c:pt>
                <c:pt idx="1156">
                  <c:v>-2.87E-14</c:v>
                </c:pt>
                <c:pt idx="1157">
                  <c:v>-2.6E-14</c:v>
                </c:pt>
                <c:pt idx="1158">
                  <c:v>-2.3500000000000001E-14</c:v>
                </c:pt>
                <c:pt idx="1159">
                  <c:v>-2.1300000000000001E-14</c:v>
                </c:pt>
                <c:pt idx="1160">
                  <c:v>-2.1300000000000001E-14</c:v>
                </c:pt>
                <c:pt idx="1161">
                  <c:v>-1.9400000000000001E-14</c:v>
                </c:pt>
                <c:pt idx="1162">
                  <c:v>-1.7599999999999999E-14</c:v>
                </c:pt>
                <c:pt idx="1163">
                  <c:v>-1.6000000000000001E-14</c:v>
                </c:pt>
                <c:pt idx="1164">
                  <c:v>-1.4599999999999999E-14</c:v>
                </c:pt>
                <c:pt idx="1165">
                  <c:v>-1.4599999999999999E-14</c:v>
                </c:pt>
                <c:pt idx="1166">
                  <c:v>-1.3300000000000001E-14</c:v>
                </c:pt>
                <c:pt idx="1167">
                  <c:v>-1.21E-14</c:v>
                </c:pt>
                <c:pt idx="1168">
                  <c:v>-1.1E-14</c:v>
                </c:pt>
                <c:pt idx="1169">
                  <c:v>-1.0099999999999999E-14</c:v>
                </c:pt>
                <c:pt idx="1170">
                  <c:v>-1.0099999999999999E-14</c:v>
                </c:pt>
                <c:pt idx="1171">
                  <c:v>-9.2300000000000005E-15</c:v>
                </c:pt>
                <c:pt idx="1172">
                  <c:v>-8.4499999999999997E-15</c:v>
                </c:pt>
                <c:pt idx="1173">
                  <c:v>-7.7400000000000003E-15</c:v>
                </c:pt>
                <c:pt idx="1174">
                  <c:v>-7.1000000000000002E-15</c:v>
                </c:pt>
                <c:pt idx="1175">
                  <c:v>-7.1000000000000002E-15</c:v>
                </c:pt>
                <c:pt idx="1176">
                  <c:v>-6.5200000000000002E-15</c:v>
                </c:pt>
                <c:pt idx="1177">
                  <c:v>-5.9899999999999999E-15</c:v>
                </c:pt>
                <c:pt idx="1178">
                  <c:v>-5.51E-15</c:v>
                </c:pt>
                <c:pt idx="1179">
                  <c:v>-5.0699999999999999E-15</c:v>
                </c:pt>
                <c:pt idx="1180">
                  <c:v>-5.0699999999999999E-15</c:v>
                </c:pt>
                <c:pt idx="1181">
                  <c:v>-4.6800000000000003E-15</c:v>
                </c:pt>
                <c:pt idx="1182">
                  <c:v>-4.3100000000000002E-15</c:v>
                </c:pt>
                <c:pt idx="1183">
                  <c:v>-3.9700000000000002E-15</c:v>
                </c:pt>
                <c:pt idx="1184">
                  <c:v>-3.6700000000000001E-15</c:v>
                </c:pt>
                <c:pt idx="1185">
                  <c:v>-3.6700000000000001E-15</c:v>
                </c:pt>
                <c:pt idx="1186">
                  <c:v>-3.3899999999999999E-15</c:v>
                </c:pt>
                <c:pt idx="1187">
                  <c:v>-3.13E-15</c:v>
                </c:pt>
                <c:pt idx="1188">
                  <c:v>-2.89E-15</c:v>
                </c:pt>
                <c:pt idx="1189">
                  <c:v>-2.67E-15</c:v>
                </c:pt>
                <c:pt idx="1190">
                  <c:v>-2.67E-15</c:v>
                </c:pt>
                <c:pt idx="1191">
                  <c:v>-2.4699999999999999E-15</c:v>
                </c:pt>
                <c:pt idx="1192">
                  <c:v>-2.28E-15</c:v>
                </c:pt>
                <c:pt idx="1193">
                  <c:v>-2.11E-15</c:v>
                </c:pt>
                <c:pt idx="1194">
                  <c:v>-1.94E-15</c:v>
                </c:pt>
                <c:pt idx="1195">
                  <c:v>-1.94E-15</c:v>
                </c:pt>
                <c:pt idx="1196">
                  <c:v>-1.8000000000000001E-15</c:v>
                </c:pt>
                <c:pt idx="1197">
                  <c:v>-1.65E-15</c:v>
                </c:pt>
                <c:pt idx="1198">
                  <c:v>-1.52E-15</c:v>
                </c:pt>
                <c:pt idx="1199">
                  <c:v>-1.4000000000000001E-15</c:v>
                </c:pt>
                <c:pt idx="1200">
                  <c:v>-1.4000000000000001E-15</c:v>
                </c:pt>
                <c:pt idx="1201">
                  <c:v>-1.2900000000000001E-15</c:v>
                </c:pt>
                <c:pt idx="1202">
                  <c:v>-1.18E-15</c:v>
                </c:pt>
                <c:pt idx="1203">
                  <c:v>-1.08E-15</c:v>
                </c:pt>
                <c:pt idx="1204">
                  <c:v>-9.83E-16</c:v>
                </c:pt>
                <c:pt idx="1205">
                  <c:v>-9.83E-16</c:v>
                </c:pt>
                <c:pt idx="1206">
                  <c:v>-8.9499999999999995E-16</c:v>
                </c:pt>
                <c:pt idx="1207">
                  <c:v>-8.1099999999999996E-16</c:v>
                </c:pt>
                <c:pt idx="1208">
                  <c:v>-7.3199999999999996E-16</c:v>
                </c:pt>
                <c:pt idx="1209">
                  <c:v>-6.5800000000000004E-16</c:v>
                </c:pt>
                <c:pt idx="1210">
                  <c:v>-6.5800000000000004E-16</c:v>
                </c:pt>
                <c:pt idx="1211">
                  <c:v>-5.8900000000000001E-16</c:v>
                </c:pt>
                <c:pt idx="1212">
                  <c:v>-5.2300000000000002E-16</c:v>
                </c:pt>
                <c:pt idx="1213">
                  <c:v>-4.61E-16</c:v>
                </c:pt>
                <c:pt idx="1214">
                  <c:v>-4.0299999999999999E-16</c:v>
                </c:pt>
                <c:pt idx="1215">
                  <c:v>-4.0299999999999999E-16</c:v>
                </c:pt>
                <c:pt idx="1216">
                  <c:v>-3.49E-16</c:v>
                </c:pt>
                <c:pt idx="1217">
                  <c:v>-2.9699999999999999E-16</c:v>
                </c:pt>
                <c:pt idx="1218">
                  <c:v>-2.49E-16</c:v>
                </c:pt>
                <c:pt idx="1219">
                  <c:v>-2.03E-16</c:v>
                </c:pt>
                <c:pt idx="1220">
                  <c:v>-2.03E-16</c:v>
                </c:pt>
                <c:pt idx="1221">
                  <c:v>-1.61E-16</c:v>
                </c:pt>
                <c:pt idx="1222">
                  <c:v>-1.2099999999999999E-16</c:v>
                </c:pt>
                <c:pt idx="1223">
                  <c:v>-8.3300000000000005E-17</c:v>
                </c:pt>
                <c:pt idx="1224">
                  <c:v>-4.8599999999999997E-17</c:v>
                </c:pt>
                <c:pt idx="1225">
                  <c:v>-4.8599999999999997E-17</c:v>
                </c:pt>
                <c:pt idx="1226">
                  <c:v>-1.6099999999999999E-17</c:v>
                </c:pt>
                <c:pt idx="1227">
                  <c:v>1.41E-17</c:v>
                </c:pt>
                <c:pt idx="1228">
                  <c:v>4.2100000000000002E-17</c:v>
                </c:pt>
                <c:pt idx="1229">
                  <c:v>6.7900000000000004E-17</c:v>
                </c:pt>
                <c:pt idx="1230">
                  <c:v>6.7900000000000004E-17</c:v>
                </c:pt>
                <c:pt idx="1231">
                  <c:v>9.1700000000000004E-17</c:v>
                </c:pt>
                <c:pt idx="1232">
                  <c:v>1.14E-16</c:v>
                </c:pt>
                <c:pt idx="1233">
                  <c:v>1.3299999999999999E-16</c:v>
                </c:pt>
                <c:pt idx="1234">
                  <c:v>1.5099999999999999E-16</c:v>
                </c:pt>
                <c:pt idx="1235">
                  <c:v>1.5099999999999999E-16</c:v>
                </c:pt>
                <c:pt idx="1236">
                  <c:v>1.6799999999999999E-16</c:v>
                </c:pt>
                <c:pt idx="1237">
                  <c:v>1.82E-16</c:v>
                </c:pt>
                <c:pt idx="1238">
                  <c:v>1.9499999999999999E-16</c:v>
                </c:pt>
                <c:pt idx="1239">
                  <c:v>2.0700000000000001E-16</c:v>
                </c:pt>
                <c:pt idx="1240">
                  <c:v>2.0700000000000001E-16</c:v>
                </c:pt>
                <c:pt idx="1241">
                  <c:v>2.17E-16</c:v>
                </c:pt>
                <c:pt idx="1242">
                  <c:v>2.2500000000000001E-16</c:v>
                </c:pt>
                <c:pt idx="1243">
                  <c:v>2.3200000000000002E-16</c:v>
                </c:pt>
                <c:pt idx="1244">
                  <c:v>2.3800000000000002E-16</c:v>
                </c:pt>
                <c:pt idx="1245">
                  <c:v>2.3800000000000002E-16</c:v>
                </c:pt>
                <c:pt idx="1246">
                  <c:v>2.4199999999999999E-16</c:v>
                </c:pt>
                <c:pt idx="1247">
                  <c:v>2.4499999999999999E-16</c:v>
                </c:pt>
                <c:pt idx="1248">
                  <c:v>2.4700000000000002E-16</c:v>
                </c:pt>
                <c:pt idx="1249">
                  <c:v>2.4799999999999999E-16</c:v>
                </c:pt>
                <c:pt idx="1250">
                  <c:v>2.4799999999999999E-16</c:v>
                </c:pt>
                <c:pt idx="1251">
                  <c:v>2.4799999999999999E-16</c:v>
                </c:pt>
                <c:pt idx="1252">
                  <c:v>2.4700000000000002E-16</c:v>
                </c:pt>
                <c:pt idx="1253">
                  <c:v>2.4499999999999999E-16</c:v>
                </c:pt>
                <c:pt idx="1254">
                  <c:v>2.4199999999999999E-16</c:v>
                </c:pt>
                <c:pt idx="1255">
                  <c:v>2.4199999999999999E-16</c:v>
                </c:pt>
                <c:pt idx="1256">
                  <c:v>2.3800000000000002E-16</c:v>
                </c:pt>
                <c:pt idx="1257">
                  <c:v>2.3400000000000001E-16</c:v>
                </c:pt>
                <c:pt idx="1258">
                  <c:v>2.2900000000000002E-16</c:v>
                </c:pt>
                <c:pt idx="1259">
                  <c:v>2.2300000000000002E-16</c:v>
                </c:pt>
                <c:pt idx="1260">
                  <c:v>2.2300000000000002E-16</c:v>
                </c:pt>
                <c:pt idx="1261">
                  <c:v>2.1600000000000001E-16</c:v>
                </c:pt>
                <c:pt idx="1262">
                  <c:v>2.0899999999999999E-16</c:v>
                </c:pt>
                <c:pt idx="1263">
                  <c:v>2.02E-16</c:v>
                </c:pt>
                <c:pt idx="1264">
                  <c:v>1.94E-16</c:v>
                </c:pt>
                <c:pt idx="1265">
                  <c:v>1.94E-16</c:v>
                </c:pt>
                <c:pt idx="1266">
                  <c:v>1.8599999999999999E-16</c:v>
                </c:pt>
                <c:pt idx="1267">
                  <c:v>1.7699999999999999E-16</c:v>
                </c:pt>
                <c:pt idx="1268">
                  <c:v>1.6799999999999999E-16</c:v>
                </c:pt>
                <c:pt idx="1269">
                  <c:v>1.59E-16</c:v>
                </c:pt>
                <c:pt idx="1270">
                  <c:v>1.59E-16</c:v>
                </c:pt>
                <c:pt idx="1271">
                  <c:v>1.5E-16</c:v>
                </c:pt>
                <c:pt idx="1272">
                  <c:v>1.4000000000000001E-16</c:v>
                </c:pt>
                <c:pt idx="1273">
                  <c:v>1.3100000000000001E-16</c:v>
                </c:pt>
                <c:pt idx="1274">
                  <c:v>1.2099999999999999E-16</c:v>
                </c:pt>
                <c:pt idx="1275">
                  <c:v>1.2099999999999999E-16</c:v>
                </c:pt>
                <c:pt idx="1276">
                  <c:v>1.12E-16</c:v>
                </c:pt>
                <c:pt idx="1277">
                  <c:v>1.0200000000000001E-16</c:v>
                </c:pt>
                <c:pt idx="1278">
                  <c:v>9.2999999999999995E-17</c:v>
                </c:pt>
                <c:pt idx="1279">
                  <c:v>8.3699999999999997E-17</c:v>
                </c:pt>
                <c:pt idx="1280">
                  <c:v>8.3699999999999997E-17</c:v>
                </c:pt>
                <c:pt idx="1281">
                  <c:v>7.4599999999999994E-17</c:v>
                </c:pt>
                <c:pt idx="1282">
                  <c:v>6.57E-17</c:v>
                </c:pt>
                <c:pt idx="1283">
                  <c:v>5.6899999999999998E-17</c:v>
                </c:pt>
                <c:pt idx="1284">
                  <c:v>4.8400000000000001E-17</c:v>
                </c:pt>
                <c:pt idx="1285">
                  <c:v>4.8400000000000001E-17</c:v>
                </c:pt>
                <c:pt idx="1286">
                  <c:v>4.0100000000000001E-17</c:v>
                </c:pt>
                <c:pt idx="1287">
                  <c:v>3.21E-17</c:v>
                </c:pt>
                <c:pt idx="1288">
                  <c:v>2.4500000000000001E-17</c:v>
                </c:pt>
                <c:pt idx="1289">
                  <c:v>1.71E-17</c:v>
                </c:pt>
                <c:pt idx="1290">
                  <c:v>1.71E-17</c:v>
                </c:pt>
                <c:pt idx="1291">
                  <c:v>1.01E-17</c:v>
                </c:pt>
                <c:pt idx="1292">
                  <c:v>3.4199999999999999E-18</c:v>
                </c:pt>
                <c:pt idx="1293">
                  <c:v>-2.8399999999999999E-18</c:v>
                </c:pt>
                <c:pt idx="1294">
                  <c:v>-8.7199999999999998E-18</c:v>
                </c:pt>
                <c:pt idx="1295">
                  <c:v>-8.7199999999999998E-18</c:v>
                </c:pt>
                <c:pt idx="1296">
                  <c:v>-1.4299999999999999E-17</c:v>
                </c:pt>
                <c:pt idx="1297">
                  <c:v>-1.9499999999999999E-17</c:v>
                </c:pt>
                <c:pt idx="1298">
                  <c:v>-2.4200000000000001E-17</c:v>
                </c:pt>
                <c:pt idx="1299">
                  <c:v>-2.8500000000000001E-17</c:v>
                </c:pt>
                <c:pt idx="1300">
                  <c:v>-2.8500000000000001E-17</c:v>
                </c:pt>
                <c:pt idx="1301">
                  <c:v>-3.2499999999999998E-17</c:v>
                </c:pt>
                <c:pt idx="1302">
                  <c:v>-3.5999999999999999E-17</c:v>
                </c:pt>
                <c:pt idx="1303">
                  <c:v>-3.9100000000000003E-17</c:v>
                </c:pt>
                <c:pt idx="1304">
                  <c:v>-4.1800000000000003E-17</c:v>
                </c:pt>
                <c:pt idx="1305">
                  <c:v>-4.1800000000000003E-17</c:v>
                </c:pt>
                <c:pt idx="1306">
                  <c:v>-4.4200000000000002E-17</c:v>
                </c:pt>
                <c:pt idx="1307">
                  <c:v>-4.6199999999999998E-17</c:v>
                </c:pt>
                <c:pt idx="1308">
                  <c:v>-4.7800000000000001E-17</c:v>
                </c:pt>
                <c:pt idx="1309">
                  <c:v>-4.9000000000000001E-17</c:v>
                </c:pt>
                <c:pt idx="1310">
                  <c:v>-4.9000000000000001E-17</c:v>
                </c:pt>
                <c:pt idx="1311">
                  <c:v>-4.9900000000000001E-17</c:v>
                </c:pt>
                <c:pt idx="1312">
                  <c:v>-5.0500000000000001E-17</c:v>
                </c:pt>
                <c:pt idx="1313">
                  <c:v>-5.0700000000000003E-17</c:v>
                </c:pt>
                <c:pt idx="1314">
                  <c:v>-5.0500000000000001E-17</c:v>
                </c:pt>
                <c:pt idx="1315">
                  <c:v>-5.0500000000000001E-17</c:v>
                </c:pt>
                <c:pt idx="1316">
                  <c:v>-5.0100000000000003E-17</c:v>
                </c:pt>
                <c:pt idx="1317">
                  <c:v>-4.9499999999999997E-17</c:v>
                </c:pt>
                <c:pt idx="1318">
                  <c:v>-4.8499999999999999E-17</c:v>
                </c:pt>
                <c:pt idx="1319">
                  <c:v>-4.7200000000000002E-17</c:v>
                </c:pt>
                <c:pt idx="1320">
                  <c:v>-4.7200000000000002E-17</c:v>
                </c:pt>
                <c:pt idx="1321">
                  <c:v>-4.58E-17</c:v>
                </c:pt>
                <c:pt idx="1322">
                  <c:v>-4.4099999999999998E-17</c:v>
                </c:pt>
                <c:pt idx="1323">
                  <c:v>-4.22E-17</c:v>
                </c:pt>
                <c:pt idx="1324">
                  <c:v>-4.0000000000000003E-17</c:v>
                </c:pt>
                <c:pt idx="1325">
                  <c:v>-4.0000000000000003E-17</c:v>
                </c:pt>
                <c:pt idx="1326">
                  <c:v>-3.7799999999999999E-17</c:v>
                </c:pt>
                <c:pt idx="1327">
                  <c:v>-3.54E-17</c:v>
                </c:pt>
                <c:pt idx="1328">
                  <c:v>-3.2799999999999998E-17</c:v>
                </c:pt>
                <c:pt idx="1329">
                  <c:v>-3.0099999999999999E-17</c:v>
                </c:pt>
                <c:pt idx="1330">
                  <c:v>-3.0099999999999999E-17</c:v>
                </c:pt>
                <c:pt idx="1331">
                  <c:v>-2.7300000000000001E-17</c:v>
                </c:pt>
                <c:pt idx="1332">
                  <c:v>-2.4500000000000001E-17</c:v>
                </c:pt>
                <c:pt idx="1333">
                  <c:v>-2.1500000000000001E-17</c:v>
                </c:pt>
                <c:pt idx="1334">
                  <c:v>-1.8400000000000001E-17</c:v>
                </c:pt>
                <c:pt idx="1335">
                  <c:v>-1.8400000000000001E-17</c:v>
                </c:pt>
                <c:pt idx="1336">
                  <c:v>-1.5400000000000001E-17</c:v>
                </c:pt>
                <c:pt idx="1337">
                  <c:v>-1.24E-17</c:v>
                </c:pt>
                <c:pt idx="1338">
                  <c:v>-9.2499999999999993E-18</c:v>
                </c:pt>
                <c:pt idx="1339">
                  <c:v>-6.0600000000000001E-18</c:v>
                </c:pt>
                <c:pt idx="1340">
                  <c:v>6.0999999999999999E-18</c:v>
                </c:pt>
                <c:pt idx="1341">
                  <c:v>8.9699999999999993E-18</c:v>
                </c:pt>
                <c:pt idx="1342">
                  <c:v>1.18E-17</c:v>
                </c:pt>
                <c:pt idx="1343">
                  <c:v>1.4599999999999999E-17</c:v>
                </c:pt>
                <c:pt idx="1344">
                  <c:v>1.7299999999999999E-17</c:v>
                </c:pt>
                <c:pt idx="1345">
                  <c:v>-6.0600000000000001E-18</c:v>
                </c:pt>
                <c:pt idx="1346">
                  <c:v>-3.0300000000000001E-18</c:v>
                </c:pt>
                <c:pt idx="1347">
                  <c:v>3.59E-21</c:v>
                </c:pt>
                <c:pt idx="1348">
                  <c:v>3.0499999999999999E-18</c:v>
                </c:pt>
                <c:pt idx="1349">
                  <c:v>6.0999999999999999E-18</c:v>
                </c:pt>
                <c:pt idx="1350">
                  <c:v>4.4200000000000002E-17</c:v>
                </c:pt>
                <c:pt idx="1351">
                  <c:v>4.4800000000000002E-17</c:v>
                </c:pt>
                <c:pt idx="1352">
                  <c:v>4.52E-17</c:v>
                </c:pt>
                <c:pt idx="1353">
                  <c:v>4.55E-17</c:v>
                </c:pt>
                <c:pt idx="1354">
                  <c:v>4.5700000000000002E-17</c:v>
                </c:pt>
                <c:pt idx="1355">
                  <c:v>4.5700000000000002E-17</c:v>
                </c:pt>
                <c:pt idx="1356">
                  <c:v>4.58E-17</c:v>
                </c:pt>
                <c:pt idx="1357">
                  <c:v>4.58E-17</c:v>
                </c:pt>
                <c:pt idx="1358">
                  <c:v>4.5599999999999998E-17</c:v>
                </c:pt>
                <c:pt idx="1359">
                  <c:v>4.5400000000000002E-17</c:v>
                </c:pt>
                <c:pt idx="1360">
                  <c:v>4.5400000000000002E-17</c:v>
                </c:pt>
                <c:pt idx="1361">
                  <c:v>4.4999999999999998E-17</c:v>
                </c:pt>
                <c:pt idx="1362">
                  <c:v>4.4500000000000002E-17</c:v>
                </c:pt>
                <c:pt idx="1363">
                  <c:v>4.4E-17</c:v>
                </c:pt>
                <c:pt idx="1364">
                  <c:v>4.34E-17</c:v>
                </c:pt>
                <c:pt idx="1365">
                  <c:v>4.34E-17</c:v>
                </c:pt>
                <c:pt idx="1366">
                  <c:v>4.2700000000000002E-17</c:v>
                </c:pt>
                <c:pt idx="1367">
                  <c:v>4.19E-17</c:v>
                </c:pt>
                <c:pt idx="1368">
                  <c:v>4.1000000000000001E-17</c:v>
                </c:pt>
                <c:pt idx="1369">
                  <c:v>4.0199999999999999E-17</c:v>
                </c:pt>
                <c:pt idx="1370">
                  <c:v>4.0199999999999999E-17</c:v>
                </c:pt>
                <c:pt idx="1371">
                  <c:v>3.9100000000000003E-17</c:v>
                </c:pt>
                <c:pt idx="1372">
                  <c:v>3.8000000000000001E-17</c:v>
                </c:pt>
                <c:pt idx="1373">
                  <c:v>3.6800000000000001E-17</c:v>
                </c:pt>
                <c:pt idx="1374">
                  <c:v>3.5600000000000002E-17</c:v>
                </c:pt>
                <c:pt idx="1375">
                  <c:v>1.7299999999999999E-17</c:v>
                </c:pt>
                <c:pt idx="1376">
                  <c:v>1.99E-17</c:v>
                </c:pt>
                <c:pt idx="1377">
                  <c:v>2.2400000000000001E-17</c:v>
                </c:pt>
                <c:pt idx="1378">
                  <c:v>2.47E-17</c:v>
                </c:pt>
                <c:pt idx="1379">
                  <c:v>2.7099999999999999E-17</c:v>
                </c:pt>
                <c:pt idx="1380">
                  <c:v>2.7099999999999999E-17</c:v>
                </c:pt>
                <c:pt idx="1381">
                  <c:v>2.9199999999999999E-17</c:v>
                </c:pt>
                <c:pt idx="1382">
                  <c:v>3.12E-17</c:v>
                </c:pt>
                <c:pt idx="1383">
                  <c:v>3.3099999999999998E-17</c:v>
                </c:pt>
                <c:pt idx="1384">
                  <c:v>3.4899999999999998E-17</c:v>
                </c:pt>
                <c:pt idx="1385">
                  <c:v>4.0600000000000003E-17</c:v>
                </c:pt>
                <c:pt idx="1386">
                  <c:v>4.1699999999999998E-17</c:v>
                </c:pt>
                <c:pt idx="1387">
                  <c:v>4.2700000000000002E-17</c:v>
                </c:pt>
                <c:pt idx="1388">
                  <c:v>4.3499999999999998E-17</c:v>
                </c:pt>
                <c:pt idx="1389">
                  <c:v>4.4200000000000002E-17</c:v>
                </c:pt>
                <c:pt idx="1390">
                  <c:v>3.4899999999999998E-17</c:v>
                </c:pt>
                <c:pt idx="1391">
                  <c:v>3.6500000000000001E-17</c:v>
                </c:pt>
                <c:pt idx="1392">
                  <c:v>3.8000000000000001E-17</c:v>
                </c:pt>
                <c:pt idx="1393">
                  <c:v>3.9400000000000003E-17</c:v>
                </c:pt>
                <c:pt idx="1394">
                  <c:v>4.0600000000000003E-17</c:v>
                </c:pt>
                <c:pt idx="1395">
                  <c:v>3.5600000000000002E-17</c:v>
                </c:pt>
                <c:pt idx="1396">
                  <c:v>3.4700000000000002E-17</c:v>
                </c:pt>
                <c:pt idx="1397">
                  <c:v>3.3200000000000002E-17</c:v>
                </c:pt>
                <c:pt idx="1398">
                  <c:v>3.1100000000000002E-17</c:v>
                </c:pt>
                <c:pt idx="1399">
                  <c:v>2.8299999999999999E-17</c:v>
                </c:pt>
              </c:numCache>
            </c:numRef>
          </c:yVal>
          <c:smooth val="1"/>
        </c:ser>
        <c:ser>
          <c:idx val="2"/>
          <c:order val="2"/>
          <c:tx>
            <c:strRef>
              <c:f>'Needle sur charge 5us'!$D$1</c:f>
              <c:strCache>
                <c:ptCount val="1"/>
                <c:pt idx="0">
                  <c:v>3µs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5us'!$D$2:$D$1401</c:f>
              <c:numCache>
                <c:formatCode>0.00E+00</c:formatCode>
                <c:ptCount val="1400"/>
                <c:pt idx="0">
                  <c:v>-1.9600000000000001E-7</c:v>
                </c:pt>
                <c:pt idx="1">
                  <c:v>-1.9600000000000001E-7</c:v>
                </c:pt>
                <c:pt idx="2">
                  <c:v>-1.9600000000000001E-7</c:v>
                </c:pt>
                <c:pt idx="3">
                  <c:v>-1.9600000000000001E-7</c:v>
                </c:pt>
                <c:pt idx="4">
                  <c:v>-1.9600000000000001E-7</c:v>
                </c:pt>
                <c:pt idx="5">
                  <c:v>-1.9600000000000001E-7</c:v>
                </c:pt>
                <c:pt idx="6">
                  <c:v>-1.9600000000000001E-7</c:v>
                </c:pt>
                <c:pt idx="7">
                  <c:v>-1.9600000000000001E-7</c:v>
                </c:pt>
                <c:pt idx="8">
                  <c:v>-1.9600000000000001E-7</c:v>
                </c:pt>
                <c:pt idx="9">
                  <c:v>-1.9600000000000001E-7</c:v>
                </c:pt>
                <c:pt idx="10">
                  <c:v>-1.9600000000000001E-7</c:v>
                </c:pt>
                <c:pt idx="11">
                  <c:v>-1.9600000000000001E-7</c:v>
                </c:pt>
                <c:pt idx="12">
                  <c:v>-1.9600000000000001E-7</c:v>
                </c:pt>
                <c:pt idx="13">
                  <c:v>-1.9600000000000001E-7</c:v>
                </c:pt>
                <c:pt idx="14">
                  <c:v>-1.9600000000000001E-7</c:v>
                </c:pt>
                <c:pt idx="15">
                  <c:v>-1.9600000000000001E-7</c:v>
                </c:pt>
                <c:pt idx="16">
                  <c:v>-1.9600000000000001E-7</c:v>
                </c:pt>
                <c:pt idx="17">
                  <c:v>-1.9600000000000001E-7</c:v>
                </c:pt>
                <c:pt idx="18">
                  <c:v>-1.9600000000000001E-7</c:v>
                </c:pt>
                <c:pt idx="19">
                  <c:v>-1.9600000000000001E-7</c:v>
                </c:pt>
                <c:pt idx="20">
                  <c:v>-1.9600000000000001E-7</c:v>
                </c:pt>
                <c:pt idx="21">
                  <c:v>-1.9600000000000001E-7</c:v>
                </c:pt>
                <c:pt idx="22">
                  <c:v>-1.9600000000000001E-7</c:v>
                </c:pt>
                <c:pt idx="23">
                  <c:v>-1.9600000000000001E-7</c:v>
                </c:pt>
                <c:pt idx="24">
                  <c:v>-1.9600000000000001E-7</c:v>
                </c:pt>
                <c:pt idx="25">
                  <c:v>-1.9600000000000001E-7</c:v>
                </c:pt>
                <c:pt idx="26">
                  <c:v>-1.9600000000000001E-7</c:v>
                </c:pt>
                <c:pt idx="27">
                  <c:v>-1.9600000000000001E-7</c:v>
                </c:pt>
                <c:pt idx="28">
                  <c:v>-1.9600000000000001E-7</c:v>
                </c:pt>
                <c:pt idx="29">
                  <c:v>-1.9600000000000001E-7</c:v>
                </c:pt>
                <c:pt idx="30">
                  <c:v>-1.9600000000000001E-7</c:v>
                </c:pt>
                <c:pt idx="31">
                  <c:v>-1.97E-7</c:v>
                </c:pt>
                <c:pt idx="32">
                  <c:v>-1.97E-7</c:v>
                </c:pt>
                <c:pt idx="33">
                  <c:v>-1.97E-7</c:v>
                </c:pt>
                <c:pt idx="34">
                  <c:v>-1.97E-7</c:v>
                </c:pt>
                <c:pt idx="35">
                  <c:v>-1.97E-7</c:v>
                </c:pt>
                <c:pt idx="36">
                  <c:v>-1.97E-7</c:v>
                </c:pt>
                <c:pt idx="37">
                  <c:v>-1.97E-7</c:v>
                </c:pt>
                <c:pt idx="38">
                  <c:v>-1.97E-7</c:v>
                </c:pt>
                <c:pt idx="39">
                  <c:v>-1.98E-7</c:v>
                </c:pt>
                <c:pt idx="40">
                  <c:v>-1.98E-7</c:v>
                </c:pt>
                <c:pt idx="41">
                  <c:v>-1.98E-7</c:v>
                </c:pt>
                <c:pt idx="42">
                  <c:v>-1.98E-7</c:v>
                </c:pt>
                <c:pt idx="43">
                  <c:v>-1.98E-7</c:v>
                </c:pt>
                <c:pt idx="44">
                  <c:v>-1.98E-7</c:v>
                </c:pt>
                <c:pt idx="45">
                  <c:v>-1.98E-7</c:v>
                </c:pt>
                <c:pt idx="46">
                  <c:v>-1.98E-7</c:v>
                </c:pt>
                <c:pt idx="47">
                  <c:v>-1.99E-7</c:v>
                </c:pt>
                <c:pt idx="48">
                  <c:v>-1.99E-7</c:v>
                </c:pt>
                <c:pt idx="49">
                  <c:v>-1.99E-7</c:v>
                </c:pt>
                <c:pt idx="50">
                  <c:v>-1.99E-7</c:v>
                </c:pt>
                <c:pt idx="51">
                  <c:v>-1.99E-7</c:v>
                </c:pt>
                <c:pt idx="52">
                  <c:v>-1.9999999999999999E-7</c:v>
                </c:pt>
                <c:pt idx="53">
                  <c:v>-1.9999999999999999E-7</c:v>
                </c:pt>
                <c:pt idx="54">
                  <c:v>-1.9999999999999999E-7</c:v>
                </c:pt>
                <c:pt idx="55">
                  <c:v>-1.9999999999999999E-7</c:v>
                </c:pt>
                <c:pt idx="56">
                  <c:v>-1.9999999999999999E-7</c:v>
                </c:pt>
                <c:pt idx="57">
                  <c:v>-2.0100000000000001E-7</c:v>
                </c:pt>
                <c:pt idx="58">
                  <c:v>-2.0100000000000001E-7</c:v>
                </c:pt>
                <c:pt idx="59">
                  <c:v>-2.0100000000000001E-7</c:v>
                </c:pt>
                <c:pt idx="60">
                  <c:v>-2.0100000000000001E-7</c:v>
                </c:pt>
                <c:pt idx="61">
                  <c:v>-2.0100000000000001E-7</c:v>
                </c:pt>
                <c:pt idx="62">
                  <c:v>-2.0200000000000001E-7</c:v>
                </c:pt>
                <c:pt idx="63">
                  <c:v>-2.0200000000000001E-7</c:v>
                </c:pt>
                <c:pt idx="64">
                  <c:v>-2.0200000000000001E-7</c:v>
                </c:pt>
                <c:pt idx="65">
                  <c:v>-2.0200000000000001E-7</c:v>
                </c:pt>
                <c:pt idx="66">
                  <c:v>-2.03E-7</c:v>
                </c:pt>
                <c:pt idx="67">
                  <c:v>-2.03E-7</c:v>
                </c:pt>
                <c:pt idx="68">
                  <c:v>-2.03E-7</c:v>
                </c:pt>
                <c:pt idx="69">
                  <c:v>-2.03E-7</c:v>
                </c:pt>
                <c:pt idx="70">
                  <c:v>-2.03E-7</c:v>
                </c:pt>
                <c:pt idx="71">
                  <c:v>-2.04E-7</c:v>
                </c:pt>
                <c:pt idx="72">
                  <c:v>-2.04E-7</c:v>
                </c:pt>
                <c:pt idx="73">
                  <c:v>-2.04E-7</c:v>
                </c:pt>
                <c:pt idx="74">
                  <c:v>-2.05E-7</c:v>
                </c:pt>
                <c:pt idx="75">
                  <c:v>-2.05E-7</c:v>
                </c:pt>
                <c:pt idx="76">
                  <c:v>-2.05E-7</c:v>
                </c:pt>
                <c:pt idx="77">
                  <c:v>-2.05E-7</c:v>
                </c:pt>
                <c:pt idx="78">
                  <c:v>-2.0599999999999999E-7</c:v>
                </c:pt>
                <c:pt idx="79">
                  <c:v>-2.0599999999999999E-7</c:v>
                </c:pt>
                <c:pt idx="80">
                  <c:v>-2.0599999999999999E-7</c:v>
                </c:pt>
                <c:pt idx="81">
                  <c:v>-2.0699999999999999E-7</c:v>
                </c:pt>
                <c:pt idx="82">
                  <c:v>-2.0699999999999999E-7</c:v>
                </c:pt>
                <c:pt idx="83">
                  <c:v>-2.0699999999999999E-7</c:v>
                </c:pt>
                <c:pt idx="84">
                  <c:v>-2.0800000000000001E-7</c:v>
                </c:pt>
                <c:pt idx="85">
                  <c:v>-2.0800000000000001E-7</c:v>
                </c:pt>
                <c:pt idx="86">
                  <c:v>-2.0800000000000001E-7</c:v>
                </c:pt>
                <c:pt idx="87">
                  <c:v>-2.0800000000000001E-7</c:v>
                </c:pt>
                <c:pt idx="88">
                  <c:v>-2.0900000000000001E-7</c:v>
                </c:pt>
                <c:pt idx="89">
                  <c:v>-2.0900000000000001E-7</c:v>
                </c:pt>
                <c:pt idx="90">
                  <c:v>-2.0900000000000001E-7</c:v>
                </c:pt>
                <c:pt idx="91">
                  <c:v>-2.1E-7</c:v>
                </c:pt>
                <c:pt idx="92">
                  <c:v>-2.1E-7</c:v>
                </c:pt>
                <c:pt idx="93">
                  <c:v>-2.1E-7</c:v>
                </c:pt>
                <c:pt idx="94">
                  <c:v>-2.11E-7</c:v>
                </c:pt>
                <c:pt idx="95">
                  <c:v>-2.11E-7</c:v>
                </c:pt>
                <c:pt idx="96">
                  <c:v>-2.11E-7</c:v>
                </c:pt>
                <c:pt idx="97">
                  <c:v>-2.1199999999999999E-7</c:v>
                </c:pt>
                <c:pt idx="98">
                  <c:v>-2.1199999999999999E-7</c:v>
                </c:pt>
                <c:pt idx="99">
                  <c:v>-2.1199999999999999E-7</c:v>
                </c:pt>
                <c:pt idx="100">
                  <c:v>-2.1199999999999999E-7</c:v>
                </c:pt>
                <c:pt idx="101">
                  <c:v>-2.1299999999999999E-7</c:v>
                </c:pt>
                <c:pt idx="102">
                  <c:v>-2.1299999999999999E-7</c:v>
                </c:pt>
                <c:pt idx="103">
                  <c:v>-2.1400000000000001E-7</c:v>
                </c:pt>
                <c:pt idx="104">
                  <c:v>-2.1400000000000001E-7</c:v>
                </c:pt>
                <c:pt idx="105">
                  <c:v>-2.16E-7</c:v>
                </c:pt>
                <c:pt idx="106">
                  <c:v>-2.16E-7</c:v>
                </c:pt>
                <c:pt idx="107">
                  <c:v>-2.17E-7</c:v>
                </c:pt>
                <c:pt idx="108">
                  <c:v>-2.17E-7</c:v>
                </c:pt>
                <c:pt idx="109">
                  <c:v>-2.1799999999999999E-7</c:v>
                </c:pt>
                <c:pt idx="110">
                  <c:v>-2.1400000000000001E-7</c:v>
                </c:pt>
                <c:pt idx="111">
                  <c:v>-2.1500000000000001E-7</c:v>
                </c:pt>
                <c:pt idx="112">
                  <c:v>-2.1500000000000001E-7</c:v>
                </c:pt>
                <c:pt idx="113">
                  <c:v>-2.1500000000000001E-7</c:v>
                </c:pt>
                <c:pt idx="114">
                  <c:v>-2.16E-7</c:v>
                </c:pt>
                <c:pt idx="115">
                  <c:v>-2.1799999999999999E-7</c:v>
                </c:pt>
                <c:pt idx="116">
                  <c:v>-2.1799999999999999E-7</c:v>
                </c:pt>
                <c:pt idx="117">
                  <c:v>-2.1899999999999999E-7</c:v>
                </c:pt>
                <c:pt idx="118">
                  <c:v>-2.1899999999999999E-7</c:v>
                </c:pt>
                <c:pt idx="119">
                  <c:v>-2.2000000000000001E-7</c:v>
                </c:pt>
                <c:pt idx="120">
                  <c:v>-2.2000000000000001E-7</c:v>
                </c:pt>
                <c:pt idx="121">
                  <c:v>-2.2000000000000001E-7</c:v>
                </c:pt>
                <c:pt idx="122">
                  <c:v>-2.2000000000000001E-7</c:v>
                </c:pt>
                <c:pt idx="123">
                  <c:v>-2.2100000000000001E-7</c:v>
                </c:pt>
                <c:pt idx="124">
                  <c:v>-2.2100000000000001E-7</c:v>
                </c:pt>
                <c:pt idx="125">
                  <c:v>-2.2100000000000001E-7</c:v>
                </c:pt>
                <c:pt idx="126">
                  <c:v>-2.22E-7</c:v>
                </c:pt>
                <c:pt idx="127">
                  <c:v>-2.22E-7</c:v>
                </c:pt>
                <c:pt idx="128">
                  <c:v>-2.23E-7</c:v>
                </c:pt>
                <c:pt idx="129">
                  <c:v>-2.23E-7</c:v>
                </c:pt>
                <c:pt idx="130">
                  <c:v>-2.23E-7</c:v>
                </c:pt>
                <c:pt idx="131">
                  <c:v>-2.2399999999999999E-7</c:v>
                </c:pt>
                <c:pt idx="132">
                  <c:v>-2.2399999999999999E-7</c:v>
                </c:pt>
                <c:pt idx="133">
                  <c:v>-2.2499999999999999E-7</c:v>
                </c:pt>
                <c:pt idx="134">
                  <c:v>-2.2499999999999999E-7</c:v>
                </c:pt>
                <c:pt idx="135">
                  <c:v>-2.2499999999999999E-7</c:v>
                </c:pt>
                <c:pt idx="136">
                  <c:v>-2.2600000000000001E-7</c:v>
                </c:pt>
                <c:pt idx="137">
                  <c:v>-2.2600000000000001E-7</c:v>
                </c:pt>
                <c:pt idx="138">
                  <c:v>-2.2700000000000001E-7</c:v>
                </c:pt>
                <c:pt idx="139">
                  <c:v>-2.2700000000000001E-7</c:v>
                </c:pt>
                <c:pt idx="140">
                  <c:v>-2.2700000000000001E-7</c:v>
                </c:pt>
                <c:pt idx="141">
                  <c:v>-2.28E-7</c:v>
                </c:pt>
                <c:pt idx="142">
                  <c:v>-2.28E-7</c:v>
                </c:pt>
                <c:pt idx="143">
                  <c:v>-2.29E-7</c:v>
                </c:pt>
                <c:pt idx="144">
                  <c:v>-2.29E-7</c:v>
                </c:pt>
                <c:pt idx="145">
                  <c:v>-2.29E-7</c:v>
                </c:pt>
                <c:pt idx="146">
                  <c:v>-2.2999999999999999E-7</c:v>
                </c:pt>
                <c:pt idx="147">
                  <c:v>-2.2999999999999999E-7</c:v>
                </c:pt>
                <c:pt idx="148">
                  <c:v>-2.2999999999999999E-7</c:v>
                </c:pt>
                <c:pt idx="149">
                  <c:v>-2.3099999999999999E-7</c:v>
                </c:pt>
                <c:pt idx="150">
                  <c:v>-2.3099999999999999E-7</c:v>
                </c:pt>
                <c:pt idx="151">
                  <c:v>-2.3099999999999999E-7</c:v>
                </c:pt>
                <c:pt idx="152">
                  <c:v>-2.3200000000000001E-7</c:v>
                </c:pt>
                <c:pt idx="153">
                  <c:v>-2.3200000000000001E-7</c:v>
                </c:pt>
                <c:pt idx="154">
                  <c:v>-2.3300000000000001E-7</c:v>
                </c:pt>
                <c:pt idx="155">
                  <c:v>-2.3300000000000001E-7</c:v>
                </c:pt>
                <c:pt idx="156">
                  <c:v>-2.3300000000000001E-7</c:v>
                </c:pt>
                <c:pt idx="157">
                  <c:v>-2.34E-7</c:v>
                </c:pt>
                <c:pt idx="158">
                  <c:v>-2.34E-7</c:v>
                </c:pt>
                <c:pt idx="159">
                  <c:v>-2.35E-7</c:v>
                </c:pt>
                <c:pt idx="160">
                  <c:v>-2.35E-7</c:v>
                </c:pt>
                <c:pt idx="161">
                  <c:v>-2.35E-7</c:v>
                </c:pt>
                <c:pt idx="162">
                  <c:v>-2.36E-7</c:v>
                </c:pt>
                <c:pt idx="163">
                  <c:v>-2.36E-7</c:v>
                </c:pt>
                <c:pt idx="164">
                  <c:v>-2.3699999999999999E-7</c:v>
                </c:pt>
                <c:pt idx="165">
                  <c:v>-2.3699999999999999E-7</c:v>
                </c:pt>
                <c:pt idx="166">
                  <c:v>-2.3699999999999999E-7</c:v>
                </c:pt>
                <c:pt idx="167">
                  <c:v>-2.3799999999999999E-7</c:v>
                </c:pt>
                <c:pt idx="168">
                  <c:v>-2.3799999999999999E-7</c:v>
                </c:pt>
                <c:pt idx="169">
                  <c:v>-2.3900000000000001E-7</c:v>
                </c:pt>
                <c:pt idx="170">
                  <c:v>-2.3900000000000001E-7</c:v>
                </c:pt>
                <c:pt idx="171">
                  <c:v>-2.3900000000000001E-7</c:v>
                </c:pt>
                <c:pt idx="172">
                  <c:v>-2.3999999999999998E-7</c:v>
                </c:pt>
                <c:pt idx="173">
                  <c:v>-2.3999999999999998E-7</c:v>
                </c:pt>
                <c:pt idx="174">
                  <c:v>-2.41E-7</c:v>
                </c:pt>
                <c:pt idx="175">
                  <c:v>-2.41E-7</c:v>
                </c:pt>
                <c:pt idx="176">
                  <c:v>-2.41E-7</c:v>
                </c:pt>
                <c:pt idx="177">
                  <c:v>-2.4200000000000002E-7</c:v>
                </c:pt>
                <c:pt idx="178">
                  <c:v>-2.4200000000000002E-7</c:v>
                </c:pt>
                <c:pt idx="179">
                  <c:v>-2.4299999999999999E-7</c:v>
                </c:pt>
                <c:pt idx="180">
                  <c:v>-2.4299999999999999E-7</c:v>
                </c:pt>
                <c:pt idx="181">
                  <c:v>-2.4299999999999999E-7</c:v>
                </c:pt>
                <c:pt idx="182">
                  <c:v>-2.4400000000000001E-7</c:v>
                </c:pt>
                <c:pt idx="183">
                  <c:v>-2.4400000000000001E-7</c:v>
                </c:pt>
                <c:pt idx="184">
                  <c:v>-2.4499999999999998E-7</c:v>
                </c:pt>
                <c:pt idx="185">
                  <c:v>-2.4499999999999998E-7</c:v>
                </c:pt>
                <c:pt idx="186">
                  <c:v>-2.4600000000000001E-7</c:v>
                </c:pt>
                <c:pt idx="187">
                  <c:v>-2.4600000000000001E-7</c:v>
                </c:pt>
                <c:pt idx="188">
                  <c:v>-2.4699999999999998E-7</c:v>
                </c:pt>
                <c:pt idx="189">
                  <c:v>-2.4699999999999998E-7</c:v>
                </c:pt>
                <c:pt idx="190">
                  <c:v>-2.4699999999999998E-7</c:v>
                </c:pt>
                <c:pt idx="191">
                  <c:v>-2.48E-7</c:v>
                </c:pt>
                <c:pt idx="192">
                  <c:v>-2.48E-7</c:v>
                </c:pt>
                <c:pt idx="193">
                  <c:v>-2.4900000000000002E-7</c:v>
                </c:pt>
                <c:pt idx="194">
                  <c:v>-2.4900000000000002E-7</c:v>
                </c:pt>
                <c:pt idx="195">
                  <c:v>-2.4900000000000002E-7</c:v>
                </c:pt>
                <c:pt idx="196">
                  <c:v>-2.4999999999999999E-7</c:v>
                </c:pt>
                <c:pt idx="197">
                  <c:v>-2.4999999999999999E-7</c:v>
                </c:pt>
                <c:pt idx="198">
                  <c:v>-2.5100000000000001E-7</c:v>
                </c:pt>
                <c:pt idx="199">
                  <c:v>-2.5100000000000001E-7</c:v>
                </c:pt>
                <c:pt idx="200">
                  <c:v>-2.5100000000000001E-7</c:v>
                </c:pt>
                <c:pt idx="201">
                  <c:v>-2.5199999999999998E-7</c:v>
                </c:pt>
                <c:pt idx="202">
                  <c:v>-2.5199999999999998E-7</c:v>
                </c:pt>
                <c:pt idx="203">
                  <c:v>-2.53E-7</c:v>
                </c:pt>
                <c:pt idx="204">
                  <c:v>-2.53E-7</c:v>
                </c:pt>
                <c:pt idx="205">
                  <c:v>-2.53E-7</c:v>
                </c:pt>
                <c:pt idx="206">
                  <c:v>-2.5400000000000002E-7</c:v>
                </c:pt>
                <c:pt idx="207">
                  <c:v>-2.5400000000000002E-7</c:v>
                </c:pt>
                <c:pt idx="208">
                  <c:v>-2.5499999999999999E-7</c:v>
                </c:pt>
                <c:pt idx="209">
                  <c:v>-2.5499999999999999E-7</c:v>
                </c:pt>
                <c:pt idx="210">
                  <c:v>-2.5499999999999999E-7</c:v>
                </c:pt>
                <c:pt idx="211">
                  <c:v>-2.5600000000000002E-7</c:v>
                </c:pt>
                <c:pt idx="212">
                  <c:v>-2.5600000000000002E-7</c:v>
                </c:pt>
                <c:pt idx="213">
                  <c:v>-2.5699999999999999E-7</c:v>
                </c:pt>
                <c:pt idx="214">
                  <c:v>-2.5699999999999999E-7</c:v>
                </c:pt>
                <c:pt idx="215">
                  <c:v>-2.5699999999999999E-7</c:v>
                </c:pt>
                <c:pt idx="216">
                  <c:v>-2.5800000000000001E-7</c:v>
                </c:pt>
                <c:pt idx="217">
                  <c:v>-2.5800000000000001E-7</c:v>
                </c:pt>
                <c:pt idx="218">
                  <c:v>-2.5899999999999998E-7</c:v>
                </c:pt>
                <c:pt idx="219">
                  <c:v>-2.5899999999999998E-7</c:v>
                </c:pt>
                <c:pt idx="220">
                  <c:v>-2.5899999999999998E-7</c:v>
                </c:pt>
                <c:pt idx="221">
                  <c:v>-2.6E-7</c:v>
                </c:pt>
                <c:pt idx="222">
                  <c:v>-2.6E-7</c:v>
                </c:pt>
                <c:pt idx="223">
                  <c:v>-2.6100000000000002E-7</c:v>
                </c:pt>
                <c:pt idx="224">
                  <c:v>-2.6100000000000002E-7</c:v>
                </c:pt>
                <c:pt idx="225">
                  <c:v>-2.6100000000000002E-7</c:v>
                </c:pt>
                <c:pt idx="226">
                  <c:v>-2.6199999999999999E-7</c:v>
                </c:pt>
                <c:pt idx="227">
                  <c:v>-2.6199999999999999E-7</c:v>
                </c:pt>
                <c:pt idx="228">
                  <c:v>-2.6300000000000001E-7</c:v>
                </c:pt>
                <c:pt idx="229">
                  <c:v>-2.6300000000000001E-7</c:v>
                </c:pt>
                <c:pt idx="230">
                  <c:v>-2.6300000000000001E-7</c:v>
                </c:pt>
                <c:pt idx="231">
                  <c:v>-2.6399999999999998E-7</c:v>
                </c:pt>
                <c:pt idx="232">
                  <c:v>-2.6399999999999998E-7</c:v>
                </c:pt>
                <c:pt idx="233">
                  <c:v>-2.65E-7</c:v>
                </c:pt>
                <c:pt idx="234">
                  <c:v>-2.65E-7</c:v>
                </c:pt>
                <c:pt idx="235">
                  <c:v>-2.65E-7</c:v>
                </c:pt>
                <c:pt idx="236">
                  <c:v>-2.6600000000000003E-7</c:v>
                </c:pt>
                <c:pt idx="237">
                  <c:v>-2.6600000000000003E-7</c:v>
                </c:pt>
                <c:pt idx="238">
                  <c:v>-2.67E-7</c:v>
                </c:pt>
                <c:pt idx="239">
                  <c:v>-2.67E-7</c:v>
                </c:pt>
                <c:pt idx="240">
                  <c:v>-2.67E-7</c:v>
                </c:pt>
                <c:pt idx="241">
                  <c:v>-2.6800000000000002E-7</c:v>
                </c:pt>
                <c:pt idx="242">
                  <c:v>-2.6800000000000002E-7</c:v>
                </c:pt>
                <c:pt idx="243">
                  <c:v>-2.6899999999999999E-7</c:v>
                </c:pt>
                <c:pt idx="244">
                  <c:v>-2.6899999999999999E-7</c:v>
                </c:pt>
                <c:pt idx="245">
                  <c:v>-2.6899999999999999E-7</c:v>
                </c:pt>
                <c:pt idx="246">
                  <c:v>-2.7000000000000001E-7</c:v>
                </c:pt>
                <c:pt idx="247">
                  <c:v>-2.7000000000000001E-7</c:v>
                </c:pt>
                <c:pt idx="248">
                  <c:v>-2.7099999999999998E-7</c:v>
                </c:pt>
                <c:pt idx="249">
                  <c:v>-2.7099999999999998E-7</c:v>
                </c:pt>
                <c:pt idx="250">
                  <c:v>-2.7099999999999998E-7</c:v>
                </c:pt>
                <c:pt idx="251">
                  <c:v>-2.72E-7</c:v>
                </c:pt>
                <c:pt idx="252">
                  <c:v>-2.72E-7</c:v>
                </c:pt>
                <c:pt idx="253">
                  <c:v>-2.7300000000000002E-7</c:v>
                </c:pt>
                <c:pt idx="254">
                  <c:v>-2.7300000000000002E-7</c:v>
                </c:pt>
                <c:pt idx="255">
                  <c:v>-2.7300000000000002E-7</c:v>
                </c:pt>
                <c:pt idx="256">
                  <c:v>-2.7399999999999999E-7</c:v>
                </c:pt>
                <c:pt idx="257">
                  <c:v>-2.7399999999999999E-7</c:v>
                </c:pt>
                <c:pt idx="258">
                  <c:v>-2.7500000000000001E-7</c:v>
                </c:pt>
                <c:pt idx="259">
                  <c:v>-2.7500000000000001E-7</c:v>
                </c:pt>
                <c:pt idx="260">
                  <c:v>-2.7500000000000001E-7</c:v>
                </c:pt>
                <c:pt idx="261">
                  <c:v>-2.7500000000000001E-7</c:v>
                </c:pt>
                <c:pt idx="262">
                  <c:v>-2.7599999999999998E-7</c:v>
                </c:pt>
                <c:pt idx="263">
                  <c:v>-2.7599999999999998E-7</c:v>
                </c:pt>
                <c:pt idx="264">
                  <c:v>-2.7700000000000001E-7</c:v>
                </c:pt>
                <c:pt idx="265">
                  <c:v>-2.7700000000000001E-7</c:v>
                </c:pt>
                <c:pt idx="266">
                  <c:v>-2.7700000000000001E-7</c:v>
                </c:pt>
                <c:pt idx="267">
                  <c:v>-2.7799999999999997E-7</c:v>
                </c:pt>
                <c:pt idx="268">
                  <c:v>-2.7799999999999997E-7</c:v>
                </c:pt>
                <c:pt idx="269">
                  <c:v>-2.79E-7</c:v>
                </c:pt>
                <c:pt idx="270">
                  <c:v>-2.79E-7</c:v>
                </c:pt>
                <c:pt idx="271">
                  <c:v>-2.79E-7</c:v>
                </c:pt>
                <c:pt idx="272">
                  <c:v>-2.8000000000000002E-7</c:v>
                </c:pt>
                <c:pt idx="273">
                  <c:v>-2.8000000000000002E-7</c:v>
                </c:pt>
                <c:pt idx="274">
                  <c:v>-2.8099999999999999E-7</c:v>
                </c:pt>
                <c:pt idx="275">
                  <c:v>-2.8099999999999999E-7</c:v>
                </c:pt>
                <c:pt idx="276">
                  <c:v>-2.8099999999999999E-7</c:v>
                </c:pt>
                <c:pt idx="277">
                  <c:v>-2.8200000000000001E-7</c:v>
                </c:pt>
                <c:pt idx="278">
                  <c:v>-2.8200000000000001E-7</c:v>
                </c:pt>
                <c:pt idx="279">
                  <c:v>-2.8299999999999998E-7</c:v>
                </c:pt>
                <c:pt idx="280">
                  <c:v>-2.8299999999999998E-7</c:v>
                </c:pt>
                <c:pt idx="281">
                  <c:v>-2.8299999999999998E-7</c:v>
                </c:pt>
                <c:pt idx="282">
                  <c:v>-2.8299999999999998E-7</c:v>
                </c:pt>
                <c:pt idx="283">
                  <c:v>-2.84E-7</c:v>
                </c:pt>
                <c:pt idx="284">
                  <c:v>-2.84E-7</c:v>
                </c:pt>
                <c:pt idx="285">
                  <c:v>-2.84E-7</c:v>
                </c:pt>
                <c:pt idx="286">
                  <c:v>-2.8500000000000002E-7</c:v>
                </c:pt>
                <c:pt idx="287">
                  <c:v>-2.8500000000000002E-7</c:v>
                </c:pt>
                <c:pt idx="288">
                  <c:v>-2.8599999999999999E-7</c:v>
                </c:pt>
                <c:pt idx="289">
                  <c:v>-2.8599999999999999E-7</c:v>
                </c:pt>
                <c:pt idx="290">
                  <c:v>-2.8599999999999999E-7</c:v>
                </c:pt>
                <c:pt idx="291">
                  <c:v>-2.8700000000000002E-7</c:v>
                </c:pt>
                <c:pt idx="292">
                  <c:v>-2.8700000000000002E-7</c:v>
                </c:pt>
                <c:pt idx="293">
                  <c:v>-2.8799999999999998E-7</c:v>
                </c:pt>
                <c:pt idx="294">
                  <c:v>-2.8799999999999998E-7</c:v>
                </c:pt>
                <c:pt idx="295">
                  <c:v>-2.8799999999999998E-7</c:v>
                </c:pt>
                <c:pt idx="296">
                  <c:v>-2.8799999999999998E-7</c:v>
                </c:pt>
                <c:pt idx="297">
                  <c:v>-2.8900000000000001E-7</c:v>
                </c:pt>
                <c:pt idx="298">
                  <c:v>-2.8900000000000001E-7</c:v>
                </c:pt>
                <c:pt idx="299">
                  <c:v>-2.8999999999999998E-7</c:v>
                </c:pt>
                <c:pt idx="300">
                  <c:v>-2.8999999999999998E-7</c:v>
                </c:pt>
                <c:pt idx="301">
                  <c:v>-2.8999999999999998E-7</c:v>
                </c:pt>
                <c:pt idx="302">
                  <c:v>-2.91E-7</c:v>
                </c:pt>
                <c:pt idx="303">
                  <c:v>-2.91E-7</c:v>
                </c:pt>
                <c:pt idx="304">
                  <c:v>-2.91E-7</c:v>
                </c:pt>
                <c:pt idx="305">
                  <c:v>-2.91E-7</c:v>
                </c:pt>
                <c:pt idx="306">
                  <c:v>-2.9200000000000002E-7</c:v>
                </c:pt>
                <c:pt idx="307">
                  <c:v>-2.9200000000000002E-7</c:v>
                </c:pt>
                <c:pt idx="308">
                  <c:v>-2.9299999999999999E-7</c:v>
                </c:pt>
                <c:pt idx="309">
                  <c:v>-2.9299999999999999E-7</c:v>
                </c:pt>
                <c:pt idx="310">
                  <c:v>-2.9299999999999999E-7</c:v>
                </c:pt>
                <c:pt idx="311">
                  <c:v>-2.9299999999999999E-7</c:v>
                </c:pt>
                <c:pt idx="312">
                  <c:v>-2.9400000000000001E-7</c:v>
                </c:pt>
                <c:pt idx="313">
                  <c:v>-2.9400000000000001E-7</c:v>
                </c:pt>
                <c:pt idx="314">
                  <c:v>-2.9499999999999998E-7</c:v>
                </c:pt>
                <c:pt idx="315">
                  <c:v>-2.9499999999999998E-7</c:v>
                </c:pt>
                <c:pt idx="316">
                  <c:v>-2.9499999999999998E-7</c:v>
                </c:pt>
                <c:pt idx="317">
                  <c:v>-2.96E-7</c:v>
                </c:pt>
                <c:pt idx="318">
                  <c:v>-2.96E-7</c:v>
                </c:pt>
                <c:pt idx="319">
                  <c:v>-2.96E-7</c:v>
                </c:pt>
                <c:pt idx="320">
                  <c:v>-2.96E-7</c:v>
                </c:pt>
                <c:pt idx="321">
                  <c:v>-2.9700000000000003E-7</c:v>
                </c:pt>
                <c:pt idx="322">
                  <c:v>-2.9700000000000003E-7</c:v>
                </c:pt>
                <c:pt idx="323">
                  <c:v>-2.9700000000000003E-7</c:v>
                </c:pt>
                <c:pt idx="324">
                  <c:v>-2.9799999999999999E-7</c:v>
                </c:pt>
                <c:pt idx="325">
                  <c:v>-2.9799999999999999E-7</c:v>
                </c:pt>
                <c:pt idx="326">
                  <c:v>-2.9799999999999999E-7</c:v>
                </c:pt>
                <c:pt idx="327">
                  <c:v>-2.9900000000000002E-7</c:v>
                </c:pt>
                <c:pt idx="328">
                  <c:v>-2.9900000000000002E-7</c:v>
                </c:pt>
                <c:pt idx="329">
                  <c:v>-2.9900000000000002E-7</c:v>
                </c:pt>
                <c:pt idx="330">
                  <c:v>-2.9900000000000002E-7</c:v>
                </c:pt>
                <c:pt idx="331">
                  <c:v>-2.9999999999999999E-7</c:v>
                </c:pt>
                <c:pt idx="332">
                  <c:v>-2.9999999999999999E-7</c:v>
                </c:pt>
                <c:pt idx="333">
                  <c:v>-3.0100000000000001E-7</c:v>
                </c:pt>
                <c:pt idx="334">
                  <c:v>-3.0100000000000001E-7</c:v>
                </c:pt>
                <c:pt idx="335">
                  <c:v>-3.0100000000000001E-7</c:v>
                </c:pt>
                <c:pt idx="336">
                  <c:v>-3.0100000000000001E-7</c:v>
                </c:pt>
                <c:pt idx="337">
                  <c:v>-3.0199999999999998E-7</c:v>
                </c:pt>
                <c:pt idx="338">
                  <c:v>-3.0199999999999998E-7</c:v>
                </c:pt>
                <c:pt idx="339">
                  <c:v>-3.0199999999999998E-7</c:v>
                </c:pt>
                <c:pt idx="340">
                  <c:v>-3.0199999999999998E-7</c:v>
                </c:pt>
                <c:pt idx="341">
                  <c:v>-3.03E-7</c:v>
                </c:pt>
                <c:pt idx="342">
                  <c:v>-3.03E-7</c:v>
                </c:pt>
                <c:pt idx="343">
                  <c:v>-3.03E-7</c:v>
                </c:pt>
                <c:pt idx="344">
                  <c:v>-3.0400000000000002E-7</c:v>
                </c:pt>
                <c:pt idx="345">
                  <c:v>-3.0400000000000002E-7</c:v>
                </c:pt>
                <c:pt idx="346">
                  <c:v>-3.0400000000000002E-7</c:v>
                </c:pt>
                <c:pt idx="347">
                  <c:v>-3.0400000000000002E-7</c:v>
                </c:pt>
                <c:pt idx="348">
                  <c:v>-3.0499999999999999E-7</c:v>
                </c:pt>
                <c:pt idx="349">
                  <c:v>-3.0499999999999999E-7</c:v>
                </c:pt>
                <c:pt idx="350">
                  <c:v>-3.0499999999999999E-7</c:v>
                </c:pt>
                <c:pt idx="351">
                  <c:v>-3.0499999999999999E-7</c:v>
                </c:pt>
                <c:pt idx="352">
                  <c:v>-3.0600000000000001E-7</c:v>
                </c:pt>
                <c:pt idx="353">
                  <c:v>-3.0600000000000001E-7</c:v>
                </c:pt>
                <c:pt idx="354">
                  <c:v>-3.0600000000000001E-7</c:v>
                </c:pt>
                <c:pt idx="355">
                  <c:v>-3.0600000000000001E-7</c:v>
                </c:pt>
                <c:pt idx="356">
                  <c:v>-3.0699999999999998E-7</c:v>
                </c:pt>
                <c:pt idx="357">
                  <c:v>-3.0699999999999998E-7</c:v>
                </c:pt>
                <c:pt idx="358">
                  <c:v>-3.0699999999999998E-7</c:v>
                </c:pt>
                <c:pt idx="359">
                  <c:v>-3.0699999999999998E-7</c:v>
                </c:pt>
                <c:pt idx="360">
                  <c:v>-3.0699999999999998E-7</c:v>
                </c:pt>
                <c:pt idx="361">
                  <c:v>-3.0800000000000001E-7</c:v>
                </c:pt>
                <c:pt idx="362">
                  <c:v>-3.0800000000000001E-7</c:v>
                </c:pt>
                <c:pt idx="363">
                  <c:v>-3.0800000000000001E-7</c:v>
                </c:pt>
                <c:pt idx="364">
                  <c:v>-3.0899999999999997E-7</c:v>
                </c:pt>
                <c:pt idx="365">
                  <c:v>-3.0899999999999997E-7</c:v>
                </c:pt>
                <c:pt idx="366">
                  <c:v>-3.0899999999999997E-7</c:v>
                </c:pt>
                <c:pt idx="367">
                  <c:v>-3.0899999999999997E-7</c:v>
                </c:pt>
                <c:pt idx="368">
                  <c:v>-3.0899999999999997E-7</c:v>
                </c:pt>
                <c:pt idx="369">
                  <c:v>-3.1E-7</c:v>
                </c:pt>
                <c:pt idx="370">
                  <c:v>-3.1E-7</c:v>
                </c:pt>
                <c:pt idx="371">
                  <c:v>-3.1E-7</c:v>
                </c:pt>
                <c:pt idx="372">
                  <c:v>-3.1E-7</c:v>
                </c:pt>
                <c:pt idx="373">
                  <c:v>-3.1E-7</c:v>
                </c:pt>
                <c:pt idx="374">
                  <c:v>-3.1100000000000002E-7</c:v>
                </c:pt>
                <c:pt idx="375">
                  <c:v>-3.1100000000000002E-7</c:v>
                </c:pt>
                <c:pt idx="376">
                  <c:v>-3.1100000000000002E-7</c:v>
                </c:pt>
                <c:pt idx="377">
                  <c:v>-3.1100000000000002E-7</c:v>
                </c:pt>
                <c:pt idx="378">
                  <c:v>-3.1100000000000002E-7</c:v>
                </c:pt>
                <c:pt idx="379">
                  <c:v>-3.1199999999999999E-7</c:v>
                </c:pt>
                <c:pt idx="380">
                  <c:v>-3.1199999999999999E-7</c:v>
                </c:pt>
                <c:pt idx="381">
                  <c:v>-3.1199999999999999E-7</c:v>
                </c:pt>
                <c:pt idx="382">
                  <c:v>-3.1199999999999999E-7</c:v>
                </c:pt>
                <c:pt idx="383">
                  <c:v>-3.1199999999999999E-7</c:v>
                </c:pt>
                <c:pt idx="384">
                  <c:v>-3.1300000000000001E-7</c:v>
                </c:pt>
                <c:pt idx="385">
                  <c:v>-3.1300000000000001E-7</c:v>
                </c:pt>
                <c:pt idx="386">
                  <c:v>-3.1300000000000001E-7</c:v>
                </c:pt>
                <c:pt idx="387">
                  <c:v>-3.1300000000000001E-7</c:v>
                </c:pt>
                <c:pt idx="388">
                  <c:v>-3.1300000000000001E-7</c:v>
                </c:pt>
                <c:pt idx="389">
                  <c:v>-3.1300000000000001E-7</c:v>
                </c:pt>
                <c:pt idx="390">
                  <c:v>-3.1300000000000001E-7</c:v>
                </c:pt>
                <c:pt idx="391">
                  <c:v>-3.1399999999999998E-7</c:v>
                </c:pt>
                <c:pt idx="392">
                  <c:v>-3.1399999999999998E-7</c:v>
                </c:pt>
                <c:pt idx="393">
                  <c:v>-3.1399999999999998E-7</c:v>
                </c:pt>
                <c:pt idx="394">
                  <c:v>-3.1399999999999998E-7</c:v>
                </c:pt>
                <c:pt idx="395">
                  <c:v>-3.1399999999999998E-7</c:v>
                </c:pt>
                <c:pt idx="396">
                  <c:v>-3.1399999999999998E-7</c:v>
                </c:pt>
                <c:pt idx="397">
                  <c:v>-3.15E-7</c:v>
                </c:pt>
                <c:pt idx="398">
                  <c:v>-3.15E-7</c:v>
                </c:pt>
                <c:pt idx="399">
                  <c:v>-3.15E-7</c:v>
                </c:pt>
                <c:pt idx="400">
                  <c:v>-3.15E-7</c:v>
                </c:pt>
                <c:pt idx="401">
                  <c:v>-3.15E-7</c:v>
                </c:pt>
                <c:pt idx="402">
                  <c:v>-3.15E-7</c:v>
                </c:pt>
                <c:pt idx="403">
                  <c:v>-3.15E-7</c:v>
                </c:pt>
                <c:pt idx="404">
                  <c:v>-3.15E-7</c:v>
                </c:pt>
                <c:pt idx="405">
                  <c:v>-3.15E-7</c:v>
                </c:pt>
                <c:pt idx="406">
                  <c:v>-3.1600000000000002E-7</c:v>
                </c:pt>
                <c:pt idx="407">
                  <c:v>-3.1600000000000002E-7</c:v>
                </c:pt>
                <c:pt idx="408">
                  <c:v>-3.1600000000000002E-7</c:v>
                </c:pt>
                <c:pt idx="409">
                  <c:v>-3.1600000000000002E-7</c:v>
                </c:pt>
                <c:pt idx="410">
                  <c:v>-3.1600000000000002E-7</c:v>
                </c:pt>
                <c:pt idx="411">
                  <c:v>-3.1600000000000002E-7</c:v>
                </c:pt>
                <c:pt idx="412">
                  <c:v>-3.1600000000000002E-7</c:v>
                </c:pt>
                <c:pt idx="413">
                  <c:v>-3.1600000000000002E-7</c:v>
                </c:pt>
                <c:pt idx="414">
                  <c:v>-3.1600000000000002E-7</c:v>
                </c:pt>
                <c:pt idx="415">
                  <c:v>-3.1600000000000002E-7</c:v>
                </c:pt>
                <c:pt idx="416">
                  <c:v>-3.1699999999999999E-7</c:v>
                </c:pt>
                <c:pt idx="417">
                  <c:v>-3.1699999999999999E-7</c:v>
                </c:pt>
                <c:pt idx="418">
                  <c:v>-3.1699999999999999E-7</c:v>
                </c:pt>
                <c:pt idx="419">
                  <c:v>-3.1699999999999999E-7</c:v>
                </c:pt>
                <c:pt idx="420">
                  <c:v>-3.1699999999999999E-7</c:v>
                </c:pt>
                <c:pt idx="421">
                  <c:v>-3.1699999999999999E-7</c:v>
                </c:pt>
                <c:pt idx="422">
                  <c:v>-3.1699999999999999E-7</c:v>
                </c:pt>
                <c:pt idx="423">
                  <c:v>-3.1699999999999999E-7</c:v>
                </c:pt>
                <c:pt idx="424">
                  <c:v>-3.1699999999999999E-7</c:v>
                </c:pt>
                <c:pt idx="425">
                  <c:v>-3.1699999999999999E-7</c:v>
                </c:pt>
                <c:pt idx="426">
                  <c:v>-3.1699999999999999E-7</c:v>
                </c:pt>
                <c:pt idx="427">
                  <c:v>-3.1699999999999999E-7</c:v>
                </c:pt>
                <c:pt idx="428">
                  <c:v>-3.1699999999999999E-7</c:v>
                </c:pt>
                <c:pt idx="429">
                  <c:v>-3.1699999999999999E-7</c:v>
                </c:pt>
                <c:pt idx="430">
                  <c:v>-3.1699999999999999E-7</c:v>
                </c:pt>
                <c:pt idx="431">
                  <c:v>-3.1699999999999999E-7</c:v>
                </c:pt>
                <c:pt idx="432">
                  <c:v>-3.1699999999999999E-7</c:v>
                </c:pt>
                <c:pt idx="433">
                  <c:v>-3.1800000000000002E-7</c:v>
                </c:pt>
                <c:pt idx="434">
                  <c:v>-3.1800000000000002E-7</c:v>
                </c:pt>
                <c:pt idx="435">
                  <c:v>-3.1800000000000002E-7</c:v>
                </c:pt>
                <c:pt idx="436">
                  <c:v>-3.1800000000000002E-7</c:v>
                </c:pt>
                <c:pt idx="437">
                  <c:v>-3.1800000000000002E-7</c:v>
                </c:pt>
                <c:pt idx="438">
                  <c:v>-3.1800000000000002E-7</c:v>
                </c:pt>
                <c:pt idx="439">
                  <c:v>-3.1800000000000002E-7</c:v>
                </c:pt>
                <c:pt idx="440">
                  <c:v>-3.1800000000000002E-7</c:v>
                </c:pt>
                <c:pt idx="441">
                  <c:v>-3.1800000000000002E-7</c:v>
                </c:pt>
                <c:pt idx="442">
                  <c:v>-3.1800000000000002E-7</c:v>
                </c:pt>
                <c:pt idx="443">
                  <c:v>-3.1800000000000002E-7</c:v>
                </c:pt>
                <c:pt idx="444">
                  <c:v>-3.1800000000000002E-7</c:v>
                </c:pt>
                <c:pt idx="445">
                  <c:v>-3.1800000000000002E-7</c:v>
                </c:pt>
                <c:pt idx="446">
                  <c:v>-3.1800000000000002E-7</c:v>
                </c:pt>
                <c:pt idx="447">
                  <c:v>-3.1800000000000002E-7</c:v>
                </c:pt>
                <c:pt idx="448">
                  <c:v>-3.1800000000000002E-7</c:v>
                </c:pt>
                <c:pt idx="449">
                  <c:v>-3.1800000000000002E-7</c:v>
                </c:pt>
                <c:pt idx="450">
                  <c:v>-3.1800000000000002E-7</c:v>
                </c:pt>
                <c:pt idx="451">
                  <c:v>-3.1800000000000002E-7</c:v>
                </c:pt>
                <c:pt idx="452">
                  <c:v>-3.1800000000000002E-7</c:v>
                </c:pt>
                <c:pt idx="453">
                  <c:v>-3.1800000000000002E-7</c:v>
                </c:pt>
                <c:pt idx="454">
                  <c:v>-3.1699999999999999E-7</c:v>
                </c:pt>
                <c:pt idx="455">
                  <c:v>-3.1699999999999999E-7</c:v>
                </c:pt>
                <c:pt idx="456">
                  <c:v>-3.1699999999999999E-7</c:v>
                </c:pt>
                <c:pt idx="457">
                  <c:v>-3.1699999999999999E-7</c:v>
                </c:pt>
                <c:pt idx="458">
                  <c:v>-3.1699999999999999E-7</c:v>
                </c:pt>
                <c:pt idx="459">
                  <c:v>-3.1699999999999999E-7</c:v>
                </c:pt>
                <c:pt idx="460">
                  <c:v>-3.1699999999999999E-7</c:v>
                </c:pt>
                <c:pt idx="461">
                  <c:v>-3.1699999999999999E-7</c:v>
                </c:pt>
                <c:pt idx="462">
                  <c:v>-3.1699999999999999E-7</c:v>
                </c:pt>
                <c:pt idx="463">
                  <c:v>-3.1699999999999999E-7</c:v>
                </c:pt>
                <c:pt idx="464">
                  <c:v>-3.1699999999999999E-7</c:v>
                </c:pt>
                <c:pt idx="465">
                  <c:v>-3.1699999999999999E-7</c:v>
                </c:pt>
                <c:pt idx="466">
                  <c:v>-3.1699999999999999E-7</c:v>
                </c:pt>
                <c:pt idx="467">
                  <c:v>-3.1699999999999999E-7</c:v>
                </c:pt>
                <c:pt idx="468">
                  <c:v>-3.1699999999999999E-7</c:v>
                </c:pt>
                <c:pt idx="469">
                  <c:v>-3.1699999999999999E-7</c:v>
                </c:pt>
                <c:pt idx="470">
                  <c:v>-3.1699999999999999E-7</c:v>
                </c:pt>
                <c:pt idx="471">
                  <c:v>-3.1699999999999999E-7</c:v>
                </c:pt>
                <c:pt idx="472">
                  <c:v>-3.1600000000000002E-7</c:v>
                </c:pt>
                <c:pt idx="473">
                  <c:v>-3.1600000000000002E-7</c:v>
                </c:pt>
                <c:pt idx="474">
                  <c:v>-3.1600000000000002E-7</c:v>
                </c:pt>
                <c:pt idx="475">
                  <c:v>-3.1600000000000002E-7</c:v>
                </c:pt>
                <c:pt idx="476">
                  <c:v>-3.1600000000000002E-7</c:v>
                </c:pt>
                <c:pt idx="477">
                  <c:v>-3.1600000000000002E-7</c:v>
                </c:pt>
                <c:pt idx="478">
                  <c:v>-3.1600000000000002E-7</c:v>
                </c:pt>
                <c:pt idx="479">
                  <c:v>-3.1600000000000002E-7</c:v>
                </c:pt>
                <c:pt idx="480">
                  <c:v>-3.1600000000000002E-7</c:v>
                </c:pt>
                <c:pt idx="481">
                  <c:v>-3.1600000000000002E-7</c:v>
                </c:pt>
                <c:pt idx="482">
                  <c:v>-3.1600000000000002E-7</c:v>
                </c:pt>
                <c:pt idx="483">
                  <c:v>-3.15E-7</c:v>
                </c:pt>
                <c:pt idx="484">
                  <c:v>-3.15E-7</c:v>
                </c:pt>
                <c:pt idx="485">
                  <c:v>-3.15E-7</c:v>
                </c:pt>
                <c:pt idx="486">
                  <c:v>-3.15E-7</c:v>
                </c:pt>
                <c:pt idx="487">
                  <c:v>-3.15E-7</c:v>
                </c:pt>
                <c:pt idx="488">
                  <c:v>-3.15E-7</c:v>
                </c:pt>
                <c:pt idx="489">
                  <c:v>-3.15E-7</c:v>
                </c:pt>
                <c:pt idx="490">
                  <c:v>-3.15E-7</c:v>
                </c:pt>
                <c:pt idx="491">
                  <c:v>-3.15E-7</c:v>
                </c:pt>
                <c:pt idx="492">
                  <c:v>-3.1399999999999998E-7</c:v>
                </c:pt>
                <c:pt idx="493">
                  <c:v>-3.1399999999999998E-7</c:v>
                </c:pt>
                <c:pt idx="494">
                  <c:v>-3.1399999999999998E-7</c:v>
                </c:pt>
                <c:pt idx="495">
                  <c:v>-3.1399999999999998E-7</c:v>
                </c:pt>
                <c:pt idx="496">
                  <c:v>-3.1399999999999998E-7</c:v>
                </c:pt>
                <c:pt idx="497">
                  <c:v>-3.1399999999999998E-7</c:v>
                </c:pt>
                <c:pt idx="498">
                  <c:v>-3.1399999999999998E-7</c:v>
                </c:pt>
                <c:pt idx="499">
                  <c:v>-3.1300000000000001E-7</c:v>
                </c:pt>
                <c:pt idx="500">
                  <c:v>-3.1300000000000001E-7</c:v>
                </c:pt>
                <c:pt idx="501">
                  <c:v>-3.1300000000000001E-7</c:v>
                </c:pt>
                <c:pt idx="502">
                  <c:v>-3.1300000000000001E-7</c:v>
                </c:pt>
                <c:pt idx="503">
                  <c:v>-3.1300000000000001E-7</c:v>
                </c:pt>
                <c:pt idx="504">
                  <c:v>-3.1300000000000001E-7</c:v>
                </c:pt>
                <c:pt idx="505">
                  <c:v>-3.1300000000000001E-7</c:v>
                </c:pt>
                <c:pt idx="506">
                  <c:v>-3.1199999999999999E-7</c:v>
                </c:pt>
                <c:pt idx="507">
                  <c:v>-3.1199999999999999E-7</c:v>
                </c:pt>
                <c:pt idx="508">
                  <c:v>-3.1199999999999999E-7</c:v>
                </c:pt>
                <c:pt idx="509">
                  <c:v>-3.1199999999999999E-7</c:v>
                </c:pt>
                <c:pt idx="510">
                  <c:v>-3.1199999999999999E-7</c:v>
                </c:pt>
                <c:pt idx="511">
                  <c:v>-3.1199999999999999E-7</c:v>
                </c:pt>
                <c:pt idx="512">
                  <c:v>-3.1100000000000002E-7</c:v>
                </c:pt>
                <c:pt idx="513">
                  <c:v>-3.1100000000000002E-7</c:v>
                </c:pt>
                <c:pt idx="514">
                  <c:v>-3.1100000000000002E-7</c:v>
                </c:pt>
                <c:pt idx="515">
                  <c:v>-3.1100000000000002E-7</c:v>
                </c:pt>
                <c:pt idx="516">
                  <c:v>-3.1100000000000002E-7</c:v>
                </c:pt>
                <c:pt idx="517">
                  <c:v>-3.1100000000000002E-7</c:v>
                </c:pt>
                <c:pt idx="518">
                  <c:v>-3.1E-7</c:v>
                </c:pt>
                <c:pt idx="519">
                  <c:v>-3.1E-7</c:v>
                </c:pt>
                <c:pt idx="520">
                  <c:v>-3.1E-7</c:v>
                </c:pt>
                <c:pt idx="521">
                  <c:v>-3.1E-7</c:v>
                </c:pt>
                <c:pt idx="522">
                  <c:v>-3.1E-7</c:v>
                </c:pt>
                <c:pt idx="523">
                  <c:v>-3.0899999999999997E-7</c:v>
                </c:pt>
                <c:pt idx="524">
                  <c:v>-3.0899999999999997E-7</c:v>
                </c:pt>
                <c:pt idx="525">
                  <c:v>-3.0899999999999997E-7</c:v>
                </c:pt>
                <c:pt idx="526">
                  <c:v>-3.0899999999999997E-7</c:v>
                </c:pt>
                <c:pt idx="527">
                  <c:v>-3.0899999999999997E-7</c:v>
                </c:pt>
                <c:pt idx="528">
                  <c:v>-3.0899999999999997E-7</c:v>
                </c:pt>
                <c:pt idx="529">
                  <c:v>-3.0800000000000001E-7</c:v>
                </c:pt>
                <c:pt idx="530">
                  <c:v>-3.0800000000000001E-7</c:v>
                </c:pt>
                <c:pt idx="531">
                  <c:v>-3.0800000000000001E-7</c:v>
                </c:pt>
                <c:pt idx="532">
                  <c:v>-3.0800000000000001E-7</c:v>
                </c:pt>
                <c:pt idx="533">
                  <c:v>-3.0800000000000001E-7</c:v>
                </c:pt>
                <c:pt idx="534">
                  <c:v>-3.0699999999999998E-7</c:v>
                </c:pt>
                <c:pt idx="535">
                  <c:v>-3.0699999999999998E-7</c:v>
                </c:pt>
                <c:pt idx="536">
                  <c:v>-3.0699999999999998E-7</c:v>
                </c:pt>
                <c:pt idx="537">
                  <c:v>-3.0699999999999998E-7</c:v>
                </c:pt>
                <c:pt idx="538">
                  <c:v>-3.0699999999999998E-7</c:v>
                </c:pt>
                <c:pt idx="539">
                  <c:v>-3.0600000000000001E-7</c:v>
                </c:pt>
                <c:pt idx="540">
                  <c:v>-3.0600000000000001E-7</c:v>
                </c:pt>
                <c:pt idx="541">
                  <c:v>-3.0600000000000001E-7</c:v>
                </c:pt>
                <c:pt idx="542">
                  <c:v>-3.0600000000000001E-7</c:v>
                </c:pt>
                <c:pt idx="543">
                  <c:v>-3.0499999999999999E-7</c:v>
                </c:pt>
                <c:pt idx="544">
                  <c:v>-3.0499999999999999E-7</c:v>
                </c:pt>
                <c:pt idx="545">
                  <c:v>-3.0499999999999999E-7</c:v>
                </c:pt>
                <c:pt idx="546">
                  <c:v>-3.0499999999999999E-7</c:v>
                </c:pt>
                <c:pt idx="547">
                  <c:v>-3.0499999999999999E-7</c:v>
                </c:pt>
                <c:pt idx="548">
                  <c:v>-3.0400000000000002E-7</c:v>
                </c:pt>
                <c:pt idx="549">
                  <c:v>-3.0400000000000002E-7</c:v>
                </c:pt>
                <c:pt idx="550">
                  <c:v>-3.0400000000000002E-7</c:v>
                </c:pt>
                <c:pt idx="551">
                  <c:v>-3.0400000000000002E-7</c:v>
                </c:pt>
                <c:pt idx="552">
                  <c:v>-3.0400000000000002E-7</c:v>
                </c:pt>
                <c:pt idx="553">
                  <c:v>-3.03E-7</c:v>
                </c:pt>
                <c:pt idx="554">
                  <c:v>-3.03E-7</c:v>
                </c:pt>
                <c:pt idx="555">
                  <c:v>-3.03E-7</c:v>
                </c:pt>
                <c:pt idx="556">
                  <c:v>-3.03E-7</c:v>
                </c:pt>
                <c:pt idx="557">
                  <c:v>-3.0199999999999998E-7</c:v>
                </c:pt>
                <c:pt idx="558">
                  <c:v>-3.0199999999999998E-7</c:v>
                </c:pt>
                <c:pt idx="559">
                  <c:v>-3.0199999999999998E-7</c:v>
                </c:pt>
                <c:pt idx="560">
                  <c:v>-3.0199999999999998E-7</c:v>
                </c:pt>
                <c:pt idx="561">
                  <c:v>-3.0199999999999998E-7</c:v>
                </c:pt>
                <c:pt idx="562">
                  <c:v>-3.0100000000000001E-7</c:v>
                </c:pt>
                <c:pt idx="563">
                  <c:v>-3.0100000000000001E-7</c:v>
                </c:pt>
                <c:pt idx="564">
                  <c:v>-3.0100000000000001E-7</c:v>
                </c:pt>
                <c:pt idx="565">
                  <c:v>-3.0100000000000001E-7</c:v>
                </c:pt>
                <c:pt idx="566">
                  <c:v>-2.9999999999999999E-7</c:v>
                </c:pt>
                <c:pt idx="567">
                  <c:v>-2.9999999999999999E-7</c:v>
                </c:pt>
                <c:pt idx="568">
                  <c:v>-2.9999999999999999E-7</c:v>
                </c:pt>
                <c:pt idx="569">
                  <c:v>-2.9999999999999999E-7</c:v>
                </c:pt>
                <c:pt idx="570">
                  <c:v>-2.9999999999999999E-7</c:v>
                </c:pt>
                <c:pt idx="571">
                  <c:v>-2.9900000000000002E-7</c:v>
                </c:pt>
                <c:pt idx="572">
                  <c:v>-2.9900000000000002E-7</c:v>
                </c:pt>
                <c:pt idx="573">
                  <c:v>-2.9900000000000002E-7</c:v>
                </c:pt>
                <c:pt idx="574">
                  <c:v>-2.9799999999999999E-7</c:v>
                </c:pt>
                <c:pt idx="575">
                  <c:v>-2.9799999999999999E-7</c:v>
                </c:pt>
                <c:pt idx="576">
                  <c:v>-2.9799999999999999E-7</c:v>
                </c:pt>
                <c:pt idx="577">
                  <c:v>-2.9799999999999999E-7</c:v>
                </c:pt>
                <c:pt idx="578">
                  <c:v>-2.9799999999999999E-7</c:v>
                </c:pt>
                <c:pt idx="579">
                  <c:v>-2.9700000000000003E-7</c:v>
                </c:pt>
                <c:pt idx="580">
                  <c:v>-2.9700000000000003E-7</c:v>
                </c:pt>
                <c:pt idx="581">
                  <c:v>-2.9700000000000003E-7</c:v>
                </c:pt>
                <c:pt idx="582">
                  <c:v>-2.9700000000000003E-7</c:v>
                </c:pt>
                <c:pt idx="583">
                  <c:v>-2.96E-7</c:v>
                </c:pt>
                <c:pt idx="584">
                  <c:v>-2.96E-7</c:v>
                </c:pt>
                <c:pt idx="585">
                  <c:v>-2.96E-7</c:v>
                </c:pt>
                <c:pt idx="586">
                  <c:v>-2.96E-7</c:v>
                </c:pt>
                <c:pt idx="587">
                  <c:v>-2.9499999999999998E-7</c:v>
                </c:pt>
                <c:pt idx="588">
                  <c:v>-2.9499999999999998E-7</c:v>
                </c:pt>
                <c:pt idx="589">
                  <c:v>-2.9499999999999998E-7</c:v>
                </c:pt>
                <c:pt idx="590">
                  <c:v>-2.9499999999999998E-7</c:v>
                </c:pt>
                <c:pt idx="591">
                  <c:v>-2.9400000000000001E-7</c:v>
                </c:pt>
                <c:pt idx="592">
                  <c:v>-2.9400000000000001E-7</c:v>
                </c:pt>
                <c:pt idx="593">
                  <c:v>-2.9400000000000001E-7</c:v>
                </c:pt>
                <c:pt idx="594">
                  <c:v>-2.9299999999999999E-7</c:v>
                </c:pt>
                <c:pt idx="595">
                  <c:v>-2.9299999999999999E-7</c:v>
                </c:pt>
                <c:pt idx="596">
                  <c:v>-2.9299999999999999E-7</c:v>
                </c:pt>
                <c:pt idx="597">
                  <c:v>-2.9299999999999999E-7</c:v>
                </c:pt>
                <c:pt idx="598">
                  <c:v>-2.9200000000000002E-7</c:v>
                </c:pt>
                <c:pt idx="599">
                  <c:v>-2.9200000000000002E-7</c:v>
                </c:pt>
                <c:pt idx="600">
                  <c:v>-2.9200000000000002E-7</c:v>
                </c:pt>
                <c:pt idx="601">
                  <c:v>-2.9200000000000002E-7</c:v>
                </c:pt>
                <c:pt idx="602">
                  <c:v>-2.91E-7</c:v>
                </c:pt>
                <c:pt idx="603">
                  <c:v>-2.91E-7</c:v>
                </c:pt>
                <c:pt idx="604">
                  <c:v>-2.91E-7</c:v>
                </c:pt>
                <c:pt idx="605">
                  <c:v>-2.91E-7</c:v>
                </c:pt>
                <c:pt idx="606">
                  <c:v>-2.8999999999999998E-7</c:v>
                </c:pt>
                <c:pt idx="607">
                  <c:v>-2.8999999999999998E-7</c:v>
                </c:pt>
                <c:pt idx="608">
                  <c:v>-2.8999999999999998E-7</c:v>
                </c:pt>
                <c:pt idx="609">
                  <c:v>-2.8900000000000001E-7</c:v>
                </c:pt>
                <c:pt idx="610">
                  <c:v>-2.8900000000000001E-7</c:v>
                </c:pt>
                <c:pt idx="611">
                  <c:v>-2.8900000000000001E-7</c:v>
                </c:pt>
                <c:pt idx="612">
                  <c:v>-2.8900000000000001E-7</c:v>
                </c:pt>
                <c:pt idx="613">
                  <c:v>-2.8799999999999998E-7</c:v>
                </c:pt>
                <c:pt idx="614">
                  <c:v>-2.8799999999999998E-7</c:v>
                </c:pt>
                <c:pt idx="615">
                  <c:v>-2.8799999999999998E-7</c:v>
                </c:pt>
                <c:pt idx="616">
                  <c:v>-2.8799999999999998E-7</c:v>
                </c:pt>
                <c:pt idx="617">
                  <c:v>-2.8700000000000002E-7</c:v>
                </c:pt>
                <c:pt idx="618">
                  <c:v>-2.8700000000000002E-7</c:v>
                </c:pt>
                <c:pt idx="619">
                  <c:v>-2.8700000000000002E-7</c:v>
                </c:pt>
                <c:pt idx="620">
                  <c:v>-2.8700000000000002E-7</c:v>
                </c:pt>
                <c:pt idx="621">
                  <c:v>-2.8599999999999999E-7</c:v>
                </c:pt>
                <c:pt idx="622">
                  <c:v>-2.8599999999999999E-7</c:v>
                </c:pt>
                <c:pt idx="623">
                  <c:v>-2.8500000000000002E-7</c:v>
                </c:pt>
                <c:pt idx="624">
                  <c:v>-2.8500000000000002E-7</c:v>
                </c:pt>
                <c:pt idx="625">
                  <c:v>-2.8500000000000002E-7</c:v>
                </c:pt>
                <c:pt idx="626">
                  <c:v>-2.8500000000000002E-7</c:v>
                </c:pt>
                <c:pt idx="627">
                  <c:v>-2.84E-7</c:v>
                </c:pt>
                <c:pt idx="628">
                  <c:v>-2.84E-7</c:v>
                </c:pt>
                <c:pt idx="629">
                  <c:v>-2.8299999999999998E-7</c:v>
                </c:pt>
                <c:pt idx="630">
                  <c:v>-2.8299999999999998E-7</c:v>
                </c:pt>
                <c:pt idx="631">
                  <c:v>-2.8299999999999998E-7</c:v>
                </c:pt>
                <c:pt idx="632">
                  <c:v>-2.8299999999999998E-7</c:v>
                </c:pt>
                <c:pt idx="633">
                  <c:v>-2.8200000000000001E-7</c:v>
                </c:pt>
                <c:pt idx="634">
                  <c:v>-2.8200000000000001E-7</c:v>
                </c:pt>
                <c:pt idx="635">
                  <c:v>-2.8200000000000001E-7</c:v>
                </c:pt>
                <c:pt idx="636">
                  <c:v>-2.8200000000000001E-7</c:v>
                </c:pt>
                <c:pt idx="637">
                  <c:v>-2.8099999999999999E-7</c:v>
                </c:pt>
                <c:pt idx="638">
                  <c:v>-2.8099999999999999E-7</c:v>
                </c:pt>
                <c:pt idx="639">
                  <c:v>-2.8000000000000002E-7</c:v>
                </c:pt>
                <c:pt idx="640">
                  <c:v>-2.8000000000000002E-7</c:v>
                </c:pt>
                <c:pt idx="641">
                  <c:v>-2.8000000000000002E-7</c:v>
                </c:pt>
                <c:pt idx="642">
                  <c:v>-2.8000000000000002E-7</c:v>
                </c:pt>
                <c:pt idx="643">
                  <c:v>-2.79E-7</c:v>
                </c:pt>
                <c:pt idx="644">
                  <c:v>-2.79E-7</c:v>
                </c:pt>
                <c:pt idx="645">
                  <c:v>-2.79E-7</c:v>
                </c:pt>
                <c:pt idx="646">
                  <c:v>-2.7799999999999997E-7</c:v>
                </c:pt>
                <c:pt idx="647">
                  <c:v>-2.7799999999999997E-7</c:v>
                </c:pt>
                <c:pt idx="648">
                  <c:v>-2.7700000000000001E-7</c:v>
                </c:pt>
                <c:pt idx="649">
                  <c:v>-2.7700000000000001E-7</c:v>
                </c:pt>
                <c:pt idx="650">
                  <c:v>-2.7700000000000001E-7</c:v>
                </c:pt>
                <c:pt idx="651">
                  <c:v>-2.7700000000000001E-7</c:v>
                </c:pt>
                <c:pt idx="652">
                  <c:v>-2.7599999999999998E-7</c:v>
                </c:pt>
                <c:pt idx="653">
                  <c:v>-2.7599999999999998E-7</c:v>
                </c:pt>
                <c:pt idx="654">
                  <c:v>-2.7500000000000001E-7</c:v>
                </c:pt>
                <c:pt idx="655">
                  <c:v>-2.7500000000000001E-7</c:v>
                </c:pt>
                <c:pt idx="656">
                  <c:v>-2.7500000000000001E-7</c:v>
                </c:pt>
                <c:pt idx="657">
                  <c:v>-2.7399999999999999E-7</c:v>
                </c:pt>
                <c:pt idx="658">
                  <c:v>-2.7399999999999999E-7</c:v>
                </c:pt>
                <c:pt idx="659">
                  <c:v>-2.7399999999999999E-7</c:v>
                </c:pt>
                <c:pt idx="660">
                  <c:v>-2.7399999999999999E-7</c:v>
                </c:pt>
                <c:pt idx="661">
                  <c:v>-2.7300000000000002E-7</c:v>
                </c:pt>
                <c:pt idx="662">
                  <c:v>-2.7300000000000002E-7</c:v>
                </c:pt>
                <c:pt idx="663">
                  <c:v>-2.72E-7</c:v>
                </c:pt>
                <c:pt idx="664">
                  <c:v>-2.72E-7</c:v>
                </c:pt>
                <c:pt idx="665">
                  <c:v>-2.72E-7</c:v>
                </c:pt>
                <c:pt idx="666">
                  <c:v>-2.7099999999999998E-7</c:v>
                </c:pt>
                <c:pt idx="667">
                  <c:v>-2.7099999999999998E-7</c:v>
                </c:pt>
                <c:pt idx="668">
                  <c:v>-2.7000000000000001E-7</c:v>
                </c:pt>
                <c:pt idx="669">
                  <c:v>-2.7000000000000001E-7</c:v>
                </c:pt>
                <c:pt idx="670">
                  <c:v>-2.7000000000000001E-7</c:v>
                </c:pt>
                <c:pt idx="671">
                  <c:v>-2.6899999999999999E-7</c:v>
                </c:pt>
                <c:pt idx="672">
                  <c:v>-2.6899999999999999E-7</c:v>
                </c:pt>
                <c:pt idx="673">
                  <c:v>-2.6800000000000002E-7</c:v>
                </c:pt>
                <c:pt idx="674">
                  <c:v>-2.6800000000000002E-7</c:v>
                </c:pt>
                <c:pt idx="675">
                  <c:v>-2.6800000000000002E-7</c:v>
                </c:pt>
                <c:pt idx="676">
                  <c:v>-2.67E-7</c:v>
                </c:pt>
                <c:pt idx="677">
                  <c:v>-2.67E-7</c:v>
                </c:pt>
                <c:pt idx="678">
                  <c:v>-2.67E-7</c:v>
                </c:pt>
                <c:pt idx="679">
                  <c:v>-2.6600000000000003E-7</c:v>
                </c:pt>
                <c:pt idx="680">
                  <c:v>-2.6600000000000003E-7</c:v>
                </c:pt>
                <c:pt idx="681">
                  <c:v>-2.6600000000000003E-7</c:v>
                </c:pt>
                <c:pt idx="682">
                  <c:v>-2.65E-7</c:v>
                </c:pt>
                <c:pt idx="683">
                  <c:v>-2.65E-7</c:v>
                </c:pt>
                <c:pt idx="684">
                  <c:v>-2.6399999999999998E-7</c:v>
                </c:pt>
                <c:pt idx="685">
                  <c:v>-2.6399999999999998E-7</c:v>
                </c:pt>
                <c:pt idx="686">
                  <c:v>-2.6300000000000001E-7</c:v>
                </c:pt>
                <c:pt idx="687">
                  <c:v>-2.6300000000000001E-7</c:v>
                </c:pt>
                <c:pt idx="688">
                  <c:v>-2.6199999999999999E-7</c:v>
                </c:pt>
                <c:pt idx="689">
                  <c:v>-2.6199999999999999E-7</c:v>
                </c:pt>
                <c:pt idx="690">
                  <c:v>-2.6199999999999999E-7</c:v>
                </c:pt>
                <c:pt idx="691">
                  <c:v>-2.6100000000000002E-7</c:v>
                </c:pt>
                <c:pt idx="692">
                  <c:v>-2.6100000000000002E-7</c:v>
                </c:pt>
                <c:pt idx="693">
                  <c:v>-2.6E-7</c:v>
                </c:pt>
                <c:pt idx="694">
                  <c:v>-2.6E-7</c:v>
                </c:pt>
                <c:pt idx="695">
                  <c:v>-2.6E-7</c:v>
                </c:pt>
                <c:pt idx="696">
                  <c:v>-2.5899999999999998E-7</c:v>
                </c:pt>
                <c:pt idx="697">
                  <c:v>-2.5899999999999998E-7</c:v>
                </c:pt>
                <c:pt idx="698">
                  <c:v>-2.5800000000000001E-7</c:v>
                </c:pt>
                <c:pt idx="699">
                  <c:v>-2.5800000000000001E-7</c:v>
                </c:pt>
                <c:pt idx="700">
                  <c:v>-2.5800000000000001E-7</c:v>
                </c:pt>
                <c:pt idx="701">
                  <c:v>-2.5699999999999999E-7</c:v>
                </c:pt>
                <c:pt idx="702">
                  <c:v>-2.5600000000000002E-7</c:v>
                </c:pt>
                <c:pt idx="703">
                  <c:v>-2.5600000000000002E-7</c:v>
                </c:pt>
                <c:pt idx="704">
                  <c:v>-2.5499999999999999E-7</c:v>
                </c:pt>
                <c:pt idx="705">
                  <c:v>-2.5499999999999999E-7</c:v>
                </c:pt>
                <c:pt idx="706">
                  <c:v>-2.5499999999999999E-7</c:v>
                </c:pt>
                <c:pt idx="707">
                  <c:v>-2.5400000000000002E-7</c:v>
                </c:pt>
                <c:pt idx="708">
                  <c:v>-2.5400000000000002E-7</c:v>
                </c:pt>
                <c:pt idx="709">
                  <c:v>-2.53E-7</c:v>
                </c:pt>
                <c:pt idx="710">
                  <c:v>-2.53E-7</c:v>
                </c:pt>
                <c:pt idx="711">
                  <c:v>-2.5199999999999998E-7</c:v>
                </c:pt>
                <c:pt idx="712">
                  <c:v>-2.5199999999999998E-7</c:v>
                </c:pt>
                <c:pt idx="713">
                  <c:v>-2.5100000000000001E-7</c:v>
                </c:pt>
                <c:pt idx="714">
                  <c:v>-2.5100000000000001E-7</c:v>
                </c:pt>
                <c:pt idx="715">
                  <c:v>-2.5100000000000001E-7</c:v>
                </c:pt>
                <c:pt idx="716">
                  <c:v>-2.4999999999999999E-7</c:v>
                </c:pt>
                <c:pt idx="717">
                  <c:v>-2.4900000000000002E-7</c:v>
                </c:pt>
                <c:pt idx="718">
                  <c:v>-2.4900000000000002E-7</c:v>
                </c:pt>
                <c:pt idx="719">
                  <c:v>-2.48E-7</c:v>
                </c:pt>
                <c:pt idx="720">
                  <c:v>-2.48E-7</c:v>
                </c:pt>
                <c:pt idx="721">
                  <c:v>-2.4699999999999998E-7</c:v>
                </c:pt>
                <c:pt idx="722">
                  <c:v>-2.4699999999999998E-7</c:v>
                </c:pt>
                <c:pt idx="723">
                  <c:v>-2.4600000000000001E-7</c:v>
                </c:pt>
                <c:pt idx="724">
                  <c:v>-2.4499999999999998E-7</c:v>
                </c:pt>
                <c:pt idx="725">
                  <c:v>-2.4499999999999998E-7</c:v>
                </c:pt>
                <c:pt idx="726">
                  <c:v>-2.4499999999999998E-7</c:v>
                </c:pt>
                <c:pt idx="727">
                  <c:v>-2.4400000000000001E-7</c:v>
                </c:pt>
                <c:pt idx="728">
                  <c:v>-2.4299999999999999E-7</c:v>
                </c:pt>
                <c:pt idx="729">
                  <c:v>-2.4299999999999999E-7</c:v>
                </c:pt>
                <c:pt idx="730">
                  <c:v>-2.4299999999999999E-7</c:v>
                </c:pt>
                <c:pt idx="731">
                  <c:v>-2.4200000000000002E-7</c:v>
                </c:pt>
                <c:pt idx="732">
                  <c:v>-2.41E-7</c:v>
                </c:pt>
                <c:pt idx="733">
                  <c:v>-2.41E-7</c:v>
                </c:pt>
                <c:pt idx="734">
                  <c:v>-2.3999999999999998E-7</c:v>
                </c:pt>
                <c:pt idx="735">
                  <c:v>-2.3999999999999998E-7</c:v>
                </c:pt>
                <c:pt idx="736">
                  <c:v>-2.3900000000000001E-7</c:v>
                </c:pt>
                <c:pt idx="737">
                  <c:v>-2.3900000000000001E-7</c:v>
                </c:pt>
                <c:pt idx="738">
                  <c:v>-2.3799999999999999E-7</c:v>
                </c:pt>
                <c:pt idx="739">
                  <c:v>-2.3699999999999999E-7</c:v>
                </c:pt>
                <c:pt idx="740">
                  <c:v>-2.3699999999999999E-7</c:v>
                </c:pt>
                <c:pt idx="741">
                  <c:v>-2.36E-7</c:v>
                </c:pt>
                <c:pt idx="742">
                  <c:v>-2.36E-7</c:v>
                </c:pt>
                <c:pt idx="743">
                  <c:v>-2.35E-7</c:v>
                </c:pt>
                <c:pt idx="744">
                  <c:v>-2.34E-7</c:v>
                </c:pt>
                <c:pt idx="745">
                  <c:v>-2.34E-7</c:v>
                </c:pt>
                <c:pt idx="746">
                  <c:v>-2.34E-7</c:v>
                </c:pt>
                <c:pt idx="747">
                  <c:v>-2.3300000000000001E-7</c:v>
                </c:pt>
                <c:pt idx="748">
                  <c:v>-2.3200000000000001E-7</c:v>
                </c:pt>
                <c:pt idx="749">
                  <c:v>-2.3099999999999999E-7</c:v>
                </c:pt>
                <c:pt idx="750">
                  <c:v>-2.3099999999999999E-7</c:v>
                </c:pt>
                <c:pt idx="751">
                  <c:v>-2.2999999999999999E-7</c:v>
                </c:pt>
                <c:pt idx="752">
                  <c:v>-2.2999999999999999E-7</c:v>
                </c:pt>
                <c:pt idx="753">
                  <c:v>-2.29E-7</c:v>
                </c:pt>
                <c:pt idx="754">
                  <c:v>-2.28E-7</c:v>
                </c:pt>
                <c:pt idx="755">
                  <c:v>-2.28E-7</c:v>
                </c:pt>
                <c:pt idx="756">
                  <c:v>-2.2700000000000001E-7</c:v>
                </c:pt>
                <c:pt idx="757">
                  <c:v>-2.2700000000000001E-7</c:v>
                </c:pt>
                <c:pt idx="758">
                  <c:v>-2.2600000000000001E-7</c:v>
                </c:pt>
                <c:pt idx="759">
                  <c:v>-2.2499999999999999E-7</c:v>
                </c:pt>
                <c:pt idx="760">
                  <c:v>-2.2499999999999999E-7</c:v>
                </c:pt>
                <c:pt idx="761">
                  <c:v>-2.2399999999999999E-7</c:v>
                </c:pt>
                <c:pt idx="762">
                  <c:v>-2.23E-7</c:v>
                </c:pt>
                <c:pt idx="763">
                  <c:v>-2.22E-7</c:v>
                </c:pt>
                <c:pt idx="764">
                  <c:v>-2.22E-7</c:v>
                </c:pt>
                <c:pt idx="765">
                  <c:v>-2.22E-7</c:v>
                </c:pt>
                <c:pt idx="766">
                  <c:v>-2.2100000000000001E-7</c:v>
                </c:pt>
                <c:pt idx="767">
                  <c:v>-2.2000000000000001E-7</c:v>
                </c:pt>
                <c:pt idx="768">
                  <c:v>-2.1899999999999999E-7</c:v>
                </c:pt>
                <c:pt idx="769">
                  <c:v>-2.1799999999999999E-7</c:v>
                </c:pt>
                <c:pt idx="770">
                  <c:v>-2.1799999999999999E-7</c:v>
                </c:pt>
                <c:pt idx="771">
                  <c:v>-2.17E-7</c:v>
                </c:pt>
                <c:pt idx="772">
                  <c:v>-2.16E-7</c:v>
                </c:pt>
                <c:pt idx="773">
                  <c:v>-2.1500000000000001E-7</c:v>
                </c:pt>
                <c:pt idx="774">
                  <c:v>-2.1500000000000001E-7</c:v>
                </c:pt>
                <c:pt idx="775">
                  <c:v>-2.1500000000000001E-7</c:v>
                </c:pt>
                <c:pt idx="776">
                  <c:v>-2.1400000000000001E-7</c:v>
                </c:pt>
                <c:pt idx="777">
                  <c:v>-2.1299999999999999E-7</c:v>
                </c:pt>
                <c:pt idx="778">
                  <c:v>-2.1199999999999999E-7</c:v>
                </c:pt>
                <c:pt idx="779">
                  <c:v>-2.11E-7</c:v>
                </c:pt>
                <c:pt idx="780">
                  <c:v>-2.11E-7</c:v>
                </c:pt>
                <c:pt idx="781">
                  <c:v>-2.1E-7</c:v>
                </c:pt>
                <c:pt idx="782">
                  <c:v>-2.0900000000000001E-7</c:v>
                </c:pt>
                <c:pt idx="783">
                  <c:v>-2.0800000000000001E-7</c:v>
                </c:pt>
                <c:pt idx="784">
                  <c:v>-2.0699999999999999E-7</c:v>
                </c:pt>
                <c:pt idx="785">
                  <c:v>-2.0699999999999999E-7</c:v>
                </c:pt>
                <c:pt idx="786">
                  <c:v>-2.0599999999999999E-7</c:v>
                </c:pt>
                <c:pt idx="787">
                  <c:v>-2.05E-7</c:v>
                </c:pt>
                <c:pt idx="788">
                  <c:v>-2.04E-7</c:v>
                </c:pt>
                <c:pt idx="789">
                  <c:v>-2.03E-7</c:v>
                </c:pt>
                <c:pt idx="790">
                  <c:v>-2.03E-7</c:v>
                </c:pt>
                <c:pt idx="791">
                  <c:v>-2.0200000000000001E-7</c:v>
                </c:pt>
                <c:pt idx="792">
                  <c:v>-2.0100000000000001E-7</c:v>
                </c:pt>
                <c:pt idx="793">
                  <c:v>-1.9999999999999999E-7</c:v>
                </c:pt>
                <c:pt idx="794">
                  <c:v>-1.99E-7</c:v>
                </c:pt>
                <c:pt idx="795">
                  <c:v>-1.99E-7</c:v>
                </c:pt>
                <c:pt idx="796">
                  <c:v>-1.98E-7</c:v>
                </c:pt>
                <c:pt idx="797">
                  <c:v>-1.97E-7</c:v>
                </c:pt>
                <c:pt idx="798">
                  <c:v>-1.9600000000000001E-7</c:v>
                </c:pt>
                <c:pt idx="799">
                  <c:v>-1.9500000000000001E-7</c:v>
                </c:pt>
                <c:pt idx="800">
                  <c:v>-1.9500000000000001E-7</c:v>
                </c:pt>
                <c:pt idx="801">
                  <c:v>-1.9399999999999999E-7</c:v>
                </c:pt>
                <c:pt idx="802">
                  <c:v>-1.9299999999999999E-7</c:v>
                </c:pt>
                <c:pt idx="803">
                  <c:v>-1.92E-7</c:v>
                </c:pt>
                <c:pt idx="804">
                  <c:v>-1.91E-7</c:v>
                </c:pt>
                <c:pt idx="805">
                  <c:v>-1.91E-7</c:v>
                </c:pt>
                <c:pt idx="806">
                  <c:v>-1.9000000000000001E-7</c:v>
                </c:pt>
                <c:pt idx="807">
                  <c:v>-1.8900000000000001E-7</c:v>
                </c:pt>
                <c:pt idx="808">
                  <c:v>-1.8699999999999999E-7</c:v>
                </c:pt>
                <c:pt idx="809">
                  <c:v>-1.86E-7</c:v>
                </c:pt>
                <c:pt idx="810">
                  <c:v>-1.86E-7</c:v>
                </c:pt>
                <c:pt idx="811">
                  <c:v>-1.85E-7</c:v>
                </c:pt>
                <c:pt idx="812">
                  <c:v>-1.8400000000000001E-7</c:v>
                </c:pt>
                <c:pt idx="813">
                  <c:v>-1.8300000000000001E-7</c:v>
                </c:pt>
                <c:pt idx="814">
                  <c:v>-1.8199999999999999E-7</c:v>
                </c:pt>
                <c:pt idx="815">
                  <c:v>-1.8199999999999999E-7</c:v>
                </c:pt>
                <c:pt idx="816">
                  <c:v>-1.8099999999999999E-7</c:v>
                </c:pt>
                <c:pt idx="817">
                  <c:v>-1.79E-7</c:v>
                </c:pt>
                <c:pt idx="818">
                  <c:v>-1.7800000000000001E-7</c:v>
                </c:pt>
                <c:pt idx="819">
                  <c:v>-1.7700000000000001E-7</c:v>
                </c:pt>
                <c:pt idx="820">
                  <c:v>-1.7700000000000001E-7</c:v>
                </c:pt>
                <c:pt idx="821">
                  <c:v>-1.7599999999999999E-7</c:v>
                </c:pt>
                <c:pt idx="822">
                  <c:v>-1.7499999999999999E-7</c:v>
                </c:pt>
                <c:pt idx="823">
                  <c:v>-1.73E-7</c:v>
                </c:pt>
                <c:pt idx="824">
                  <c:v>-1.72E-7</c:v>
                </c:pt>
                <c:pt idx="825">
                  <c:v>-1.72E-7</c:v>
                </c:pt>
                <c:pt idx="826">
                  <c:v>-1.7100000000000001E-7</c:v>
                </c:pt>
                <c:pt idx="827">
                  <c:v>-1.6999999999999999E-7</c:v>
                </c:pt>
                <c:pt idx="828">
                  <c:v>-1.68E-7</c:v>
                </c:pt>
                <c:pt idx="829">
                  <c:v>-1.67E-7</c:v>
                </c:pt>
                <c:pt idx="830">
                  <c:v>-1.67E-7</c:v>
                </c:pt>
                <c:pt idx="831">
                  <c:v>-1.66E-7</c:v>
                </c:pt>
                <c:pt idx="832">
                  <c:v>-1.6500000000000001E-7</c:v>
                </c:pt>
                <c:pt idx="833">
                  <c:v>-1.6299999999999999E-7</c:v>
                </c:pt>
                <c:pt idx="834">
                  <c:v>-1.6199999999999999E-7</c:v>
                </c:pt>
                <c:pt idx="835">
                  <c:v>-1.6199999999999999E-7</c:v>
                </c:pt>
                <c:pt idx="836">
                  <c:v>-1.61E-7</c:v>
                </c:pt>
                <c:pt idx="837">
                  <c:v>-1.6E-7</c:v>
                </c:pt>
                <c:pt idx="838">
                  <c:v>-1.5800000000000001E-7</c:v>
                </c:pt>
                <c:pt idx="839">
                  <c:v>-1.5699999999999999E-7</c:v>
                </c:pt>
                <c:pt idx="840">
                  <c:v>-1.5699999999999999E-7</c:v>
                </c:pt>
                <c:pt idx="841">
                  <c:v>-1.5599999999999999E-7</c:v>
                </c:pt>
                <c:pt idx="842">
                  <c:v>-1.54E-7</c:v>
                </c:pt>
                <c:pt idx="843">
                  <c:v>-1.5300000000000001E-7</c:v>
                </c:pt>
                <c:pt idx="844">
                  <c:v>-1.5200000000000001E-7</c:v>
                </c:pt>
                <c:pt idx="845">
                  <c:v>-1.5200000000000001E-7</c:v>
                </c:pt>
                <c:pt idx="846">
                  <c:v>-1.4999999999999999E-7</c:v>
                </c:pt>
                <c:pt idx="847">
                  <c:v>-1.49E-7</c:v>
                </c:pt>
                <c:pt idx="848">
                  <c:v>-1.4700000000000001E-7</c:v>
                </c:pt>
                <c:pt idx="849">
                  <c:v>-1.4600000000000001E-7</c:v>
                </c:pt>
                <c:pt idx="850">
                  <c:v>-1.4600000000000001E-7</c:v>
                </c:pt>
                <c:pt idx="851">
                  <c:v>-1.4499999999999999E-7</c:v>
                </c:pt>
                <c:pt idx="852">
                  <c:v>-1.43E-7</c:v>
                </c:pt>
                <c:pt idx="853">
                  <c:v>-1.42E-7</c:v>
                </c:pt>
                <c:pt idx="854">
                  <c:v>-1.4000000000000001E-7</c:v>
                </c:pt>
                <c:pt idx="855">
                  <c:v>-1.4000000000000001E-7</c:v>
                </c:pt>
                <c:pt idx="856">
                  <c:v>-1.3899999999999999E-7</c:v>
                </c:pt>
                <c:pt idx="857">
                  <c:v>-1.3799999999999999E-7</c:v>
                </c:pt>
                <c:pt idx="858">
                  <c:v>-1.36E-7</c:v>
                </c:pt>
                <c:pt idx="859">
                  <c:v>-1.35E-7</c:v>
                </c:pt>
                <c:pt idx="860">
                  <c:v>-1.35E-7</c:v>
                </c:pt>
                <c:pt idx="861">
                  <c:v>-1.3300000000000001E-7</c:v>
                </c:pt>
                <c:pt idx="862">
                  <c:v>-1.3199999999999999E-7</c:v>
                </c:pt>
                <c:pt idx="863">
                  <c:v>-1.3E-7</c:v>
                </c:pt>
                <c:pt idx="864">
                  <c:v>-1.29E-7</c:v>
                </c:pt>
                <c:pt idx="865">
                  <c:v>-1.29E-7</c:v>
                </c:pt>
                <c:pt idx="866">
                  <c:v>-1.2700000000000001E-7</c:v>
                </c:pt>
                <c:pt idx="867">
                  <c:v>-1.2599999999999999E-7</c:v>
                </c:pt>
                <c:pt idx="868">
                  <c:v>-1.2499999999999999E-7</c:v>
                </c:pt>
                <c:pt idx="869">
                  <c:v>-1.23E-7</c:v>
                </c:pt>
                <c:pt idx="870">
                  <c:v>-1.23E-7</c:v>
                </c:pt>
                <c:pt idx="871">
                  <c:v>-1.2200000000000001E-7</c:v>
                </c:pt>
                <c:pt idx="872">
                  <c:v>-1.1999999999999999E-7</c:v>
                </c:pt>
                <c:pt idx="873">
                  <c:v>-1.1899999999999999E-7</c:v>
                </c:pt>
                <c:pt idx="874">
                  <c:v>-1.17E-7</c:v>
                </c:pt>
                <c:pt idx="875">
                  <c:v>-1.17E-7</c:v>
                </c:pt>
                <c:pt idx="876">
                  <c:v>-1.1600000000000001E-7</c:v>
                </c:pt>
                <c:pt idx="877">
                  <c:v>-1.14E-7</c:v>
                </c:pt>
                <c:pt idx="878">
                  <c:v>-1.1300000000000001E-7</c:v>
                </c:pt>
                <c:pt idx="879">
                  <c:v>-1.11E-7</c:v>
                </c:pt>
                <c:pt idx="880">
                  <c:v>-1.11E-7</c:v>
                </c:pt>
                <c:pt idx="881">
                  <c:v>-1.1000000000000001E-7</c:v>
                </c:pt>
                <c:pt idx="882">
                  <c:v>-1.08E-7</c:v>
                </c:pt>
                <c:pt idx="883">
                  <c:v>-1.0700000000000001E-7</c:v>
                </c:pt>
                <c:pt idx="884">
                  <c:v>-1.05E-7</c:v>
                </c:pt>
                <c:pt idx="885">
                  <c:v>-8.6900000000000004E-8</c:v>
                </c:pt>
                <c:pt idx="886">
                  <c:v>-8.5300000000000003E-8</c:v>
                </c:pt>
                <c:pt idx="887">
                  <c:v>-8.3900000000000004E-8</c:v>
                </c:pt>
                <c:pt idx="888">
                  <c:v>-8.2399999999999997E-8</c:v>
                </c:pt>
                <c:pt idx="889">
                  <c:v>-8.0900000000000003E-8</c:v>
                </c:pt>
                <c:pt idx="890">
                  <c:v>-1.05E-7</c:v>
                </c:pt>
                <c:pt idx="891">
                  <c:v>-1.04E-7</c:v>
                </c:pt>
                <c:pt idx="892">
                  <c:v>-1.02E-7</c:v>
                </c:pt>
                <c:pt idx="893">
                  <c:v>-9.9999999999999995E-8</c:v>
                </c:pt>
                <c:pt idx="894">
                  <c:v>-9.9E-8</c:v>
                </c:pt>
                <c:pt idx="895">
                  <c:v>-9.2900000000000005E-8</c:v>
                </c:pt>
                <c:pt idx="896">
                  <c:v>-9.1399999999999998E-8</c:v>
                </c:pt>
                <c:pt idx="897">
                  <c:v>-8.9900000000000004E-8</c:v>
                </c:pt>
                <c:pt idx="898">
                  <c:v>-8.8399999999999997E-8</c:v>
                </c:pt>
                <c:pt idx="899">
                  <c:v>-8.6900000000000004E-8</c:v>
                </c:pt>
                <c:pt idx="900">
                  <c:v>-9.9E-8</c:v>
                </c:pt>
                <c:pt idx="901">
                  <c:v>-9.7399999999999999E-8</c:v>
                </c:pt>
                <c:pt idx="902">
                  <c:v>-9.5900000000000005E-8</c:v>
                </c:pt>
                <c:pt idx="903">
                  <c:v>-9.4399999999999998E-8</c:v>
                </c:pt>
                <c:pt idx="904">
                  <c:v>-9.2900000000000005E-8</c:v>
                </c:pt>
                <c:pt idx="905">
                  <c:v>-8.0900000000000003E-8</c:v>
                </c:pt>
                <c:pt idx="906">
                  <c:v>-7.9399999999999996E-8</c:v>
                </c:pt>
                <c:pt idx="907">
                  <c:v>-7.7900000000000003E-8</c:v>
                </c:pt>
                <c:pt idx="908">
                  <c:v>-7.6399999999999996E-8</c:v>
                </c:pt>
                <c:pt idx="909">
                  <c:v>-7.4999999999999997E-8</c:v>
                </c:pt>
                <c:pt idx="910">
                  <c:v>-7.4999999999999997E-8</c:v>
                </c:pt>
                <c:pt idx="911">
                  <c:v>-7.3500000000000003E-8</c:v>
                </c:pt>
                <c:pt idx="912">
                  <c:v>-7.2100000000000004E-8</c:v>
                </c:pt>
                <c:pt idx="913">
                  <c:v>-7.0599999999999997E-8</c:v>
                </c:pt>
                <c:pt idx="914">
                  <c:v>-6.9199999999999998E-8</c:v>
                </c:pt>
                <c:pt idx="915">
                  <c:v>-6.9199999999999998E-8</c:v>
                </c:pt>
                <c:pt idx="916">
                  <c:v>-6.7799999999999998E-8</c:v>
                </c:pt>
                <c:pt idx="917">
                  <c:v>-6.6300000000000005E-8</c:v>
                </c:pt>
                <c:pt idx="918">
                  <c:v>-6.4900000000000005E-8</c:v>
                </c:pt>
                <c:pt idx="919">
                  <c:v>-6.3500000000000006E-8</c:v>
                </c:pt>
                <c:pt idx="920">
                  <c:v>-6.3500000000000006E-8</c:v>
                </c:pt>
                <c:pt idx="921">
                  <c:v>-6.2099999999999994E-8</c:v>
                </c:pt>
                <c:pt idx="922">
                  <c:v>-6.0800000000000002E-8</c:v>
                </c:pt>
                <c:pt idx="923">
                  <c:v>-5.9400000000000003E-8</c:v>
                </c:pt>
                <c:pt idx="924">
                  <c:v>-5.8000000000000003E-8</c:v>
                </c:pt>
                <c:pt idx="925">
                  <c:v>-5.8000000000000003E-8</c:v>
                </c:pt>
                <c:pt idx="926">
                  <c:v>-5.6699999999999998E-8</c:v>
                </c:pt>
                <c:pt idx="927">
                  <c:v>-5.54E-8</c:v>
                </c:pt>
                <c:pt idx="928">
                  <c:v>-5.4E-8</c:v>
                </c:pt>
                <c:pt idx="929">
                  <c:v>-5.2700000000000002E-8</c:v>
                </c:pt>
                <c:pt idx="930">
                  <c:v>-5.2700000000000002E-8</c:v>
                </c:pt>
                <c:pt idx="931">
                  <c:v>-5.1399999999999997E-8</c:v>
                </c:pt>
                <c:pt idx="932">
                  <c:v>-5.02E-8</c:v>
                </c:pt>
                <c:pt idx="933">
                  <c:v>-4.8900000000000001E-8</c:v>
                </c:pt>
                <c:pt idx="934">
                  <c:v>-4.7699999999999997E-8</c:v>
                </c:pt>
                <c:pt idx="935">
                  <c:v>-4.7699999999999997E-8</c:v>
                </c:pt>
                <c:pt idx="936">
                  <c:v>-4.6399999999999999E-8</c:v>
                </c:pt>
                <c:pt idx="937">
                  <c:v>-4.5200000000000001E-8</c:v>
                </c:pt>
                <c:pt idx="938">
                  <c:v>-4.3999999999999997E-8</c:v>
                </c:pt>
                <c:pt idx="939">
                  <c:v>-4.2799999999999999E-8</c:v>
                </c:pt>
                <c:pt idx="940">
                  <c:v>-4.2799999999999999E-8</c:v>
                </c:pt>
                <c:pt idx="941">
                  <c:v>-4.1700000000000003E-8</c:v>
                </c:pt>
                <c:pt idx="942">
                  <c:v>-4.0499999999999999E-8</c:v>
                </c:pt>
                <c:pt idx="943">
                  <c:v>-3.9400000000000002E-8</c:v>
                </c:pt>
                <c:pt idx="944">
                  <c:v>-3.8199999999999998E-8</c:v>
                </c:pt>
                <c:pt idx="945">
                  <c:v>-3.8199999999999998E-8</c:v>
                </c:pt>
                <c:pt idx="946">
                  <c:v>-3.7100000000000001E-8</c:v>
                </c:pt>
                <c:pt idx="947">
                  <c:v>-3.6099999999999999E-8</c:v>
                </c:pt>
                <c:pt idx="948">
                  <c:v>-3.5000000000000002E-8</c:v>
                </c:pt>
                <c:pt idx="949">
                  <c:v>-3.3899999999999999E-8</c:v>
                </c:pt>
                <c:pt idx="950">
                  <c:v>-3.3899999999999999E-8</c:v>
                </c:pt>
                <c:pt idx="951">
                  <c:v>-3.2899999999999997E-8</c:v>
                </c:pt>
                <c:pt idx="952">
                  <c:v>-3.1900000000000001E-8</c:v>
                </c:pt>
                <c:pt idx="953">
                  <c:v>-3.0899999999999999E-8</c:v>
                </c:pt>
                <c:pt idx="954">
                  <c:v>-2.9900000000000003E-8</c:v>
                </c:pt>
                <c:pt idx="955">
                  <c:v>-2.9900000000000003E-8</c:v>
                </c:pt>
                <c:pt idx="956">
                  <c:v>-2.9000000000000002E-8</c:v>
                </c:pt>
                <c:pt idx="957">
                  <c:v>-2.7999999999999999E-8</c:v>
                </c:pt>
                <c:pt idx="958">
                  <c:v>-2.7100000000000001E-8</c:v>
                </c:pt>
                <c:pt idx="959">
                  <c:v>-2.62E-8</c:v>
                </c:pt>
                <c:pt idx="960">
                  <c:v>-2.62E-8</c:v>
                </c:pt>
                <c:pt idx="961">
                  <c:v>-2.5300000000000002E-8</c:v>
                </c:pt>
                <c:pt idx="962">
                  <c:v>-2.4500000000000001E-8</c:v>
                </c:pt>
                <c:pt idx="963">
                  <c:v>-2.36E-8</c:v>
                </c:pt>
                <c:pt idx="964">
                  <c:v>-2.2799999999999999E-8</c:v>
                </c:pt>
                <c:pt idx="965">
                  <c:v>-2.2799999999999999E-8</c:v>
                </c:pt>
                <c:pt idx="966">
                  <c:v>-2.1999999999999998E-8</c:v>
                </c:pt>
                <c:pt idx="967">
                  <c:v>-2.1200000000000001E-8</c:v>
                </c:pt>
                <c:pt idx="968">
                  <c:v>-2.0500000000000002E-8</c:v>
                </c:pt>
                <c:pt idx="969">
                  <c:v>-1.9700000000000001E-8</c:v>
                </c:pt>
                <c:pt idx="970">
                  <c:v>-1.9700000000000001E-8</c:v>
                </c:pt>
                <c:pt idx="971">
                  <c:v>-1.9000000000000001E-8</c:v>
                </c:pt>
                <c:pt idx="972">
                  <c:v>-1.8299999999999998E-8</c:v>
                </c:pt>
                <c:pt idx="973">
                  <c:v>-1.7599999999999999E-8</c:v>
                </c:pt>
                <c:pt idx="974">
                  <c:v>-1.6899999999999999E-8</c:v>
                </c:pt>
                <c:pt idx="975">
                  <c:v>-1.6899999999999999E-8</c:v>
                </c:pt>
                <c:pt idx="976">
                  <c:v>-1.63E-8</c:v>
                </c:pt>
                <c:pt idx="977">
                  <c:v>-1.5600000000000001E-8</c:v>
                </c:pt>
                <c:pt idx="978">
                  <c:v>-1.4999999999999999E-8</c:v>
                </c:pt>
                <c:pt idx="979">
                  <c:v>-1.44E-8</c:v>
                </c:pt>
                <c:pt idx="980">
                  <c:v>-1.44E-8</c:v>
                </c:pt>
                <c:pt idx="981">
                  <c:v>-1.3799999999999999E-8</c:v>
                </c:pt>
                <c:pt idx="982">
                  <c:v>-1.33E-8</c:v>
                </c:pt>
                <c:pt idx="983">
                  <c:v>-1.27E-8</c:v>
                </c:pt>
                <c:pt idx="984">
                  <c:v>-1.22E-8</c:v>
                </c:pt>
                <c:pt idx="985">
                  <c:v>-1.22E-8</c:v>
                </c:pt>
                <c:pt idx="986">
                  <c:v>-1.1700000000000001E-8</c:v>
                </c:pt>
                <c:pt idx="987">
                  <c:v>-1.1199999999999999E-8</c:v>
                </c:pt>
                <c:pt idx="988">
                  <c:v>-1.07E-8</c:v>
                </c:pt>
                <c:pt idx="989">
                  <c:v>-1.02E-8</c:v>
                </c:pt>
                <c:pt idx="990">
                  <c:v>-1.02E-8</c:v>
                </c:pt>
                <c:pt idx="991">
                  <c:v>-9.7900000000000003E-9</c:v>
                </c:pt>
                <c:pt idx="992">
                  <c:v>-9.3499999999999994E-9</c:v>
                </c:pt>
                <c:pt idx="993">
                  <c:v>-8.9399999999999993E-9</c:v>
                </c:pt>
                <c:pt idx="994">
                  <c:v>-8.5299999999999993E-9</c:v>
                </c:pt>
                <c:pt idx="995">
                  <c:v>-8.5299999999999993E-9</c:v>
                </c:pt>
                <c:pt idx="996">
                  <c:v>-8.1400000000000004E-9</c:v>
                </c:pt>
                <c:pt idx="997">
                  <c:v>-7.7699999999999994E-9</c:v>
                </c:pt>
                <c:pt idx="998">
                  <c:v>-7.4099999999999998E-9</c:v>
                </c:pt>
                <c:pt idx="999">
                  <c:v>-7.06E-9</c:v>
                </c:pt>
                <c:pt idx="1000">
                  <c:v>-7.06E-9</c:v>
                </c:pt>
                <c:pt idx="1001">
                  <c:v>-6.7299999999999997E-9</c:v>
                </c:pt>
                <c:pt idx="1002">
                  <c:v>-6.4000000000000002E-9</c:v>
                </c:pt>
                <c:pt idx="1003">
                  <c:v>-6.1E-9</c:v>
                </c:pt>
                <c:pt idx="1004">
                  <c:v>-5.7999999999999998E-9</c:v>
                </c:pt>
                <c:pt idx="1005">
                  <c:v>-5.7999999999999998E-9</c:v>
                </c:pt>
                <c:pt idx="1006">
                  <c:v>-5.5100000000000002E-9</c:v>
                </c:pt>
                <c:pt idx="1007">
                  <c:v>-5.2400000000000001E-9</c:v>
                </c:pt>
                <c:pt idx="1008">
                  <c:v>-4.9799999999999998E-9</c:v>
                </c:pt>
                <c:pt idx="1009">
                  <c:v>-4.73E-9</c:v>
                </c:pt>
                <c:pt idx="1010">
                  <c:v>-4.73E-9</c:v>
                </c:pt>
                <c:pt idx="1011">
                  <c:v>-4.49E-9</c:v>
                </c:pt>
                <c:pt idx="1012">
                  <c:v>-4.2599999999999998E-9</c:v>
                </c:pt>
                <c:pt idx="1013">
                  <c:v>-4.0400000000000001E-9</c:v>
                </c:pt>
                <c:pt idx="1014">
                  <c:v>-3.8300000000000002E-9</c:v>
                </c:pt>
                <c:pt idx="1015">
                  <c:v>-3.8300000000000002E-9</c:v>
                </c:pt>
                <c:pt idx="1016">
                  <c:v>-3.6199999999999999E-9</c:v>
                </c:pt>
                <c:pt idx="1017">
                  <c:v>-3.4299999999999999E-9</c:v>
                </c:pt>
                <c:pt idx="1018">
                  <c:v>-3.2500000000000002E-9</c:v>
                </c:pt>
                <c:pt idx="1019">
                  <c:v>-3.0699999999999999E-9</c:v>
                </c:pt>
                <c:pt idx="1020">
                  <c:v>-3.0699999999999999E-9</c:v>
                </c:pt>
                <c:pt idx="1021">
                  <c:v>-2.9100000000000001E-9</c:v>
                </c:pt>
                <c:pt idx="1022">
                  <c:v>-2.7499999999999998E-9</c:v>
                </c:pt>
                <c:pt idx="1023">
                  <c:v>-2.5899999999999999E-9</c:v>
                </c:pt>
                <c:pt idx="1024">
                  <c:v>-2.45E-9</c:v>
                </c:pt>
                <c:pt idx="1025">
                  <c:v>-2.45E-9</c:v>
                </c:pt>
                <c:pt idx="1026">
                  <c:v>-2.3100000000000001E-9</c:v>
                </c:pt>
                <c:pt idx="1027">
                  <c:v>-2.1799999999999999E-9</c:v>
                </c:pt>
                <c:pt idx="1028">
                  <c:v>-2.0599999999999999E-9</c:v>
                </c:pt>
                <c:pt idx="1029">
                  <c:v>-1.9399999999999999E-9</c:v>
                </c:pt>
                <c:pt idx="1030">
                  <c:v>-1.9399999999999999E-9</c:v>
                </c:pt>
                <c:pt idx="1031">
                  <c:v>-1.8300000000000001E-9</c:v>
                </c:pt>
                <c:pt idx="1032">
                  <c:v>-1.7200000000000001E-9</c:v>
                </c:pt>
                <c:pt idx="1033">
                  <c:v>-1.62E-9</c:v>
                </c:pt>
                <c:pt idx="1034">
                  <c:v>-1.5199999999999999E-9</c:v>
                </c:pt>
                <c:pt idx="1035">
                  <c:v>-1.5199999999999999E-9</c:v>
                </c:pt>
                <c:pt idx="1036">
                  <c:v>-1.43E-9</c:v>
                </c:pt>
                <c:pt idx="1037">
                  <c:v>-1.3500000000000001E-9</c:v>
                </c:pt>
                <c:pt idx="1038">
                  <c:v>-1.27E-9</c:v>
                </c:pt>
                <c:pt idx="1039">
                  <c:v>-1.19E-9</c:v>
                </c:pt>
                <c:pt idx="1040">
                  <c:v>-1.19E-9</c:v>
                </c:pt>
                <c:pt idx="1041">
                  <c:v>-1.1200000000000001E-9</c:v>
                </c:pt>
                <c:pt idx="1042">
                  <c:v>-1.0500000000000001E-9</c:v>
                </c:pt>
                <c:pt idx="1043">
                  <c:v>-9.8199999999999992E-10</c:v>
                </c:pt>
                <c:pt idx="1044">
                  <c:v>-9.2100000000000002E-10</c:v>
                </c:pt>
                <c:pt idx="1045">
                  <c:v>-9.2100000000000002E-10</c:v>
                </c:pt>
                <c:pt idx="1046">
                  <c:v>-8.6300000000000002E-10</c:v>
                </c:pt>
                <c:pt idx="1047">
                  <c:v>-8.08E-10</c:v>
                </c:pt>
                <c:pt idx="1048">
                  <c:v>-7.5699999999999997E-10</c:v>
                </c:pt>
                <c:pt idx="1049">
                  <c:v>-7.0800000000000004E-10</c:v>
                </c:pt>
                <c:pt idx="1050">
                  <c:v>-7.0800000000000004E-10</c:v>
                </c:pt>
                <c:pt idx="1051">
                  <c:v>-6.6299999999999999E-10</c:v>
                </c:pt>
                <c:pt idx="1052">
                  <c:v>-6.1900000000000003E-10</c:v>
                </c:pt>
                <c:pt idx="1053">
                  <c:v>-5.7899999999999997E-10</c:v>
                </c:pt>
                <c:pt idx="1054">
                  <c:v>-5.4099999999999999E-10</c:v>
                </c:pt>
                <c:pt idx="1055">
                  <c:v>-5.4099999999999999E-10</c:v>
                </c:pt>
                <c:pt idx="1056">
                  <c:v>-5.0500000000000001E-10</c:v>
                </c:pt>
                <c:pt idx="1057">
                  <c:v>-4.7100000000000003E-10</c:v>
                </c:pt>
                <c:pt idx="1058">
                  <c:v>-4.3999999999999998E-10</c:v>
                </c:pt>
                <c:pt idx="1059">
                  <c:v>-4.0999999999999998E-10</c:v>
                </c:pt>
                <c:pt idx="1060">
                  <c:v>-4.0999999999999998E-10</c:v>
                </c:pt>
                <c:pt idx="1061">
                  <c:v>-3.8200000000000003E-10</c:v>
                </c:pt>
                <c:pt idx="1062">
                  <c:v>-3.5600000000000001E-10</c:v>
                </c:pt>
                <c:pt idx="1063">
                  <c:v>-3.3199999999999999E-10</c:v>
                </c:pt>
                <c:pt idx="1064">
                  <c:v>-3.0900000000000002E-10</c:v>
                </c:pt>
                <c:pt idx="1065">
                  <c:v>-3.0900000000000002E-10</c:v>
                </c:pt>
                <c:pt idx="1066">
                  <c:v>-2.8699999999999999E-10</c:v>
                </c:pt>
                <c:pt idx="1067">
                  <c:v>-2.6700000000000001E-10</c:v>
                </c:pt>
                <c:pt idx="1068">
                  <c:v>-2.4800000000000002E-10</c:v>
                </c:pt>
                <c:pt idx="1069">
                  <c:v>-2.31E-10</c:v>
                </c:pt>
                <c:pt idx="1070">
                  <c:v>-2.31E-10</c:v>
                </c:pt>
                <c:pt idx="1071">
                  <c:v>-2.1400000000000001E-10</c:v>
                </c:pt>
                <c:pt idx="1072">
                  <c:v>-1.9900000000000001E-10</c:v>
                </c:pt>
                <c:pt idx="1073">
                  <c:v>-1.8500000000000001E-10</c:v>
                </c:pt>
                <c:pt idx="1074">
                  <c:v>-1.71E-10</c:v>
                </c:pt>
                <c:pt idx="1075">
                  <c:v>-1.71E-10</c:v>
                </c:pt>
                <c:pt idx="1076">
                  <c:v>-1.5899999999999999E-10</c:v>
                </c:pt>
                <c:pt idx="1077">
                  <c:v>-1.4700000000000001E-10</c:v>
                </c:pt>
                <c:pt idx="1078">
                  <c:v>-1.36E-10</c:v>
                </c:pt>
                <c:pt idx="1079">
                  <c:v>-1.26E-10</c:v>
                </c:pt>
                <c:pt idx="1080">
                  <c:v>-1.26E-10</c:v>
                </c:pt>
                <c:pt idx="1081">
                  <c:v>-1.1700000000000001E-10</c:v>
                </c:pt>
                <c:pt idx="1082">
                  <c:v>-1.08E-10</c:v>
                </c:pt>
                <c:pt idx="1083">
                  <c:v>-9.9700000000000002E-11</c:v>
                </c:pt>
                <c:pt idx="1084">
                  <c:v>-9.2200000000000002E-11</c:v>
                </c:pt>
                <c:pt idx="1085">
                  <c:v>-9.2200000000000002E-11</c:v>
                </c:pt>
                <c:pt idx="1086">
                  <c:v>-8.5099999999999996E-11</c:v>
                </c:pt>
                <c:pt idx="1087">
                  <c:v>-7.85E-11</c:v>
                </c:pt>
                <c:pt idx="1088">
                  <c:v>-7.2400000000000003E-11</c:v>
                </c:pt>
                <c:pt idx="1089">
                  <c:v>-6.6800000000000005E-11</c:v>
                </c:pt>
                <c:pt idx="1090">
                  <c:v>-6.6800000000000005E-11</c:v>
                </c:pt>
                <c:pt idx="1091">
                  <c:v>-6.1499999999999994E-11</c:v>
                </c:pt>
                <c:pt idx="1092">
                  <c:v>-5.6599999999999997E-11</c:v>
                </c:pt>
                <c:pt idx="1093">
                  <c:v>-5.21E-11</c:v>
                </c:pt>
                <c:pt idx="1094">
                  <c:v>-4.8000000000000002E-11</c:v>
                </c:pt>
                <c:pt idx="1095">
                  <c:v>-4.8000000000000002E-11</c:v>
                </c:pt>
                <c:pt idx="1096">
                  <c:v>-4.4100000000000002E-11</c:v>
                </c:pt>
                <c:pt idx="1097">
                  <c:v>-4.0500000000000002E-11</c:v>
                </c:pt>
                <c:pt idx="1098">
                  <c:v>-3.71E-11</c:v>
                </c:pt>
                <c:pt idx="1099">
                  <c:v>-3.4099999999999997E-11</c:v>
                </c:pt>
                <c:pt idx="1100">
                  <c:v>-3.4099999999999997E-11</c:v>
                </c:pt>
                <c:pt idx="1101">
                  <c:v>-3.12E-11</c:v>
                </c:pt>
                <c:pt idx="1102">
                  <c:v>-2.86E-11</c:v>
                </c:pt>
                <c:pt idx="1103">
                  <c:v>-2.6099999999999999E-11</c:v>
                </c:pt>
                <c:pt idx="1104">
                  <c:v>-2.39E-11</c:v>
                </c:pt>
                <c:pt idx="1105">
                  <c:v>-2.39E-11</c:v>
                </c:pt>
                <c:pt idx="1106">
                  <c:v>-2.1799999999999998E-11</c:v>
                </c:pt>
                <c:pt idx="1107">
                  <c:v>-1.99E-11</c:v>
                </c:pt>
                <c:pt idx="1108">
                  <c:v>-1.8100000000000001E-11</c:v>
                </c:pt>
                <c:pt idx="1109">
                  <c:v>-1.6500000000000001E-11</c:v>
                </c:pt>
                <c:pt idx="1110">
                  <c:v>-1.6500000000000001E-11</c:v>
                </c:pt>
                <c:pt idx="1111">
                  <c:v>-1.5E-11</c:v>
                </c:pt>
                <c:pt idx="1112">
                  <c:v>-1.36E-11</c:v>
                </c:pt>
                <c:pt idx="1113">
                  <c:v>-1.24E-11</c:v>
                </c:pt>
                <c:pt idx="1114">
                  <c:v>-1.1200000000000001E-11</c:v>
                </c:pt>
                <c:pt idx="1115">
                  <c:v>-1.1200000000000001E-11</c:v>
                </c:pt>
                <c:pt idx="1116">
                  <c:v>-1.0099999999999999E-11</c:v>
                </c:pt>
                <c:pt idx="1117">
                  <c:v>-9.1099999999999998E-12</c:v>
                </c:pt>
                <c:pt idx="1118">
                  <c:v>-8.1999999999999998E-12</c:v>
                </c:pt>
                <c:pt idx="1119">
                  <c:v>-7.3599999999999993E-12</c:v>
                </c:pt>
                <c:pt idx="1120">
                  <c:v>-7.3599999999999993E-12</c:v>
                </c:pt>
                <c:pt idx="1121">
                  <c:v>-6.59E-12</c:v>
                </c:pt>
                <c:pt idx="1122">
                  <c:v>-5.88E-12</c:v>
                </c:pt>
                <c:pt idx="1123">
                  <c:v>-5.22E-12</c:v>
                </c:pt>
                <c:pt idx="1124">
                  <c:v>-4.6300000000000003E-12</c:v>
                </c:pt>
                <c:pt idx="1125">
                  <c:v>-4.6300000000000003E-12</c:v>
                </c:pt>
                <c:pt idx="1126">
                  <c:v>-4.0800000000000004E-12</c:v>
                </c:pt>
                <c:pt idx="1127">
                  <c:v>-3.5800000000000001E-12</c:v>
                </c:pt>
                <c:pt idx="1128">
                  <c:v>-3.1099999999999999E-12</c:v>
                </c:pt>
                <c:pt idx="1129">
                  <c:v>-2.69E-12</c:v>
                </c:pt>
                <c:pt idx="1130">
                  <c:v>-2.69E-12</c:v>
                </c:pt>
                <c:pt idx="1131">
                  <c:v>-2.3100000000000001E-12</c:v>
                </c:pt>
                <c:pt idx="1132">
                  <c:v>-1.95E-12</c:v>
                </c:pt>
                <c:pt idx="1133">
                  <c:v>-1.6299999999999999E-12</c:v>
                </c:pt>
                <c:pt idx="1134">
                  <c:v>-1.33E-12</c:v>
                </c:pt>
                <c:pt idx="1135">
                  <c:v>-1.33E-12</c:v>
                </c:pt>
                <c:pt idx="1136">
                  <c:v>-1.0599999999999999E-12</c:v>
                </c:pt>
                <c:pt idx="1137">
                  <c:v>-8.0999999999999998E-13</c:v>
                </c:pt>
                <c:pt idx="1138">
                  <c:v>-5.8300000000000004E-13</c:v>
                </c:pt>
                <c:pt idx="1139">
                  <c:v>-3.7700000000000001E-13</c:v>
                </c:pt>
                <c:pt idx="1140">
                  <c:v>-3.7700000000000001E-13</c:v>
                </c:pt>
                <c:pt idx="1141">
                  <c:v>-1.8800000000000001E-13</c:v>
                </c:pt>
                <c:pt idx="1142">
                  <c:v>-1.42E-14</c:v>
                </c:pt>
                <c:pt idx="1143">
                  <c:v>1.4399999999999999E-13</c:v>
                </c:pt>
                <c:pt idx="1144">
                  <c:v>2.8699999999999999E-13</c:v>
                </c:pt>
                <c:pt idx="1145">
                  <c:v>2.8699999999999999E-13</c:v>
                </c:pt>
                <c:pt idx="1146">
                  <c:v>4.1799999999999999E-13</c:v>
                </c:pt>
                <c:pt idx="1147">
                  <c:v>5.3800000000000003E-13</c:v>
                </c:pt>
                <c:pt idx="1148">
                  <c:v>6.4799999999999997E-13</c:v>
                </c:pt>
                <c:pt idx="1149">
                  <c:v>7.4599999999999995E-13</c:v>
                </c:pt>
                <c:pt idx="1150">
                  <c:v>7.4599999999999995E-13</c:v>
                </c:pt>
                <c:pt idx="1151">
                  <c:v>8.3599999999999997E-13</c:v>
                </c:pt>
                <c:pt idx="1152">
                  <c:v>9.1900000000000002E-13</c:v>
                </c:pt>
                <c:pt idx="1153">
                  <c:v>9.9400000000000001E-13</c:v>
                </c:pt>
                <c:pt idx="1154">
                  <c:v>1.0599999999999999E-12</c:v>
                </c:pt>
                <c:pt idx="1155">
                  <c:v>1.0599999999999999E-12</c:v>
                </c:pt>
                <c:pt idx="1156">
                  <c:v>1.1200000000000001E-12</c:v>
                </c:pt>
                <c:pt idx="1157">
                  <c:v>1.18E-12</c:v>
                </c:pt>
                <c:pt idx="1158">
                  <c:v>1.23E-12</c:v>
                </c:pt>
                <c:pt idx="1159">
                  <c:v>1.28E-12</c:v>
                </c:pt>
                <c:pt idx="1160">
                  <c:v>1.28E-12</c:v>
                </c:pt>
                <c:pt idx="1161">
                  <c:v>1.32E-12</c:v>
                </c:pt>
                <c:pt idx="1162">
                  <c:v>1.3600000000000001E-12</c:v>
                </c:pt>
                <c:pt idx="1163">
                  <c:v>1.3899999999999999E-12</c:v>
                </c:pt>
                <c:pt idx="1164">
                  <c:v>1.42E-12</c:v>
                </c:pt>
                <c:pt idx="1165">
                  <c:v>1.42E-12</c:v>
                </c:pt>
                <c:pt idx="1166">
                  <c:v>1.4500000000000001E-12</c:v>
                </c:pt>
                <c:pt idx="1167">
                  <c:v>1.48E-12</c:v>
                </c:pt>
                <c:pt idx="1168">
                  <c:v>1.5000000000000001E-12</c:v>
                </c:pt>
                <c:pt idx="1169">
                  <c:v>1.52E-12</c:v>
                </c:pt>
                <c:pt idx="1170">
                  <c:v>1.52E-12</c:v>
                </c:pt>
                <c:pt idx="1171">
                  <c:v>1.5399999999999999E-12</c:v>
                </c:pt>
                <c:pt idx="1172">
                  <c:v>1.56E-12</c:v>
                </c:pt>
                <c:pt idx="1173">
                  <c:v>1.57E-12</c:v>
                </c:pt>
                <c:pt idx="1174">
                  <c:v>1.5900000000000001E-12</c:v>
                </c:pt>
                <c:pt idx="1175">
                  <c:v>1.5900000000000001E-12</c:v>
                </c:pt>
                <c:pt idx="1176">
                  <c:v>1.6E-12</c:v>
                </c:pt>
                <c:pt idx="1177">
                  <c:v>1.61E-12</c:v>
                </c:pt>
                <c:pt idx="1178">
                  <c:v>1.62E-12</c:v>
                </c:pt>
                <c:pt idx="1179">
                  <c:v>1.6299999999999999E-12</c:v>
                </c:pt>
                <c:pt idx="1180">
                  <c:v>1.6299999999999999E-12</c:v>
                </c:pt>
                <c:pt idx="1181">
                  <c:v>1.6400000000000001E-12</c:v>
                </c:pt>
                <c:pt idx="1182">
                  <c:v>1.6400000000000001E-12</c:v>
                </c:pt>
                <c:pt idx="1183">
                  <c:v>1.65E-12</c:v>
                </c:pt>
                <c:pt idx="1184">
                  <c:v>1.65E-12</c:v>
                </c:pt>
                <c:pt idx="1185">
                  <c:v>1.65E-12</c:v>
                </c:pt>
                <c:pt idx="1186">
                  <c:v>1.66E-12</c:v>
                </c:pt>
                <c:pt idx="1187">
                  <c:v>1.66E-12</c:v>
                </c:pt>
                <c:pt idx="1188">
                  <c:v>1.66E-12</c:v>
                </c:pt>
                <c:pt idx="1189">
                  <c:v>1.67E-12</c:v>
                </c:pt>
                <c:pt idx="1190">
                  <c:v>1.67E-12</c:v>
                </c:pt>
                <c:pt idx="1191">
                  <c:v>1.67E-12</c:v>
                </c:pt>
                <c:pt idx="1192">
                  <c:v>1.67E-12</c:v>
                </c:pt>
                <c:pt idx="1193">
                  <c:v>1.67E-12</c:v>
                </c:pt>
                <c:pt idx="1194">
                  <c:v>1.67E-12</c:v>
                </c:pt>
                <c:pt idx="1195">
                  <c:v>1.67E-12</c:v>
                </c:pt>
                <c:pt idx="1196">
                  <c:v>1.67E-12</c:v>
                </c:pt>
                <c:pt idx="1197">
                  <c:v>1.67E-12</c:v>
                </c:pt>
                <c:pt idx="1198">
                  <c:v>1.67E-12</c:v>
                </c:pt>
                <c:pt idx="1199">
                  <c:v>1.67E-12</c:v>
                </c:pt>
                <c:pt idx="1200">
                  <c:v>1.67E-12</c:v>
                </c:pt>
                <c:pt idx="1201">
                  <c:v>1.66E-12</c:v>
                </c:pt>
                <c:pt idx="1202">
                  <c:v>1.66E-12</c:v>
                </c:pt>
                <c:pt idx="1203">
                  <c:v>1.66E-12</c:v>
                </c:pt>
                <c:pt idx="1204">
                  <c:v>1.65E-12</c:v>
                </c:pt>
                <c:pt idx="1205">
                  <c:v>1.65E-12</c:v>
                </c:pt>
                <c:pt idx="1206">
                  <c:v>1.65E-12</c:v>
                </c:pt>
                <c:pt idx="1207">
                  <c:v>1.65E-12</c:v>
                </c:pt>
                <c:pt idx="1208">
                  <c:v>1.6400000000000001E-12</c:v>
                </c:pt>
                <c:pt idx="1209">
                  <c:v>1.6400000000000001E-12</c:v>
                </c:pt>
                <c:pt idx="1210">
                  <c:v>1.6400000000000001E-12</c:v>
                </c:pt>
                <c:pt idx="1211">
                  <c:v>1.6299999999999999E-12</c:v>
                </c:pt>
                <c:pt idx="1212">
                  <c:v>1.6299999999999999E-12</c:v>
                </c:pt>
                <c:pt idx="1213">
                  <c:v>1.62E-12</c:v>
                </c:pt>
                <c:pt idx="1214">
                  <c:v>1.62E-12</c:v>
                </c:pt>
                <c:pt idx="1215">
                  <c:v>1.62E-12</c:v>
                </c:pt>
                <c:pt idx="1216">
                  <c:v>1.61E-12</c:v>
                </c:pt>
                <c:pt idx="1217">
                  <c:v>1.6E-12</c:v>
                </c:pt>
                <c:pt idx="1218">
                  <c:v>1.5900000000000001E-12</c:v>
                </c:pt>
                <c:pt idx="1219">
                  <c:v>1.5900000000000001E-12</c:v>
                </c:pt>
                <c:pt idx="1220">
                  <c:v>1.5900000000000001E-12</c:v>
                </c:pt>
                <c:pt idx="1221">
                  <c:v>1.5799999999999999E-12</c:v>
                </c:pt>
                <c:pt idx="1222">
                  <c:v>1.57E-12</c:v>
                </c:pt>
                <c:pt idx="1223">
                  <c:v>1.56E-12</c:v>
                </c:pt>
                <c:pt idx="1224">
                  <c:v>1.5500000000000001E-12</c:v>
                </c:pt>
                <c:pt idx="1225">
                  <c:v>1.5500000000000001E-12</c:v>
                </c:pt>
                <c:pt idx="1226">
                  <c:v>1.5399999999999999E-12</c:v>
                </c:pt>
                <c:pt idx="1227">
                  <c:v>1.5299999999999999E-12</c:v>
                </c:pt>
                <c:pt idx="1228">
                  <c:v>1.52E-12</c:v>
                </c:pt>
                <c:pt idx="1229">
                  <c:v>1.51E-12</c:v>
                </c:pt>
                <c:pt idx="1230">
                  <c:v>1.51E-12</c:v>
                </c:pt>
                <c:pt idx="1231">
                  <c:v>1.5000000000000001E-12</c:v>
                </c:pt>
                <c:pt idx="1232">
                  <c:v>1.4899999999999999E-12</c:v>
                </c:pt>
                <c:pt idx="1233">
                  <c:v>1.48E-12</c:v>
                </c:pt>
                <c:pt idx="1234">
                  <c:v>1.47E-12</c:v>
                </c:pt>
                <c:pt idx="1235">
                  <c:v>1.47E-12</c:v>
                </c:pt>
                <c:pt idx="1236">
                  <c:v>1.46E-12</c:v>
                </c:pt>
                <c:pt idx="1237">
                  <c:v>1.4399999999999999E-12</c:v>
                </c:pt>
                <c:pt idx="1238">
                  <c:v>1.43E-12</c:v>
                </c:pt>
                <c:pt idx="1239">
                  <c:v>1.42E-12</c:v>
                </c:pt>
                <c:pt idx="1240">
                  <c:v>1.42E-12</c:v>
                </c:pt>
                <c:pt idx="1241">
                  <c:v>1.4100000000000001E-12</c:v>
                </c:pt>
                <c:pt idx="1242">
                  <c:v>1.3899999999999999E-12</c:v>
                </c:pt>
                <c:pt idx="1243">
                  <c:v>1.38E-12</c:v>
                </c:pt>
                <c:pt idx="1244">
                  <c:v>1.3600000000000001E-12</c:v>
                </c:pt>
                <c:pt idx="1245">
                  <c:v>1.3600000000000001E-12</c:v>
                </c:pt>
                <c:pt idx="1246">
                  <c:v>1.3499999999999999E-12</c:v>
                </c:pt>
                <c:pt idx="1247">
                  <c:v>1.3399999999999999E-12</c:v>
                </c:pt>
                <c:pt idx="1248">
                  <c:v>1.32E-12</c:v>
                </c:pt>
                <c:pt idx="1249">
                  <c:v>1.3100000000000001E-12</c:v>
                </c:pt>
                <c:pt idx="1250">
                  <c:v>1.3100000000000001E-12</c:v>
                </c:pt>
                <c:pt idx="1251">
                  <c:v>1.29E-12</c:v>
                </c:pt>
                <c:pt idx="1252">
                  <c:v>1.28E-12</c:v>
                </c:pt>
                <c:pt idx="1253">
                  <c:v>1.2600000000000001E-12</c:v>
                </c:pt>
                <c:pt idx="1254">
                  <c:v>1.2499999999999999E-12</c:v>
                </c:pt>
                <c:pt idx="1255">
                  <c:v>1.2499999999999999E-12</c:v>
                </c:pt>
                <c:pt idx="1256">
                  <c:v>1.23E-12</c:v>
                </c:pt>
                <c:pt idx="1257">
                  <c:v>1.2200000000000001E-12</c:v>
                </c:pt>
                <c:pt idx="1258">
                  <c:v>1.1999999999999999E-12</c:v>
                </c:pt>
                <c:pt idx="1259">
                  <c:v>1.18E-12</c:v>
                </c:pt>
                <c:pt idx="1260">
                  <c:v>1.18E-12</c:v>
                </c:pt>
                <c:pt idx="1261">
                  <c:v>1.1700000000000001E-12</c:v>
                </c:pt>
                <c:pt idx="1262">
                  <c:v>1.1499999999999999E-12</c:v>
                </c:pt>
                <c:pt idx="1263">
                  <c:v>1.14E-12</c:v>
                </c:pt>
                <c:pt idx="1264">
                  <c:v>1.1200000000000001E-12</c:v>
                </c:pt>
                <c:pt idx="1265">
                  <c:v>1.1200000000000001E-12</c:v>
                </c:pt>
                <c:pt idx="1266">
                  <c:v>1.1E-12</c:v>
                </c:pt>
                <c:pt idx="1267">
                  <c:v>1.09E-12</c:v>
                </c:pt>
                <c:pt idx="1268">
                  <c:v>1.0700000000000001E-12</c:v>
                </c:pt>
                <c:pt idx="1269">
                  <c:v>1.05E-12</c:v>
                </c:pt>
                <c:pt idx="1270">
                  <c:v>1.05E-12</c:v>
                </c:pt>
                <c:pt idx="1271">
                  <c:v>1.04E-12</c:v>
                </c:pt>
                <c:pt idx="1272">
                  <c:v>1.0200000000000001E-12</c:v>
                </c:pt>
                <c:pt idx="1273">
                  <c:v>1.0099999999999999E-12</c:v>
                </c:pt>
                <c:pt idx="1274">
                  <c:v>9.9000000000000002E-13</c:v>
                </c:pt>
                <c:pt idx="1275">
                  <c:v>9.9000000000000002E-13</c:v>
                </c:pt>
                <c:pt idx="1276">
                  <c:v>9.7299999999999999E-13</c:v>
                </c:pt>
                <c:pt idx="1277">
                  <c:v>9.5700000000000006E-13</c:v>
                </c:pt>
                <c:pt idx="1278">
                  <c:v>9.4099999999999993E-13</c:v>
                </c:pt>
                <c:pt idx="1279">
                  <c:v>9.25E-13</c:v>
                </c:pt>
                <c:pt idx="1280">
                  <c:v>9.25E-13</c:v>
                </c:pt>
                <c:pt idx="1281">
                  <c:v>9.0799999999999997E-13</c:v>
                </c:pt>
                <c:pt idx="1282">
                  <c:v>8.9200000000000004E-13</c:v>
                </c:pt>
                <c:pt idx="1283">
                  <c:v>8.76E-13</c:v>
                </c:pt>
                <c:pt idx="1284">
                  <c:v>8.6099999999999997E-13</c:v>
                </c:pt>
                <c:pt idx="1285">
                  <c:v>8.6099999999999997E-13</c:v>
                </c:pt>
                <c:pt idx="1286">
                  <c:v>8.4500000000000003E-13</c:v>
                </c:pt>
                <c:pt idx="1287">
                  <c:v>8.29E-13</c:v>
                </c:pt>
                <c:pt idx="1288">
                  <c:v>8.1399999999999996E-13</c:v>
                </c:pt>
                <c:pt idx="1289">
                  <c:v>7.9800000000000003E-13</c:v>
                </c:pt>
                <c:pt idx="1290">
                  <c:v>7.9800000000000003E-13</c:v>
                </c:pt>
                <c:pt idx="1291">
                  <c:v>7.83E-13</c:v>
                </c:pt>
                <c:pt idx="1292">
                  <c:v>7.6799999999999996E-13</c:v>
                </c:pt>
                <c:pt idx="1293">
                  <c:v>7.5300000000000002E-13</c:v>
                </c:pt>
                <c:pt idx="1294">
                  <c:v>7.3799999999999999E-13</c:v>
                </c:pt>
                <c:pt idx="1295">
                  <c:v>7.3799999999999999E-13</c:v>
                </c:pt>
                <c:pt idx="1296">
                  <c:v>7.2300000000000005E-13</c:v>
                </c:pt>
                <c:pt idx="1297">
                  <c:v>7.0900000000000001E-13</c:v>
                </c:pt>
                <c:pt idx="1298">
                  <c:v>6.9399999999999997E-13</c:v>
                </c:pt>
                <c:pt idx="1299">
                  <c:v>6.8000000000000003E-13</c:v>
                </c:pt>
                <c:pt idx="1300">
                  <c:v>6.8000000000000003E-13</c:v>
                </c:pt>
                <c:pt idx="1301">
                  <c:v>6.6599999999999999E-13</c:v>
                </c:pt>
                <c:pt idx="1302">
                  <c:v>6.5200000000000005E-13</c:v>
                </c:pt>
                <c:pt idx="1303">
                  <c:v>6.39E-13</c:v>
                </c:pt>
                <c:pt idx="1304">
                  <c:v>6.2499999999999996E-13</c:v>
                </c:pt>
                <c:pt idx="1305">
                  <c:v>6.2499999999999996E-13</c:v>
                </c:pt>
                <c:pt idx="1306">
                  <c:v>6.1200000000000002E-13</c:v>
                </c:pt>
                <c:pt idx="1307">
                  <c:v>5.9899999999999997E-13</c:v>
                </c:pt>
                <c:pt idx="1308">
                  <c:v>5.8600000000000003E-13</c:v>
                </c:pt>
                <c:pt idx="1309">
                  <c:v>5.7399999999999998E-13</c:v>
                </c:pt>
                <c:pt idx="1310">
                  <c:v>5.7399999999999998E-13</c:v>
                </c:pt>
                <c:pt idx="1311">
                  <c:v>5.6100000000000003E-13</c:v>
                </c:pt>
                <c:pt idx="1312">
                  <c:v>5.4899999999999998E-13</c:v>
                </c:pt>
                <c:pt idx="1313">
                  <c:v>5.3700000000000003E-13</c:v>
                </c:pt>
                <c:pt idx="1314">
                  <c:v>5.2499999999999998E-13</c:v>
                </c:pt>
                <c:pt idx="1315">
                  <c:v>5.2499999999999998E-13</c:v>
                </c:pt>
                <c:pt idx="1316">
                  <c:v>5.1400000000000003E-13</c:v>
                </c:pt>
                <c:pt idx="1317">
                  <c:v>5.0199999999999998E-13</c:v>
                </c:pt>
                <c:pt idx="1318">
                  <c:v>4.9100000000000003E-13</c:v>
                </c:pt>
                <c:pt idx="1319">
                  <c:v>4.7999999999999997E-13</c:v>
                </c:pt>
                <c:pt idx="1320">
                  <c:v>4.7999999999999997E-13</c:v>
                </c:pt>
                <c:pt idx="1321">
                  <c:v>4.7000000000000002E-13</c:v>
                </c:pt>
                <c:pt idx="1322">
                  <c:v>4.5899999999999996E-13</c:v>
                </c:pt>
                <c:pt idx="1323">
                  <c:v>4.4900000000000001E-13</c:v>
                </c:pt>
                <c:pt idx="1324">
                  <c:v>4.39E-13</c:v>
                </c:pt>
                <c:pt idx="1325">
                  <c:v>4.39E-13</c:v>
                </c:pt>
                <c:pt idx="1326">
                  <c:v>4.2899999999999999E-13</c:v>
                </c:pt>
                <c:pt idx="1327">
                  <c:v>4.1899999999999998E-13</c:v>
                </c:pt>
                <c:pt idx="1328">
                  <c:v>4.1000000000000002E-13</c:v>
                </c:pt>
                <c:pt idx="1329">
                  <c:v>4.0100000000000001E-13</c:v>
                </c:pt>
                <c:pt idx="1330">
                  <c:v>4.0100000000000001E-13</c:v>
                </c:pt>
                <c:pt idx="1331">
                  <c:v>3.92E-13</c:v>
                </c:pt>
                <c:pt idx="1332">
                  <c:v>3.8299999999999998E-13</c:v>
                </c:pt>
                <c:pt idx="1333">
                  <c:v>3.7500000000000002E-13</c:v>
                </c:pt>
                <c:pt idx="1334">
                  <c:v>3.6600000000000001E-13</c:v>
                </c:pt>
                <c:pt idx="1335">
                  <c:v>3.6600000000000001E-13</c:v>
                </c:pt>
                <c:pt idx="1336">
                  <c:v>3.5799999999999999E-13</c:v>
                </c:pt>
                <c:pt idx="1337">
                  <c:v>3.5000000000000002E-13</c:v>
                </c:pt>
                <c:pt idx="1338">
                  <c:v>3.4200000000000001E-13</c:v>
                </c:pt>
                <c:pt idx="1339">
                  <c:v>3.3499999999999999E-13</c:v>
                </c:pt>
                <c:pt idx="1340">
                  <c:v>3.0600000000000001E-13</c:v>
                </c:pt>
                <c:pt idx="1341">
                  <c:v>2.9999999999999998E-13</c:v>
                </c:pt>
                <c:pt idx="1342">
                  <c:v>2.9300000000000001E-13</c:v>
                </c:pt>
                <c:pt idx="1343">
                  <c:v>2.8699999999999999E-13</c:v>
                </c:pt>
                <c:pt idx="1344">
                  <c:v>2.8100000000000001E-13</c:v>
                </c:pt>
                <c:pt idx="1345">
                  <c:v>3.3499999999999999E-13</c:v>
                </c:pt>
                <c:pt idx="1346">
                  <c:v>3.2700000000000002E-13</c:v>
                </c:pt>
                <c:pt idx="1347">
                  <c:v>3.2E-13</c:v>
                </c:pt>
                <c:pt idx="1348">
                  <c:v>3.1299999999999998E-13</c:v>
                </c:pt>
                <c:pt idx="1349">
                  <c:v>3.0600000000000001E-13</c:v>
                </c:pt>
                <c:pt idx="1350">
                  <c:v>2.0299999999999999E-13</c:v>
                </c:pt>
                <c:pt idx="1351">
                  <c:v>1.9900000000000001E-13</c:v>
                </c:pt>
                <c:pt idx="1352">
                  <c:v>1.95E-13</c:v>
                </c:pt>
                <c:pt idx="1353">
                  <c:v>1.9199999999999999E-13</c:v>
                </c:pt>
                <c:pt idx="1354">
                  <c:v>1.8800000000000001E-13</c:v>
                </c:pt>
                <c:pt idx="1355">
                  <c:v>1.8800000000000001E-13</c:v>
                </c:pt>
                <c:pt idx="1356">
                  <c:v>1.8499999999999999E-13</c:v>
                </c:pt>
                <c:pt idx="1357">
                  <c:v>1.8200000000000001E-13</c:v>
                </c:pt>
                <c:pt idx="1358">
                  <c:v>1.7899999999999999E-13</c:v>
                </c:pt>
                <c:pt idx="1359">
                  <c:v>1.7600000000000001E-13</c:v>
                </c:pt>
                <c:pt idx="1360">
                  <c:v>1.7600000000000001E-13</c:v>
                </c:pt>
                <c:pt idx="1361">
                  <c:v>1.7299999999999999E-13</c:v>
                </c:pt>
                <c:pt idx="1362">
                  <c:v>1.7000000000000001E-13</c:v>
                </c:pt>
                <c:pt idx="1363">
                  <c:v>1.67E-13</c:v>
                </c:pt>
                <c:pt idx="1364">
                  <c:v>1.65E-13</c:v>
                </c:pt>
                <c:pt idx="1365">
                  <c:v>1.65E-13</c:v>
                </c:pt>
                <c:pt idx="1366">
                  <c:v>1.6199999999999999E-13</c:v>
                </c:pt>
                <c:pt idx="1367">
                  <c:v>1.59E-13</c:v>
                </c:pt>
                <c:pt idx="1368">
                  <c:v>1.5700000000000001E-13</c:v>
                </c:pt>
                <c:pt idx="1369">
                  <c:v>1.55E-13</c:v>
                </c:pt>
                <c:pt idx="1370">
                  <c:v>1.55E-13</c:v>
                </c:pt>
                <c:pt idx="1371">
                  <c:v>1.53E-13</c:v>
                </c:pt>
                <c:pt idx="1372">
                  <c:v>1.4999999999999999E-13</c:v>
                </c:pt>
                <c:pt idx="1373">
                  <c:v>1.48E-13</c:v>
                </c:pt>
                <c:pt idx="1374">
                  <c:v>1.4600000000000001E-13</c:v>
                </c:pt>
                <c:pt idx="1375">
                  <c:v>2.8100000000000001E-13</c:v>
                </c:pt>
                <c:pt idx="1376">
                  <c:v>2.7499999999999999E-13</c:v>
                </c:pt>
                <c:pt idx="1377">
                  <c:v>2.6900000000000001E-13</c:v>
                </c:pt>
                <c:pt idx="1378">
                  <c:v>2.6299999999999999E-13</c:v>
                </c:pt>
                <c:pt idx="1379">
                  <c:v>2.5800000000000001E-13</c:v>
                </c:pt>
                <c:pt idx="1380">
                  <c:v>2.5800000000000001E-13</c:v>
                </c:pt>
                <c:pt idx="1381">
                  <c:v>2.5199999999999999E-13</c:v>
                </c:pt>
                <c:pt idx="1382">
                  <c:v>2.4700000000000001E-13</c:v>
                </c:pt>
                <c:pt idx="1383">
                  <c:v>2.4199999999999998E-13</c:v>
                </c:pt>
                <c:pt idx="1384">
                  <c:v>2.37E-13</c:v>
                </c:pt>
                <c:pt idx="1385">
                  <c:v>2.19E-13</c:v>
                </c:pt>
                <c:pt idx="1386">
                  <c:v>2.1499999999999999E-13</c:v>
                </c:pt>
                <c:pt idx="1387">
                  <c:v>2.1100000000000001E-13</c:v>
                </c:pt>
                <c:pt idx="1388">
                  <c:v>2.07E-13</c:v>
                </c:pt>
                <c:pt idx="1389">
                  <c:v>2.0299999999999999E-13</c:v>
                </c:pt>
                <c:pt idx="1390">
                  <c:v>2.37E-13</c:v>
                </c:pt>
                <c:pt idx="1391">
                  <c:v>2.3300000000000002E-13</c:v>
                </c:pt>
                <c:pt idx="1392">
                  <c:v>2.2799999999999999E-13</c:v>
                </c:pt>
                <c:pt idx="1393">
                  <c:v>2.2300000000000001E-13</c:v>
                </c:pt>
                <c:pt idx="1394">
                  <c:v>2.19E-13</c:v>
                </c:pt>
                <c:pt idx="1395">
                  <c:v>1.4600000000000001E-13</c:v>
                </c:pt>
                <c:pt idx="1396">
                  <c:v>1.4499999999999999E-13</c:v>
                </c:pt>
                <c:pt idx="1397">
                  <c:v>1.43E-13</c:v>
                </c:pt>
                <c:pt idx="1398">
                  <c:v>1.4000000000000001E-13</c:v>
                </c:pt>
                <c:pt idx="1399">
                  <c:v>1.3400000000000001E-13</c:v>
                </c:pt>
              </c:numCache>
            </c:numRef>
          </c:yVal>
          <c:smooth val="1"/>
        </c:ser>
        <c:ser>
          <c:idx val="3"/>
          <c:order val="3"/>
          <c:tx>
            <c:strRef>
              <c:f>'Needle sur charge 5us'!$E$1</c:f>
              <c:strCache>
                <c:ptCount val="1"/>
                <c:pt idx="0">
                  <c:v>4µs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5us'!$E$2:$E$1401</c:f>
              <c:numCache>
                <c:formatCode>0.00E+00</c:formatCode>
                <c:ptCount val="1400"/>
                <c:pt idx="0">
                  <c:v>-1.9600000000000001E-7</c:v>
                </c:pt>
                <c:pt idx="1">
                  <c:v>-1.9600000000000001E-7</c:v>
                </c:pt>
                <c:pt idx="2">
                  <c:v>-1.9600000000000001E-7</c:v>
                </c:pt>
                <c:pt idx="3">
                  <c:v>-1.9600000000000001E-7</c:v>
                </c:pt>
                <c:pt idx="4">
                  <c:v>-1.9600000000000001E-7</c:v>
                </c:pt>
                <c:pt idx="5">
                  <c:v>-1.9600000000000001E-7</c:v>
                </c:pt>
                <c:pt idx="6">
                  <c:v>-1.9600000000000001E-7</c:v>
                </c:pt>
                <c:pt idx="7">
                  <c:v>-1.9600000000000001E-7</c:v>
                </c:pt>
                <c:pt idx="8">
                  <c:v>-1.9600000000000001E-7</c:v>
                </c:pt>
                <c:pt idx="9">
                  <c:v>-1.9600000000000001E-7</c:v>
                </c:pt>
                <c:pt idx="10">
                  <c:v>-1.9600000000000001E-7</c:v>
                </c:pt>
                <c:pt idx="11">
                  <c:v>-1.9600000000000001E-7</c:v>
                </c:pt>
                <c:pt idx="12">
                  <c:v>-1.9600000000000001E-7</c:v>
                </c:pt>
                <c:pt idx="13">
                  <c:v>-1.9600000000000001E-7</c:v>
                </c:pt>
                <c:pt idx="14">
                  <c:v>-1.9600000000000001E-7</c:v>
                </c:pt>
                <c:pt idx="15">
                  <c:v>-1.9600000000000001E-7</c:v>
                </c:pt>
                <c:pt idx="16">
                  <c:v>-1.9600000000000001E-7</c:v>
                </c:pt>
                <c:pt idx="17">
                  <c:v>-1.9600000000000001E-7</c:v>
                </c:pt>
                <c:pt idx="18">
                  <c:v>-1.9600000000000001E-7</c:v>
                </c:pt>
                <c:pt idx="19">
                  <c:v>-1.9600000000000001E-7</c:v>
                </c:pt>
                <c:pt idx="20">
                  <c:v>-1.9600000000000001E-7</c:v>
                </c:pt>
                <c:pt idx="21">
                  <c:v>-1.9600000000000001E-7</c:v>
                </c:pt>
                <c:pt idx="22">
                  <c:v>-1.9600000000000001E-7</c:v>
                </c:pt>
                <c:pt idx="23">
                  <c:v>-1.9600000000000001E-7</c:v>
                </c:pt>
                <c:pt idx="24">
                  <c:v>-1.9600000000000001E-7</c:v>
                </c:pt>
                <c:pt idx="25">
                  <c:v>-1.9600000000000001E-7</c:v>
                </c:pt>
                <c:pt idx="26">
                  <c:v>-1.9600000000000001E-7</c:v>
                </c:pt>
                <c:pt idx="27">
                  <c:v>-1.9600000000000001E-7</c:v>
                </c:pt>
                <c:pt idx="28">
                  <c:v>-1.9600000000000001E-7</c:v>
                </c:pt>
                <c:pt idx="29">
                  <c:v>-1.97E-7</c:v>
                </c:pt>
                <c:pt idx="30">
                  <c:v>-1.97E-7</c:v>
                </c:pt>
                <c:pt idx="31">
                  <c:v>-1.97E-7</c:v>
                </c:pt>
                <c:pt idx="32">
                  <c:v>-1.97E-7</c:v>
                </c:pt>
                <c:pt idx="33">
                  <c:v>-1.97E-7</c:v>
                </c:pt>
                <c:pt idx="34">
                  <c:v>-1.97E-7</c:v>
                </c:pt>
                <c:pt idx="35">
                  <c:v>-1.97E-7</c:v>
                </c:pt>
                <c:pt idx="36">
                  <c:v>-1.97E-7</c:v>
                </c:pt>
                <c:pt idx="37">
                  <c:v>-1.97E-7</c:v>
                </c:pt>
                <c:pt idx="38">
                  <c:v>-1.97E-7</c:v>
                </c:pt>
                <c:pt idx="39">
                  <c:v>-1.98E-7</c:v>
                </c:pt>
                <c:pt idx="40">
                  <c:v>-1.98E-7</c:v>
                </c:pt>
                <c:pt idx="41">
                  <c:v>-1.98E-7</c:v>
                </c:pt>
                <c:pt idx="42">
                  <c:v>-1.98E-7</c:v>
                </c:pt>
                <c:pt idx="43">
                  <c:v>-1.98E-7</c:v>
                </c:pt>
                <c:pt idx="44">
                  <c:v>-1.98E-7</c:v>
                </c:pt>
                <c:pt idx="45">
                  <c:v>-1.98E-7</c:v>
                </c:pt>
                <c:pt idx="46">
                  <c:v>-1.99E-7</c:v>
                </c:pt>
                <c:pt idx="47">
                  <c:v>-1.99E-7</c:v>
                </c:pt>
                <c:pt idx="48">
                  <c:v>-1.99E-7</c:v>
                </c:pt>
                <c:pt idx="49">
                  <c:v>-1.99E-7</c:v>
                </c:pt>
                <c:pt idx="50">
                  <c:v>-1.99E-7</c:v>
                </c:pt>
                <c:pt idx="51">
                  <c:v>-1.99E-7</c:v>
                </c:pt>
                <c:pt idx="52">
                  <c:v>-1.9999999999999999E-7</c:v>
                </c:pt>
                <c:pt idx="53">
                  <c:v>-1.9999999999999999E-7</c:v>
                </c:pt>
                <c:pt idx="54">
                  <c:v>-1.9999999999999999E-7</c:v>
                </c:pt>
                <c:pt idx="55">
                  <c:v>-1.9999999999999999E-7</c:v>
                </c:pt>
                <c:pt idx="56">
                  <c:v>-1.9999999999999999E-7</c:v>
                </c:pt>
                <c:pt idx="57">
                  <c:v>-2.0100000000000001E-7</c:v>
                </c:pt>
                <c:pt idx="58">
                  <c:v>-2.0100000000000001E-7</c:v>
                </c:pt>
                <c:pt idx="59">
                  <c:v>-2.0100000000000001E-7</c:v>
                </c:pt>
                <c:pt idx="60">
                  <c:v>-2.0100000000000001E-7</c:v>
                </c:pt>
                <c:pt idx="61">
                  <c:v>-2.0100000000000001E-7</c:v>
                </c:pt>
                <c:pt idx="62">
                  <c:v>-2.0200000000000001E-7</c:v>
                </c:pt>
                <c:pt idx="63">
                  <c:v>-2.0200000000000001E-7</c:v>
                </c:pt>
                <c:pt idx="64">
                  <c:v>-2.0200000000000001E-7</c:v>
                </c:pt>
                <c:pt idx="65">
                  <c:v>-2.0200000000000001E-7</c:v>
                </c:pt>
                <c:pt idx="66">
                  <c:v>-2.03E-7</c:v>
                </c:pt>
                <c:pt idx="67">
                  <c:v>-2.03E-7</c:v>
                </c:pt>
                <c:pt idx="68">
                  <c:v>-2.03E-7</c:v>
                </c:pt>
                <c:pt idx="69">
                  <c:v>-2.04E-7</c:v>
                </c:pt>
                <c:pt idx="70">
                  <c:v>-2.04E-7</c:v>
                </c:pt>
                <c:pt idx="71">
                  <c:v>-2.04E-7</c:v>
                </c:pt>
                <c:pt idx="72">
                  <c:v>-2.04E-7</c:v>
                </c:pt>
                <c:pt idx="73">
                  <c:v>-2.05E-7</c:v>
                </c:pt>
                <c:pt idx="74">
                  <c:v>-2.05E-7</c:v>
                </c:pt>
                <c:pt idx="75">
                  <c:v>-2.05E-7</c:v>
                </c:pt>
                <c:pt idx="76">
                  <c:v>-2.05E-7</c:v>
                </c:pt>
                <c:pt idx="77">
                  <c:v>-2.0599999999999999E-7</c:v>
                </c:pt>
                <c:pt idx="78">
                  <c:v>-2.0599999999999999E-7</c:v>
                </c:pt>
                <c:pt idx="79">
                  <c:v>-2.0599999999999999E-7</c:v>
                </c:pt>
                <c:pt idx="80">
                  <c:v>-2.0599999999999999E-7</c:v>
                </c:pt>
                <c:pt idx="81">
                  <c:v>-2.0699999999999999E-7</c:v>
                </c:pt>
                <c:pt idx="82">
                  <c:v>-2.0699999999999999E-7</c:v>
                </c:pt>
                <c:pt idx="83">
                  <c:v>-2.0699999999999999E-7</c:v>
                </c:pt>
                <c:pt idx="84">
                  <c:v>-2.0800000000000001E-7</c:v>
                </c:pt>
                <c:pt idx="85">
                  <c:v>-2.0800000000000001E-7</c:v>
                </c:pt>
                <c:pt idx="86">
                  <c:v>-2.0800000000000001E-7</c:v>
                </c:pt>
                <c:pt idx="87">
                  <c:v>-2.0900000000000001E-7</c:v>
                </c:pt>
                <c:pt idx="88">
                  <c:v>-2.0900000000000001E-7</c:v>
                </c:pt>
                <c:pt idx="89">
                  <c:v>-2.0900000000000001E-7</c:v>
                </c:pt>
                <c:pt idx="90">
                  <c:v>-2.0900000000000001E-7</c:v>
                </c:pt>
                <c:pt idx="91">
                  <c:v>-2.1E-7</c:v>
                </c:pt>
                <c:pt idx="92">
                  <c:v>-2.1E-7</c:v>
                </c:pt>
                <c:pt idx="93">
                  <c:v>-2.11E-7</c:v>
                </c:pt>
                <c:pt idx="94">
                  <c:v>-2.11E-7</c:v>
                </c:pt>
                <c:pt idx="95">
                  <c:v>-2.11E-7</c:v>
                </c:pt>
                <c:pt idx="96">
                  <c:v>-2.11E-7</c:v>
                </c:pt>
                <c:pt idx="97">
                  <c:v>-2.1199999999999999E-7</c:v>
                </c:pt>
                <c:pt idx="98">
                  <c:v>-2.1199999999999999E-7</c:v>
                </c:pt>
                <c:pt idx="99">
                  <c:v>-2.1299999999999999E-7</c:v>
                </c:pt>
                <c:pt idx="100">
                  <c:v>-2.1299999999999999E-7</c:v>
                </c:pt>
                <c:pt idx="101">
                  <c:v>-2.1299999999999999E-7</c:v>
                </c:pt>
                <c:pt idx="102">
                  <c:v>-2.1299999999999999E-7</c:v>
                </c:pt>
                <c:pt idx="103">
                  <c:v>-2.1400000000000001E-7</c:v>
                </c:pt>
                <c:pt idx="104">
                  <c:v>-2.1400000000000001E-7</c:v>
                </c:pt>
                <c:pt idx="105">
                  <c:v>-2.16E-7</c:v>
                </c:pt>
                <c:pt idx="106">
                  <c:v>-2.17E-7</c:v>
                </c:pt>
                <c:pt idx="107">
                  <c:v>-2.17E-7</c:v>
                </c:pt>
                <c:pt idx="108">
                  <c:v>-2.17E-7</c:v>
                </c:pt>
                <c:pt idx="109">
                  <c:v>-2.1799999999999999E-7</c:v>
                </c:pt>
                <c:pt idx="110">
                  <c:v>-2.1400000000000001E-7</c:v>
                </c:pt>
                <c:pt idx="111">
                  <c:v>-2.1500000000000001E-7</c:v>
                </c:pt>
                <c:pt idx="112">
                  <c:v>-2.1500000000000001E-7</c:v>
                </c:pt>
                <c:pt idx="113">
                  <c:v>-2.16E-7</c:v>
                </c:pt>
                <c:pt idx="114">
                  <c:v>-2.16E-7</c:v>
                </c:pt>
                <c:pt idx="115">
                  <c:v>-2.1799999999999999E-7</c:v>
                </c:pt>
                <c:pt idx="116">
                  <c:v>-2.1799999999999999E-7</c:v>
                </c:pt>
                <c:pt idx="117">
                  <c:v>-2.1899999999999999E-7</c:v>
                </c:pt>
                <c:pt idx="118">
                  <c:v>-2.1899999999999999E-7</c:v>
                </c:pt>
                <c:pt idx="119">
                  <c:v>-2.2000000000000001E-7</c:v>
                </c:pt>
                <c:pt idx="120">
                  <c:v>-2.2000000000000001E-7</c:v>
                </c:pt>
                <c:pt idx="121">
                  <c:v>-2.2000000000000001E-7</c:v>
                </c:pt>
                <c:pt idx="122">
                  <c:v>-2.2100000000000001E-7</c:v>
                </c:pt>
                <c:pt idx="123">
                  <c:v>-2.2100000000000001E-7</c:v>
                </c:pt>
                <c:pt idx="124">
                  <c:v>-2.22E-7</c:v>
                </c:pt>
                <c:pt idx="125">
                  <c:v>-2.22E-7</c:v>
                </c:pt>
                <c:pt idx="126">
                  <c:v>-2.22E-7</c:v>
                </c:pt>
                <c:pt idx="127">
                  <c:v>-2.23E-7</c:v>
                </c:pt>
                <c:pt idx="128">
                  <c:v>-2.23E-7</c:v>
                </c:pt>
                <c:pt idx="129">
                  <c:v>-2.23E-7</c:v>
                </c:pt>
                <c:pt idx="130">
                  <c:v>-2.23E-7</c:v>
                </c:pt>
                <c:pt idx="131">
                  <c:v>-2.2399999999999999E-7</c:v>
                </c:pt>
                <c:pt idx="132">
                  <c:v>-2.2399999999999999E-7</c:v>
                </c:pt>
                <c:pt idx="133">
                  <c:v>-2.2499999999999999E-7</c:v>
                </c:pt>
                <c:pt idx="134">
                  <c:v>-2.2499999999999999E-7</c:v>
                </c:pt>
                <c:pt idx="135">
                  <c:v>-2.2499999999999999E-7</c:v>
                </c:pt>
                <c:pt idx="136">
                  <c:v>-2.2600000000000001E-7</c:v>
                </c:pt>
                <c:pt idx="137">
                  <c:v>-2.2600000000000001E-7</c:v>
                </c:pt>
                <c:pt idx="138">
                  <c:v>-2.2700000000000001E-7</c:v>
                </c:pt>
                <c:pt idx="139">
                  <c:v>-2.2700000000000001E-7</c:v>
                </c:pt>
                <c:pt idx="140">
                  <c:v>-2.2700000000000001E-7</c:v>
                </c:pt>
                <c:pt idx="141">
                  <c:v>-2.28E-7</c:v>
                </c:pt>
                <c:pt idx="142">
                  <c:v>-2.28E-7</c:v>
                </c:pt>
                <c:pt idx="143">
                  <c:v>-2.29E-7</c:v>
                </c:pt>
                <c:pt idx="144">
                  <c:v>-2.29E-7</c:v>
                </c:pt>
                <c:pt idx="145">
                  <c:v>-2.29E-7</c:v>
                </c:pt>
                <c:pt idx="146">
                  <c:v>-2.2999999999999999E-7</c:v>
                </c:pt>
                <c:pt idx="147">
                  <c:v>-2.2999999999999999E-7</c:v>
                </c:pt>
                <c:pt idx="148">
                  <c:v>-2.3099999999999999E-7</c:v>
                </c:pt>
                <c:pt idx="149">
                  <c:v>-2.3099999999999999E-7</c:v>
                </c:pt>
                <c:pt idx="150">
                  <c:v>-2.3099999999999999E-7</c:v>
                </c:pt>
                <c:pt idx="151">
                  <c:v>-2.3200000000000001E-7</c:v>
                </c:pt>
                <c:pt idx="152">
                  <c:v>-2.3200000000000001E-7</c:v>
                </c:pt>
                <c:pt idx="153">
                  <c:v>-2.3300000000000001E-7</c:v>
                </c:pt>
                <c:pt idx="154">
                  <c:v>-2.3300000000000001E-7</c:v>
                </c:pt>
                <c:pt idx="155">
                  <c:v>-2.3300000000000001E-7</c:v>
                </c:pt>
                <c:pt idx="156">
                  <c:v>-2.34E-7</c:v>
                </c:pt>
                <c:pt idx="157">
                  <c:v>-2.34E-7</c:v>
                </c:pt>
                <c:pt idx="158">
                  <c:v>-2.35E-7</c:v>
                </c:pt>
                <c:pt idx="159">
                  <c:v>-2.35E-7</c:v>
                </c:pt>
                <c:pt idx="160">
                  <c:v>-2.35E-7</c:v>
                </c:pt>
                <c:pt idx="161">
                  <c:v>-2.36E-7</c:v>
                </c:pt>
                <c:pt idx="162">
                  <c:v>-2.36E-7</c:v>
                </c:pt>
                <c:pt idx="163">
                  <c:v>-2.3699999999999999E-7</c:v>
                </c:pt>
                <c:pt idx="164">
                  <c:v>-2.3699999999999999E-7</c:v>
                </c:pt>
                <c:pt idx="165">
                  <c:v>-2.3699999999999999E-7</c:v>
                </c:pt>
                <c:pt idx="166">
                  <c:v>-2.3799999999999999E-7</c:v>
                </c:pt>
                <c:pt idx="167">
                  <c:v>-2.3799999999999999E-7</c:v>
                </c:pt>
                <c:pt idx="168">
                  <c:v>-2.3900000000000001E-7</c:v>
                </c:pt>
                <c:pt idx="169">
                  <c:v>-2.3900000000000001E-7</c:v>
                </c:pt>
                <c:pt idx="170">
                  <c:v>-2.3900000000000001E-7</c:v>
                </c:pt>
                <c:pt idx="171">
                  <c:v>-2.3999999999999998E-7</c:v>
                </c:pt>
                <c:pt idx="172">
                  <c:v>-2.3999999999999998E-7</c:v>
                </c:pt>
                <c:pt idx="173">
                  <c:v>-2.41E-7</c:v>
                </c:pt>
                <c:pt idx="174">
                  <c:v>-2.41E-7</c:v>
                </c:pt>
                <c:pt idx="175">
                  <c:v>-2.41E-7</c:v>
                </c:pt>
                <c:pt idx="176">
                  <c:v>-2.4200000000000002E-7</c:v>
                </c:pt>
                <c:pt idx="177">
                  <c:v>-2.4200000000000002E-7</c:v>
                </c:pt>
                <c:pt idx="178">
                  <c:v>-2.4299999999999999E-7</c:v>
                </c:pt>
                <c:pt idx="179">
                  <c:v>-2.4299999999999999E-7</c:v>
                </c:pt>
                <c:pt idx="180">
                  <c:v>-2.4299999999999999E-7</c:v>
                </c:pt>
                <c:pt idx="181">
                  <c:v>-2.4400000000000001E-7</c:v>
                </c:pt>
                <c:pt idx="182">
                  <c:v>-2.4400000000000001E-7</c:v>
                </c:pt>
                <c:pt idx="183">
                  <c:v>-2.4499999999999998E-7</c:v>
                </c:pt>
                <c:pt idx="184">
                  <c:v>-2.4499999999999998E-7</c:v>
                </c:pt>
                <c:pt idx="185">
                  <c:v>-2.4499999999999998E-7</c:v>
                </c:pt>
                <c:pt idx="186">
                  <c:v>-2.4600000000000001E-7</c:v>
                </c:pt>
                <c:pt idx="187">
                  <c:v>-2.4600000000000001E-7</c:v>
                </c:pt>
                <c:pt idx="188">
                  <c:v>-2.4699999999999998E-7</c:v>
                </c:pt>
                <c:pt idx="189">
                  <c:v>-2.4699999999999998E-7</c:v>
                </c:pt>
                <c:pt idx="190">
                  <c:v>-2.4699999999999998E-7</c:v>
                </c:pt>
                <c:pt idx="191">
                  <c:v>-2.48E-7</c:v>
                </c:pt>
                <c:pt idx="192">
                  <c:v>-2.48E-7</c:v>
                </c:pt>
                <c:pt idx="193">
                  <c:v>-2.4900000000000002E-7</c:v>
                </c:pt>
                <c:pt idx="194">
                  <c:v>-2.4900000000000002E-7</c:v>
                </c:pt>
                <c:pt idx="195">
                  <c:v>-2.4900000000000002E-7</c:v>
                </c:pt>
                <c:pt idx="196">
                  <c:v>-2.4999999999999999E-7</c:v>
                </c:pt>
                <c:pt idx="197">
                  <c:v>-2.5100000000000001E-7</c:v>
                </c:pt>
                <c:pt idx="198">
                  <c:v>-2.5100000000000001E-7</c:v>
                </c:pt>
                <c:pt idx="199">
                  <c:v>-2.5199999999999998E-7</c:v>
                </c:pt>
                <c:pt idx="200">
                  <c:v>-2.5199999999999998E-7</c:v>
                </c:pt>
                <c:pt idx="201">
                  <c:v>-2.5199999999999998E-7</c:v>
                </c:pt>
                <c:pt idx="202">
                  <c:v>-2.53E-7</c:v>
                </c:pt>
                <c:pt idx="203">
                  <c:v>-2.53E-7</c:v>
                </c:pt>
                <c:pt idx="204">
                  <c:v>-2.5400000000000002E-7</c:v>
                </c:pt>
                <c:pt idx="205">
                  <c:v>-2.5400000000000002E-7</c:v>
                </c:pt>
                <c:pt idx="206">
                  <c:v>-2.5400000000000002E-7</c:v>
                </c:pt>
                <c:pt idx="207">
                  <c:v>-2.5499999999999999E-7</c:v>
                </c:pt>
                <c:pt idx="208">
                  <c:v>-2.5499999999999999E-7</c:v>
                </c:pt>
                <c:pt idx="209">
                  <c:v>-2.5600000000000002E-7</c:v>
                </c:pt>
                <c:pt idx="210">
                  <c:v>-2.5600000000000002E-7</c:v>
                </c:pt>
                <c:pt idx="211">
                  <c:v>-2.5600000000000002E-7</c:v>
                </c:pt>
                <c:pt idx="212">
                  <c:v>-2.5699999999999999E-7</c:v>
                </c:pt>
                <c:pt idx="213">
                  <c:v>-2.5699999999999999E-7</c:v>
                </c:pt>
                <c:pt idx="214">
                  <c:v>-2.5800000000000001E-7</c:v>
                </c:pt>
                <c:pt idx="215">
                  <c:v>-2.5800000000000001E-7</c:v>
                </c:pt>
                <c:pt idx="216">
                  <c:v>-2.5800000000000001E-7</c:v>
                </c:pt>
                <c:pt idx="217">
                  <c:v>-2.5899999999999998E-7</c:v>
                </c:pt>
                <c:pt idx="218">
                  <c:v>-2.5899999999999998E-7</c:v>
                </c:pt>
                <c:pt idx="219">
                  <c:v>-2.6E-7</c:v>
                </c:pt>
                <c:pt idx="220">
                  <c:v>-2.6E-7</c:v>
                </c:pt>
                <c:pt idx="221">
                  <c:v>-2.6E-7</c:v>
                </c:pt>
                <c:pt idx="222">
                  <c:v>-2.6100000000000002E-7</c:v>
                </c:pt>
                <c:pt idx="223">
                  <c:v>-2.6100000000000002E-7</c:v>
                </c:pt>
                <c:pt idx="224">
                  <c:v>-2.6199999999999999E-7</c:v>
                </c:pt>
                <c:pt idx="225">
                  <c:v>-2.6199999999999999E-7</c:v>
                </c:pt>
                <c:pt idx="226">
                  <c:v>-2.6199999999999999E-7</c:v>
                </c:pt>
                <c:pt idx="227">
                  <c:v>-2.6300000000000001E-7</c:v>
                </c:pt>
                <c:pt idx="228">
                  <c:v>-2.6300000000000001E-7</c:v>
                </c:pt>
                <c:pt idx="229">
                  <c:v>-2.6399999999999998E-7</c:v>
                </c:pt>
                <c:pt idx="230">
                  <c:v>-2.6399999999999998E-7</c:v>
                </c:pt>
                <c:pt idx="231">
                  <c:v>-2.6399999999999998E-7</c:v>
                </c:pt>
                <c:pt idx="232">
                  <c:v>-2.65E-7</c:v>
                </c:pt>
                <c:pt idx="233">
                  <c:v>-2.65E-7</c:v>
                </c:pt>
                <c:pt idx="234">
                  <c:v>-2.6600000000000003E-7</c:v>
                </c:pt>
                <c:pt idx="235">
                  <c:v>-2.6600000000000003E-7</c:v>
                </c:pt>
                <c:pt idx="236">
                  <c:v>-2.6600000000000003E-7</c:v>
                </c:pt>
                <c:pt idx="237">
                  <c:v>-2.67E-7</c:v>
                </c:pt>
                <c:pt idx="238">
                  <c:v>-2.67E-7</c:v>
                </c:pt>
                <c:pt idx="239">
                  <c:v>-2.6800000000000002E-7</c:v>
                </c:pt>
                <c:pt idx="240">
                  <c:v>-2.6800000000000002E-7</c:v>
                </c:pt>
                <c:pt idx="241">
                  <c:v>-2.6800000000000002E-7</c:v>
                </c:pt>
                <c:pt idx="242">
                  <c:v>-2.6899999999999999E-7</c:v>
                </c:pt>
                <c:pt idx="243">
                  <c:v>-2.6899999999999999E-7</c:v>
                </c:pt>
                <c:pt idx="244">
                  <c:v>-2.7000000000000001E-7</c:v>
                </c:pt>
                <c:pt idx="245">
                  <c:v>-2.7000000000000001E-7</c:v>
                </c:pt>
                <c:pt idx="246">
                  <c:v>-2.7000000000000001E-7</c:v>
                </c:pt>
                <c:pt idx="247">
                  <c:v>-2.7099999999999998E-7</c:v>
                </c:pt>
                <c:pt idx="248">
                  <c:v>-2.7099999999999998E-7</c:v>
                </c:pt>
                <c:pt idx="249">
                  <c:v>-2.72E-7</c:v>
                </c:pt>
                <c:pt idx="250">
                  <c:v>-2.72E-7</c:v>
                </c:pt>
                <c:pt idx="251">
                  <c:v>-2.72E-7</c:v>
                </c:pt>
                <c:pt idx="252">
                  <c:v>-2.7300000000000002E-7</c:v>
                </c:pt>
                <c:pt idx="253">
                  <c:v>-2.7300000000000002E-7</c:v>
                </c:pt>
                <c:pt idx="254">
                  <c:v>-2.7399999999999999E-7</c:v>
                </c:pt>
                <c:pt idx="255">
                  <c:v>-2.7399999999999999E-7</c:v>
                </c:pt>
                <c:pt idx="256">
                  <c:v>-2.7399999999999999E-7</c:v>
                </c:pt>
                <c:pt idx="257">
                  <c:v>-2.7500000000000001E-7</c:v>
                </c:pt>
                <c:pt idx="258">
                  <c:v>-2.7500000000000001E-7</c:v>
                </c:pt>
                <c:pt idx="259">
                  <c:v>-2.7599999999999998E-7</c:v>
                </c:pt>
                <c:pt idx="260">
                  <c:v>-2.7599999999999998E-7</c:v>
                </c:pt>
                <c:pt idx="261">
                  <c:v>-2.7599999999999998E-7</c:v>
                </c:pt>
                <c:pt idx="262">
                  <c:v>-2.7700000000000001E-7</c:v>
                </c:pt>
                <c:pt idx="263">
                  <c:v>-2.7700000000000001E-7</c:v>
                </c:pt>
                <c:pt idx="264">
                  <c:v>-2.7799999999999997E-7</c:v>
                </c:pt>
                <c:pt idx="265">
                  <c:v>-2.7799999999999997E-7</c:v>
                </c:pt>
                <c:pt idx="266">
                  <c:v>-2.7799999999999997E-7</c:v>
                </c:pt>
                <c:pt idx="267">
                  <c:v>-2.79E-7</c:v>
                </c:pt>
                <c:pt idx="268">
                  <c:v>-2.79E-7</c:v>
                </c:pt>
                <c:pt idx="269">
                  <c:v>-2.8000000000000002E-7</c:v>
                </c:pt>
                <c:pt idx="270">
                  <c:v>-2.8000000000000002E-7</c:v>
                </c:pt>
                <c:pt idx="271">
                  <c:v>-2.8000000000000002E-7</c:v>
                </c:pt>
                <c:pt idx="272">
                  <c:v>-2.8099999999999999E-7</c:v>
                </c:pt>
                <c:pt idx="273">
                  <c:v>-2.8099999999999999E-7</c:v>
                </c:pt>
                <c:pt idx="274">
                  <c:v>-2.8200000000000001E-7</c:v>
                </c:pt>
                <c:pt idx="275">
                  <c:v>-2.8200000000000001E-7</c:v>
                </c:pt>
                <c:pt idx="276">
                  <c:v>-2.8200000000000001E-7</c:v>
                </c:pt>
                <c:pt idx="277">
                  <c:v>-2.8299999999999998E-7</c:v>
                </c:pt>
                <c:pt idx="278">
                  <c:v>-2.8299999999999998E-7</c:v>
                </c:pt>
                <c:pt idx="279">
                  <c:v>-2.84E-7</c:v>
                </c:pt>
                <c:pt idx="280">
                  <c:v>-2.84E-7</c:v>
                </c:pt>
                <c:pt idx="281">
                  <c:v>-2.84E-7</c:v>
                </c:pt>
                <c:pt idx="282">
                  <c:v>-2.8500000000000002E-7</c:v>
                </c:pt>
                <c:pt idx="283">
                  <c:v>-2.8500000000000002E-7</c:v>
                </c:pt>
                <c:pt idx="284">
                  <c:v>-2.8500000000000002E-7</c:v>
                </c:pt>
                <c:pt idx="285">
                  <c:v>-2.8500000000000002E-7</c:v>
                </c:pt>
                <c:pt idx="286">
                  <c:v>-2.8599999999999999E-7</c:v>
                </c:pt>
                <c:pt idx="287">
                  <c:v>-2.8599999999999999E-7</c:v>
                </c:pt>
                <c:pt idx="288">
                  <c:v>-2.8700000000000002E-7</c:v>
                </c:pt>
                <c:pt idx="289">
                  <c:v>-2.8700000000000002E-7</c:v>
                </c:pt>
                <c:pt idx="290">
                  <c:v>-2.8700000000000002E-7</c:v>
                </c:pt>
                <c:pt idx="291">
                  <c:v>-2.8799999999999998E-7</c:v>
                </c:pt>
                <c:pt idx="292">
                  <c:v>-2.8799999999999998E-7</c:v>
                </c:pt>
                <c:pt idx="293">
                  <c:v>-2.8900000000000001E-7</c:v>
                </c:pt>
                <c:pt idx="294">
                  <c:v>-2.8900000000000001E-7</c:v>
                </c:pt>
                <c:pt idx="295">
                  <c:v>-2.8900000000000001E-7</c:v>
                </c:pt>
                <c:pt idx="296">
                  <c:v>-2.8999999999999998E-7</c:v>
                </c:pt>
                <c:pt idx="297">
                  <c:v>-2.8999999999999998E-7</c:v>
                </c:pt>
                <c:pt idx="298">
                  <c:v>-2.91E-7</c:v>
                </c:pt>
                <c:pt idx="299">
                  <c:v>-2.91E-7</c:v>
                </c:pt>
                <c:pt idx="300">
                  <c:v>-2.91E-7</c:v>
                </c:pt>
                <c:pt idx="301">
                  <c:v>-2.91E-7</c:v>
                </c:pt>
                <c:pt idx="302">
                  <c:v>-2.9200000000000002E-7</c:v>
                </c:pt>
                <c:pt idx="303">
                  <c:v>-2.9200000000000002E-7</c:v>
                </c:pt>
                <c:pt idx="304">
                  <c:v>-2.9299999999999999E-7</c:v>
                </c:pt>
                <c:pt idx="305">
                  <c:v>-2.9299999999999999E-7</c:v>
                </c:pt>
                <c:pt idx="306">
                  <c:v>-2.9299999999999999E-7</c:v>
                </c:pt>
                <c:pt idx="307">
                  <c:v>-2.9400000000000001E-7</c:v>
                </c:pt>
                <c:pt idx="308">
                  <c:v>-2.9400000000000001E-7</c:v>
                </c:pt>
                <c:pt idx="309">
                  <c:v>-2.9400000000000001E-7</c:v>
                </c:pt>
                <c:pt idx="310">
                  <c:v>-2.9400000000000001E-7</c:v>
                </c:pt>
                <c:pt idx="311">
                  <c:v>-2.9499999999999998E-7</c:v>
                </c:pt>
                <c:pt idx="312">
                  <c:v>-2.9499999999999998E-7</c:v>
                </c:pt>
                <c:pt idx="313">
                  <c:v>-2.96E-7</c:v>
                </c:pt>
                <c:pt idx="314">
                  <c:v>-2.96E-7</c:v>
                </c:pt>
                <c:pt idx="315">
                  <c:v>-2.96E-7</c:v>
                </c:pt>
                <c:pt idx="316">
                  <c:v>-2.9700000000000003E-7</c:v>
                </c:pt>
                <c:pt idx="317">
                  <c:v>-2.9700000000000003E-7</c:v>
                </c:pt>
                <c:pt idx="318">
                  <c:v>-2.9700000000000003E-7</c:v>
                </c:pt>
                <c:pt idx="319">
                  <c:v>-2.9799999999999999E-7</c:v>
                </c:pt>
                <c:pt idx="320">
                  <c:v>-2.9799999999999999E-7</c:v>
                </c:pt>
                <c:pt idx="321">
                  <c:v>-2.9799999999999999E-7</c:v>
                </c:pt>
                <c:pt idx="322">
                  <c:v>-2.9900000000000002E-7</c:v>
                </c:pt>
                <c:pt idx="323">
                  <c:v>-2.9900000000000002E-7</c:v>
                </c:pt>
                <c:pt idx="324">
                  <c:v>-2.9900000000000002E-7</c:v>
                </c:pt>
                <c:pt idx="325">
                  <c:v>-2.9900000000000002E-7</c:v>
                </c:pt>
                <c:pt idx="326">
                  <c:v>-2.9999999999999999E-7</c:v>
                </c:pt>
                <c:pt idx="327">
                  <c:v>-2.9999999999999999E-7</c:v>
                </c:pt>
                <c:pt idx="328">
                  <c:v>-3.0100000000000001E-7</c:v>
                </c:pt>
                <c:pt idx="329">
                  <c:v>-3.0100000000000001E-7</c:v>
                </c:pt>
                <c:pt idx="330">
                  <c:v>-3.0100000000000001E-7</c:v>
                </c:pt>
                <c:pt idx="331">
                  <c:v>-3.0100000000000001E-7</c:v>
                </c:pt>
                <c:pt idx="332">
                  <c:v>-3.0199999999999998E-7</c:v>
                </c:pt>
                <c:pt idx="333">
                  <c:v>-3.0199999999999998E-7</c:v>
                </c:pt>
                <c:pt idx="334">
                  <c:v>-3.0199999999999998E-7</c:v>
                </c:pt>
                <c:pt idx="335">
                  <c:v>-3.0199999999999998E-7</c:v>
                </c:pt>
                <c:pt idx="336">
                  <c:v>-3.03E-7</c:v>
                </c:pt>
                <c:pt idx="337">
                  <c:v>-3.03E-7</c:v>
                </c:pt>
                <c:pt idx="338">
                  <c:v>-3.0400000000000002E-7</c:v>
                </c:pt>
                <c:pt idx="339">
                  <c:v>-3.0400000000000002E-7</c:v>
                </c:pt>
                <c:pt idx="340">
                  <c:v>-3.0400000000000002E-7</c:v>
                </c:pt>
                <c:pt idx="341">
                  <c:v>-3.0400000000000002E-7</c:v>
                </c:pt>
                <c:pt idx="342">
                  <c:v>-3.0499999999999999E-7</c:v>
                </c:pt>
                <c:pt idx="343">
                  <c:v>-3.0499999999999999E-7</c:v>
                </c:pt>
                <c:pt idx="344">
                  <c:v>-3.0499999999999999E-7</c:v>
                </c:pt>
                <c:pt idx="345">
                  <c:v>-3.0499999999999999E-7</c:v>
                </c:pt>
                <c:pt idx="346">
                  <c:v>-3.0600000000000001E-7</c:v>
                </c:pt>
                <c:pt idx="347">
                  <c:v>-3.0600000000000001E-7</c:v>
                </c:pt>
                <c:pt idx="348">
                  <c:v>-3.0600000000000001E-7</c:v>
                </c:pt>
                <c:pt idx="349">
                  <c:v>-3.0699999999999998E-7</c:v>
                </c:pt>
                <c:pt idx="350">
                  <c:v>-3.0699999999999998E-7</c:v>
                </c:pt>
                <c:pt idx="351">
                  <c:v>-3.0699999999999998E-7</c:v>
                </c:pt>
                <c:pt idx="352">
                  <c:v>-3.0699999999999998E-7</c:v>
                </c:pt>
                <c:pt idx="353">
                  <c:v>-3.0800000000000001E-7</c:v>
                </c:pt>
                <c:pt idx="354">
                  <c:v>-3.0800000000000001E-7</c:v>
                </c:pt>
                <c:pt idx="355">
                  <c:v>-3.0800000000000001E-7</c:v>
                </c:pt>
                <c:pt idx="356">
                  <c:v>-3.0800000000000001E-7</c:v>
                </c:pt>
                <c:pt idx="357">
                  <c:v>-3.0899999999999997E-7</c:v>
                </c:pt>
                <c:pt idx="358">
                  <c:v>-3.0899999999999997E-7</c:v>
                </c:pt>
                <c:pt idx="359">
                  <c:v>-3.0899999999999997E-7</c:v>
                </c:pt>
                <c:pt idx="360">
                  <c:v>-3.0899999999999997E-7</c:v>
                </c:pt>
                <c:pt idx="361">
                  <c:v>-3.1E-7</c:v>
                </c:pt>
                <c:pt idx="362">
                  <c:v>-3.1E-7</c:v>
                </c:pt>
                <c:pt idx="363">
                  <c:v>-3.1E-7</c:v>
                </c:pt>
                <c:pt idx="364">
                  <c:v>-3.1E-7</c:v>
                </c:pt>
                <c:pt idx="365">
                  <c:v>-3.1E-7</c:v>
                </c:pt>
                <c:pt idx="366">
                  <c:v>-3.1100000000000002E-7</c:v>
                </c:pt>
                <c:pt idx="367">
                  <c:v>-3.1100000000000002E-7</c:v>
                </c:pt>
                <c:pt idx="368">
                  <c:v>-3.1100000000000002E-7</c:v>
                </c:pt>
                <c:pt idx="369">
                  <c:v>-3.1199999999999999E-7</c:v>
                </c:pt>
                <c:pt idx="370">
                  <c:v>-3.1199999999999999E-7</c:v>
                </c:pt>
                <c:pt idx="371">
                  <c:v>-3.1199999999999999E-7</c:v>
                </c:pt>
                <c:pt idx="372">
                  <c:v>-3.1199999999999999E-7</c:v>
                </c:pt>
                <c:pt idx="373">
                  <c:v>-3.1199999999999999E-7</c:v>
                </c:pt>
                <c:pt idx="374">
                  <c:v>-3.1300000000000001E-7</c:v>
                </c:pt>
                <c:pt idx="375">
                  <c:v>-3.1300000000000001E-7</c:v>
                </c:pt>
                <c:pt idx="376">
                  <c:v>-3.1300000000000001E-7</c:v>
                </c:pt>
                <c:pt idx="377">
                  <c:v>-3.1300000000000001E-7</c:v>
                </c:pt>
                <c:pt idx="378">
                  <c:v>-3.1300000000000001E-7</c:v>
                </c:pt>
                <c:pt idx="379">
                  <c:v>-3.1399999999999998E-7</c:v>
                </c:pt>
                <c:pt idx="380">
                  <c:v>-3.1399999999999998E-7</c:v>
                </c:pt>
                <c:pt idx="381">
                  <c:v>-3.1399999999999998E-7</c:v>
                </c:pt>
                <c:pt idx="382">
                  <c:v>-3.1399999999999998E-7</c:v>
                </c:pt>
                <c:pt idx="383">
                  <c:v>-3.1399999999999998E-7</c:v>
                </c:pt>
                <c:pt idx="384">
                  <c:v>-3.1399999999999998E-7</c:v>
                </c:pt>
                <c:pt idx="385">
                  <c:v>-3.1399999999999998E-7</c:v>
                </c:pt>
                <c:pt idx="386">
                  <c:v>-3.15E-7</c:v>
                </c:pt>
                <c:pt idx="387">
                  <c:v>-3.15E-7</c:v>
                </c:pt>
                <c:pt idx="388">
                  <c:v>-3.15E-7</c:v>
                </c:pt>
                <c:pt idx="389">
                  <c:v>-3.15E-7</c:v>
                </c:pt>
                <c:pt idx="390">
                  <c:v>-3.15E-7</c:v>
                </c:pt>
                <c:pt idx="391">
                  <c:v>-3.15E-7</c:v>
                </c:pt>
                <c:pt idx="392">
                  <c:v>-3.1600000000000002E-7</c:v>
                </c:pt>
                <c:pt idx="393">
                  <c:v>-3.1600000000000002E-7</c:v>
                </c:pt>
                <c:pt idx="394">
                  <c:v>-3.1600000000000002E-7</c:v>
                </c:pt>
                <c:pt idx="395">
                  <c:v>-3.1600000000000002E-7</c:v>
                </c:pt>
                <c:pt idx="396">
                  <c:v>-3.1600000000000002E-7</c:v>
                </c:pt>
                <c:pt idx="397">
                  <c:v>-3.1600000000000002E-7</c:v>
                </c:pt>
                <c:pt idx="398">
                  <c:v>-3.1699999999999999E-7</c:v>
                </c:pt>
                <c:pt idx="399">
                  <c:v>-3.1699999999999999E-7</c:v>
                </c:pt>
                <c:pt idx="400">
                  <c:v>-3.1699999999999999E-7</c:v>
                </c:pt>
                <c:pt idx="401">
                  <c:v>-3.1699999999999999E-7</c:v>
                </c:pt>
                <c:pt idx="402">
                  <c:v>-3.1699999999999999E-7</c:v>
                </c:pt>
                <c:pt idx="403">
                  <c:v>-3.1699999999999999E-7</c:v>
                </c:pt>
                <c:pt idx="404">
                  <c:v>-3.1699999999999999E-7</c:v>
                </c:pt>
                <c:pt idx="405">
                  <c:v>-3.1699999999999999E-7</c:v>
                </c:pt>
                <c:pt idx="406">
                  <c:v>-3.1699999999999999E-7</c:v>
                </c:pt>
                <c:pt idx="407">
                  <c:v>-3.1800000000000002E-7</c:v>
                </c:pt>
                <c:pt idx="408">
                  <c:v>-3.1800000000000002E-7</c:v>
                </c:pt>
                <c:pt idx="409">
                  <c:v>-3.1800000000000002E-7</c:v>
                </c:pt>
                <c:pt idx="410">
                  <c:v>-3.1800000000000002E-7</c:v>
                </c:pt>
                <c:pt idx="411">
                  <c:v>-3.1800000000000002E-7</c:v>
                </c:pt>
                <c:pt idx="412">
                  <c:v>-3.1800000000000002E-7</c:v>
                </c:pt>
                <c:pt idx="413">
                  <c:v>-3.1800000000000002E-7</c:v>
                </c:pt>
                <c:pt idx="414">
                  <c:v>-3.1800000000000002E-7</c:v>
                </c:pt>
                <c:pt idx="415">
                  <c:v>-3.1800000000000002E-7</c:v>
                </c:pt>
                <c:pt idx="416">
                  <c:v>-3.1800000000000002E-7</c:v>
                </c:pt>
                <c:pt idx="417">
                  <c:v>-3.1899999999999998E-7</c:v>
                </c:pt>
                <c:pt idx="418">
                  <c:v>-3.1899999999999998E-7</c:v>
                </c:pt>
                <c:pt idx="419">
                  <c:v>-3.1899999999999998E-7</c:v>
                </c:pt>
                <c:pt idx="420">
                  <c:v>-3.1899999999999998E-7</c:v>
                </c:pt>
                <c:pt idx="421">
                  <c:v>-3.1899999999999998E-7</c:v>
                </c:pt>
                <c:pt idx="422">
                  <c:v>-3.1899999999999998E-7</c:v>
                </c:pt>
                <c:pt idx="423">
                  <c:v>-3.1899999999999998E-7</c:v>
                </c:pt>
                <c:pt idx="424">
                  <c:v>-3.1899999999999998E-7</c:v>
                </c:pt>
                <c:pt idx="425">
                  <c:v>-3.1899999999999998E-7</c:v>
                </c:pt>
                <c:pt idx="426">
                  <c:v>-3.1899999999999998E-7</c:v>
                </c:pt>
                <c:pt idx="427">
                  <c:v>-3.1899999999999998E-7</c:v>
                </c:pt>
                <c:pt idx="428">
                  <c:v>-3.1899999999999998E-7</c:v>
                </c:pt>
                <c:pt idx="429">
                  <c:v>-3.1899999999999998E-7</c:v>
                </c:pt>
                <c:pt idx="430">
                  <c:v>-3.1899999999999998E-7</c:v>
                </c:pt>
                <c:pt idx="431">
                  <c:v>-3.1899999999999998E-7</c:v>
                </c:pt>
                <c:pt idx="432">
                  <c:v>-3.1899999999999998E-7</c:v>
                </c:pt>
                <c:pt idx="433">
                  <c:v>-3.1899999999999998E-7</c:v>
                </c:pt>
                <c:pt idx="434">
                  <c:v>-3.1899999999999998E-7</c:v>
                </c:pt>
                <c:pt idx="435">
                  <c:v>-3.1899999999999998E-7</c:v>
                </c:pt>
                <c:pt idx="436">
                  <c:v>-3.1899999999999998E-7</c:v>
                </c:pt>
                <c:pt idx="437">
                  <c:v>-3.1899999999999998E-7</c:v>
                </c:pt>
                <c:pt idx="438">
                  <c:v>-3.1899999999999998E-7</c:v>
                </c:pt>
                <c:pt idx="439">
                  <c:v>-3.1899999999999998E-7</c:v>
                </c:pt>
                <c:pt idx="440">
                  <c:v>-3.1899999999999998E-7</c:v>
                </c:pt>
                <c:pt idx="441">
                  <c:v>-3.1899999999999998E-7</c:v>
                </c:pt>
                <c:pt idx="442">
                  <c:v>-3.1899999999999998E-7</c:v>
                </c:pt>
                <c:pt idx="443">
                  <c:v>-3.1899999999999998E-7</c:v>
                </c:pt>
                <c:pt idx="444">
                  <c:v>-3.1899999999999998E-7</c:v>
                </c:pt>
                <c:pt idx="445">
                  <c:v>-3.1899999999999998E-7</c:v>
                </c:pt>
                <c:pt idx="446">
                  <c:v>-3.1899999999999998E-7</c:v>
                </c:pt>
                <c:pt idx="447">
                  <c:v>-3.1899999999999998E-7</c:v>
                </c:pt>
                <c:pt idx="448">
                  <c:v>-3.1899999999999998E-7</c:v>
                </c:pt>
                <c:pt idx="449">
                  <c:v>-3.1899999999999998E-7</c:v>
                </c:pt>
                <c:pt idx="450">
                  <c:v>-3.1899999999999998E-7</c:v>
                </c:pt>
                <c:pt idx="451">
                  <c:v>-3.1899999999999998E-7</c:v>
                </c:pt>
                <c:pt idx="452">
                  <c:v>-3.1899999999999998E-7</c:v>
                </c:pt>
                <c:pt idx="453">
                  <c:v>-3.1899999999999998E-7</c:v>
                </c:pt>
                <c:pt idx="454">
                  <c:v>-3.1899999999999998E-7</c:v>
                </c:pt>
                <c:pt idx="455">
                  <c:v>-3.1899999999999998E-7</c:v>
                </c:pt>
                <c:pt idx="456">
                  <c:v>-3.1899999999999998E-7</c:v>
                </c:pt>
                <c:pt idx="457">
                  <c:v>-3.1899999999999998E-7</c:v>
                </c:pt>
                <c:pt idx="458">
                  <c:v>-3.1899999999999998E-7</c:v>
                </c:pt>
                <c:pt idx="459">
                  <c:v>-3.1899999999999998E-7</c:v>
                </c:pt>
                <c:pt idx="460">
                  <c:v>-3.1899999999999998E-7</c:v>
                </c:pt>
                <c:pt idx="461">
                  <c:v>-3.1899999999999998E-7</c:v>
                </c:pt>
                <c:pt idx="462">
                  <c:v>-3.1899999999999998E-7</c:v>
                </c:pt>
                <c:pt idx="463">
                  <c:v>-3.1899999999999998E-7</c:v>
                </c:pt>
                <c:pt idx="464">
                  <c:v>-3.1899999999999998E-7</c:v>
                </c:pt>
                <c:pt idx="465">
                  <c:v>-3.1899999999999998E-7</c:v>
                </c:pt>
                <c:pt idx="466">
                  <c:v>-3.1800000000000002E-7</c:v>
                </c:pt>
                <c:pt idx="467">
                  <c:v>-3.1800000000000002E-7</c:v>
                </c:pt>
                <c:pt idx="468">
                  <c:v>-3.1800000000000002E-7</c:v>
                </c:pt>
                <c:pt idx="469">
                  <c:v>-3.1800000000000002E-7</c:v>
                </c:pt>
                <c:pt idx="470">
                  <c:v>-3.1800000000000002E-7</c:v>
                </c:pt>
                <c:pt idx="471">
                  <c:v>-3.1800000000000002E-7</c:v>
                </c:pt>
                <c:pt idx="472">
                  <c:v>-3.1800000000000002E-7</c:v>
                </c:pt>
                <c:pt idx="473">
                  <c:v>-3.1800000000000002E-7</c:v>
                </c:pt>
                <c:pt idx="474">
                  <c:v>-3.1800000000000002E-7</c:v>
                </c:pt>
                <c:pt idx="475">
                  <c:v>-3.1800000000000002E-7</c:v>
                </c:pt>
                <c:pt idx="476">
                  <c:v>-3.1800000000000002E-7</c:v>
                </c:pt>
                <c:pt idx="477">
                  <c:v>-3.1699999999999999E-7</c:v>
                </c:pt>
                <c:pt idx="478">
                  <c:v>-3.1699999999999999E-7</c:v>
                </c:pt>
                <c:pt idx="479">
                  <c:v>-3.1699999999999999E-7</c:v>
                </c:pt>
                <c:pt idx="480">
                  <c:v>-3.1699999999999999E-7</c:v>
                </c:pt>
                <c:pt idx="481">
                  <c:v>-3.1699999999999999E-7</c:v>
                </c:pt>
                <c:pt idx="482">
                  <c:v>-3.1699999999999999E-7</c:v>
                </c:pt>
                <c:pt idx="483">
                  <c:v>-3.1699999999999999E-7</c:v>
                </c:pt>
                <c:pt idx="484">
                  <c:v>-3.1699999999999999E-7</c:v>
                </c:pt>
                <c:pt idx="485">
                  <c:v>-3.1699999999999999E-7</c:v>
                </c:pt>
                <c:pt idx="486">
                  <c:v>-3.1600000000000002E-7</c:v>
                </c:pt>
                <c:pt idx="487">
                  <c:v>-3.1600000000000002E-7</c:v>
                </c:pt>
                <c:pt idx="488">
                  <c:v>-3.1600000000000002E-7</c:v>
                </c:pt>
                <c:pt idx="489">
                  <c:v>-3.1600000000000002E-7</c:v>
                </c:pt>
                <c:pt idx="490">
                  <c:v>-3.1600000000000002E-7</c:v>
                </c:pt>
                <c:pt idx="491">
                  <c:v>-3.1600000000000002E-7</c:v>
                </c:pt>
                <c:pt idx="492">
                  <c:v>-3.1600000000000002E-7</c:v>
                </c:pt>
                <c:pt idx="493">
                  <c:v>-3.15E-7</c:v>
                </c:pt>
                <c:pt idx="494">
                  <c:v>-3.15E-7</c:v>
                </c:pt>
                <c:pt idx="495">
                  <c:v>-3.15E-7</c:v>
                </c:pt>
                <c:pt idx="496">
                  <c:v>-3.15E-7</c:v>
                </c:pt>
                <c:pt idx="497">
                  <c:v>-3.15E-7</c:v>
                </c:pt>
                <c:pt idx="498">
                  <c:v>-3.15E-7</c:v>
                </c:pt>
                <c:pt idx="499">
                  <c:v>-3.15E-7</c:v>
                </c:pt>
                <c:pt idx="500">
                  <c:v>-3.15E-7</c:v>
                </c:pt>
                <c:pt idx="501">
                  <c:v>-3.1399999999999998E-7</c:v>
                </c:pt>
                <c:pt idx="502">
                  <c:v>-3.1399999999999998E-7</c:v>
                </c:pt>
                <c:pt idx="503">
                  <c:v>-3.1399999999999998E-7</c:v>
                </c:pt>
                <c:pt idx="504">
                  <c:v>-3.1399999999999998E-7</c:v>
                </c:pt>
                <c:pt idx="505">
                  <c:v>-3.1399999999999998E-7</c:v>
                </c:pt>
                <c:pt idx="506">
                  <c:v>-3.1399999999999998E-7</c:v>
                </c:pt>
                <c:pt idx="507">
                  <c:v>-3.1300000000000001E-7</c:v>
                </c:pt>
                <c:pt idx="508">
                  <c:v>-3.1300000000000001E-7</c:v>
                </c:pt>
                <c:pt idx="509">
                  <c:v>-3.1300000000000001E-7</c:v>
                </c:pt>
                <c:pt idx="510">
                  <c:v>-3.1300000000000001E-7</c:v>
                </c:pt>
                <c:pt idx="511">
                  <c:v>-3.1300000000000001E-7</c:v>
                </c:pt>
                <c:pt idx="512">
                  <c:v>-3.1199999999999999E-7</c:v>
                </c:pt>
                <c:pt idx="513">
                  <c:v>-3.1199999999999999E-7</c:v>
                </c:pt>
                <c:pt idx="514">
                  <c:v>-3.1199999999999999E-7</c:v>
                </c:pt>
                <c:pt idx="515">
                  <c:v>-3.1199999999999999E-7</c:v>
                </c:pt>
                <c:pt idx="516">
                  <c:v>-3.1199999999999999E-7</c:v>
                </c:pt>
                <c:pt idx="517">
                  <c:v>-3.1199999999999999E-7</c:v>
                </c:pt>
                <c:pt idx="518">
                  <c:v>-3.1100000000000002E-7</c:v>
                </c:pt>
                <c:pt idx="519">
                  <c:v>-3.1100000000000002E-7</c:v>
                </c:pt>
                <c:pt idx="520">
                  <c:v>-3.1100000000000002E-7</c:v>
                </c:pt>
                <c:pt idx="521">
                  <c:v>-3.1100000000000002E-7</c:v>
                </c:pt>
                <c:pt idx="522">
                  <c:v>-3.1100000000000002E-7</c:v>
                </c:pt>
                <c:pt idx="523">
                  <c:v>-3.1E-7</c:v>
                </c:pt>
                <c:pt idx="524">
                  <c:v>-3.1E-7</c:v>
                </c:pt>
                <c:pt idx="525">
                  <c:v>-3.1E-7</c:v>
                </c:pt>
                <c:pt idx="526">
                  <c:v>-3.1E-7</c:v>
                </c:pt>
                <c:pt idx="527">
                  <c:v>-3.1E-7</c:v>
                </c:pt>
                <c:pt idx="528">
                  <c:v>-3.0899999999999997E-7</c:v>
                </c:pt>
                <c:pt idx="529">
                  <c:v>-3.0899999999999997E-7</c:v>
                </c:pt>
                <c:pt idx="530">
                  <c:v>-3.0899999999999997E-7</c:v>
                </c:pt>
                <c:pt idx="531">
                  <c:v>-3.0899999999999997E-7</c:v>
                </c:pt>
                <c:pt idx="532">
                  <c:v>-3.0899999999999997E-7</c:v>
                </c:pt>
                <c:pt idx="533">
                  <c:v>-3.0800000000000001E-7</c:v>
                </c:pt>
                <c:pt idx="534">
                  <c:v>-3.0800000000000001E-7</c:v>
                </c:pt>
                <c:pt idx="535">
                  <c:v>-3.0800000000000001E-7</c:v>
                </c:pt>
                <c:pt idx="536">
                  <c:v>-3.0800000000000001E-7</c:v>
                </c:pt>
                <c:pt idx="537">
                  <c:v>-3.0800000000000001E-7</c:v>
                </c:pt>
                <c:pt idx="538">
                  <c:v>-3.0699999999999998E-7</c:v>
                </c:pt>
                <c:pt idx="539">
                  <c:v>-3.0699999999999998E-7</c:v>
                </c:pt>
                <c:pt idx="540">
                  <c:v>-3.0699999999999998E-7</c:v>
                </c:pt>
                <c:pt idx="541">
                  <c:v>-3.0699999999999998E-7</c:v>
                </c:pt>
                <c:pt idx="542">
                  <c:v>-3.0600000000000001E-7</c:v>
                </c:pt>
                <c:pt idx="543">
                  <c:v>-3.0600000000000001E-7</c:v>
                </c:pt>
                <c:pt idx="544">
                  <c:v>-3.0600000000000001E-7</c:v>
                </c:pt>
                <c:pt idx="545">
                  <c:v>-3.0600000000000001E-7</c:v>
                </c:pt>
                <c:pt idx="546">
                  <c:v>-3.0600000000000001E-7</c:v>
                </c:pt>
                <c:pt idx="547">
                  <c:v>-3.0499999999999999E-7</c:v>
                </c:pt>
                <c:pt idx="548">
                  <c:v>-3.0499999999999999E-7</c:v>
                </c:pt>
                <c:pt idx="549">
                  <c:v>-3.0499999999999999E-7</c:v>
                </c:pt>
                <c:pt idx="550">
                  <c:v>-3.0499999999999999E-7</c:v>
                </c:pt>
                <c:pt idx="551">
                  <c:v>-3.0400000000000002E-7</c:v>
                </c:pt>
                <c:pt idx="552">
                  <c:v>-3.0400000000000002E-7</c:v>
                </c:pt>
                <c:pt idx="553">
                  <c:v>-3.0400000000000002E-7</c:v>
                </c:pt>
                <c:pt idx="554">
                  <c:v>-3.0400000000000002E-7</c:v>
                </c:pt>
                <c:pt idx="555">
                  <c:v>-3.0400000000000002E-7</c:v>
                </c:pt>
                <c:pt idx="556">
                  <c:v>-3.03E-7</c:v>
                </c:pt>
                <c:pt idx="557">
                  <c:v>-3.03E-7</c:v>
                </c:pt>
                <c:pt idx="558">
                  <c:v>-3.03E-7</c:v>
                </c:pt>
                <c:pt idx="559">
                  <c:v>-3.0199999999999998E-7</c:v>
                </c:pt>
                <c:pt idx="560">
                  <c:v>-3.0199999999999998E-7</c:v>
                </c:pt>
                <c:pt idx="561">
                  <c:v>-3.0199999999999998E-7</c:v>
                </c:pt>
                <c:pt idx="562">
                  <c:v>-3.0199999999999998E-7</c:v>
                </c:pt>
                <c:pt idx="563">
                  <c:v>-3.0199999999999998E-7</c:v>
                </c:pt>
                <c:pt idx="564">
                  <c:v>-3.0100000000000001E-7</c:v>
                </c:pt>
                <c:pt idx="565">
                  <c:v>-3.0100000000000001E-7</c:v>
                </c:pt>
                <c:pt idx="566">
                  <c:v>-3.0100000000000001E-7</c:v>
                </c:pt>
                <c:pt idx="567">
                  <c:v>-3.0100000000000001E-7</c:v>
                </c:pt>
                <c:pt idx="568">
                  <c:v>-2.9999999999999999E-7</c:v>
                </c:pt>
                <c:pt idx="569">
                  <c:v>-2.9999999999999999E-7</c:v>
                </c:pt>
                <c:pt idx="570">
                  <c:v>-2.9999999999999999E-7</c:v>
                </c:pt>
                <c:pt idx="571">
                  <c:v>-2.9999999999999999E-7</c:v>
                </c:pt>
                <c:pt idx="572">
                  <c:v>-2.9900000000000002E-7</c:v>
                </c:pt>
                <c:pt idx="573">
                  <c:v>-2.9900000000000002E-7</c:v>
                </c:pt>
                <c:pt idx="574">
                  <c:v>-2.9900000000000002E-7</c:v>
                </c:pt>
                <c:pt idx="575">
                  <c:v>-2.9900000000000002E-7</c:v>
                </c:pt>
                <c:pt idx="576">
                  <c:v>-2.9799999999999999E-7</c:v>
                </c:pt>
                <c:pt idx="577">
                  <c:v>-2.9799999999999999E-7</c:v>
                </c:pt>
                <c:pt idx="578">
                  <c:v>-2.9799999999999999E-7</c:v>
                </c:pt>
                <c:pt idx="579">
                  <c:v>-2.9799999999999999E-7</c:v>
                </c:pt>
                <c:pt idx="580">
                  <c:v>-2.9799999999999999E-7</c:v>
                </c:pt>
                <c:pt idx="581">
                  <c:v>-2.9700000000000003E-7</c:v>
                </c:pt>
                <c:pt idx="582">
                  <c:v>-2.9700000000000003E-7</c:v>
                </c:pt>
                <c:pt idx="583">
                  <c:v>-2.9700000000000003E-7</c:v>
                </c:pt>
                <c:pt idx="584">
                  <c:v>-2.96E-7</c:v>
                </c:pt>
                <c:pt idx="585">
                  <c:v>-2.96E-7</c:v>
                </c:pt>
                <c:pt idx="586">
                  <c:v>-2.96E-7</c:v>
                </c:pt>
                <c:pt idx="587">
                  <c:v>-2.96E-7</c:v>
                </c:pt>
                <c:pt idx="588">
                  <c:v>-2.9499999999999998E-7</c:v>
                </c:pt>
                <c:pt idx="589">
                  <c:v>-2.9499999999999998E-7</c:v>
                </c:pt>
                <c:pt idx="590">
                  <c:v>-2.9499999999999998E-7</c:v>
                </c:pt>
                <c:pt idx="591">
                  <c:v>-2.9499999999999998E-7</c:v>
                </c:pt>
                <c:pt idx="592">
                  <c:v>-2.9400000000000001E-7</c:v>
                </c:pt>
                <c:pt idx="593">
                  <c:v>-2.9400000000000001E-7</c:v>
                </c:pt>
                <c:pt idx="594">
                  <c:v>-2.9400000000000001E-7</c:v>
                </c:pt>
                <c:pt idx="595">
                  <c:v>-2.9400000000000001E-7</c:v>
                </c:pt>
                <c:pt idx="596">
                  <c:v>-2.9299999999999999E-7</c:v>
                </c:pt>
                <c:pt idx="597">
                  <c:v>-2.9299999999999999E-7</c:v>
                </c:pt>
                <c:pt idx="598">
                  <c:v>-2.9299999999999999E-7</c:v>
                </c:pt>
                <c:pt idx="599">
                  <c:v>-2.9200000000000002E-7</c:v>
                </c:pt>
                <c:pt idx="600">
                  <c:v>-2.9200000000000002E-7</c:v>
                </c:pt>
                <c:pt idx="601">
                  <c:v>-2.9200000000000002E-7</c:v>
                </c:pt>
                <c:pt idx="602">
                  <c:v>-2.9200000000000002E-7</c:v>
                </c:pt>
                <c:pt idx="603">
                  <c:v>-2.91E-7</c:v>
                </c:pt>
                <c:pt idx="604">
                  <c:v>-2.91E-7</c:v>
                </c:pt>
                <c:pt idx="605">
                  <c:v>-2.91E-7</c:v>
                </c:pt>
                <c:pt idx="606">
                  <c:v>-2.91E-7</c:v>
                </c:pt>
                <c:pt idx="607">
                  <c:v>-2.8999999999999998E-7</c:v>
                </c:pt>
                <c:pt idx="608">
                  <c:v>-2.8999999999999998E-7</c:v>
                </c:pt>
                <c:pt idx="609">
                  <c:v>-2.8999999999999998E-7</c:v>
                </c:pt>
                <c:pt idx="610">
                  <c:v>-2.8999999999999998E-7</c:v>
                </c:pt>
                <c:pt idx="611">
                  <c:v>-2.8900000000000001E-7</c:v>
                </c:pt>
                <c:pt idx="612">
                  <c:v>-2.8900000000000001E-7</c:v>
                </c:pt>
                <c:pt idx="613">
                  <c:v>-2.8799999999999998E-7</c:v>
                </c:pt>
                <c:pt idx="614">
                  <c:v>-2.8799999999999998E-7</c:v>
                </c:pt>
                <c:pt idx="615">
                  <c:v>-2.8799999999999998E-7</c:v>
                </c:pt>
                <c:pt idx="616">
                  <c:v>-2.8799999999999998E-7</c:v>
                </c:pt>
                <c:pt idx="617">
                  <c:v>-2.8700000000000002E-7</c:v>
                </c:pt>
                <c:pt idx="618">
                  <c:v>-2.8700000000000002E-7</c:v>
                </c:pt>
                <c:pt idx="619">
                  <c:v>-2.8700000000000002E-7</c:v>
                </c:pt>
                <c:pt idx="620">
                  <c:v>-2.8700000000000002E-7</c:v>
                </c:pt>
                <c:pt idx="621">
                  <c:v>-2.8599999999999999E-7</c:v>
                </c:pt>
                <c:pt idx="622">
                  <c:v>-2.8599999999999999E-7</c:v>
                </c:pt>
                <c:pt idx="623">
                  <c:v>-2.8599999999999999E-7</c:v>
                </c:pt>
                <c:pt idx="624">
                  <c:v>-2.8500000000000002E-7</c:v>
                </c:pt>
                <c:pt idx="625">
                  <c:v>-2.8500000000000002E-7</c:v>
                </c:pt>
                <c:pt idx="626">
                  <c:v>-2.8500000000000002E-7</c:v>
                </c:pt>
                <c:pt idx="627">
                  <c:v>-2.84E-7</c:v>
                </c:pt>
                <c:pt idx="628">
                  <c:v>-2.84E-7</c:v>
                </c:pt>
                <c:pt idx="629">
                  <c:v>-2.84E-7</c:v>
                </c:pt>
                <c:pt idx="630">
                  <c:v>-2.84E-7</c:v>
                </c:pt>
                <c:pt idx="631">
                  <c:v>-2.8299999999999998E-7</c:v>
                </c:pt>
                <c:pt idx="632">
                  <c:v>-2.8299999999999998E-7</c:v>
                </c:pt>
                <c:pt idx="633">
                  <c:v>-2.8200000000000001E-7</c:v>
                </c:pt>
                <c:pt idx="634">
                  <c:v>-2.8200000000000001E-7</c:v>
                </c:pt>
                <c:pt idx="635">
                  <c:v>-2.8200000000000001E-7</c:v>
                </c:pt>
                <c:pt idx="636">
                  <c:v>-2.8200000000000001E-7</c:v>
                </c:pt>
                <c:pt idx="637">
                  <c:v>-2.8099999999999999E-7</c:v>
                </c:pt>
                <c:pt idx="638">
                  <c:v>-2.8099999999999999E-7</c:v>
                </c:pt>
                <c:pt idx="639">
                  <c:v>-2.8000000000000002E-7</c:v>
                </c:pt>
                <c:pt idx="640">
                  <c:v>-2.8000000000000002E-7</c:v>
                </c:pt>
                <c:pt idx="641">
                  <c:v>-2.8000000000000002E-7</c:v>
                </c:pt>
                <c:pt idx="642">
                  <c:v>-2.8000000000000002E-7</c:v>
                </c:pt>
                <c:pt idx="643">
                  <c:v>-2.79E-7</c:v>
                </c:pt>
                <c:pt idx="644">
                  <c:v>-2.79E-7</c:v>
                </c:pt>
                <c:pt idx="645">
                  <c:v>-2.79E-7</c:v>
                </c:pt>
                <c:pt idx="646">
                  <c:v>-2.7799999999999997E-7</c:v>
                </c:pt>
                <c:pt idx="647">
                  <c:v>-2.7799999999999997E-7</c:v>
                </c:pt>
                <c:pt idx="648">
                  <c:v>-2.7799999999999997E-7</c:v>
                </c:pt>
                <c:pt idx="649">
                  <c:v>-2.7700000000000001E-7</c:v>
                </c:pt>
                <c:pt idx="650">
                  <c:v>-2.7700000000000001E-7</c:v>
                </c:pt>
                <c:pt idx="651">
                  <c:v>-2.7700000000000001E-7</c:v>
                </c:pt>
                <c:pt idx="652">
                  <c:v>-2.7599999999999998E-7</c:v>
                </c:pt>
                <c:pt idx="653">
                  <c:v>-2.7599999999999998E-7</c:v>
                </c:pt>
                <c:pt idx="654">
                  <c:v>-2.7500000000000001E-7</c:v>
                </c:pt>
                <c:pt idx="655">
                  <c:v>-2.7500000000000001E-7</c:v>
                </c:pt>
                <c:pt idx="656">
                  <c:v>-2.7500000000000001E-7</c:v>
                </c:pt>
                <c:pt idx="657">
                  <c:v>-2.7500000000000001E-7</c:v>
                </c:pt>
                <c:pt idx="658">
                  <c:v>-2.7399999999999999E-7</c:v>
                </c:pt>
                <c:pt idx="659">
                  <c:v>-2.7399999999999999E-7</c:v>
                </c:pt>
                <c:pt idx="660">
                  <c:v>-2.7399999999999999E-7</c:v>
                </c:pt>
                <c:pt idx="661">
                  <c:v>-2.7300000000000002E-7</c:v>
                </c:pt>
                <c:pt idx="662">
                  <c:v>-2.7300000000000002E-7</c:v>
                </c:pt>
                <c:pt idx="663">
                  <c:v>-2.72E-7</c:v>
                </c:pt>
                <c:pt idx="664">
                  <c:v>-2.72E-7</c:v>
                </c:pt>
                <c:pt idx="665">
                  <c:v>-2.72E-7</c:v>
                </c:pt>
                <c:pt idx="666">
                  <c:v>-2.7099999999999998E-7</c:v>
                </c:pt>
                <c:pt idx="667">
                  <c:v>-2.7099999999999998E-7</c:v>
                </c:pt>
                <c:pt idx="668">
                  <c:v>-2.7000000000000001E-7</c:v>
                </c:pt>
                <c:pt idx="669">
                  <c:v>-2.7000000000000001E-7</c:v>
                </c:pt>
                <c:pt idx="670">
                  <c:v>-2.7000000000000001E-7</c:v>
                </c:pt>
                <c:pt idx="671">
                  <c:v>-2.6899999999999999E-7</c:v>
                </c:pt>
                <c:pt idx="672">
                  <c:v>-2.6899999999999999E-7</c:v>
                </c:pt>
                <c:pt idx="673">
                  <c:v>-2.6800000000000002E-7</c:v>
                </c:pt>
                <c:pt idx="674">
                  <c:v>-2.6800000000000002E-7</c:v>
                </c:pt>
                <c:pt idx="675">
                  <c:v>-2.6800000000000002E-7</c:v>
                </c:pt>
                <c:pt idx="676">
                  <c:v>-2.6800000000000002E-7</c:v>
                </c:pt>
                <c:pt idx="677">
                  <c:v>-2.67E-7</c:v>
                </c:pt>
                <c:pt idx="678">
                  <c:v>-2.67E-7</c:v>
                </c:pt>
                <c:pt idx="679">
                  <c:v>-2.6600000000000003E-7</c:v>
                </c:pt>
                <c:pt idx="680">
                  <c:v>-2.6600000000000003E-7</c:v>
                </c:pt>
                <c:pt idx="681">
                  <c:v>-2.6600000000000003E-7</c:v>
                </c:pt>
                <c:pt idx="682">
                  <c:v>-2.65E-7</c:v>
                </c:pt>
                <c:pt idx="683">
                  <c:v>-2.65E-7</c:v>
                </c:pt>
                <c:pt idx="684">
                  <c:v>-2.6399999999999998E-7</c:v>
                </c:pt>
                <c:pt idx="685">
                  <c:v>-2.6399999999999998E-7</c:v>
                </c:pt>
                <c:pt idx="686">
                  <c:v>-2.6300000000000001E-7</c:v>
                </c:pt>
                <c:pt idx="687">
                  <c:v>-2.6300000000000001E-7</c:v>
                </c:pt>
                <c:pt idx="688">
                  <c:v>-2.6199999999999999E-7</c:v>
                </c:pt>
                <c:pt idx="689">
                  <c:v>-2.6199999999999999E-7</c:v>
                </c:pt>
                <c:pt idx="690">
                  <c:v>-2.6199999999999999E-7</c:v>
                </c:pt>
                <c:pt idx="691">
                  <c:v>-2.6100000000000002E-7</c:v>
                </c:pt>
                <c:pt idx="692">
                  <c:v>-2.6100000000000002E-7</c:v>
                </c:pt>
                <c:pt idx="693">
                  <c:v>-2.6E-7</c:v>
                </c:pt>
                <c:pt idx="694">
                  <c:v>-2.6E-7</c:v>
                </c:pt>
                <c:pt idx="695">
                  <c:v>-2.6E-7</c:v>
                </c:pt>
                <c:pt idx="696">
                  <c:v>-2.5899999999999998E-7</c:v>
                </c:pt>
                <c:pt idx="697">
                  <c:v>-2.5899999999999998E-7</c:v>
                </c:pt>
                <c:pt idx="698">
                  <c:v>-2.5800000000000001E-7</c:v>
                </c:pt>
                <c:pt idx="699">
                  <c:v>-2.5800000000000001E-7</c:v>
                </c:pt>
                <c:pt idx="700">
                  <c:v>-2.5800000000000001E-7</c:v>
                </c:pt>
                <c:pt idx="701">
                  <c:v>-2.5699999999999999E-7</c:v>
                </c:pt>
                <c:pt idx="702">
                  <c:v>-2.5600000000000002E-7</c:v>
                </c:pt>
                <c:pt idx="703">
                  <c:v>-2.5600000000000002E-7</c:v>
                </c:pt>
                <c:pt idx="704">
                  <c:v>-2.5499999999999999E-7</c:v>
                </c:pt>
                <c:pt idx="705">
                  <c:v>-2.5499999999999999E-7</c:v>
                </c:pt>
                <c:pt idx="706">
                  <c:v>-2.5499999999999999E-7</c:v>
                </c:pt>
                <c:pt idx="707">
                  <c:v>-2.5400000000000002E-7</c:v>
                </c:pt>
                <c:pt idx="708">
                  <c:v>-2.5400000000000002E-7</c:v>
                </c:pt>
                <c:pt idx="709">
                  <c:v>-2.53E-7</c:v>
                </c:pt>
                <c:pt idx="710">
                  <c:v>-2.53E-7</c:v>
                </c:pt>
                <c:pt idx="711">
                  <c:v>-2.5199999999999998E-7</c:v>
                </c:pt>
                <c:pt idx="712">
                  <c:v>-2.5199999999999998E-7</c:v>
                </c:pt>
                <c:pt idx="713">
                  <c:v>-2.5100000000000001E-7</c:v>
                </c:pt>
                <c:pt idx="714">
                  <c:v>-2.5100000000000001E-7</c:v>
                </c:pt>
                <c:pt idx="715">
                  <c:v>-2.5100000000000001E-7</c:v>
                </c:pt>
                <c:pt idx="716">
                  <c:v>-2.4999999999999999E-7</c:v>
                </c:pt>
                <c:pt idx="717">
                  <c:v>-2.4900000000000002E-7</c:v>
                </c:pt>
                <c:pt idx="718">
                  <c:v>-2.4900000000000002E-7</c:v>
                </c:pt>
                <c:pt idx="719">
                  <c:v>-2.48E-7</c:v>
                </c:pt>
                <c:pt idx="720">
                  <c:v>-2.48E-7</c:v>
                </c:pt>
                <c:pt idx="721">
                  <c:v>-2.4699999999999998E-7</c:v>
                </c:pt>
                <c:pt idx="722">
                  <c:v>-2.4699999999999998E-7</c:v>
                </c:pt>
                <c:pt idx="723">
                  <c:v>-2.4600000000000001E-7</c:v>
                </c:pt>
                <c:pt idx="724">
                  <c:v>-2.4499999999999998E-7</c:v>
                </c:pt>
                <c:pt idx="725">
                  <c:v>-2.4499999999999998E-7</c:v>
                </c:pt>
                <c:pt idx="726">
                  <c:v>-2.4499999999999998E-7</c:v>
                </c:pt>
                <c:pt idx="727">
                  <c:v>-2.4400000000000001E-7</c:v>
                </c:pt>
                <c:pt idx="728">
                  <c:v>-2.4299999999999999E-7</c:v>
                </c:pt>
                <c:pt idx="729">
                  <c:v>-2.4299999999999999E-7</c:v>
                </c:pt>
                <c:pt idx="730">
                  <c:v>-2.4299999999999999E-7</c:v>
                </c:pt>
                <c:pt idx="731">
                  <c:v>-2.4200000000000002E-7</c:v>
                </c:pt>
                <c:pt idx="732">
                  <c:v>-2.41E-7</c:v>
                </c:pt>
                <c:pt idx="733">
                  <c:v>-2.41E-7</c:v>
                </c:pt>
                <c:pt idx="734">
                  <c:v>-2.3999999999999998E-7</c:v>
                </c:pt>
                <c:pt idx="735">
                  <c:v>-2.3999999999999998E-7</c:v>
                </c:pt>
                <c:pt idx="736">
                  <c:v>-2.3900000000000001E-7</c:v>
                </c:pt>
                <c:pt idx="737">
                  <c:v>-2.3900000000000001E-7</c:v>
                </c:pt>
                <c:pt idx="738">
                  <c:v>-2.3799999999999999E-7</c:v>
                </c:pt>
                <c:pt idx="739">
                  <c:v>-2.3699999999999999E-7</c:v>
                </c:pt>
                <c:pt idx="740">
                  <c:v>-2.3699999999999999E-7</c:v>
                </c:pt>
                <c:pt idx="741">
                  <c:v>-2.36E-7</c:v>
                </c:pt>
                <c:pt idx="742">
                  <c:v>-2.36E-7</c:v>
                </c:pt>
                <c:pt idx="743">
                  <c:v>-2.35E-7</c:v>
                </c:pt>
                <c:pt idx="744">
                  <c:v>-2.34E-7</c:v>
                </c:pt>
                <c:pt idx="745">
                  <c:v>-2.34E-7</c:v>
                </c:pt>
                <c:pt idx="746">
                  <c:v>-2.34E-7</c:v>
                </c:pt>
                <c:pt idx="747">
                  <c:v>-2.3300000000000001E-7</c:v>
                </c:pt>
                <c:pt idx="748">
                  <c:v>-2.3200000000000001E-7</c:v>
                </c:pt>
                <c:pt idx="749">
                  <c:v>-2.3099999999999999E-7</c:v>
                </c:pt>
                <c:pt idx="750">
                  <c:v>-2.3099999999999999E-7</c:v>
                </c:pt>
                <c:pt idx="751">
                  <c:v>-2.2999999999999999E-7</c:v>
                </c:pt>
                <c:pt idx="752">
                  <c:v>-2.2999999999999999E-7</c:v>
                </c:pt>
                <c:pt idx="753">
                  <c:v>-2.29E-7</c:v>
                </c:pt>
                <c:pt idx="754">
                  <c:v>-2.28E-7</c:v>
                </c:pt>
                <c:pt idx="755">
                  <c:v>-2.28E-7</c:v>
                </c:pt>
                <c:pt idx="756">
                  <c:v>-2.2700000000000001E-7</c:v>
                </c:pt>
                <c:pt idx="757">
                  <c:v>-2.2700000000000001E-7</c:v>
                </c:pt>
                <c:pt idx="758">
                  <c:v>-2.2600000000000001E-7</c:v>
                </c:pt>
                <c:pt idx="759">
                  <c:v>-2.2499999999999999E-7</c:v>
                </c:pt>
                <c:pt idx="760">
                  <c:v>-2.2499999999999999E-7</c:v>
                </c:pt>
                <c:pt idx="761">
                  <c:v>-2.2399999999999999E-7</c:v>
                </c:pt>
                <c:pt idx="762">
                  <c:v>-2.23E-7</c:v>
                </c:pt>
                <c:pt idx="763">
                  <c:v>-2.22E-7</c:v>
                </c:pt>
                <c:pt idx="764">
                  <c:v>-2.22E-7</c:v>
                </c:pt>
                <c:pt idx="765">
                  <c:v>-2.22E-7</c:v>
                </c:pt>
                <c:pt idx="766">
                  <c:v>-2.2100000000000001E-7</c:v>
                </c:pt>
                <c:pt idx="767">
                  <c:v>-2.2000000000000001E-7</c:v>
                </c:pt>
                <c:pt idx="768">
                  <c:v>-2.1899999999999999E-7</c:v>
                </c:pt>
                <c:pt idx="769">
                  <c:v>-2.1799999999999999E-7</c:v>
                </c:pt>
                <c:pt idx="770">
                  <c:v>-2.1799999999999999E-7</c:v>
                </c:pt>
                <c:pt idx="771">
                  <c:v>-2.17E-7</c:v>
                </c:pt>
                <c:pt idx="772">
                  <c:v>-2.16E-7</c:v>
                </c:pt>
                <c:pt idx="773">
                  <c:v>-2.1500000000000001E-7</c:v>
                </c:pt>
                <c:pt idx="774">
                  <c:v>-2.1500000000000001E-7</c:v>
                </c:pt>
                <c:pt idx="775">
                  <c:v>-2.1500000000000001E-7</c:v>
                </c:pt>
                <c:pt idx="776">
                  <c:v>-2.1400000000000001E-7</c:v>
                </c:pt>
                <c:pt idx="777">
                  <c:v>-2.1299999999999999E-7</c:v>
                </c:pt>
                <c:pt idx="778">
                  <c:v>-2.1199999999999999E-7</c:v>
                </c:pt>
                <c:pt idx="779">
                  <c:v>-2.11E-7</c:v>
                </c:pt>
                <c:pt idx="780">
                  <c:v>-2.11E-7</c:v>
                </c:pt>
                <c:pt idx="781">
                  <c:v>-2.1E-7</c:v>
                </c:pt>
                <c:pt idx="782">
                  <c:v>-2.0900000000000001E-7</c:v>
                </c:pt>
                <c:pt idx="783">
                  <c:v>-2.0800000000000001E-7</c:v>
                </c:pt>
                <c:pt idx="784">
                  <c:v>-2.0699999999999999E-7</c:v>
                </c:pt>
                <c:pt idx="785">
                  <c:v>-2.0699999999999999E-7</c:v>
                </c:pt>
                <c:pt idx="786">
                  <c:v>-2.0599999999999999E-7</c:v>
                </c:pt>
                <c:pt idx="787">
                  <c:v>-2.05E-7</c:v>
                </c:pt>
                <c:pt idx="788">
                  <c:v>-2.04E-7</c:v>
                </c:pt>
                <c:pt idx="789">
                  <c:v>-2.03E-7</c:v>
                </c:pt>
                <c:pt idx="790">
                  <c:v>-2.03E-7</c:v>
                </c:pt>
                <c:pt idx="791">
                  <c:v>-2.0200000000000001E-7</c:v>
                </c:pt>
                <c:pt idx="792">
                  <c:v>-2.0100000000000001E-7</c:v>
                </c:pt>
                <c:pt idx="793">
                  <c:v>-1.9999999999999999E-7</c:v>
                </c:pt>
                <c:pt idx="794">
                  <c:v>-1.99E-7</c:v>
                </c:pt>
                <c:pt idx="795">
                  <c:v>-1.99E-7</c:v>
                </c:pt>
                <c:pt idx="796">
                  <c:v>-1.98E-7</c:v>
                </c:pt>
                <c:pt idx="797">
                  <c:v>-1.97E-7</c:v>
                </c:pt>
                <c:pt idx="798">
                  <c:v>-1.9600000000000001E-7</c:v>
                </c:pt>
                <c:pt idx="799">
                  <c:v>-1.9500000000000001E-7</c:v>
                </c:pt>
                <c:pt idx="800">
                  <c:v>-1.9500000000000001E-7</c:v>
                </c:pt>
                <c:pt idx="801">
                  <c:v>-1.9399999999999999E-7</c:v>
                </c:pt>
                <c:pt idx="802">
                  <c:v>-1.9299999999999999E-7</c:v>
                </c:pt>
                <c:pt idx="803">
                  <c:v>-1.92E-7</c:v>
                </c:pt>
                <c:pt idx="804">
                  <c:v>-1.91E-7</c:v>
                </c:pt>
                <c:pt idx="805">
                  <c:v>-1.91E-7</c:v>
                </c:pt>
                <c:pt idx="806">
                  <c:v>-1.9000000000000001E-7</c:v>
                </c:pt>
                <c:pt idx="807">
                  <c:v>-1.8900000000000001E-7</c:v>
                </c:pt>
                <c:pt idx="808">
                  <c:v>-1.8699999999999999E-7</c:v>
                </c:pt>
                <c:pt idx="809">
                  <c:v>-1.86E-7</c:v>
                </c:pt>
                <c:pt idx="810">
                  <c:v>-1.86E-7</c:v>
                </c:pt>
                <c:pt idx="811">
                  <c:v>-1.85E-7</c:v>
                </c:pt>
                <c:pt idx="812">
                  <c:v>-1.8400000000000001E-7</c:v>
                </c:pt>
                <c:pt idx="813">
                  <c:v>-1.8300000000000001E-7</c:v>
                </c:pt>
                <c:pt idx="814">
                  <c:v>-1.8199999999999999E-7</c:v>
                </c:pt>
                <c:pt idx="815">
                  <c:v>-1.8199999999999999E-7</c:v>
                </c:pt>
                <c:pt idx="816">
                  <c:v>-1.8099999999999999E-7</c:v>
                </c:pt>
                <c:pt idx="817">
                  <c:v>-1.79E-7</c:v>
                </c:pt>
                <c:pt idx="818">
                  <c:v>-1.7800000000000001E-7</c:v>
                </c:pt>
                <c:pt idx="819">
                  <c:v>-1.7700000000000001E-7</c:v>
                </c:pt>
                <c:pt idx="820">
                  <c:v>-1.7700000000000001E-7</c:v>
                </c:pt>
                <c:pt idx="821">
                  <c:v>-1.7599999999999999E-7</c:v>
                </c:pt>
                <c:pt idx="822">
                  <c:v>-1.7499999999999999E-7</c:v>
                </c:pt>
                <c:pt idx="823">
                  <c:v>-1.73E-7</c:v>
                </c:pt>
                <c:pt idx="824">
                  <c:v>-1.72E-7</c:v>
                </c:pt>
                <c:pt idx="825">
                  <c:v>-1.72E-7</c:v>
                </c:pt>
                <c:pt idx="826">
                  <c:v>-1.7100000000000001E-7</c:v>
                </c:pt>
                <c:pt idx="827">
                  <c:v>-1.6999999999999999E-7</c:v>
                </c:pt>
                <c:pt idx="828">
                  <c:v>-1.68E-7</c:v>
                </c:pt>
                <c:pt idx="829">
                  <c:v>-1.67E-7</c:v>
                </c:pt>
                <c:pt idx="830">
                  <c:v>-1.67E-7</c:v>
                </c:pt>
                <c:pt idx="831">
                  <c:v>-1.66E-7</c:v>
                </c:pt>
                <c:pt idx="832">
                  <c:v>-1.6500000000000001E-7</c:v>
                </c:pt>
                <c:pt idx="833">
                  <c:v>-1.6299999999999999E-7</c:v>
                </c:pt>
                <c:pt idx="834">
                  <c:v>-1.6199999999999999E-7</c:v>
                </c:pt>
                <c:pt idx="835">
                  <c:v>-1.6199999999999999E-7</c:v>
                </c:pt>
                <c:pt idx="836">
                  <c:v>-1.61E-7</c:v>
                </c:pt>
                <c:pt idx="837">
                  <c:v>-1.6E-7</c:v>
                </c:pt>
                <c:pt idx="838">
                  <c:v>-1.5800000000000001E-7</c:v>
                </c:pt>
                <c:pt idx="839">
                  <c:v>-1.5699999999999999E-7</c:v>
                </c:pt>
                <c:pt idx="840">
                  <c:v>-1.5699999999999999E-7</c:v>
                </c:pt>
                <c:pt idx="841">
                  <c:v>-1.5599999999999999E-7</c:v>
                </c:pt>
                <c:pt idx="842">
                  <c:v>-1.54E-7</c:v>
                </c:pt>
                <c:pt idx="843">
                  <c:v>-1.5300000000000001E-7</c:v>
                </c:pt>
                <c:pt idx="844">
                  <c:v>-1.5200000000000001E-7</c:v>
                </c:pt>
                <c:pt idx="845">
                  <c:v>-1.5200000000000001E-7</c:v>
                </c:pt>
                <c:pt idx="846">
                  <c:v>-1.4999999999999999E-7</c:v>
                </c:pt>
                <c:pt idx="847">
                  <c:v>-1.49E-7</c:v>
                </c:pt>
                <c:pt idx="848">
                  <c:v>-1.4700000000000001E-7</c:v>
                </c:pt>
                <c:pt idx="849">
                  <c:v>-1.4600000000000001E-7</c:v>
                </c:pt>
                <c:pt idx="850">
                  <c:v>-1.4600000000000001E-7</c:v>
                </c:pt>
                <c:pt idx="851">
                  <c:v>-1.4499999999999999E-7</c:v>
                </c:pt>
                <c:pt idx="852">
                  <c:v>-1.43E-7</c:v>
                </c:pt>
                <c:pt idx="853">
                  <c:v>-1.42E-7</c:v>
                </c:pt>
                <c:pt idx="854">
                  <c:v>-1.4000000000000001E-7</c:v>
                </c:pt>
                <c:pt idx="855">
                  <c:v>-1.4000000000000001E-7</c:v>
                </c:pt>
                <c:pt idx="856">
                  <c:v>-1.3899999999999999E-7</c:v>
                </c:pt>
                <c:pt idx="857">
                  <c:v>-1.3799999999999999E-7</c:v>
                </c:pt>
                <c:pt idx="858">
                  <c:v>-1.36E-7</c:v>
                </c:pt>
                <c:pt idx="859">
                  <c:v>-1.35E-7</c:v>
                </c:pt>
                <c:pt idx="860">
                  <c:v>-1.35E-7</c:v>
                </c:pt>
                <c:pt idx="861">
                  <c:v>-1.3300000000000001E-7</c:v>
                </c:pt>
                <c:pt idx="862">
                  <c:v>-1.3199999999999999E-7</c:v>
                </c:pt>
                <c:pt idx="863">
                  <c:v>-1.3E-7</c:v>
                </c:pt>
                <c:pt idx="864">
                  <c:v>-1.29E-7</c:v>
                </c:pt>
                <c:pt idx="865">
                  <c:v>-1.29E-7</c:v>
                </c:pt>
                <c:pt idx="866">
                  <c:v>-1.2700000000000001E-7</c:v>
                </c:pt>
                <c:pt idx="867">
                  <c:v>-1.2599999999999999E-7</c:v>
                </c:pt>
                <c:pt idx="868">
                  <c:v>-1.2499999999999999E-7</c:v>
                </c:pt>
                <c:pt idx="869">
                  <c:v>-1.23E-7</c:v>
                </c:pt>
                <c:pt idx="870">
                  <c:v>-1.23E-7</c:v>
                </c:pt>
                <c:pt idx="871">
                  <c:v>-1.2200000000000001E-7</c:v>
                </c:pt>
                <c:pt idx="872">
                  <c:v>-1.1999999999999999E-7</c:v>
                </c:pt>
                <c:pt idx="873">
                  <c:v>-1.1899999999999999E-7</c:v>
                </c:pt>
                <c:pt idx="874">
                  <c:v>-1.17E-7</c:v>
                </c:pt>
                <c:pt idx="875">
                  <c:v>-1.17E-7</c:v>
                </c:pt>
                <c:pt idx="876">
                  <c:v>-1.1600000000000001E-7</c:v>
                </c:pt>
                <c:pt idx="877">
                  <c:v>-1.14E-7</c:v>
                </c:pt>
                <c:pt idx="878">
                  <c:v>-1.1300000000000001E-7</c:v>
                </c:pt>
                <c:pt idx="879">
                  <c:v>-1.11E-7</c:v>
                </c:pt>
                <c:pt idx="880">
                  <c:v>-1.11E-7</c:v>
                </c:pt>
                <c:pt idx="881">
                  <c:v>-1.1000000000000001E-7</c:v>
                </c:pt>
                <c:pt idx="882">
                  <c:v>-1.08E-7</c:v>
                </c:pt>
                <c:pt idx="883">
                  <c:v>-1.0700000000000001E-7</c:v>
                </c:pt>
                <c:pt idx="884">
                  <c:v>-1.05E-7</c:v>
                </c:pt>
                <c:pt idx="885">
                  <c:v>-8.6900000000000004E-8</c:v>
                </c:pt>
                <c:pt idx="886">
                  <c:v>-8.5300000000000003E-8</c:v>
                </c:pt>
                <c:pt idx="887">
                  <c:v>-8.3900000000000004E-8</c:v>
                </c:pt>
                <c:pt idx="888">
                  <c:v>-8.2399999999999997E-8</c:v>
                </c:pt>
                <c:pt idx="889">
                  <c:v>-8.0900000000000003E-8</c:v>
                </c:pt>
                <c:pt idx="890">
                  <c:v>-1.05E-7</c:v>
                </c:pt>
                <c:pt idx="891">
                  <c:v>-1.04E-7</c:v>
                </c:pt>
                <c:pt idx="892">
                  <c:v>-1.02E-7</c:v>
                </c:pt>
                <c:pt idx="893">
                  <c:v>-9.9999999999999995E-8</c:v>
                </c:pt>
                <c:pt idx="894">
                  <c:v>-9.9E-8</c:v>
                </c:pt>
                <c:pt idx="895">
                  <c:v>-9.2900000000000005E-8</c:v>
                </c:pt>
                <c:pt idx="896">
                  <c:v>-9.1399999999999998E-8</c:v>
                </c:pt>
                <c:pt idx="897">
                  <c:v>-8.9900000000000004E-8</c:v>
                </c:pt>
                <c:pt idx="898">
                  <c:v>-8.8399999999999997E-8</c:v>
                </c:pt>
                <c:pt idx="899">
                  <c:v>-8.6900000000000004E-8</c:v>
                </c:pt>
                <c:pt idx="900">
                  <c:v>-9.9E-8</c:v>
                </c:pt>
                <c:pt idx="901">
                  <c:v>-9.7399999999999999E-8</c:v>
                </c:pt>
                <c:pt idx="902">
                  <c:v>-9.5900000000000005E-8</c:v>
                </c:pt>
                <c:pt idx="903">
                  <c:v>-9.4399999999999998E-8</c:v>
                </c:pt>
                <c:pt idx="904">
                  <c:v>-9.2900000000000005E-8</c:v>
                </c:pt>
                <c:pt idx="905">
                  <c:v>-8.0900000000000003E-8</c:v>
                </c:pt>
                <c:pt idx="906">
                  <c:v>-7.9399999999999996E-8</c:v>
                </c:pt>
                <c:pt idx="907">
                  <c:v>-7.7900000000000003E-8</c:v>
                </c:pt>
                <c:pt idx="908">
                  <c:v>-7.6399999999999996E-8</c:v>
                </c:pt>
                <c:pt idx="909">
                  <c:v>-7.4999999999999997E-8</c:v>
                </c:pt>
                <c:pt idx="910">
                  <c:v>-7.4999999999999997E-8</c:v>
                </c:pt>
                <c:pt idx="911">
                  <c:v>-7.3500000000000003E-8</c:v>
                </c:pt>
                <c:pt idx="912">
                  <c:v>-7.2100000000000004E-8</c:v>
                </c:pt>
                <c:pt idx="913">
                  <c:v>-7.0599999999999997E-8</c:v>
                </c:pt>
                <c:pt idx="914">
                  <c:v>-6.9199999999999998E-8</c:v>
                </c:pt>
                <c:pt idx="915">
                  <c:v>-6.9199999999999998E-8</c:v>
                </c:pt>
                <c:pt idx="916">
                  <c:v>-6.7799999999999998E-8</c:v>
                </c:pt>
                <c:pt idx="917">
                  <c:v>-6.6300000000000005E-8</c:v>
                </c:pt>
                <c:pt idx="918">
                  <c:v>-6.4900000000000005E-8</c:v>
                </c:pt>
                <c:pt idx="919">
                  <c:v>-6.3500000000000006E-8</c:v>
                </c:pt>
                <c:pt idx="920">
                  <c:v>-6.3500000000000006E-8</c:v>
                </c:pt>
                <c:pt idx="921">
                  <c:v>-6.2099999999999994E-8</c:v>
                </c:pt>
                <c:pt idx="922">
                  <c:v>-6.0800000000000002E-8</c:v>
                </c:pt>
                <c:pt idx="923">
                  <c:v>-5.9400000000000003E-8</c:v>
                </c:pt>
                <c:pt idx="924">
                  <c:v>-5.8000000000000003E-8</c:v>
                </c:pt>
                <c:pt idx="925">
                  <c:v>-5.8000000000000003E-8</c:v>
                </c:pt>
                <c:pt idx="926">
                  <c:v>-5.6699999999999998E-8</c:v>
                </c:pt>
                <c:pt idx="927">
                  <c:v>-5.54E-8</c:v>
                </c:pt>
                <c:pt idx="928">
                  <c:v>-5.4E-8</c:v>
                </c:pt>
                <c:pt idx="929">
                  <c:v>-5.2700000000000002E-8</c:v>
                </c:pt>
                <c:pt idx="930">
                  <c:v>-5.2700000000000002E-8</c:v>
                </c:pt>
                <c:pt idx="931">
                  <c:v>-5.1399999999999997E-8</c:v>
                </c:pt>
                <c:pt idx="932">
                  <c:v>-5.02E-8</c:v>
                </c:pt>
                <c:pt idx="933">
                  <c:v>-4.8900000000000001E-8</c:v>
                </c:pt>
                <c:pt idx="934">
                  <c:v>-4.7699999999999997E-8</c:v>
                </c:pt>
                <c:pt idx="935">
                  <c:v>-4.7699999999999997E-8</c:v>
                </c:pt>
                <c:pt idx="936">
                  <c:v>-4.6399999999999999E-8</c:v>
                </c:pt>
                <c:pt idx="937">
                  <c:v>-4.5200000000000001E-8</c:v>
                </c:pt>
                <c:pt idx="938">
                  <c:v>-4.3999999999999997E-8</c:v>
                </c:pt>
                <c:pt idx="939">
                  <c:v>-4.2799999999999999E-8</c:v>
                </c:pt>
                <c:pt idx="940">
                  <c:v>-4.2799999999999999E-8</c:v>
                </c:pt>
                <c:pt idx="941">
                  <c:v>-4.1700000000000003E-8</c:v>
                </c:pt>
                <c:pt idx="942">
                  <c:v>-4.0499999999999999E-8</c:v>
                </c:pt>
                <c:pt idx="943">
                  <c:v>-3.9400000000000002E-8</c:v>
                </c:pt>
                <c:pt idx="944">
                  <c:v>-3.8199999999999998E-8</c:v>
                </c:pt>
                <c:pt idx="945">
                  <c:v>-3.8199999999999998E-8</c:v>
                </c:pt>
                <c:pt idx="946">
                  <c:v>-3.7100000000000001E-8</c:v>
                </c:pt>
                <c:pt idx="947">
                  <c:v>-3.6099999999999999E-8</c:v>
                </c:pt>
                <c:pt idx="948">
                  <c:v>-3.5000000000000002E-8</c:v>
                </c:pt>
                <c:pt idx="949">
                  <c:v>-3.3899999999999999E-8</c:v>
                </c:pt>
                <c:pt idx="950">
                  <c:v>-3.3899999999999999E-8</c:v>
                </c:pt>
                <c:pt idx="951">
                  <c:v>-3.2899999999999997E-8</c:v>
                </c:pt>
                <c:pt idx="952">
                  <c:v>-3.1900000000000001E-8</c:v>
                </c:pt>
                <c:pt idx="953">
                  <c:v>-3.0899999999999999E-8</c:v>
                </c:pt>
                <c:pt idx="954">
                  <c:v>-2.9900000000000003E-8</c:v>
                </c:pt>
                <c:pt idx="955">
                  <c:v>-2.9900000000000003E-8</c:v>
                </c:pt>
                <c:pt idx="956">
                  <c:v>-2.9000000000000002E-8</c:v>
                </c:pt>
                <c:pt idx="957">
                  <c:v>-2.7999999999999999E-8</c:v>
                </c:pt>
                <c:pt idx="958">
                  <c:v>-2.7100000000000001E-8</c:v>
                </c:pt>
                <c:pt idx="959">
                  <c:v>-2.62E-8</c:v>
                </c:pt>
                <c:pt idx="960">
                  <c:v>-2.62E-8</c:v>
                </c:pt>
                <c:pt idx="961">
                  <c:v>-2.5300000000000002E-8</c:v>
                </c:pt>
                <c:pt idx="962">
                  <c:v>-2.4500000000000001E-8</c:v>
                </c:pt>
                <c:pt idx="963">
                  <c:v>-2.36E-8</c:v>
                </c:pt>
                <c:pt idx="964">
                  <c:v>-2.2799999999999999E-8</c:v>
                </c:pt>
                <c:pt idx="965">
                  <c:v>-2.2799999999999999E-8</c:v>
                </c:pt>
                <c:pt idx="966">
                  <c:v>-2.1999999999999998E-8</c:v>
                </c:pt>
                <c:pt idx="967">
                  <c:v>-2.1200000000000001E-8</c:v>
                </c:pt>
                <c:pt idx="968">
                  <c:v>-2.0500000000000002E-8</c:v>
                </c:pt>
                <c:pt idx="969">
                  <c:v>-1.9700000000000001E-8</c:v>
                </c:pt>
                <c:pt idx="970">
                  <c:v>-1.9700000000000001E-8</c:v>
                </c:pt>
                <c:pt idx="971">
                  <c:v>-1.9000000000000001E-8</c:v>
                </c:pt>
                <c:pt idx="972">
                  <c:v>-1.8299999999999998E-8</c:v>
                </c:pt>
                <c:pt idx="973">
                  <c:v>-1.7599999999999999E-8</c:v>
                </c:pt>
                <c:pt idx="974">
                  <c:v>-1.6899999999999999E-8</c:v>
                </c:pt>
                <c:pt idx="975">
                  <c:v>-1.6899999999999999E-8</c:v>
                </c:pt>
                <c:pt idx="976">
                  <c:v>-1.63E-8</c:v>
                </c:pt>
                <c:pt idx="977">
                  <c:v>-1.5600000000000001E-8</c:v>
                </c:pt>
                <c:pt idx="978">
                  <c:v>-1.4999999999999999E-8</c:v>
                </c:pt>
                <c:pt idx="979">
                  <c:v>-1.44E-8</c:v>
                </c:pt>
                <c:pt idx="980">
                  <c:v>-1.44E-8</c:v>
                </c:pt>
                <c:pt idx="981">
                  <c:v>-1.3799999999999999E-8</c:v>
                </c:pt>
                <c:pt idx="982">
                  <c:v>-1.33E-8</c:v>
                </c:pt>
                <c:pt idx="983">
                  <c:v>-1.27E-8</c:v>
                </c:pt>
                <c:pt idx="984">
                  <c:v>-1.22E-8</c:v>
                </c:pt>
                <c:pt idx="985">
                  <c:v>-1.22E-8</c:v>
                </c:pt>
                <c:pt idx="986">
                  <c:v>-1.1700000000000001E-8</c:v>
                </c:pt>
                <c:pt idx="987">
                  <c:v>-1.1199999999999999E-8</c:v>
                </c:pt>
                <c:pt idx="988">
                  <c:v>-1.07E-8</c:v>
                </c:pt>
                <c:pt idx="989">
                  <c:v>-1.02E-8</c:v>
                </c:pt>
                <c:pt idx="990">
                  <c:v>-1.02E-8</c:v>
                </c:pt>
                <c:pt idx="991">
                  <c:v>-9.7900000000000003E-9</c:v>
                </c:pt>
                <c:pt idx="992">
                  <c:v>-9.3499999999999994E-9</c:v>
                </c:pt>
                <c:pt idx="993">
                  <c:v>-8.9399999999999993E-9</c:v>
                </c:pt>
                <c:pt idx="994">
                  <c:v>-8.5299999999999993E-9</c:v>
                </c:pt>
                <c:pt idx="995">
                  <c:v>-8.5299999999999993E-9</c:v>
                </c:pt>
                <c:pt idx="996">
                  <c:v>-8.1400000000000004E-9</c:v>
                </c:pt>
                <c:pt idx="997">
                  <c:v>-7.7699999999999994E-9</c:v>
                </c:pt>
                <c:pt idx="998">
                  <c:v>-7.4099999999999998E-9</c:v>
                </c:pt>
                <c:pt idx="999">
                  <c:v>-7.06E-9</c:v>
                </c:pt>
                <c:pt idx="1000">
                  <c:v>-7.06E-9</c:v>
                </c:pt>
                <c:pt idx="1001">
                  <c:v>-6.7299999999999997E-9</c:v>
                </c:pt>
                <c:pt idx="1002">
                  <c:v>-6.4000000000000002E-9</c:v>
                </c:pt>
                <c:pt idx="1003">
                  <c:v>-6.1E-9</c:v>
                </c:pt>
                <c:pt idx="1004">
                  <c:v>-5.7999999999999998E-9</c:v>
                </c:pt>
                <c:pt idx="1005">
                  <c:v>-5.7999999999999998E-9</c:v>
                </c:pt>
                <c:pt idx="1006">
                  <c:v>-5.5100000000000002E-9</c:v>
                </c:pt>
                <c:pt idx="1007">
                  <c:v>-5.2400000000000001E-9</c:v>
                </c:pt>
                <c:pt idx="1008">
                  <c:v>-4.9799999999999998E-9</c:v>
                </c:pt>
                <c:pt idx="1009">
                  <c:v>-4.73E-9</c:v>
                </c:pt>
                <c:pt idx="1010">
                  <c:v>-4.73E-9</c:v>
                </c:pt>
                <c:pt idx="1011">
                  <c:v>-4.49E-9</c:v>
                </c:pt>
                <c:pt idx="1012">
                  <c:v>-4.2599999999999998E-9</c:v>
                </c:pt>
                <c:pt idx="1013">
                  <c:v>-4.0400000000000001E-9</c:v>
                </c:pt>
                <c:pt idx="1014">
                  <c:v>-3.8300000000000002E-9</c:v>
                </c:pt>
                <c:pt idx="1015">
                  <c:v>-3.8300000000000002E-9</c:v>
                </c:pt>
                <c:pt idx="1016">
                  <c:v>-3.6199999999999999E-9</c:v>
                </c:pt>
                <c:pt idx="1017">
                  <c:v>-3.4299999999999999E-9</c:v>
                </c:pt>
                <c:pt idx="1018">
                  <c:v>-3.2500000000000002E-9</c:v>
                </c:pt>
                <c:pt idx="1019">
                  <c:v>-3.0699999999999999E-9</c:v>
                </c:pt>
                <c:pt idx="1020">
                  <c:v>-3.0699999999999999E-9</c:v>
                </c:pt>
                <c:pt idx="1021">
                  <c:v>-2.9100000000000001E-9</c:v>
                </c:pt>
                <c:pt idx="1022">
                  <c:v>-2.7499999999999998E-9</c:v>
                </c:pt>
                <c:pt idx="1023">
                  <c:v>-2.5899999999999999E-9</c:v>
                </c:pt>
                <c:pt idx="1024">
                  <c:v>-2.45E-9</c:v>
                </c:pt>
                <c:pt idx="1025">
                  <c:v>-2.45E-9</c:v>
                </c:pt>
                <c:pt idx="1026">
                  <c:v>-2.3100000000000001E-9</c:v>
                </c:pt>
                <c:pt idx="1027">
                  <c:v>-2.1799999999999999E-9</c:v>
                </c:pt>
                <c:pt idx="1028">
                  <c:v>-2.0599999999999999E-9</c:v>
                </c:pt>
                <c:pt idx="1029">
                  <c:v>-1.9399999999999999E-9</c:v>
                </c:pt>
                <c:pt idx="1030">
                  <c:v>-1.9399999999999999E-9</c:v>
                </c:pt>
                <c:pt idx="1031">
                  <c:v>-1.8300000000000001E-9</c:v>
                </c:pt>
                <c:pt idx="1032">
                  <c:v>-1.7200000000000001E-9</c:v>
                </c:pt>
                <c:pt idx="1033">
                  <c:v>-1.62E-9</c:v>
                </c:pt>
                <c:pt idx="1034">
                  <c:v>-1.5199999999999999E-9</c:v>
                </c:pt>
                <c:pt idx="1035">
                  <c:v>-1.5199999999999999E-9</c:v>
                </c:pt>
                <c:pt idx="1036">
                  <c:v>-1.43E-9</c:v>
                </c:pt>
                <c:pt idx="1037">
                  <c:v>-1.3500000000000001E-9</c:v>
                </c:pt>
                <c:pt idx="1038">
                  <c:v>-1.27E-9</c:v>
                </c:pt>
                <c:pt idx="1039">
                  <c:v>-1.19E-9</c:v>
                </c:pt>
                <c:pt idx="1040">
                  <c:v>-1.19E-9</c:v>
                </c:pt>
                <c:pt idx="1041">
                  <c:v>-1.1200000000000001E-9</c:v>
                </c:pt>
                <c:pt idx="1042">
                  <c:v>-1.0500000000000001E-9</c:v>
                </c:pt>
                <c:pt idx="1043">
                  <c:v>-9.8199999999999992E-10</c:v>
                </c:pt>
                <c:pt idx="1044">
                  <c:v>-9.2100000000000002E-10</c:v>
                </c:pt>
                <c:pt idx="1045">
                  <c:v>-9.2100000000000002E-10</c:v>
                </c:pt>
                <c:pt idx="1046">
                  <c:v>-8.6300000000000002E-10</c:v>
                </c:pt>
                <c:pt idx="1047">
                  <c:v>-8.08E-10</c:v>
                </c:pt>
                <c:pt idx="1048">
                  <c:v>-7.5699999999999997E-10</c:v>
                </c:pt>
                <c:pt idx="1049">
                  <c:v>-7.0800000000000004E-10</c:v>
                </c:pt>
                <c:pt idx="1050">
                  <c:v>-7.0800000000000004E-10</c:v>
                </c:pt>
                <c:pt idx="1051">
                  <c:v>-6.6299999999999999E-10</c:v>
                </c:pt>
                <c:pt idx="1052">
                  <c:v>-6.1900000000000003E-10</c:v>
                </c:pt>
                <c:pt idx="1053">
                  <c:v>-5.7899999999999997E-10</c:v>
                </c:pt>
                <c:pt idx="1054">
                  <c:v>-5.4099999999999999E-10</c:v>
                </c:pt>
                <c:pt idx="1055">
                  <c:v>-5.4099999999999999E-10</c:v>
                </c:pt>
                <c:pt idx="1056">
                  <c:v>-5.0500000000000001E-10</c:v>
                </c:pt>
                <c:pt idx="1057">
                  <c:v>-4.7100000000000003E-10</c:v>
                </c:pt>
                <c:pt idx="1058">
                  <c:v>-4.3999999999999998E-10</c:v>
                </c:pt>
                <c:pt idx="1059">
                  <c:v>-4.0999999999999998E-10</c:v>
                </c:pt>
                <c:pt idx="1060">
                  <c:v>-4.0999999999999998E-10</c:v>
                </c:pt>
                <c:pt idx="1061">
                  <c:v>-3.8200000000000003E-10</c:v>
                </c:pt>
                <c:pt idx="1062">
                  <c:v>-3.5600000000000001E-10</c:v>
                </c:pt>
                <c:pt idx="1063">
                  <c:v>-3.3199999999999999E-10</c:v>
                </c:pt>
                <c:pt idx="1064">
                  <c:v>-3.0900000000000002E-10</c:v>
                </c:pt>
                <c:pt idx="1065">
                  <c:v>-3.0900000000000002E-10</c:v>
                </c:pt>
                <c:pt idx="1066">
                  <c:v>-2.8699999999999999E-10</c:v>
                </c:pt>
                <c:pt idx="1067">
                  <c:v>-2.6700000000000001E-10</c:v>
                </c:pt>
                <c:pt idx="1068">
                  <c:v>-2.4800000000000002E-10</c:v>
                </c:pt>
                <c:pt idx="1069">
                  <c:v>-2.31E-10</c:v>
                </c:pt>
                <c:pt idx="1070">
                  <c:v>-2.31E-10</c:v>
                </c:pt>
                <c:pt idx="1071">
                  <c:v>-2.1400000000000001E-10</c:v>
                </c:pt>
                <c:pt idx="1072">
                  <c:v>-1.9900000000000001E-10</c:v>
                </c:pt>
                <c:pt idx="1073">
                  <c:v>-1.8400000000000001E-10</c:v>
                </c:pt>
                <c:pt idx="1074">
                  <c:v>-1.71E-10</c:v>
                </c:pt>
                <c:pt idx="1075">
                  <c:v>-1.71E-10</c:v>
                </c:pt>
                <c:pt idx="1076">
                  <c:v>-1.5899999999999999E-10</c:v>
                </c:pt>
                <c:pt idx="1077">
                  <c:v>-1.4700000000000001E-10</c:v>
                </c:pt>
                <c:pt idx="1078">
                  <c:v>-1.36E-10</c:v>
                </c:pt>
                <c:pt idx="1079">
                  <c:v>-1.26E-10</c:v>
                </c:pt>
                <c:pt idx="1080">
                  <c:v>-1.26E-10</c:v>
                </c:pt>
                <c:pt idx="1081">
                  <c:v>-1.1700000000000001E-10</c:v>
                </c:pt>
                <c:pt idx="1082">
                  <c:v>-1.08E-10</c:v>
                </c:pt>
                <c:pt idx="1083">
                  <c:v>-9.9599999999999997E-11</c:v>
                </c:pt>
                <c:pt idx="1084">
                  <c:v>-9.2000000000000005E-11</c:v>
                </c:pt>
                <c:pt idx="1085">
                  <c:v>-9.2000000000000005E-11</c:v>
                </c:pt>
                <c:pt idx="1086">
                  <c:v>-8.5000000000000004E-11</c:v>
                </c:pt>
                <c:pt idx="1087">
                  <c:v>-7.8399999999999996E-11</c:v>
                </c:pt>
                <c:pt idx="1088">
                  <c:v>-7.2299999999999998E-11</c:v>
                </c:pt>
                <c:pt idx="1089">
                  <c:v>-6.67E-11</c:v>
                </c:pt>
                <c:pt idx="1090">
                  <c:v>-6.67E-11</c:v>
                </c:pt>
                <c:pt idx="1091">
                  <c:v>-6.1400000000000003E-11</c:v>
                </c:pt>
                <c:pt idx="1092">
                  <c:v>-5.6499999999999999E-11</c:v>
                </c:pt>
                <c:pt idx="1093">
                  <c:v>-5.2000000000000001E-11</c:v>
                </c:pt>
                <c:pt idx="1094">
                  <c:v>-4.7799999999999999E-11</c:v>
                </c:pt>
                <c:pt idx="1095">
                  <c:v>-4.7799999999999999E-11</c:v>
                </c:pt>
                <c:pt idx="1096">
                  <c:v>-4.3899999999999998E-11</c:v>
                </c:pt>
                <c:pt idx="1097">
                  <c:v>-4.0299999999999999E-11</c:v>
                </c:pt>
                <c:pt idx="1098">
                  <c:v>-3.7000000000000001E-11</c:v>
                </c:pt>
                <c:pt idx="1099">
                  <c:v>-3.3900000000000001E-11</c:v>
                </c:pt>
                <c:pt idx="1100">
                  <c:v>-3.3900000000000001E-11</c:v>
                </c:pt>
                <c:pt idx="1101">
                  <c:v>-3.1100000000000001E-11</c:v>
                </c:pt>
                <c:pt idx="1102">
                  <c:v>-2.84E-11</c:v>
                </c:pt>
                <c:pt idx="1103">
                  <c:v>-2.6000000000000001E-11</c:v>
                </c:pt>
                <c:pt idx="1104">
                  <c:v>-2.3800000000000001E-11</c:v>
                </c:pt>
                <c:pt idx="1105">
                  <c:v>-2.3800000000000001E-11</c:v>
                </c:pt>
                <c:pt idx="1106">
                  <c:v>-2.17E-11</c:v>
                </c:pt>
                <c:pt idx="1107">
                  <c:v>-1.9799999999999999E-11</c:v>
                </c:pt>
                <c:pt idx="1108">
                  <c:v>-1.7999999999999999E-11</c:v>
                </c:pt>
                <c:pt idx="1109">
                  <c:v>-1.64E-11</c:v>
                </c:pt>
                <c:pt idx="1110">
                  <c:v>-1.64E-11</c:v>
                </c:pt>
                <c:pt idx="1111">
                  <c:v>-1.4900000000000002E-11</c:v>
                </c:pt>
                <c:pt idx="1112">
                  <c:v>-1.35E-11</c:v>
                </c:pt>
                <c:pt idx="1113">
                  <c:v>-1.2200000000000001E-11</c:v>
                </c:pt>
                <c:pt idx="1114">
                  <c:v>-1.1000000000000001E-11</c:v>
                </c:pt>
                <c:pt idx="1115">
                  <c:v>-1.1000000000000001E-11</c:v>
                </c:pt>
                <c:pt idx="1116">
                  <c:v>-9.9299999999999999E-12</c:v>
                </c:pt>
                <c:pt idx="1117">
                  <c:v>-8.9300000000000001E-12</c:v>
                </c:pt>
                <c:pt idx="1118">
                  <c:v>-8.01E-12</c:v>
                </c:pt>
                <c:pt idx="1119">
                  <c:v>-7.1799999999999997E-12</c:v>
                </c:pt>
                <c:pt idx="1120">
                  <c:v>-7.1799999999999997E-12</c:v>
                </c:pt>
                <c:pt idx="1121">
                  <c:v>-6.4000000000000002E-12</c:v>
                </c:pt>
                <c:pt idx="1122">
                  <c:v>-5.6900000000000002E-12</c:v>
                </c:pt>
                <c:pt idx="1123">
                  <c:v>-5.0400000000000003E-12</c:v>
                </c:pt>
                <c:pt idx="1124">
                  <c:v>-4.4399999999999997E-12</c:v>
                </c:pt>
                <c:pt idx="1125">
                  <c:v>-4.4399999999999997E-12</c:v>
                </c:pt>
                <c:pt idx="1126">
                  <c:v>-3.8899999999999998E-12</c:v>
                </c:pt>
                <c:pt idx="1127">
                  <c:v>-3.3800000000000001E-12</c:v>
                </c:pt>
                <c:pt idx="1128">
                  <c:v>-2.9200000000000001E-12</c:v>
                </c:pt>
                <c:pt idx="1129">
                  <c:v>-2.4999999999999998E-12</c:v>
                </c:pt>
                <c:pt idx="1130">
                  <c:v>-2.4999999999999998E-12</c:v>
                </c:pt>
                <c:pt idx="1131">
                  <c:v>-2.1100000000000001E-12</c:v>
                </c:pt>
                <c:pt idx="1132">
                  <c:v>-1.75E-12</c:v>
                </c:pt>
                <c:pt idx="1133">
                  <c:v>-1.43E-12</c:v>
                </c:pt>
                <c:pt idx="1134">
                  <c:v>-1.13E-12</c:v>
                </c:pt>
                <c:pt idx="1135">
                  <c:v>-1.13E-12</c:v>
                </c:pt>
                <c:pt idx="1136">
                  <c:v>-8.5799999999999998E-13</c:v>
                </c:pt>
                <c:pt idx="1137">
                  <c:v>-6.0700000000000004E-13</c:v>
                </c:pt>
                <c:pt idx="1138">
                  <c:v>-3.79E-13</c:v>
                </c:pt>
                <c:pt idx="1139">
                  <c:v>-1.72E-13</c:v>
                </c:pt>
                <c:pt idx="1140">
                  <c:v>-1.72E-13</c:v>
                </c:pt>
                <c:pt idx="1141">
                  <c:v>1.8699999999999999E-14</c:v>
                </c:pt>
                <c:pt idx="1142">
                  <c:v>1.9400000000000001E-13</c:v>
                </c:pt>
                <c:pt idx="1143">
                  <c:v>3.5300000000000001E-13</c:v>
                </c:pt>
                <c:pt idx="1144">
                  <c:v>4.97E-13</c:v>
                </c:pt>
                <c:pt idx="1145">
                  <c:v>4.97E-13</c:v>
                </c:pt>
                <c:pt idx="1146">
                  <c:v>6.2900000000000005E-13</c:v>
                </c:pt>
                <c:pt idx="1147">
                  <c:v>7.5100000000000003E-13</c:v>
                </c:pt>
                <c:pt idx="1148">
                  <c:v>8.6099999999999997E-13</c:v>
                </c:pt>
                <c:pt idx="1149">
                  <c:v>9.6100000000000005E-13</c:v>
                </c:pt>
                <c:pt idx="1150">
                  <c:v>9.6100000000000005E-13</c:v>
                </c:pt>
                <c:pt idx="1151">
                  <c:v>1.05E-12</c:v>
                </c:pt>
                <c:pt idx="1152">
                  <c:v>1.14E-12</c:v>
                </c:pt>
                <c:pt idx="1153">
                  <c:v>1.2100000000000001E-12</c:v>
                </c:pt>
                <c:pt idx="1154">
                  <c:v>1.28E-12</c:v>
                </c:pt>
                <c:pt idx="1155">
                  <c:v>1.28E-12</c:v>
                </c:pt>
                <c:pt idx="1156">
                  <c:v>1.3399999999999999E-12</c:v>
                </c:pt>
                <c:pt idx="1157">
                  <c:v>1.4000000000000001E-12</c:v>
                </c:pt>
                <c:pt idx="1158">
                  <c:v>1.4500000000000001E-12</c:v>
                </c:pt>
                <c:pt idx="1159">
                  <c:v>1.5000000000000001E-12</c:v>
                </c:pt>
                <c:pt idx="1160">
                  <c:v>1.5000000000000001E-12</c:v>
                </c:pt>
                <c:pt idx="1161">
                  <c:v>1.5399999999999999E-12</c:v>
                </c:pt>
                <c:pt idx="1162">
                  <c:v>1.5799999999999999E-12</c:v>
                </c:pt>
                <c:pt idx="1163">
                  <c:v>1.62E-12</c:v>
                </c:pt>
                <c:pt idx="1164">
                  <c:v>1.65E-12</c:v>
                </c:pt>
                <c:pt idx="1165">
                  <c:v>1.65E-12</c:v>
                </c:pt>
                <c:pt idx="1166">
                  <c:v>1.6799999999999999E-12</c:v>
                </c:pt>
                <c:pt idx="1167">
                  <c:v>1.71E-12</c:v>
                </c:pt>
                <c:pt idx="1168">
                  <c:v>1.7300000000000001E-12</c:v>
                </c:pt>
                <c:pt idx="1169">
                  <c:v>1.75E-12</c:v>
                </c:pt>
                <c:pt idx="1170">
                  <c:v>1.75E-12</c:v>
                </c:pt>
                <c:pt idx="1171">
                  <c:v>1.7699999999999999E-12</c:v>
                </c:pt>
                <c:pt idx="1172">
                  <c:v>1.79E-12</c:v>
                </c:pt>
                <c:pt idx="1173">
                  <c:v>1.8E-12</c:v>
                </c:pt>
                <c:pt idx="1174">
                  <c:v>1.8199999999999999E-12</c:v>
                </c:pt>
                <c:pt idx="1175">
                  <c:v>1.8199999999999999E-12</c:v>
                </c:pt>
                <c:pt idx="1176">
                  <c:v>1.8300000000000001E-12</c:v>
                </c:pt>
                <c:pt idx="1177">
                  <c:v>1.8399999999999998E-12</c:v>
                </c:pt>
                <c:pt idx="1178">
                  <c:v>1.85E-12</c:v>
                </c:pt>
                <c:pt idx="1179">
                  <c:v>1.8600000000000002E-12</c:v>
                </c:pt>
                <c:pt idx="1180">
                  <c:v>1.8600000000000002E-12</c:v>
                </c:pt>
                <c:pt idx="1181">
                  <c:v>1.8699999999999999E-12</c:v>
                </c:pt>
                <c:pt idx="1182">
                  <c:v>1.8800000000000001E-12</c:v>
                </c:pt>
                <c:pt idx="1183">
                  <c:v>1.8899999999999998E-12</c:v>
                </c:pt>
                <c:pt idx="1184">
                  <c:v>1.8899999999999998E-12</c:v>
                </c:pt>
                <c:pt idx="1185">
                  <c:v>1.8899999999999998E-12</c:v>
                </c:pt>
                <c:pt idx="1186">
                  <c:v>1.9E-12</c:v>
                </c:pt>
                <c:pt idx="1187">
                  <c:v>1.9E-12</c:v>
                </c:pt>
                <c:pt idx="1188">
                  <c:v>1.9E-12</c:v>
                </c:pt>
                <c:pt idx="1189">
                  <c:v>1.9100000000000001E-12</c:v>
                </c:pt>
                <c:pt idx="1190">
                  <c:v>1.9100000000000001E-12</c:v>
                </c:pt>
                <c:pt idx="1191">
                  <c:v>1.9100000000000001E-12</c:v>
                </c:pt>
                <c:pt idx="1192">
                  <c:v>1.9100000000000001E-12</c:v>
                </c:pt>
                <c:pt idx="1193">
                  <c:v>1.9100000000000001E-12</c:v>
                </c:pt>
                <c:pt idx="1194">
                  <c:v>1.9100000000000001E-12</c:v>
                </c:pt>
                <c:pt idx="1195">
                  <c:v>1.9100000000000001E-12</c:v>
                </c:pt>
                <c:pt idx="1196">
                  <c:v>1.9100000000000001E-12</c:v>
                </c:pt>
                <c:pt idx="1197">
                  <c:v>1.9100000000000001E-12</c:v>
                </c:pt>
                <c:pt idx="1198">
                  <c:v>1.9100000000000001E-12</c:v>
                </c:pt>
                <c:pt idx="1199">
                  <c:v>1.9100000000000001E-12</c:v>
                </c:pt>
                <c:pt idx="1200">
                  <c:v>1.9100000000000001E-12</c:v>
                </c:pt>
                <c:pt idx="1201">
                  <c:v>1.9100000000000001E-12</c:v>
                </c:pt>
                <c:pt idx="1202">
                  <c:v>1.9100000000000001E-12</c:v>
                </c:pt>
                <c:pt idx="1203">
                  <c:v>1.9E-12</c:v>
                </c:pt>
                <c:pt idx="1204">
                  <c:v>1.9E-12</c:v>
                </c:pt>
                <c:pt idx="1205">
                  <c:v>1.9E-12</c:v>
                </c:pt>
                <c:pt idx="1206">
                  <c:v>1.9E-12</c:v>
                </c:pt>
                <c:pt idx="1207">
                  <c:v>1.8899999999999998E-12</c:v>
                </c:pt>
                <c:pt idx="1208">
                  <c:v>1.8899999999999998E-12</c:v>
                </c:pt>
                <c:pt idx="1209">
                  <c:v>1.8899999999999998E-12</c:v>
                </c:pt>
                <c:pt idx="1210">
                  <c:v>1.8899999999999998E-12</c:v>
                </c:pt>
                <c:pt idx="1211">
                  <c:v>1.8800000000000001E-12</c:v>
                </c:pt>
                <c:pt idx="1212">
                  <c:v>1.8800000000000001E-12</c:v>
                </c:pt>
                <c:pt idx="1213">
                  <c:v>1.8699999999999999E-12</c:v>
                </c:pt>
                <c:pt idx="1214">
                  <c:v>1.8699999999999999E-12</c:v>
                </c:pt>
                <c:pt idx="1215">
                  <c:v>1.8699999999999999E-12</c:v>
                </c:pt>
                <c:pt idx="1216">
                  <c:v>1.8600000000000002E-12</c:v>
                </c:pt>
                <c:pt idx="1217">
                  <c:v>1.85E-12</c:v>
                </c:pt>
                <c:pt idx="1218">
                  <c:v>1.85E-12</c:v>
                </c:pt>
                <c:pt idx="1219">
                  <c:v>1.8399999999999998E-12</c:v>
                </c:pt>
                <c:pt idx="1220">
                  <c:v>1.8399999999999998E-12</c:v>
                </c:pt>
                <c:pt idx="1221">
                  <c:v>1.8300000000000001E-12</c:v>
                </c:pt>
                <c:pt idx="1222">
                  <c:v>1.8199999999999999E-12</c:v>
                </c:pt>
                <c:pt idx="1223">
                  <c:v>1.8199999999999999E-12</c:v>
                </c:pt>
                <c:pt idx="1224">
                  <c:v>1.81E-12</c:v>
                </c:pt>
                <c:pt idx="1225">
                  <c:v>1.81E-12</c:v>
                </c:pt>
                <c:pt idx="1226">
                  <c:v>1.8E-12</c:v>
                </c:pt>
                <c:pt idx="1227">
                  <c:v>1.79E-12</c:v>
                </c:pt>
                <c:pt idx="1228">
                  <c:v>1.7800000000000001E-12</c:v>
                </c:pt>
                <c:pt idx="1229">
                  <c:v>1.7699999999999999E-12</c:v>
                </c:pt>
                <c:pt idx="1230">
                  <c:v>1.7699999999999999E-12</c:v>
                </c:pt>
                <c:pt idx="1231">
                  <c:v>1.76E-12</c:v>
                </c:pt>
                <c:pt idx="1232">
                  <c:v>1.75E-12</c:v>
                </c:pt>
                <c:pt idx="1233">
                  <c:v>1.7400000000000001E-12</c:v>
                </c:pt>
                <c:pt idx="1234">
                  <c:v>1.7300000000000001E-12</c:v>
                </c:pt>
                <c:pt idx="1235">
                  <c:v>1.7300000000000001E-12</c:v>
                </c:pt>
                <c:pt idx="1236">
                  <c:v>1.7199999999999999E-12</c:v>
                </c:pt>
                <c:pt idx="1237">
                  <c:v>1.71E-12</c:v>
                </c:pt>
                <c:pt idx="1238">
                  <c:v>1.7E-12</c:v>
                </c:pt>
                <c:pt idx="1239">
                  <c:v>1.6799999999999999E-12</c:v>
                </c:pt>
                <c:pt idx="1240">
                  <c:v>1.6799999999999999E-12</c:v>
                </c:pt>
                <c:pt idx="1241">
                  <c:v>1.67E-12</c:v>
                </c:pt>
                <c:pt idx="1242">
                  <c:v>1.66E-12</c:v>
                </c:pt>
                <c:pt idx="1243">
                  <c:v>1.65E-12</c:v>
                </c:pt>
                <c:pt idx="1244">
                  <c:v>1.6299999999999999E-12</c:v>
                </c:pt>
                <c:pt idx="1245">
                  <c:v>1.6299999999999999E-12</c:v>
                </c:pt>
                <c:pt idx="1246">
                  <c:v>1.62E-12</c:v>
                </c:pt>
                <c:pt idx="1247">
                  <c:v>1.61E-12</c:v>
                </c:pt>
                <c:pt idx="1248">
                  <c:v>1.5900000000000001E-12</c:v>
                </c:pt>
                <c:pt idx="1249">
                  <c:v>1.5799999999999999E-12</c:v>
                </c:pt>
                <c:pt idx="1250">
                  <c:v>1.5799999999999999E-12</c:v>
                </c:pt>
                <c:pt idx="1251">
                  <c:v>1.57E-12</c:v>
                </c:pt>
                <c:pt idx="1252">
                  <c:v>1.5500000000000001E-12</c:v>
                </c:pt>
                <c:pt idx="1253">
                  <c:v>1.5399999999999999E-12</c:v>
                </c:pt>
                <c:pt idx="1254">
                  <c:v>1.52E-12</c:v>
                </c:pt>
                <c:pt idx="1255">
                  <c:v>1.52E-12</c:v>
                </c:pt>
                <c:pt idx="1256">
                  <c:v>1.51E-12</c:v>
                </c:pt>
                <c:pt idx="1257">
                  <c:v>1.5000000000000001E-12</c:v>
                </c:pt>
                <c:pt idx="1258">
                  <c:v>1.48E-12</c:v>
                </c:pt>
                <c:pt idx="1259">
                  <c:v>1.47E-12</c:v>
                </c:pt>
                <c:pt idx="1260">
                  <c:v>1.47E-12</c:v>
                </c:pt>
                <c:pt idx="1261">
                  <c:v>1.4500000000000001E-12</c:v>
                </c:pt>
                <c:pt idx="1262">
                  <c:v>1.4399999999999999E-12</c:v>
                </c:pt>
                <c:pt idx="1263">
                  <c:v>1.42E-12</c:v>
                </c:pt>
                <c:pt idx="1264">
                  <c:v>1.4100000000000001E-12</c:v>
                </c:pt>
                <c:pt idx="1265">
                  <c:v>1.4100000000000001E-12</c:v>
                </c:pt>
                <c:pt idx="1266">
                  <c:v>1.3899999999999999E-12</c:v>
                </c:pt>
                <c:pt idx="1267">
                  <c:v>1.38E-12</c:v>
                </c:pt>
                <c:pt idx="1268">
                  <c:v>1.3600000000000001E-12</c:v>
                </c:pt>
                <c:pt idx="1269">
                  <c:v>1.3499999999999999E-12</c:v>
                </c:pt>
                <c:pt idx="1270">
                  <c:v>1.3499999999999999E-12</c:v>
                </c:pt>
                <c:pt idx="1271">
                  <c:v>1.33E-12</c:v>
                </c:pt>
                <c:pt idx="1272">
                  <c:v>1.32E-12</c:v>
                </c:pt>
                <c:pt idx="1273">
                  <c:v>1.2999999999999999E-12</c:v>
                </c:pt>
                <c:pt idx="1274">
                  <c:v>1.29E-12</c:v>
                </c:pt>
                <c:pt idx="1275">
                  <c:v>1.29E-12</c:v>
                </c:pt>
                <c:pt idx="1276">
                  <c:v>1.27E-12</c:v>
                </c:pt>
                <c:pt idx="1277">
                  <c:v>1.2600000000000001E-12</c:v>
                </c:pt>
                <c:pt idx="1278">
                  <c:v>1.2499999999999999E-12</c:v>
                </c:pt>
                <c:pt idx="1279">
                  <c:v>1.23E-12</c:v>
                </c:pt>
                <c:pt idx="1280">
                  <c:v>1.23E-12</c:v>
                </c:pt>
                <c:pt idx="1281">
                  <c:v>1.2200000000000001E-12</c:v>
                </c:pt>
                <c:pt idx="1282">
                  <c:v>1.1999999999999999E-12</c:v>
                </c:pt>
                <c:pt idx="1283">
                  <c:v>1.19E-12</c:v>
                </c:pt>
                <c:pt idx="1284">
                  <c:v>1.1700000000000001E-12</c:v>
                </c:pt>
                <c:pt idx="1285">
                  <c:v>1.1700000000000001E-12</c:v>
                </c:pt>
                <c:pt idx="1286">
                  <c:v>1.1599999999999999E-12</c:v>
                </c:pt>
                <c:pt idx="1287">
                  <c:v>1.1499999999999999E-12</c:v>
                </c:pt>
                <c:pt idx="1288">
                  <c:v>1.13E-12</c:v>
                </c:pt>
                <c:pt idx="1289">
                  <c:v>1.1200000000000001E-12</c:v>
                </c:pt>
                <c:pt idx="1290">
                  <c:v>1.1200000000000001E-12</c:v>
                </c:pt>
                <c:pt idx="1291">
                  <c:v>1.1099999999999999E-12</c:v>
                </c:pt>
                <c:pt idx="1292">
                  <c:v>1.09E-12</c:v>
                </c:pt>
                <c:pt idx="1293">
                  <c:v>1.08E-12</c:v>
                </c:pt>
                <c:pt idx="1294">
                  <c:v>1.0700000000000001E-12</c:v>
                </c:pt>
                <c:pt idx="1295">
                  <c:v>1.0700000000000001E-12</c:v>
                </c:pt>
                <c:pt idx="1296">
                  <c:v>1.05E-12</c:v>
                </c:pt>
                <c:pt idx="1297">
                  <c:v>1.04E-12</c:v>
                </c:pt>
                <c:pt idx="1298">
                  <c:v>1.0300000000000001E-12</c:v>
                </c:pt>
                <c:pt idx="1299">
                  <c:v>1.0200000000000001E-12</c:v>
                </c:pt>
                <c:pt idx="1300">
                  <c:v>1.0200000000000001E-12</c:v>
                </c:pt>
                <c:pt idx="1301">
                  <c:v>1.0099999999999999E-12</c:v>
                </c:pt>
                <c:pt idx="1302">
                  <c:v>9.9400000000000001E-13</c:v>
                </c:pt>
                <c:pt idx="1303">
                  <c:v>9.8200000000000006E-13</c:v>
                </c:pt>
                <c:pt idx="1304">
                  <c:v>9.71E-13</c:v>
                </c:pt>
                <c:pt idx="1305">
                  <c:v>9.71E-13</c:v>
                </c:pt>
                <c:pt idx="1306">
                  <c:v>9.5999999999999995E-13</c:v>
                </c:pt>
                <c:pt idx="1307">
                  <c:v>9.490000000000001E-13</c:v>
                </c:pt>
                <c:pt idx="1308">
                  <c:v>9.3899999999999994E-13</c:v>
                </c:pt>
                <c:pt idx="1309">
                  <c:v>9.2800000000000008E-13</c:v>
                </c:pt>
                <c:pt idx="1310">
                  <c:v>9.2800000000000008E-13</c:v>
                </c:pt>
                <c:pt idx="1311">
                  <c:v>9.1799999999999993E-13</c:v>
                </c:pt>
                <c:pt idx="1312">
                  <c:v>9.0799999999999997E-13</c:v>
                </c:pt>
                <c:pt idx="1313">
                  <c:v>8.9800000000000001E-13</c:v>
                </c:pt>
                <c:pt idx="1314">
                  <c:v>8.8900000000000005E-13</c:v>
                </c:pt>
                <c:pt idx="1315">
                  <c:v>8.8900000000000005E-13</c:v>
                </c:pt>
                <c:pt idx="1316">
                  <c:v>8.7899999999999999E-13</c:v>
                </c:pt>
                <c:pt idx="1317">
                  <c:v>8.7000000000000003E-13</c:v>
                </c:pt>
                <c:pt idx="1318">
                  <c:v>8.6099999999999997E-13</c:v>
                </c:pt>
                <c:pt idx="1319">
                  <c:v>8.53E-13</c:v>
                </c:pt>
                <c:pt idx="1320">
                  <c:v>8.53E-13</c:v>
                </c:pt>
                <c:pt idx="1321">
                  <c:v>8.4400000000000004E-13</c:v>
                </c:pt>
                <c:pt idx="1322">
                  <c:v>8.3599999999999997E-13</c:v>
                </c:pt>
                <c:pt idx="1323">
                  <c:v>8.2800000000000001E-13</c:v>
                </c:pt>
                <c:pt idx="1324">
                  <c:v>8.2000000000000004E-13</c:v>
                </c:pt>
                <c:pt idx="1325">
                  <c:v>8.2000000000000004E-13</c:v>
                </c:pt>
                <c:pt idx="1326">
                  <c:v>8.1299999999999997E-13</c:v>
                </c:pt>
                <c:pt idx="1327">
                  <c:v>8.05E-13</c:v>
                </c:pt>
                <c:pt idx="1328">
                  <c:v>7.9800000000000003E-13</c:v>
                </c:pt>
                <c:pt idx="1329">
                  <c:v>7.9099999999999996E-13</c:v>
                </c:pt>
                <c:pt idx="1330">
                  <c:v>7.9099999999999996E-13</c:v>
                </c:pt>
                <c:pt idx="1331">
                  <c:v>7.8499999999999999E-13</c:v>
                </c:pt>
                <c:pt idx="1332">
                  <c:v>7.7800000000000002E-13</c:v>
                </c:pt>
                <c:pt idx="1333">
                  <c:v>7.7200000000000004E-13</c:v>
                </c:pt>
                <c:pt idx="1334">
                  <c:v>7.6599999999999997E-13</c:v>
                </c:pt>
                <c:pt idx="1335">
                  <c:v>7.6599999999999997E-13</c:v>
                </c:pt>
                <c:pt idx="1336">
                  <c:v>7.5999999999999999E-13</c:v>
                </c:pt>
                <c:pt idx="1337">
                  <c:v>7.5400000000000002E-13</c:v>
                </c:pt>
                <c:pt idx="1338">
                  <c:v>7.4800000000000004E-13</c:v>
                </c:pt>
                <c:pt idx="1339">
                  <c:v>7.4299999999999996E-13</c:v>
                </c:pt>
                <c:pt idx="1340">
                  <c:v>7.2400000000000005E-13</c:v>
                </c:pt>
                <c:pt idx="1341">
                  <c:v>7.1899999999999997E-13</c:v>
                </c:pt>
                <c:pt idx="1342">
                  <c:v>7.1499999999999998E-13</c:v>
                </c:pt>
                <c:pt idx="1343">
                  <c:v>7.11E-13</c:v>
                </c:pt>
                <c:pt idx="1344">
                  <c:v>7.0700000000000002E-13</c:v>
                </c:pt>
                <c:pt idx="1345">
                  <c:v>7.4299999999999996E-13</c:v>
                </c:pt>
                <c:pt idx="1346">
                  <c:v>7.3799999999999999E-13</c:v>
                </c:pt>
                <c:pt idx="1347">
                  <c:v>7.3300000000000001E-13</c:v>
                </c:pt>
                <c:pt idx="1348">
                  <c:v>7.2800000000000003E-13</c:v>
                </c:pt>
                <c:pt idx="1349">
                  <c:v>7.2400000000000005E-13</c:v>
                </c:pt>
                <c:pt idx="1350">
                  <c:v>6.64E-13</c:v>
                </c:pt>
                <c:pt idx="1351">
                  <c:v>6.63E-13</c:v>
                </c:pt>
                <c:pt idx="1352">
                  <c:v>6.6200000000000001E-13</c:v>
                </c:pt>
                <c:pt idx="1353">
                  <c:v>6.6100000000000001E-13</c:v>
                </c:pt>
                <c:pt idx="1354">
                  <c:v>6.6000000000000001E-13</c:v>
                </c:pt>
                <c:pt idx="1355">
                  <c:v>6.6000000000000001E-13</c:v>
                </c:pt>
                <c:pt idx="1356">
                  <c:v>6.5900000000000002E-13</c:v>
                </c:pt>
                <c:pt idx="1357">
                  <c:v>6.5800000000000002E-13</c:v>
                </c:pt>
                <c:pt idx="1358">
                  <c:v>6.5800000000000002E-13</c:v>
                </c:pt>
                <c:pt idx="1359">
                  <c:v>6.5800000000000002E-13</c:v>
                </c:pt>
                <c:pt idx="1360">
                  <c:v>6.5800000000000002E-13</c:v>
                </c:pt>
                <c:pt idx="1361">
                  <c:v>6.5800000000000002E-13</c:v>
                </c:pt>
                <c:pt idx="1362">
                  <c:v>6.5800000000000002E-13</c:v>
                </c:pt>
                <c:pt idx="1363">
                  <c:v>6.5900000000000002E-13</c:v>
                </c:pt>
                <c:pt idx="1364">
                  <c:v>6.6000000000000001E-13</c:v>
                </c:pt>
                <c:pt idx="1365">
                  <c:v>6.6000000000000001E-13</c:v>
                </c:pt>
                <c:pt idx="1366">
                  <c:v>6.6000000000000001E-13</c:v>
                </c:pt>
                <c:pt idx="1367">
                  <c:v>6.6100000000000001E-13</c:v>
                </c:pt>
                <c:pt idx="1368">
                  <c:v>6.63E-13</c:v>
                </c:pt>
                <c:pt idx="1369">
                  <c:v>6.6699999999999999E-13</c:v>
                </c:pt>
                <c:pt idx="1370">
                  <c:v>6.6699999999999999E-13</c:v>
                </c:pt>
                <c:pt idx="1371">
                  <c:v>6.6699999999999999E-13</c:v>
                </c:pt>
                <c:pt idx="1372">
                  <c:v>6.6799999999999998E-13</c:v>
                </c:pt>
                <c:pt idx="1373">
                  <c:v>6.6999999999999997E-13</c:v>
                </c:pt>
                <c:pt idx="1374">
                  <c:v>6.7299999999999996E-13</c:v>
                </c:pt>
                <c:pt idx="1375">
                  <c:v>7.0700000000000002E-13</c:v>
                </c:pt>
                <c:pt idx="1376">
                  <c:v>7.0300000000000003E-13</c:v>
                </c:pt>
                <c:pt idx="1377">
                  <c:v>6.9899999999999995E-13</c:v>
                </c:pt>
                <c:pt idx="1378">
                  <c:v>6.9599999999999996E-13</c:v>
                </c:pt>
                <c:pt idx="1379">
                  <c:v>6.9299999999999998E-13</c:v>
                </c:pt>
                <c:pt idx="1380">
                  <c:v>6.9299999999999998E-13</c:v>
                </c:pt>
                <c:pt idx="1381">
                  <c:v>6.8899999999999999E-13</c:v>
                </c:pt>
                <c:pt idx="1382">
                  <c:v>6.8600000000000001E-13</c:v>
                </c:pt>
                <c:pt idx="1383">
                  <c:v>6.8400000000000001E-13</c:v>
                </c:pt>
                <c:pt idx="1384">
                  <c:v>6.8100000000000003E-13</c:v>
                </c:pt>
                <c:pt idx="1385">
                  <c:v>6.7199999999999996E-13</c:v>
                </c:pt>
                <c:pt idx="1386">
                  <c:v>6.6899999999999998E-13</c:v>
                </c:pt>
                <c:pt idx="1387">
                  <c:v>6.6799999999999998E-13</c:v>
                </c:pt>
                <c:pt idx="1388">
                  <c:v>6.6599999999999999E-13</c:v>
                </c:pt>
                <c:pt idx="1389">
                  <c:v>6.64E-13</c:v>
                </c:pt>
                <c:pt idx="1390">
                  <c:v>6.8100000000000003E-13</c:v>
                </c:pt>
                <c:pt idx="1391">
                  <c:v>6.7800000000000004E-13</c:v>
                </c:pt>
                <c:pt idx="1392">
                  <c:v>6.7600000000000005E-13</c:v>
                </c:pt>
                <c:pt idx="1393">
                  <c:v>6.7399999999999996E-13</c:v>
                </c:pt>
                <c:pt idx="1394">
                  <c:v>6.7199999999999996E-13</c:v>
                </c:pt>
                <c:pt idx="1395">
                  <c:v>6.7299999999999996E-13</c:v>
                </c:pt>
                <c:pt idx="1396">
                  <c:v>6.8200000000000002E-13</c:v>
                </c:pt>
                <c:pt idx="1397">
                  <c:v>6.8400000000000001E-13</c:v>
                </c:pt>
                <c:pt idx="1398">
                  <c:v>6.7900000000000004E-13</c:v>
                </c:pt>
                <c:pt idx="1399">
                  <c:v>6.6599999999999999E-13</c:v>
                </c:pt>
              </c:numCache>
            </c:numRef>
          </c:yVal>
          <c:smooth val="1"/>
        </c:ser>
        <c:ser>
          <c:idx val="4"/>
          <c:order val="4"/>
          <c:tx>
            <c:strRef>
              <c:f>'Needle sur charge 5us'!$F$1</c:f>
              <c:strCache>
                <c:ptCount val="1"/>
                <c:pt idx="0">
                  <c:v>5µs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5us'!$F$2:$F$1401</c:f>
              <c:numCache>
                <c:formatCode>0.00E+00</c:formatCode>
                <c:ptCount val="1400"/>
                <c:pt idx="0">
                  <c:v>-1.9600000000000001E-7</c:v>
                </c:pt>
                <c:pt idx="1">
                  <c:v>-1.9600000000000001E-7</c:v>
                </c:pt>
                <c:pt idx="2">
                  <c:v>-1.9600000000000001E-7</c:v>
                </c:pt>
                <c:pt idx="3">
                  <c:v>-1.9600000000000001E-7</c:v>
                </c:pt>
                <c:pt idx="4">
                  <c:v>-1.9600000000000001E-7</c:v>
                </c:pt>
                <c:pt idx="5">
                  <c:v>-1.9600000000000001E-7</c:v>
                </c:pt>
                <c:pt idx="6">
                  <c:v>-1.9600000000000001E-7</c:v>
                </c:pt>
                <c:pt idx="7">
                  <c:v>-1.9600000000000001E-7</c:v>
                </c:pt>
                <c:pt idx="8">
                  <c:v>-1.9600000000000001E-7</c:v>
                </c:pt>
                <c:pt idx="9">
                  <c:v>-1.9600000000000001E-7</c:v>
                </c:pt>
                <c:pt idx="10">
                  <c:v>-1.9600000000000001E-7</c:v>
                </c:pt>
                <c:pt idx="11">
                  <c:v>-1.9600000000000001E-7</c:v>
                </c:pt>
                <c:pt idx="12">
                  <c:v>-1.9600000000000001E-7</c:v>
                </c:pt>
                <c:pt idx="13">
                  <c:v>-1.9600000000000001E-7</c:v>
                </c:pt>
                <c:pt idx="14">
                  <c:v>-1.9600000000000001E-7</c:v>
                </c:pt>
                <c:pt idx="15">
                  <c:v>-1.9600000000000001E-7</c:v>
                </c:pt>
                <c:pt idx="16">
                  <c:v>-1.9600000000000001E-7</c:v>
                </c:pt>
                <c:pt idx="17">
                  <c:v>-1.9600000000000001E-7</c:v>
                </c:pt>
                <c:pt idx="18">
                  <c:v>-1.9600000000000001E-7</c:v>
                </c:pt>
                <c:pt idx="19">
                  <c:v>-1.9600000000000001E-7</c:v>
                </c:pt>
                <c:pt idx="20">
                  <c:v>-1.9600000000000001E-7</c:v>
                </c:pt>
                <c:pt idx="21">
                  <c:v>-1.9600000000000001E-7</c:v>
                </c:pt>
                <c:pt idx="22">
                  <c:v>-1.9600000000000001E-7</c:v>
                </c:pt>
                <c:pt idx="23">
                  <c:v>-1.9600000000000001E-7</c:v>
                </c:pt>
                <c:pt idx="24">
                  <c:v>-1.9600000000000001E-7</c:v>
                </c:pt>
                <c:pt idx="25">
                  <c:v>-1.9600000000000001E-7</c:v>
                </c:pt>
                <c:pt idx="26">
                  <c:v>-1.9600000000000001E-7</c:v>
                </c:pt>
                <c:pt idx="27">
                  <c:v>-1.9600000000000001E-7</c:v>
                </c:pt>
                <c:pt idx="28">
                  <c:v>-1.9600000000000001E-7</c:v>
                </c:pt>
                <c:pt idx="29">
                  <c:v>-1.97E-7</c:v>
                </c:pt>
                <c:pt idx="30">
                  <c:v>-1.97E-7</c:v>
                </c:pt>
                <c:pt idx="31">
                  <c:v>-1.97E-7</c:v>
                </c:pt>
                <c:pt idx="32">
                  <c:v>-1.97E-7</c:v>
                </c:pt>
                <c:pt idx="33">
                  <c:v>-1.97E-7</c:v>
                </c:pt>
                <c:pt idx="34">
                  <c:v>-1.97E-7</c:v>
                </c:pt>
                <c:pt idx="35">
                  <c:v>-1.97E-7</c:v>
                </c:pt>
                <c:pt idx="36">
                  <c:v>-1.97E-7</c:v>
                </c:pt>
                <c:pt idx="37">
                  <c:v>-1.97E-7</c:v>
                </c:pt>
                <c:pt idx="38">
                  <c:v>-1.97E-7</c:v>
                </c:pt>
                <c:pt idx="39">
                  <c:v>-1.98E-7</c:v>
                </c:pt>
                <c:pt idx="40">
                  <c:v>-1.98E-7</c:v>
                </c:pt>
                <c:pt idx="41">
                  <c:v>-1.98E-7</c:v>
                </c:pt>
                <c:pt idx="42">
                  <c:v>-1.98E-7</c:v>
                </c:pt>
                <c:pt idx="43">
                  <c:v>-1.98E-7</c:v>
                </c:pt>
                <c:pt idx="44">
                  <c:v>-1.98E-7</c:v>
                </c:pt>
                <c:pt idx="45">
                  <c:v>-1.98E-7</c:v>
                </c:pt>
                <c:pt idx="46">
                  <c:v>-1.99E-7</c:v>
                </c:pt>
                <c:pt idx="47">
                  <c:v>-1.99E-7</c:v>
                </c:pt>
                <c:pt idx="48">
                  <c:v>-1.99E-7</c:v>
                </c:pt>
                <c:pt idx="49">
                  <c:v>-1.99E-7</c:v>
                </c:pt>
                <c:pt idx="50">
                  <c:v>-1.99E-7</c:v>
                </c:pt>
                <c:pt idx="51">
                  <c:v>-1.99E-7</c:v>
                </c:pt>
                <c:pt idx="52">
                  <c:v>-1.9999999999999999E-7</c:v>
                </c:pt>
                <c:pt idx="53">
                  <c:v>-1.9999999999999999E-7</c:v>
                </c:pt>
                <c:pt idx="54">
                  <c:v>-1.9999999999999999E-7</c:v>
                </c:pt>
                <c:pt idx="55">
                  <c:v>-1.9999999999999999E-7</c:v>
                </c:pt>
                <c:pt idx="56">
                  <c:v>-1.9999999999999999E-7</c:v>
                </c:pt>
                <c:pt idx="57">
                  <c:v>-2.0100000000000001E-7</c:v>
                </c:pt>
                <c:pt idx="58">
                  <c:v>-2.0100000000000001E-7</c:v>
                </c:pt>
                <c:pt idx="59">
                  <c:v>-2.0100000000000001E-7</c:v>
                </c:pt>
                <c:pt idx="60">
                  <c:v>-2.0100000000000001E-7</c:v>
                </c:pt>
                <c:pt idx="61">
                  <c:v>-2.0100000000000001E-7</c:v>
                </c:pt>
                <c:pt idx="62">
                  <c:v>-2.0200000000000001E-7</c:v>
                </c:pt>
                <c:pt idx="63">
                  <c:v>-2.0200000000000001E-7</c:v>
                </c:pt>
                <c:pt idx="64">
                  <c:v>-2.0200000000000001E-7</c:v>
                </c:pt>
                <c:pt idx="65">
                  <c:v>-2.0200000000000001E-7</c:v>
                </c:pt>
                <c:pt idx="66">
                  <c:v>-2.03E-7</c:v>
                </c:pt>
                <c:pt idx="67">
                  <c:v>-2.03E-7</c:v>
                </c:pt>
                <c:pt idx="68">
                  <c:v>-2.03E-7</c:v>
                </c:pt>
                <c:pt idx="69">
                  <c:v>-2.04E-7</c:v>
                </c:pt>
                <c:pt idx="70">
                  <c:v>-2.04E-7</c:v>
                </c:pt>
                <c:pt idx="71">
                  <c:v>-2.04E-7</c:v>
                </c:pt>
                <c:pt idx="72">
                  <c:v>-2.04E-7</c:v>
                </c:pt>
                <c:pt idx="73">
                  <c:v>-2.05E-7</c:v>
                </c:pt>
                <c:pt idx="74">
                  <c:v>-2.05E-7</c:v>
                </c:pt>
                <c:pt idx="75">
                  <c:v>-2.05E-7</c:v>
                </c:pt>
                <c:pt idx="76">
                  <c:v>-2.05E-7</c:v>
                </c:pt>
                <c:pt idx="77">
                  <c:v>-2.0599999999999999E-7</c:v>
                </c:pt>
                <c:pt idx="78">
                  <c:v>-2.0599999999999999E-7</c:v>
                </c:pt>
                <c:pt idx="79">
                  <c:v>-2.0599999999999999E-7</c:v>
                </c:pt>
                <c:pt idx="80">
                  <c:v>-2.0599999999999999E-7</c:v>
                </c:pt>
                <c:pt idx="81">
                  <c:v>-2.0699999999999999E-7</c:v>
                </c:pt>
                <c:pt idx="82">
                  <c:v>-2.0699999999999999E-7</c:v>
                </c:pt>
                <c:pt idx="83">
                  <c:v>-2.0699999999999999E-7</c:v>
                </c:pt>
                <c:pt idx="84">
                  <c:v>-2.0800000000000001E-7</c:v>
                </c:pt>
                <c:pt idx="85">
                  <c:v>-2.0800000000000001E-7</c:v>
                </c:pt>
                <c:pt idx="86">
                  <c:v>-2.0800000000000001E-7</c:v>
                </c:pt>
                <c:pt idx="87">
                  <c:v>-2.0900000000000001E-7</c:v>
                </c:pt>
                <c:pt idx="88">
                  <c:v>-2.0900000000000001E-7</c:v>
                </c:pt>
                <c:pt idx="89">
                  <c:v>-2.0900000000000001E-7</c:v>
                </c:pt>
                <c:pt idx="90">
                  <c:v>-2.0900000000000001E-7</c:v>
                </c:pt>
                <c:pt idx="91">
                  <c:v>-2.1E-7</c:v>
                </c:pt>
                <c:pt idx="92">
                  <c:v>-2.1E-7</c:v>
                </c:pt>
                <c:pt idx="93">
                  <c:v>-2.11E-7</c:v>
                </c:pt>
                <c:pt idx="94">
                  <c:v>-2.11E-7</c:v>
                </c:pt>
                <c:pt idx="95">
                  <c:v>-2.11E-7</c:v>
                </c:pt>
                <c:pt idx="96">
                  <c:v>-2.11E-7</c:v>
                </c:pt>
                <c:pt idx="97">
                  <c:v>-2.1199999999999999E-7</c:v>
                </c:pt>
                <c:pt idx="98">
                  <c:v>-2.1199999999999999E-7</c:v>
                </c:pt>
                <c:pt idx="99">
                  <c:v>-2.1299999999999999E-7</c:v>
                </c:pt>
                <c:pt idx="100">
                  <c:v>-2.1299999999999999E-7</c:v>
                </c:pt>
                <c:pt idx="101">
                  <c:v>-2.1299999999999999E-7</c:v>
                </c:pt>
                <c:pt idx="102">
                  <c:v>-2.1299999999999999E-7</c:v>
                </c:pt>
                <c:pt idx="103">
                  <c:v>-2.1400000000000001E-7</c:v>
                </c:pt>
                <c:pt idx="104">
                  <c:v>-2.1400000000000001E-7</c:v>
                </c:pt>
                <c:pt idx="105">
                  <c:v>-2.16E-7</c:v>
                </c:pt>
                <c:pt idx="106">
                  <c:v>-2.17E-7</c:v>
                </c:pt>
                <c:pt idx="107">
                  <c:v>-2.17E-7</c:v>
                </c:pt>
                <c:pt idx="108">
                  <c:v>-2.17E-7</c:v>
                </c:pt>
                <c:pt idx="109">
                  <c:v>-2.1799999999999999E-7</c:v>
                </c:pt>
                <c:pt idx="110">
                  <c:v>-2.1400000000000001E-7</c:v>
                </c:pt>
                <c:pt idx="111">
                  <c:v>-2.1500000000000001E-7</c:v>
                </c:pt>
                <c:pt idx="112">
                  <c:v>-2.1500000000000001E-7</c:v>
                </c:pt>
                <c:pt idx="113">
                  <c:v>-2.16E-7</c:v>
                </c:pt>
                <c:pt idx="114">
                  <c:v>-2.16E-7</c:v>
                </c:pt>
                <c:pt idx="115">
                  <c:v>-2.1799999999999999E-7</c:v>
                </c:pt>
                <c:pt idx="116">
                  <c:v>-2.1799999999999999E-7</c:v>
                </c:pt>
                <c:pt idx="117">
                  <c:v>-2.1899999999999999E-7</c:v>
                </c:pt>
                <c:pt idx="118">
                  <c:v>-2.1899999999999999E-7</c:v>
                </c:pt>
                <c:pt idx="119">
                  <c:v>-2.2000000000000001E-7</c:v>
                </c:pt>
                <c:pt idx="120">
                  <c:v>-2.2000000000000001E-7</c:v>
                </c:pt>
                <c:pt idx="121">
                  <c:v>-2.2000000000000001E-7</c:v>
                </c:pt>
                <c:pt idx="122">
                  <c:v>-2.2100000000000001E-7</c:v>
                </c:pt>
                <c:pt idx="123">
                  <c:v>-2.2100000000000001E-7</c:v>
                </c:pt>
                <c:pt idx="124">
                  <c:v>-2.22E-7</c:v>
                </c:pt>
                <c:pt idx="125">
                  <c:v>-2.22E-7</c:v>
                </c:pt>
                <c:pt idx="126">
                  <c:v>-2.22E-7</c:v>
                </c:pt>
                <c:pt idx="127">
                  <c:v>-2.23E-7</c:v>
                </c:pt>
                <c:pt idx="128">
                  <c:v>-2.23E-7</c:v>
                </c:pt>
                <c:pt idx="129">
                  <c:v>-2.23E-7</c:v>
                </c:pt>
                <c:pt idx="130">
                  <c:v>-2.23E-7</c:v>
                </c:pt>
                <c:pt idx="131">
                  <c:v>-2.2399999999999999E-7</c:v>
                </c:pt>
                <c:pt idx="132">
                  <c:v>-2.2399999999999999E-7</c:v>
                </c:pt>
                <c:pt idx="133">
                  <c:v>-2.2499999999999999E-7</c:v>
                </c:pt>
                <c:pt idx="134">
                  <c:v>-2.2499999999999999E-7</c:v>
                </c:pt>
                <c:pt idx="135">
                  <c:v>-2.2499999999999999E-7</c:v>
                </c:pt>
                <c:pt idx="136">
                  <c:v>-2.2600000000000001E-7</c:v>
                </c:pt>
                <c:pt idx="137">
                  <c:v>-2.2600000000000001E-7</c:v>
                </c:pt>
                <c:pt idx="138">
                  <c:v>-2.2700000000000001E-7</c:v>
                </c:pt>
                <c:pt idx="139">
                  <c:v>-2.2700000000000001E-7</c:v>
                </c:pt>
                <c:pt idx="140">
                  <c:v>-2.2700000000000001E-7</c:v>
                </c:pt>
                <c:pt idx="141">
                  <c:v>-2.28E-7</c:v>
                </c:pt>
                <c:pt idx="142">
                  <c:v>-2.28E-7</c:v>
                </c:pt>
                <c:pt idx="143">
                  <c:v>-2.29E-7</c:v>
                </c:pt>
                <c:pt idx="144">
                  <c:v>-2.29E-7</c:v>
                </c:pt>
                <c:pt idx="145">
                  <c:v>-2.29E-7</c:v>
                </c:pt>
                <c:pt idx="146">
                  <c:v>-2.2999999999999999E-7</c:v>
                </c:pt>
                <c:pt idx="147">
                  <c:v>-2.2999999999999999E-7</c:v>
                </c:pt>
                <c:pt idx="148">
                  <c:v>-2.3099999999999999E-7</c:v>
                </c:pt>
                <c:pt idx="149">
                  <c:v>-2.3099999999999999E-7</c:v>
                </c:pt>
                <c:pt idx="150">
                  <c:v>-2.3099999999999999E-7</c:v>
                </c:pt>
                <c:pt idx="151">
                  <c:v>-2.3200000000000001E-7</c:v>
                </c:pt>
                <c:pt idx="152">
                  <c:v>-2.3200000000000001E-7</c:v>
                </c:pt>
                <c:pt idx="153">
                  <c:v>-2.3300000000000001E-7</c:v>
                </c:pt>
                <c:pt idx="154">
                  <c:v>-2.3300000000000001E-7</c:v>
                </c:pt>
                <c:pt idx="155">
                  <c:v>-2.3300000000000001E-7</c:v>
                </c:pt>
                <c:pt idx="156">
                  <c:v>-2.34E-7</c:v>
                </c:pt>
                <c:pt idx="157">
                  <c:v>-2.34E-7</c:v>
                </c:pt>
                <c:pt idx="158">
                  <c:v>-2.35E-7</c:v>
                </c:pt>
                <c:pt idx="159">
                  <c:v>-2.35E-7</c:v>
                </c:pt>
                <c:pt idx="160">
                  <c:v>-2.35E-7</c:v>
                </c:pt>
                <c:pt idx="161">
                  <c:v>-2.36E-7</c:v>
                </c:pt>
                <c:pt idx="162">
                  <c:v>-2.36E-7</c:v>
                </c:pt>
                <c:pt idx="163">
                  <c:v>-2.3699999999999999E-7</c:v>
                </c:pt>
                <c:pt idx="164">
                  <c:v>-2.3699999999999999E-7</c:v>
                </c:pt>
                <c:pt idx="165">
                  <c:v>-2.3699999999999999E-7</c:v>
                </c:pt>
                <c:pt idx="166">
                  <c:v>-2.3799999999999999E-7</c:v>
                </c:pt>
                <c:pt idx="167">
                  <c:v>-2.3799999999999999E-7</c:v>
                </c:pt>
                <c:pt idx="168">
                  <c:v>-2.3900000000000001E-7</c:v>
                </c:pt>
                <c:pt idx="169">
                  <c:v>-2.3900000000000001E-7</c:v>
                </c:pt>
                <c:pt idx="170">
                  <c:v>-2.3900000000000001E-7</c:v>
                </c:pt>
                <c:pt idx="171">
                  <c:v>-2.3999999999999998E-7</c:v>
                </c:pt>
                <c:pt idx="172">
                  <c:v>-2.3999999999999998E-7</c:v>
                </c:pt>
                <c:pt idx="173">
                  <c:v>-2.41E-7</c:v>
                </c:pt>
                <c:pt idx="174">
                  <c:v>-2.41E-7</c:v>
                </c:pt>
                <c:pt idx="175">
                  <c:v>-2.41E-7</c:v>
                </c:pt>
                <c:pt idx="176">
                  <c:v>-2.4200000000000002E-7</c:v>
                </c:pt>
                <c:pt idx="177">
                  <c:v>-2.4200000000000002E-7</c:v>
                </c:pt>
                <c:pt idx="178">
                  <c:v>-2.4299999999999999E-7</c:v>
                </c:pt>
                <c:pt idx="179">
                  <c:v>-2.4299999999999999E-7</c:v>
                </c:pt>
                <c:pt idx="180">
                  <c:v>-2.4299999999999999E-7</c:v>
                </c:pt>
                <c:pt idx="181">
                  <c:v>-2.4400000000000001E-7</c:v>
                </c:pt>
                <c:pt idx="182">
                  <c:v>-2.4400000000000001E-7</c:v>
                </c:pt>
                <c:pt idx="183">
                  <c:v>-2.4499999999999998E-7</c:v>
                </c:pt>
                <c:pt idx="184">
                  <c:v>-2.4499999999999998E-7</c:v>
                </c:pt>
                <c:pt idx="185">
                  <c:v>-2.4499999999999998E-7</c:v>
                </c:pt>
                <c:pt idx="186">
                  <c:v>-2.4600000000000001E-7</c:v>
                </c:pt>
                <c:pt idx="187">
                  <c:v>-2.4600000000000001E-7</c:v>
                </c:pt>
                <c:pt idx="188">
                  <c:v>-2.4699999999999998E-7</c:v>
                </c:pt>
                <c:pt idx="189">
                  <c:v>-2.48E-7</c:v>
                </c:pt>
                <c:pt idx="190">
                  <c:v>-2.48E-7</c:v>
                </c:pt>
                <c:pt idx="191">
                  <c:v>-2.48E-7</c:v>
                </c:pt>
                <c:pt idx="192">
                  <c:v>-2.4900000000000002E-7</c:v>
                </c:pt>
                <c:pt idx="193">
                  <c:v>-2.4900000000000002E-7</c:v>
                </c:pt>
                <c:pt idx="194">
                  <c:v>-2.4999999999999999E-7</c:v>
                </c:pt>
                <c:pt idx="195">
                  <c:v>-2.4999999999999999E-7</c:v>
                </c:pt>
                <c:pt idx="196">
                  <c:v>-2.4999999999999999E-7</c:v>
                </c:pt>
                <c:pt idx="197">
                  <c:v>-2.5100000000000001E-7</c:v>
                </c:pt>
                <c:pt idx="198">
                  <c:v>-2.5100000000000001E-7</c:v>
                </c:pt>
                <c:pt idx="199">
                  <c:v>-2.5199999999999998E-7</c:v>
                </c:pt>
                <c:pt idx="200">
                  <c:v>-2.5199999999999998E-7</c:v>
                </c:pt>
                <c:pt idx="201">
                  <c:v>-2.5199999999999998E-7</c:v>
                </c:pt>
                <c:pt idx="202">
                  <c:v>-2.53E-7</c:v>
                </c:pt>
                <c:pt idx="203">
                  <c:v>-2.53E-7</c:v>
                </c:pt>
                <c:pt idx="204">
                  <c:v>-2.5400000000000002E-7</c:v>
                </c:pt>
                <c:pt idx="205">
                  <c:v>-2.5400000000000002E-7</c:v>
                </c:pt>
                <c:pt idx="206">
                  <c:v>-2.5400000000000002E-7</c:v>
                </c:pt>
                <c:pt idx="207">
                  <c:v>-2.5499999999999999E-7</c:v>
                </c:pt>
                <c:pt idx="208">
                  <c:v>-2.5499999999999999E-7</c:v>
                </c:pt>
                <c:pt idx="209">
                  <c:v>-2.5600000000000002E-7</c:v>
                </c:pt>
                <c:pt idx="210">
                  <c:v>-2.5600000000000002E-7</c:v>
                </c:pt>
                <c:pt idx="211">
                  <c:v>-2.5600000000000002E-7</c:v>
                </c:pt>
                <c:pt idx="212">
                  <c:v>-2.5699999999999999E-7</c:v>
                </c:pt>
                <c:pt idx="213">
                  <c:v>-2.5699999999999999E-7</c:v>
                </c:pt>
                <c:pt idx="214">
                  <c:v>-2.5800000000000001E-7</c:v>
                </c:pt>
                <c:pt idx="215">
                  <c:v>-2.5800000000000001E-7</c:v>
                </c:pt>
                <c:pt idx="216">
                  <c:v>-2.5800000000000001E-7</c:v>
                </c:pt>
                <c:pt idx="217">
                  <c:v>-2.5899999999999998E-7</c:v>
                </c:pt>
                <c:pt idx="218">
                  <c:v>-2.5899999999999998E-7</c:v>
                </c:pt>
                <c:pt idx="219">
                  <c:v>-2.6E-7</c:v>
                </c:pt>
                <c:pt idx="220">
                  <c:v>-2.6E-7</c:v>
                </c:pt>
                <c:pt idx="221">
                  <c:v>-2.6E-7</c:v>
                </c:pt>
                <c:pt idx="222">
                  <c:v>-2.6100000000000002E-7</c:v>
                </c:pt>
                <c:pt idx="223">
                  <c:v>-2.6100000000000002E-7</c:v>
                </c:pt>
                <c:pt idx="224">
                  <c:v>-2.6199999999999999E-7</c:v>
                </c:pt>
                <c:pt idx="225">
                  <c:v>-2.6199999999999999E-7</c:v>
                </c:pt>
                <c:pt idx="226">
                  <c:v>-2.6199999999999999E-7</c:v>
                </c:pt>
                <c:pt idx="227">
                  <c:v>-2.6300000000000001E-7</c:v>
                </c:pt>
                <c:pt idx="228">
                  <c:v>-2.6300000000000001E-7</c:v>
                </c:pt>
                <c:pt idx="229">
                  <c:v>-2.6399999999999998E-7</c:v>
                </c:pt>
                <c:pt idx="230">
                  <c:v>-2.6399999999999998E-7</c:v>
                </c:pt>
                <c:pt idx="231">
                  <c:v>-2.65E-7</c:v>
                </c:pt>
                <c:pt idx="232">
                  <c:v>-2.65E-7</c:v>
                </c:pt>
                <c:pt idx="233">
                  <c:v>-2.6600000000000003E-7</c:v>
                </c:pt>
                <c:pt idx="234">
                  <c:v>-2.6600000000000003E-7</c:v>
                </c:pt>
                <c:pt idx="235">
                  <c:v>-2.6600000000000003E-7</c:v>
                </c:pt>
                <c:pt idx="236">
                  <c:v>-2.67E-7</c:v>
                </c:pt>
                <c:pt idx="237">
                  <c:v>-2.67E-7</c:v>
                </c:pt>
                <c:pt idx="238">
                  <c:v>-2.6800000000000002E-7</c:v>
                </c:pt>
                <c:pt idx="239">
                  <c:v>-2.6800000000000002E-7</c:v>
                </c:pt>
                <c:pt idx="240">
                  <c:v>-2.6800000000000002E-7</c:v>
                </c:pt>
                <c:pt idx="241">
                  <c:v>-2.6899999999999999E-7</c:v>
                </c:pt>
                <c:pt idx="242">
                  <c:v>-2.6899999999999999E-7</c:v>
                </c:pt>
                <c:pt idx="243">
                  <c:v>-2.7000000000000001E-7</c:v>
                </c:pt>
                <c:pt idx="244">
                  <c:v>-2.7000000000000001E-7</c:v>
                </c:pt>
                <c:pt idx="245">
                  <c:v>-2.7000000000000001E-7</c:v>
                </c:pt>
                <c:pt idx="246">
                  <c:v>-2.7099999999999998E-7</c:v>
                </c:pt>
                <c:pt idx="247">
                  <c:v>-2.7099999999999998E-7</c:v>
                </c:pt>
                <c:pt idx="248">
                  <c:v>-2.72E-7</c:v>
                </c:pt>
                <c:pt idx="249">
                  <c:v>-2.72E-7</c:v>
                </c:pt>
                <c:pt idx="250">
                  <c:v>-2.72E-7</c:v>
                </c:pt>
                <c:pt idx="251">
                  <c:v>-2.7300000000000002E-7</c:v>
                </c:pt>
                <c:pt idx="252">
                  <c:v>-2.7300000000000002E-7</c:v>
                </c:pt>
                <c:pt idx="253">
                  <c:v>-2.7399999999999999E-7</c:v>
                </c:pt>
                <c:pt idx="254">
                  <c:v>-2.7399999999999999E-7</c:v>
                </c:pt>
                <c:pt idx="255">
                  <c:v>-2.7399999999999999E-7</c:v>
                </c:pt>
                <c:pt idx="256">
                  <c:v>-2.7500000000000001E-7</c:v>
                </c:pt>
                <c:pt idx="257">
                  <c:v>-2.7500000000000001E-7</c:v>
                </c:pt>
                <c:pt idx="258">
                  <c:v>-2.7599999999999998E-7</c:v>
                </c:pt>
                <c:pt idx="259">
                  <c:v>-2.7599999999999998E-7</c:v>
                </c:pt>
                <c:pt idx="260">
                  <c:v>-2.7599999999999998E-7</c:v>
                </c:pt>
                <c:pt idx="261">
                  <c:v>-2.7700000000000001E-7</c:v>
                </c:pt>
                <c:pt idx="262">
                  <c:v>-2.7700000000000001E-7</c:v>
                </c:pt>
                <c:pt idx="263">
                  <c:v>-2.7799999999999997E-7</c:v>
                </c:pt>
                <c:pt idx="264">
                  <c:v>-2.7799999999999997E-7</c:v>
                </c:pt>
                <c:pt idx="265">
                  <c:v>-2.7799999999999997E-7</c:v>
                </c:pt>
                <c:pt idx="266">
                  <c:v>-2.79E-7</c:v>
                </c:pt>
                <c:pt idx="267">
                  <c:v>-2.79E-7</c:v>
                </c:pt>
                <c:pt idx="268">
                  <c:v>-2.8000000000000002E-7</c:v>
                </c:pt>
                <c:pt idx="269">
                  <c:v>-2.8000000000000002E-7</c:v>
                </c:pt>
                <c:pt idx="270">
                  <c:v>-2.8000000000000002E-7</c:v>
                </c:pt>
                <c:pt idx="271">
                  <c:v>-2.8000000000000002E-7</c:v>
                </c:pt>
                <c:pt idx="272">
                  <c:v>-2.8099999999999999E-7</c:v>
                </c:pt>
                <c:pt idx="273">
                  <c:v>-2.8099999999999999E-7</c:v>
                </c:pt>
                <c:pt idx="274">
                  <c:v>-2.8200000000000001E-7</c:v>
                </c:pt>
                <c:pt idx="275">
                  <c:v>-2.8200000000000001E-7</c:v>
                </c:pt>
                <c:pt idx="276">
                  <c:v>-2.8200000000000001E-7</c:v>
                </c:pt>
                <c:pt idx="277">
                  <c:v>-2.8299999999999998E-7</c:v>
                </c:pt>
                <c:pt idx="278">
                  <c:v>-2.8299999999999998E-7</c:v>
                </c:pt>
                <c:pt idx="279">
                  <c:v>-2.84E-7</c:v>
                </c:pt>
                <c:pt idx="280">
                  <c:v>-2.84E-7</c:v>
                </c:pt>
                <c:pt idx="281">
                  <c:v>-2.84E-7</c:v>
                </c:pt>
                <c:pt idx="282">
                  <c:v>-2.8500000000000002E-7</c:v>
                </c:pt>
                <c:pt idx="283">
                  <c:v>-2.8500000000000002E-7</c:v>
                </c:pt>
                <c:pt idx="284">
                  <c:v>-2.8599999999999999E-7</c:v>
                </c:pt>
                <c:pt idx="285">
                  <c:v>-2.8599999999999999E-7</c:v>
                </c:pt>
                <c:pt idx="286">
                  <c:v>-2.8599999999999999E-7</c:v>
                </c:pt>
                <c:pt idx="287">
                  <c:v>-2.8700000000000002E-7</c:v>
                </c:pt>
                <c:pt idx="288">
                  <c:v>-2.8700000000000002E-7</c:v>
                </c:pt>
                <c:pt idx="289">
                  <c:v>-2.8799999999999998E-7</c:v>
                </c:pt>
                <c:pt idx="290">
                  <c:v>-2.8799999999999998E-7</c:v>
                </c:pt>
                <c:pt idx="291">
                  <c:v>-2.8799999999999998E-7</c:v>
                </c:pt>
                <c:pt idx="292">
                  <c:v>-2.8799999999999998E-7</c:v>
                </c:pt>
                <c:pt idx="293">
                  <c:v>-2.8900000000000001E-7</c:v>
                </c:pt>
                <c:pt idx="294">
                  <c:v>-2.8900000000000001E-7</c:v>
                </c:pt>
                <c:pt idx="295">
                  <c:v>-2.8900000000000001E-7</c:v>
                </c:pt>
                <c:pt idx="296">
                  <c:v>-2.8999999999999998E-7</c:v>
                </c:pt>
                <c:pt idx="297">
                  <c:v>-2.8999999999999998E-7</c:v>
                </c:pt>
                <c:pt idx="298">
                  <c:v>-2.91E-7</c:v>
                </c:pt>
                <c:pt idx="299">
                  <c:v>-2.91E-7</c:v>
                </c:pt>
                <c:pt idx="300">
                  <c:v>-2.91E-7</c:v>
                </c:pt>
                <c:pt idx="301">
                  <c:v>-2.9200000000000002E-7</c:v>
                </c:pt>
                <c:pt idx="302">
                  <c:v>-2.9200000000000002E-7</c:v>
                </c:pt>
                <c:pt idx="303">
                  <c:v>-2.9299999999999999E-7</c:v>
                </c:pt>
                <c:pt idx="304">
                  <c:v>-2.9299999999999999E-7</c:v>
                </c:pt>
                <c:pt idx="305">
                  <c:v>-2.9299999999999999E-7</c:v>
                </c:pt>
                <c:pt idx="306">
                  <c:v>-2.9299999999999999E-7</c:v>
                </c:pt>
                <c:pt idx="307">
                  <c:v>-2.9400000000000001E-7</c:v>
                </c:pt>
                <c:pt idx="308">
                  <c:v>-2.9400000000000001E-7</c:v>
                </c:pt>
                <c:pt idx="309">
                  <c:v>-2.9499999999999998E-7</c:v>
                </c:pt>
                <c:pt idx="310">
                  <c:v>-2.9499999999999998E-7</c:v>
                </c:pt>
                <c:pt idx="311">
                  <c:v>-2.9499999999999998E-7</c:v>
                </c:pt>
                <c:pt idx="312">
                  <c:v>-2.96E-7</c:v>
                </c:pt>
                <c:pt idx="313">
                  <c:v>-2.96E-7</c:v>
                </c:pt>
                <c:pt idx="314">
                  <c:v>-2.96E-7</c:v>
                </c:pt>
                <c:pt idx="315">
                  <c:v>-2.96E-7</c:v>
                </c:pt>
                <c:pt idx="316">
                  <c:v>-2.9700000000000003E-7</c:v>
                </c:pt>
                <c:pt idx="317">
                  <c:v>-2.9700000000000003E-7</c:v>
                </c:pt>
                <c:pt idx="318">
                  <c:v>-2.9799999999999999E-7</c:v>
                </c:pt>
                <c:pt idx="319">
                  <c:v>-2.9799999999999999E-7</c:v>
                </c:pt>
                <c:pt idx="320">
                  <c:v>-2.9799999999999999E-7</c:v>
                </c:pt>
                <c:pt idx="321">
                  <c:v>-2.9799999999999999E-7</c:v>
                </c:pt>
                <c:pt idx="322">
                  <c:v>-2.9900000000000002E-7</c:v>
                </c:pt>
                <c:pt idx="323">
                  <c:v>-2.9900000000000002E-7</c:v>
                </c:pt>
                <c:pt idx="324">
                  <c:v>-2.9999999999999999E-7</c:v>
                </c:pt>
                <c:pt idx="325">
                  <c:v>-2.9999999999999999E-7</c:v>
                </c:pt>
                <c:pt idx="326">
                  <c:v>-2.9999999999999999E-7</c:v>
                </c:pt>
                <c:pt idx="327">
                  <c:v>-2.9999999999999999E-7</c:v>
                </c:pt>
                <c:pt idx="328">
                  <c:v>-3.0100000000000001E-7</c:v>
                </c:pt>
                <c:pt idx="329">
                  <c:v>-3.0100000000000001E-7</c:v>
                </c:pt>
                <c:pt idx="330">
                  <c:v>-3.0100000000000001E-7</c:v>
                </c:pt>
                <c:pt idx="331">
                  <c:v>-3.0199999999999998E-7</c:v>
                </c:pt>
                <c:pt idx="332">
                  <c:v>-3.0199999999999998E-7</c:v>
                </c:pt>
                <c:pt idx="333">
                  <c:v>-3.0199999999999998E-7</c:v>
                </c:pt>
                <c:pt idx="334">
                  <c:v>-3.03E-7</c:v>
                </c:pt>
                <c:pt idx="335">
                  <c:v>-3.03E-7</c:v>
                </c:pt>
                <c:pt idx="336">
                  <c:v>-3.03E-7</c:v>
                </c:pt>
                <c:pt idx="337">
                  <c:v>-3.03E-7</c:v>
                </c:pt>
                <c:pt idx="338">
                  <c:v>-3.0400000000000002E-7</c:v>
                </c:pt>
                <c:pt idx="339">
                  <c:v>-3.0400000000000002E-7</c:v>
                </c:pt>
                <c:pt idx="340">
                  <c:v>-3.0400000000000002E-7</c:v>
                </c:pt>
                <c:pt idx="341">
                  <c:v>-3.0499999999999999E-7</c:v>
                </c:pt>
                <c:pt idx="342">
                  <c:v>-3.0499999999999999E-7</c:v>
                </c:pt>
                <c:pt idx="343">
                  <c:v>-3.0499999999999999E-7</c:v>
                </c:pt>
                <c:pt idx="344">
                  <c:v>-3.0600000000000001E-7</c:v>
                </c:pt>
                <c:pt idx="345">
                  <c:v>-3.0600000000000001E-7</c:v>
                </c:pt>
                <c:pt idx="346">
                  <c:v>-3.0600000000000001E-7</c:v>
                </c:pt>
                <c:pt idx="347">
                  <c:v>-3.0600000000000001E-7</c:v>
                </c:pt>
                <c:pt idx="348">
                  <c:v>-3.0699999999999998E-7</c:v>
                </c:pt>
                <c:pt idx="349">
                  <c:v>-3.0699999999999998E-7</c:v>
                </c:pt>
                <c:pt idx="350">
                  <c:v>-3.0699999999999998E-7</c:v>
                </c:pt>
                <c:pt idx="351">
                  <c:v>-3.0699999999999998E-7</c:v>
                </c:pt>
                <c:pt idx="352">
                  <c:v>-3.0800000000000001E-7</c:v>
                </c:pt>
                <c:pt idx="353">
                  <c:v>-3.0800000000000001E-7</c:v>
                </c:pt>
                <c:pt idx="354">
                  <c:v>-3.0800000000000001E-7</c:v>
                </c:pt>
                <c:pt idx="355">
                  <c:v>-3.0800000000000001E-7</c:v>
                </c:pt>
                <c:pt idx="356">
                  <c:v>-3.0899999999999997E-7</c:v>
                </c:pt>
                <c:pt idx="357">
                  <c:v>-3.0899999999999997E-7</c:v>
                </c:pt>
                <c:pt idx="358">
                  <c:v>-3.0899999999999997E-7</c:v>
                </c:pt>
                <c:pt idx="359">
                  <c:v>-3.1E-7</c:v>
                </c:pt>
                <c:pt idx="360">
                  <c:v>-3.1E-7</c:v>
                </c:pt>
                <c:pt idx="361">
                  <c:v>-3.1E-7</c:v>
                </c:pt>
                <c:pt idx="362">
                  <c:v>-3.1E-7</c:v>
                </c:pt>
                <c:pt idx="363">
                  <c:v>-3.1E-7</c:v>
                </c:pt>
                <c:pt idx="364">
                  <c:v>-3.1100000000000002E-7</c:v>
                </c:pt>
                <c:pt idx="365">
                  <c:v>-3.1100000000000002E-7</c:v>
                </c:pt>
                <c:pt idx="366">
                  <c:v>-3.1100000000000002E-7</c:v>
                </c:pt>
                <c:pt idx="367">
                  <c:v>-3.1100000000000002E-7</c:v>
                </c:pt>
                <c:pt idx="368">
                  <c:v>-3.1199999999999999E-7</c:v>
                </c:pt>
                <c:pt idx="369">
                  <c:v>-3.1199999999999999E-7</c:v>
                </c:pt>
                <c:pt idx="370">
                  <c:v>-3.1199999999999999E-7</c:v>
                </c:pt>
                <c:pt idx="371">
                  <c:v>-3.1199999999999999E-7</c:v>
                </c:pt>
                <c:pt idx="372">
                  <c:v>-3.1199999999999999E-7</c:v>
                </c:pt>
                <c:pt idx="373">
                  <c:v>-3.1300000000000001E-7</c:v>
                </c:pt>
                <c:pt idx="374">
                  <c:v>-3.1300000000000001E-7</c:v>
                </c:pt>
                <c:pt idx="375">
                  <c:v>-3.1300000000000001E-7</c:v>
                </c:pt>
                <c:pt idx="376">
                  <c:v>-3.1300000000000001E-7</c:v>
                </c:pt>
                <c:pt idx="377">
                  <c:v>-3.1300000000000001E-7</c:v>
                </c:pt>
                <c:pt idx="378">
                  <c:v>-3.1399999999999998E-7</c:v>
                </c:pt>
                <c:pt idx="379">
                  <c:v>-3.1399999999999998E-7</c:v>
                </c:pt>
                <c:pt idx="380">
                  <c:v>-3.1399999999999998E-7</c:v>
                </c:pt>
                <c:pt idx="381">
                  <c:v>-3.1399999999999998E-7</c:v>
                </c:pt>
                <c:pt idx="382">
                  <c:v>-3.1399999999999998E-7</c:v>
                </c:pt>
                <c:pt idx="383">
                  <c:v>-3.15E-7</c:v>
                </c:pt>
                <c:pt idx="384">
                  <c:v>-3.15E-7</c:v>
                </c:pt>
                <c:pt idx="385">
                  <c:v>-3.15E-7</c:v>
                </c:pt>
                <c:pt idx="386">
                  <c:v>-3.15E-7</c:v>
                </c:pt>
                <c:pt idx="387">
                  <c:v>-3.15E-7</c:v>
                </c:pt>
                <c:pt idx="388">
                  <c:v>-3.15E-7</c:v>
                </c:pt>
                <c:pt idx="389">
                  <c:v>-3.1600000000000002E-7</c:v>
                </c:pt>
                <c:pt idx="390">
                  <c:v>-3.1600000000000002E-7</c:v>
                </c:pt>
                <c:pt idx="391">
                  <c:v>-3.1600000000000002E-7</c:v>
                </c:pt>
                <c:pt idx="392">
                  <c:v>-3.1600000000000002E-7</c:v>
                </c:pt>
                <c:pt idx="393">
                  <c:v>-3.1600000000000002E-7</c:v>
                </c:pt>
                <c:pt idx="394">
                  <c:v>-3.1600000000000002E-7</c:v>
                </c:pt>
                <c:pt idx="395">
                  <c:v>-3.1600000000000002E-7</c:v>
                </c:pt>
                <c:pt idx="396">
                  <c:v>-3.1699999999999999E-7</c:v>
                </c:pt>
                <c:pt idx="397">
                  <c:v>-3.1699999999999999E-7</c:v>
                </c:pt>
                <c:pt idx="398">
                  <c:v>-3.1699999999999999E-7</c:v>
                </c:pt>
                <c:pt idx="399">
                  <c:v>-3.1699999999999999E-7</c:v>
                </c:pt>
                <c:pt idx="400">
                  <c:v>-3.1699999999999999E-7</c:v>
                </c:pt>
                <c:pt idx="401">
                  <c:v>-3.1699999999999999E-7</c:v>
                </c:pt>
                <c:pt idx="402">
                  <c:v>-3.1699999999999999E-7</c:v>
                </c:pt>
                <c:pt idx="403">
                  <c:v>-3.1699999999999999E-7</c:v>
                </c:pt>
                <c:pt idx="404">
                  <c:v>-3.1800000000000002E-7</c:v>
                </c:pt>
                <c:pt idx="405">
                  <c:v>-3.1800000000000002E-7</c:v>
                </c:pt>
                <c:pt idx="406">
                  <c:v>-3.1800000000000002E-7</c:v>
                </c:pt>
                <c:pt idx="407">
                  <c:v>-3.1800000000000002E-7</c:v>
                </c:pt>
                <c:pt idx="408">
                  <c:v>-3.1800000000000002E-7</c:v>
                </c:pt>
                <c:pt idx="409">
                  <c:v>-3.1800000000000002E-7</c:v>
                </c:pt>
                <c:pt idx="410">
                  <c:v>-3.1800000000000002E-7</c:v>
                </c:pt>
                <c:pt idx="411">
                  <c:v>-3.1800000000000002E-7</c:v>
                </c:pt>
                <c:pt idx="412">
                  <c:v>-3.1800000000000002E-7</c:v>
                </c:pt>
                <c:pt idx="413">
                  <c:v>-3.1899999999999998E-7</c:v>
                </c:pt>
                <c:pt idx="414">
                  <c:v>-3.1899999999999998E-7</c:v>
                </c:pt>
                <c:pt idx="415">
                  <c:v>-3.1899999999999998E-7</c:v>
                </c:pt>
                <c:pt idx="416">
                  <c:v>-3.1899999999999998E-7</c:v>
                </c:pt>
                <c:pt idx="417">
                  <c:v>-3.1899999999999998E-7</c:v>
                </c:pt>
                <c:pt idx="418">
                  <c:v>-3.1899999999999998E-7</c:v>
                </c:pt>
                <c:pt idx="419">
                  <c:v>-3.1899999999999998E-7</c:v>
                </c:pt>
                <c:pt idx="420">
                  <c:v>-3.1899999999999998E-7</c:v>
                </c:pt>
                <c:pt idx="421">
                  <c:v>-3.1899999999999998E-7</c:v>
                </c:pt>
                <c:pt idx="422">
                  <c:v>-3.1899999999999998E-7</c:v>
                </c:pt>
                <c:pt idx="423">
                  <c:v>-3.1899999999999998E-7</c:v>
                </c:pt>
                <c:pt idx="424">
                  <c:v>-3.1899999999999998E-7</c:v>
                </c:pt>
                <c:pt idx="425">
                  <c:v>-3.1899999999999998E-7</c:v>
                </c:pt>
                <c:pt idx="426">
                  <c:v>-3.1899999999999998E-7</c:v>
                </c:pt>
                <c:pt idx="427">
                  <c:v>-3.1899999999999998E-7</c:v>
                </c:pt>
                <c:pt idx="428">
                  <c:v>-3.1899999999999998E-7</c:v>
                </c:pt>
                <c:pt idx="429">
                  <c:v>-3.1899999999999998E-7</c:v>
                </c:pt>
                <c:pt idx="430">
                  <c:v>-3.1899999999999998E-7</c:v>
                </c:pt>
                <c:pt idx="431">
                  <c:v>-3.2000000000000001E-7</c:v>
                </c:pt>
                <c:pt idx="432">
                  <c:v>-3.2000000000000001E-7</c:v>
                </c:pt>
                <c:pt idx="433">
                  <c:v>-3.2000000000000001E-7</c:v>
                </c:pt>
                <c:pt idx="434">
                  <c:v>-3.2000000000000001E-7</c:v>
                </c:pt>
                <c:pt idx="435">
                  <c:v>-3.2000000000000001E-7</c:v>
                </c:pt>
                <c:pt idx="436">
                  <c:v>-3.2000000000000001E-7</c:v>
                </c:pt>
                <c:pt idx="437">
                  <c:v>-3.2000000000000001E-7</c:v>
                </c:pt>
                <c:pt idx="438">
                  <c:v>-3.2000000000000001E-7</c:v>
                </c:pt>
                <c:pt idx="439">
                  <c:v>-3.2000000000000001E-7</c:v>
                </c:pt>
                <c:pt idx="440">
                  <c:v>-3.2000000000000001E-7</c:v>
                </c:pt>
                <c:pt idx="441">
                  <c:v>-3.2000000000000001E-7</c:v>
                </c:pt>
                <c:pt idx="442">
                  <c:v>-3.2000000000000001E-7</c:v>
                </c:pt>
                <c:pt idx="443">
                  <c:v>-3.2000000000000001E-7</c:v>
                </c:pt>
                <c:pt idx="444">
                  <c:v>-3.2000000000000001E-7</c:v>
                </c:pt>
                <c:pt idx="445">
                  <c:v>-3.2000000000000001E-7</c:v>
                </c:pt>
                <c:pt idx="446">
                  <c:v>-3.2000000000000001E-7</c:v>
                </c:pt>
                <c:pt idx="447">
                  <c:v>-3.2000000000000001E-7</c:v>
                </c:pt>
                <c:pt idx="448">
                  <c:v>-3.2000000000000001E-7</c:v>
                </c:pt>
                <c:pt idx="449">
                  <c:v>-3.2000000000000001E-7</c:v>
                </c:pt>
                <c:pt idx="450">
                  <c:v>-3.2000000000000001E-7</c:v>
                </c:pt>
                <c:pt idx="451">
                  <c:v>-3.2000000000000001E-7</c:v>
                </c:pt>
                <c:pt idx="452">
                  <c:v>-3.1899999999999998E-7</c:v>
                </c:pt>
                <c:pt idx="453">
                  <c:v>-3.1899999999999998E-7</c:v>
                </c:pt>
                <c:pt idx="454">
                  <c:v>-3.1899999999999998E-7</c:v>
                </c:pt>
                <c:pt idx="455">
                  <c:v>-3.1899999999999998E-7</c:v>
                </c:pt>
                <c:pt idx="456">
                  <c:v>-3.1899999999999998E-7</c:v>
                </c:pt>
                <c:pt idx="457">
                  <c:v>-3.1899999999999998E-7</c:v>
                </c:pt>
                <c:pt idx="458">
                  <c:v>-3.1899999999999998E-7</c:v>
                </c:pt>
                <c:pt idx="459">
                  <c:v>-3.1899999999999998E-7</c:v>
                </c:pt>
                <c:pt idx="460">
                  <c:v>-3.1899999999999998E-7</c:v>
                </c:pt>
                <c:pt idx="461">
                  <c:v>-3.1899999999999998E-7</c:v>
                </c:pt>
                <c:pt idx="462">
                  <c:v>-3.1899999999999998E-7</c:v>
                </c:pt>
                <c:pt idx="463">
                  <c:v>-3.1899999999999998E-7</c:v>
                </c:pt>
                <c:pt idx="464">
                  <c:v>-3.1899999999999998E-7</c:v>
                </c:pt>
                <c:pt idx="465">
                  <c:v>-3.1899999999999998E-7</c:v>
                </c:pt>
                <c:pt idx="466">
                  <c:v>-3.1899999999999998E-7</c:v>
                </c:pt>
                <c:pt idx="467">
                  <c:v>-3.1899999999999998E-7</c:v>
                </c:pt>
                <c:pt idx="468">
                  <c:v>-3.1899999999999998E-7</c:v>
                </c:pt>
                <c:pt idx="469">
                  <c:v>-3.1800000000000002E-7</c:v>
                </c:pt>
                <c:pt idx="470">
                  <c:v>-3.1800000000000002E-7</c:v>
                </c:pt>
                <c:pt idx="471">
                  <c:v>-3.1800000000000002E-7</c:v>
                </c:pt>
                <c:pt idx="472">
                  <c:v>-3.1800000000000002E-7</c:v>
                </c:pt>
                <c:pt idx="473">
                  <c:v>-3.1800000000000002E-7</c:v>
                </c:pt>
                <c:pt idx="474">
                  <c:v>-3.1800000000000002E-7</c:v>
                </c:pt>
                <c:pt idx="475">
                  <c:v>-3.1800000000000002E-7</c:v>
                </c:pt>
                <c:pt idx="476">
                  <c:v>-3.1800000000000002E-7</c:v>
                </c:pt>
                <c:pt idx="477">
                  <c:v>-3.1800000000000002E-7</c:v>
                </c:pt>
                <c:pt idx="478">
                  <c:v>-3.1800000000000002E-7</c:v>
                </c:pt>
                <c:pt idx="479">
                  <c:v>-3.1699999999999999E-7</c:v>
                </c:pt>
                <c:pt idx="480">
                  <c:v>-3.1699999999999999E-7</c:v>
                </c:pt>
                <c:pt idx="481">
                  <c:v>-3.1699999999999999E-7</c:v>
                </c:pt>
                <c:pt idx="482">
                  <c:v>-3.1699999999999999E-7</c:v>
                </c:pt>
                <c:pt idx="483">
                  <c:v>-3.1699999999999999E-7</c:v>
                </c:pt>
                <c:pt idx="484">
                  <c:v>-3.1699999999999999E-7</c:v>
                </c:pt>
                <c:pt idx="485">
                  <c:v>-3.1699999999999999E-7</c:v>
                </c:pt>
                <c:pt idx="486">
                  <c:v>-3.1699999999999999E-7</c:v>
                </c:pt>
                <c:pt idx="487">
                  <c:v>-3.1699999999999999E-7</c:v>
                </c:pt>
                <c:pt idx="488">
                  <c:v>-3.1600000000000002E-7</c:v>
                </c:pt>
                <c:pt idx="489">
                  <c:v>-3.1600000000000002E-7</c:v>
                </c:pt>
                <c:pt idx="490">
                  <c:v>-3.1600000000000002E-7</c:v>
                </c:pt>
                <c:pt idx="491">
                  <c:v>-3.1600000000000002E-7</c:v>
                </c:pt>
                <c:pt idx="492">
                  <c:v>-3.1600000000000002E-7</c:v>
                </c:pt>
                <c:pt idx="493">
                  <c:v>-3.1600000000000002E-7</c:v>
                </c:pt>
                <c:pt idx="494">
                  <c:v>-3.15E-7</c:v>
                </c:pt>
                <c:pt idx="495">
                  <c:v>-3.15E-7</c:v>
                </c:pt>
                <c:pt idx="496">
                  <c:v>-3.15E-7</c:v>
                </c:pt>
                <c:pt idx="497">
                  <c:v>-3.15E-7</c:v>
                </c:pt>
                <c:pt idx="498">
                  <c:v>-3.15E-7</c:v>
                </c:pt>
                <c:pt idx="499">
                  <c:v>-3.15E-7</c:v>
                </c:pt>
                <c:pt idx="500">
                  <c:v>-3.15E-7</c:v>
                </c:pt>
                <c:pt idx="501">
                  <c:v>-3.15E-7</c:v>
                </c:pt>
                <c:pt idx="502">
                  <c:v>-3.1399999999999998E-7</c:v>
                </c:pt>
                <c:pt idx="503">
                  <c:v>-3.1399999999999998E-7</c:v>
                </c:pt>
                <c:pt idx="504">
                  <c:v>-3.1399999999999998E-7</c:v>
                </c:pt>
                <c:pt idx="505">
                  <c:v>-3.1399999999999998E-7</c:v>
                </c:pt>
                <c:pt idx="506">
                  <c:v>-3.1399999999999998E-7</c:v>
                </c:pt>
                <c:pt idx="507">
                  <c:v>-3.1300000000000001E-7</c:v>
                </c:pt>
                <c:pt idx="508">
                  <c:v>-3.1300000000000001E-7</c:v>
                </c:pt>
                <c:pt idx="509">
                  <c:v>-3.1300000000000001E-7</c:v>
                </c:pt>
                <c:pt idx="510">
                  <c:v>-3.1300000000000001E-7</c:v>
                </c:pt>
                <c:pt idx="511">
                  <c:v>-3.1300000000000001E-7</c:v>
                </c:pt>
                <c:pt idx="512">
                  <c:v>-3.1300000000000001E-7</c:v>
                </c:pt>
                <c:pt idx="513">
                  <c:v>-3.1199999999999999E-7</c:v>
                </c:pt>
                <c:pt idx="514">
                  <c:v>-3.1199999999999999E-7</c:v>
                </c:pt>
                <c:pt idx="515">
                  <c:v>-3.1199999999999999E-7</c:v>
                </c:pt>
                <c:pt idx="516">
                  <c:v>-3.1199999999999999E-7</c:v>
                </c:pt>
                <c:pt idx="517">
                  <c:v>-3.1199999999999999E-7</c:v>
                </c:pt>
                <c:pt idx="518">
                  <c:v>-3.1100000000000002E-7</c:v>
                </c:pt>
                <c:pt idx="519">
                  <c:v>-3.1100000000000002E-7</c:v>
                </c:pt>
                <c:pt idx="520">
                  <c:v>-3.1100000000000002E-7</c:v>
                </c:pt>
                <c:pt idx="521">
                  <c:v>-3.1100000000000002E-7</c:v>
                </c:pt>
                <c:pt idx="522">
                  <c:v>-3.1100000000000002E-7</c:v>
                </c:pt>
                <c:pt idx="523">
                  <c:v>-3.1E-7</c:v>
                </c:pt>
                <c:pt idx="524">
                  <c:v>-3.1E-7</c:v>
                </c:pt>
                <c:pt idx="525">
                  <c:v>-3.1E-7</c:v>
                </c:pt>
                <c:pt idx="526">
                  <c:v>-3.1E-7</c:v>
                </c:pt>
                <c:pt idx="527">
                  <c:v>-3.1E-7</c:v>
                </c:pt>
                <c:pt idx="528">
                  <c:v>-3.0899999999999997E-7</c:v>
                </c:pt>
                <c:pt idx="529">
                  <c:v>-3.0899999999999997E-7</c:v>
                </c:pt>
                <c:pt idx="530">
                  <c:v>-3.0899999999999997E-7</c:v>
                </c:pt>
                <c:pt idx="531">
                  <c:v>-3.0899999999999997E-7</c:v>
                </c:pt>
                <c:pt idx="532">
                  <c:v>-3.0899999999999997E-7</c:v>
                </c:pt>
                <c:pt idx="533">
                  <c:v>-3.0800000000000001E-7</c:v>
                </c:pt>
                <c:pt idx="534">
                  <c:v>-3.0800000000000001E-7</c:v>
                </c:pt>
                <c:pt idx="535">
                  <c:v>-3.0800000000000001E-7</c:v>
                </c:pt>
                <c:pt idx="536">
                  <c:v>-3.0800000000000001E-7</c:v>
                </c:pt>
                <c:pt idx="537">
                  <c:v>-3.0800000000000001E-7</c:v>
                </c:pt>
                <c:pt idx="538">
                  <c:v>-3.0699999999999998E-7</c:v>
                </c:pt>
                <c:pt idx="539">
                  <c:v>-3.0699999999999998E-7</c:v>
                </c:pt>
                <c:pt idx="540">
                  <c:v>-3.0699999999999998E-7</c:v>
                </c:pt>
                <c:pt idx="541">
                  <c:v>-3.0699999999999998E-7</c:v>
                </c:pt>
                <c:pt idx="542">
                  <c:v>-3.0699999999999998E-7</c:v>
                </c:pt>
                <c:pt idx="543">
                  <c:v>-3.0600000000000001E-7</c:v>
                </c:pt>
                <c:pt idx="544">
                  <c:v>-3.0600000000000001E-7</c:v>
                </c:pt>
                <c:pt idx="545">
                  <c:v>-3.0600000000000001E-7</c:v>
                </c:pt>
                <c:pt idx="546">
                  <c:v>-3.0600000000000001E-7</c:v>
                </c:pt>
                <c:pt idx="547">
                  <c:v>-3.0499999999999999E-7</c:v>
                </c:pt>
                <c:pt idx="548">
                  <c:v>-3.0499999999999999E-7</c:v>
                </c:pt>
                <c:pt idx="549">
                  <c:v>-3.0499999999999999E-7</c:v>
                </c:pt>
                <c:pt idx="550">
                  <c:v>-3.0499999999999999E-7</c:v>
                </c:pt>
                <c:pt idx="551">
                  <c:v>-3.0499999999999999E-7</c:v>
                </c:pt>
                <c:pt idx="552">
                  <c:v>-3.0400000000000002E-7</c:v>
                </c:pt>
                <c:pt idx="553">
                  <c:v>-3.0400000000000002E-7</c:v>
                </c:pt>
                <c:pt idx="554">
                  <c:v>-3.0400000000000002E-7</c:v>
                </c:pt>
                <c:pt idx="555">
                  <c:v>-3.0400000000000002E-7</c:v>
                </c:pt>
                <c:pt idx="556">
                  <c:v>-3.03E-7</c:v>
                </c:pt>
                <c:pt idx="557">
                  <c:v>-3.03E-7</c:v>
                </c:pt>
                <c:pt idx="558">
                  <c:v>-3.03E-7</c:v>
                </c:pt>
                <c:pt idx="559">
                  <c:v>-3.0199999999999998E-7</c:v>
                </c:pt>
                <c:pt idx="560">
                  <c:v>-3.0199999999999998E-7</c:v>
                </c:pt>
                <c:pt idx="561">
                  <c:v>-3.0199999999999998E-7</c:v>
                </c:pt>
                <c:pt idx="562">
                  <c:v>-3.0199999999999998E-7</c:v>
                </c:pt>
                <c:pt idx="563">
                  <c:v>-3.0199999999999998E-7</c:v>
                </c:pt>
                <c:pt idx="564">
                  <c:v>-3.0100000000000001E-7</c:v>
                </c:pt>
                <c:pt idx="565">
                  <c:v>-3.0100000000000001E-7</c:v>
                </c:pt>
                <c:pt idx="566">
                  <c:v>-3.0100000000000001E-7</c:v>
                </c:pt>
                <c:pt idx="567">
                  <c:v>-3.0100000000000001E-7</c:v>
                </c:pt>
                <c:pt idx="568">
                  <c:v>-2.9999999999999999E-7</c:v>
                </c:pt>
                <c:pt idx="569">
                  <c:v>-2.9999999999999999E-7</c:v>
                </c:pt>
                <c:pt idx="570">
                  <c:v>-2.9999999999999999E-7</c:v>
                </c:pt>
                <c:pt idx="571">
                  <c:v>-2.9999999999999999E-7</c:v>
                </c:pt>
                <c:pt idx="572">
                  <c:v>-2.9900000000000002E-7</c:v>
                </c:pt>
                <c:pt idx="573">
                  <c:v>-2.9900000000000002E-7</c:v>
                </c:pt>
                <c:pt idx="574">
                  <c:v>-2.9900000000000002E-7</c:v>
                </c:pt>
                <c:pt idx="575">
                  <c:v>-2.9900000000000002E-7</c:v>
                </c:pt>
                <c:pt idx="576">
                  <c:v>-2.9900000000000002E-7</c:v>
                </c:pt>
                <c:pt idx="577">
                  <c:v>-2.9799999999999999E-7</c:v>
                </c:pt>
                <c:pt idx="578">
                  <c:v>-2.9799999999999999E-7</c:v>
                </c:pt>
                <c:pt idx="579">
                  <c:v>-2.9799999999999999E-7</c:v>
                </c:pt>
                <c:pt idx="580">
                  <c:v>-2.9799999999999999E-7</c:v>
                </c:pt>
                <c:pt idx="581">
                  <c:v>-2.9700000000000003E-7</c:v>
                </c:pt>
                <c:pt idx="582">
                  <c:v>-2.9700000000000003E-7</c:v>
                </c:pt>
                <c:pt idx="583">
                  <c:v>-2.9700000000000003E-7</c:v>
                </c:pt>
                <c:pt idx="584">
                  <c:v>-2.96E-7</c:v>
                </c:pt>
                <c:pt idx="585">
                  <c:v>-2.96E-7</c:v>
                </c:pt>
                <c:pt idx="586">
                  <c:v>-2.96E-7</c:v>
                </c:pt>
                <c:pt idx="587">
                  <c:v>-2.96E-7</c:v>
                </c:pt>
                <c:pt idx="588">
                  <c:v>-2.9499999999999998E-7</c:v>
                </c:pt>
                <c:pt idx="589">
                  <c:v>-2.9499999999999998E-7</c:v>
                </c:pt>
                <c:pt idx="590">
                  <c:v>-2.9499999999999998E-7</c:v>
                </c:pt>
                <c:pt idx="591">
                  <c:v>-2.9499999999999998E-7</c:v>
                </c:pt>
                <c:pt idx="592">
                  <c:v>-2.9400000000000001E-7</c:v>
                </c:pt>
                <c:pt idx="593">
                  <c:v>-2.9400000000000001E-7</c:v>
                </c:pt>
                <c:pt idx="594">
                  <c:v>-2.9400000000000001E-7</c:v>
                </c:pt>
                <c:pt idx="595">
                  <c:v>-2.9400000000000001E-7</c:v>
                </c:pt>
                <c:pt idx="596">
                  <c:v>-2.9299999999999999E-7</c:v>
                </c:pt>
                <c:pt idx="597">
                  <c:v>-2.9299999999999999E-7</c:v>
                </c:pt>
                <c:pt idx="598">
                  <c:v>-2.9299999999999999E-7</c:v>
                </c:pt>
                <c:pt idx="599">
                  <c:v>-2.9200000000000002E-7</c:v>
                </c:pt>
                <c:pt idx="600">
                  <c:v>-2.9200000000000002E-7</c:v>
                </c:pt>
                <c:pt idx="601">
                  <c:v>-2.9200000000000002E-7</c:v>
                </c:pt>
                <c:pt idx="602">
                  <c:v>-2.9200000000000002E-7</c:v>
                </c:pt>
                <c:pt idx="603">
                  <c:v>-2.91E-7</c:v>
                </c:pt>
                <c:pt idx="604">
                  <c:v>-2.91E-7</c:v>
                </c:pt>
                <c:pt idx="605">
                  <c:v>-2.91E-7</c:v>
                </c:pt>
                <c:pt idx="606">
                  <c:v>-2.91E-7</c:v>
                </c:pt>
                <c:pt idx="607">
                  <c:v>-2.8999999999999998E-7</c:v>
                </c:pt>
                <c:pt idx="608">
                  <c:v>-2.8999999999999998E-7</c:v>
                </c:pt>
                <c:pt idx="609">
                  <c:v>-2.8999999999999998E-7</c:v>
                </c:pt>
                <c:pt idx="610">
                  <c:v>-2.8999999999999998E-7</c:v>
                </c:pt>
                <c:pt idx="611">
                  <c:v>-2.8900000000000001E-7</c:v>
                </c:pt>
                <c:pt idx="612">
                  <c:v>-2.8900000000000001E-7</c:v>
                </c:pt>
                <c:pt idx="613">
                  <c:v>-2.8900000000000001E-7</c:v>
                </c:pt>
                <c:pt idx="614">
                  <c:v>-2.8799999999999998E-7</c:v>
                </c:pt>
                <c:pt idx="615">
                  <c:v>-2.8799999999999998E-7</c:v>
                </c:pt>
                <c:pt idx="616">
                  <c:v>-2.8799999999999998E-7</c:v>
                </c:pt>
                <c:pt idx="617">
                  <c:v>-2.8700000000000002E-7</c:v>
                </c:pt>
                <c:pt idx="618">
                  <c:v>-2.8700000000000002E-7</c:v>
                </c:pt>
                <c:pt idx="619">
                  <c:v>-2.8700000000000002E-7</c:v>
                </c:pt>
                <c:pt idx="620">
                  <c:v>-2.8700000000000002E-7</c:v>
                </c:pt>
                <c:pt idx="621">
                  <c:v>-2.8599999999999999E-7</c:v>
                </c:pt>
                <c:pt idx="622">
                  <c:v>-2.8599999999999999E-7</c:v>
                </c:pt>
                <c:pt idx="623">
                  <c:v>-2.8599999999999999E-7</c:v>
                </c:pt>
                <c:pt idx="624">
                  <c:v>-2.8500000000000002E-7</c:v>
                </c:pt>
                <c:pt idx="625">
                  <c:v>-2.8500000000000002E-7</c:v>
                </c:pt>
                <c:pt idx="626">
                  <c:v>-2.8500000000000002E-7</c:v>
                </c:pt>
                <c:pt idx="627">
                  <c:v>-2.84E-7</c:v>
                </c:pt>
                <c:pt idx="628">
                  <c:v>-2.84E-7</c:v>
                </c:pt>
                <c:pt idx="629">
                  <c:v>-2.84E-7</c:v>
                </c:pt>
                <c:pt idx="630">
                  <c:v>-2.84E-7</c:v>
                </c:pt>
                <c:pt idx="631">
                  <c:v>-2.8299999999999998E-7</c:v>
                </c:pt>
                <c:pt idx="632">
                  <c:v>-2.8299999999999998E-7</c:v>
                </c:pt>
                <c:pt idx="633">
                  <c:v>-2.8200000000000001E-7</c:v>
                </c:pt>
                <c:pt idx="634">
                  <c:v>-2.8200000000000001E-7</c:v>
                </c:pt>
                <c:pt idx="635">
                  <c:v>-2.8200000000000001E-7</c:v>
                </c:pt>
                <c:pt idx="636">
                  <c:v>-2.8200000000000001E-7</c:v>
                </c:pt>
                <c:pt idx="637">
                  <c:v>-2.8099999999999999E-7</c:v>
                </c:pt>
                <c:pt idx="638">
                  <c:v>-2.8099999999999999E-7</c:v>
                </c:pt>
                <c:pt idx="639">
                  <c:v>-2.8000000000000002E-7</c:v>
                </c:pt>
                <c:pt idx="640">
                  <c:v>-2.8000000000000002E-7</c:v>
                </c:pt>
                <c:pt idx="641">
                  <c:v>-2.8000000000000002E-7</c:v>
                </c:pt>
                <c:pt idx="642">
                  <c:v>-2.8000000000000002E-7</c:v>
                </c:pt>
                <c:pt idx="643">
                  <c:v>-2.79E-7</c:v>
                </c:pt>
                <c:pt idx="644">
                  <c:v>-2.79E-7</c:v>
                </c:pt>
                <c:pt idx="645">
                  <c:v>-2.79E-7</c:v>
                </c:pt>
                <c:pt idx="646">
                  <c:v>-2.7799999999999997E-7</c:v>
                </c:pt>
                <c:pt idx="647">
                  <c:v>-2.7799999999999997E-7</c:v>
                </c:pt>
                <c:pt idx="648">
                  <c:v>-2.7799999999999997E-7</c:v>
                </c:pt>
                <c:pt idx="649">
                  <c:v>-2.7700000000000001E-7</c:v>
                </c:pt>
                <c:pt idx="650">
                  <c:v>-2.7700000000000001E-7</c:v>
                </c:pt>
                <c:pt idx="651">
                  <c:v>-2.7700000000000001E-7</c:v>
                </c:pt>
                <c:pt idx="652">
                  <c:v>-2.7599999999999998E-7</c:v>
                </c:pt>
                <c:pt idx="653">
                  <c:v>-2.7599999999999998E-7</c:v>
                </c:pt>
                <c:pt idx="654">
                  <c:v>-2.7500000000000001E-7</c:v>
                </c:pt>
                <c:pt idx="655">
                  <c:v>-2.7500000000000001E-7</c:v>
                </c:pt>
                <c:pt idx="656">
                  <c:v>-2.7500000000000001E-7</c:v>
                </c:pt>
                <c:pt idx="657">
                  <c:v>-2.7500000000000001E-7</c:v>
                </c:pt>
                <c:pt idx="658">
                  <c:v>-2.7399999999999999E-7</c:v>
                </c:pt>
                <c:pt idx="659">
                  <c:v>-2.7399999999999999E-7</c:v>
                </c:pt>
                <c:pt idx="660">
                  <c:v>-2.7399999999999999E-7</c:v>
                </c:pt>
                <c:pt idx="661">
                  <c:v>-2.7300000000000002E-7</c:v>
                </c:pt>
                <c:pt idx="662">
                  <c:v>-2.7300000000000002E-7</c:v>
                </c:pt>
                <c:pt idx="663">
                  <c:v>-2.72E-7</c:v>
                </c:pt>
                <c:pt idx="664">
                  <c:v>-2.72E-7</c:v>
                </c:pt>
                <c:pt idx="665">
                  <c:v>-2.72E-7</c:v>
                </c:pt>
                <c:pt idx="666">
                  <c:v>-2.7099999999999998E-7</c:v>
                </c:pt>
                <c:pt idx="667">
                  <c:v>-2.7099999999999998E-7</c:v>
                </c:pt>
                <c:pt idx="668">
                  <c:v>-2.7000000000000001E-7</c:v>
                </c:pt>
                <c:pt idx="669">
                  <c:v>-2.7000000000000001E-7</c:v>
                </c:pt>
                <c:pt idx="670">
                  <c:v>-2.7000000000000001E-7</c:v>
                </c:pt>
                <c:pt idx="671">
                  <c:v>-2.6899999999999999E-7</c:v>
                </c:pt>
                <c:pt idx="672">
                  <c:v>-2.6899999999999999E-7</c:v>
                </c:pt>
                <c:pt idx="673">
                  <c:v>-2.6800000000000002E-7</c:v>
                </c:pt>
                <c:pt idx="674">
                  <c:v>-2.6800000000000002E-7</c:v>
                </c:pt>
                <c:pt idx="675">
                  <c:v>-2.6800000000000002E-7</c:v>
                </c:pt>
                <c:pt idx="676">
                  <c:v>-2.6800000000000002E-7</c:v>
                </c:pt>
                <c:pt idx="677">
                  <c:v>-2.67E-7</c:v>
                </c:pt>
                <c:pt idx="678">
                  <c:v>-2.67E-7</c:v>
                </c:pt>
                <c:pt idx="679">
                  <c:v>-2.6600000000000003E-7</c:v>
                </c:pt>
                <c:pt idx="680">
                  <c:v>-2.6600000000000003E-7</c:v>
                </c:pt>
                <c:pt idx="681">
                  <c:v>-2.6600000000000003E-7</c:v>
                </c:pt>
                <c:pt idx="682">
                  <c:v>-2.65E-7</c:v>
                </c:pt>
                <c:pt idx="683">
                  <c:v>-2.65E-7</c:v>
                </c:pt>
                <c:pt idx="684">
                  <c:v>-2.6399999999999998E-7</c:v>
                </c:pt>
                <c:pt idx="685">
                  <c:v>-2.6399999999999998E-7</c:v>
                </c:pt>
                <c:pt idx="686">
                  <c:v>-2.6399999999999998E-7</c:v>
                </c:pt>
                <c:pt idx="687">
                  <c:v>-2.6300000000000001E-7</c:v>
                </c:pt>
                <c:pt idx="688">
                  <c:v>-2.6199999999999999E-7</c:v>
                </c:pt>
                <c:pt idx="689">
                  <c:v>-2.6199999999999999E-7</c:v>
                </c:pt>
                <c:pt idx="690">
                  <c:v>-2.6199999999999999E-7</c:v>
                </c:pt>
                <c:pt idx="691">
                  <c:v>-2.6100000000000002E-7</c:v>
                </c:pt>
                <c:pt idx="692">
                  <c:v>-2.6100000000000002E-7</c:v>
                </c:pt>
                <c:pt idx="693">
                  <c:v>-2.6E-7</c:v>
                </c:pt>
                <c:pt idx="694">
                  <c:v>-2.6E-7</c:v>
                </c:pt>
                <c:pt idx="695">
                  <c:v>-2.6E-7</c:v>
                </c:pt>
                <c:pt idx="696">
                  <c:v>-2.5899999999999998E-7</c:v>
                </c:pt>
                <c:pt idx="697">
                  <c:v>-2.5899999999999998E-7</c:v>
                </c:pt>
                <c:pt idx="698">
                  <c:v>-2.5800000000000001E-7</c:v>
                </c:pt>
                <c:pt idx="699">
                  <c:v>-2.5800000000000001E-7</c:v>
                </c:pt>
                <c:pt idx="700">
                  <c:v>-2.5800000000000001E-7</c:v>
                </c:pt>
                <c:pt idx="701">
                  <c:v>-2.5699999999999999E-7</c:v>
                </c:pt>
                <c:pt idx="702">
                  <c:v>-2.5600000000000002E-7</c:v>
                </c:pt>
                <c:pt idx="703">
                  <c:v>-2.5600000000000002E-7</c:v>
                </c:pt>
                <c:pt idx="704">
                  <c:v>-2.5499999999999999E-7</c:v>
                </c:pt>
                <c:pt idx="705">
                  <c:v>-2.5499999999999999E-7</c:v>
                </c:pt>
                <c:pt idx="706">
                  <c:v>-2.5499999999999999E-7</c:v>
                </c:pt>
                <c:pt idx="707">
                  <c:v>-2.5400000000000002E-7</c:v>
                </c:pt>
                <c:pt idx="708">
                  <c:v>-2.5400000000000002E-7</c:v>
                </c:pt>
                <c:pt idx="709">
                  <c:v>-2.53E-7</c:v>
                </c:pt>
                <c:pt idx="710">
                  <c:v>-2.53E-7</c:v>
                </c:pt>
                <c:pt idx="711">
                  <c:v>-2.5199999999999998E-7</c:v>
                </c:pt>
                <c:pt idx="712">
                  <c:v>-2.5199999999999998E-7</c:v>
                </c:pt>
                <c:pt idx="713">
                  <c:v>-2.5100000000000001E-7</c:v>
                </c:pt>
                <c:pt idx="714">
                  <c:v>-2.5100000000000001E-7</c:v>
                </c:pt>
                <c:pt idx="715">
                  <c:v>-2.5100000000000001E-7</c:v>
                </c:pt>
                <c:pt idx="716">
                  <c:v>-2.4999999999999999E-7</c:v>
                </c:pt>
                <c:pt idx="717">
                  <c:v>-2.4900000000000002E-7</c:v>
                </c:pt>
                <c:pt idx="718">
                  <c:v>-2.4900000000000002E-7</c:v>
                </c:pt>
                <c:pt idx="719">
                  <c:v>-2.48E-7</c:v>
                </c:pt>
                <c:pt idx="720">
                  <c:v>-2.48E-7</c:v>
                </c:pt>
                <c:pt idx="721">
                  <c:v>-2.4699999999999998E-7</c:v>
                </c:pt>
                <c:pt idx="722">
                  <c:v>-2.4699999999999998E-7</c:v>
                </c:pt>
                <c:pt idx="723">
                  <c:v>-2.4600000000000001E-7</c:v>
                </c:pt>
                <c:pt idx="724">
                  <c:v>-2.4499999999999998E-7</c:v>
                </c:pt>
                <c:pt idx="725">
                  <c:v>-2.4499999999999998E-7</c:v>
                </c:pt>
                <c:pt idx="726">
                  <c:v>-2.4499999999999998E-7</c:v>
                </c:pt>
                <c:pt idx="727">
                  <c:v>-2.4400000000000001E-7</c:v>
                </c:pt>
                <c:pt idx="728">
                  <c:v>-2.4299999999999999E-7</c:v>
                </c:pt>
                <c:pt idx="729">
                  <c:v>-2.4299999999999999E-7</c:v>
                </c:pt>
                <c:pt idx="730">
                  <c:v>-2.4299999999999999E-7</c:v>
                </c:pt>
                <c:pt idx="731">
                  <c:v>-2.4200000000000002E-7</c:v>
                </c:pt>
                <c:pt idx="732">
                  <c:v>-2.41E-7</c:v>
                </c:pt>
                <c:pt idx="733">
                  <c:v>-2.41E-7</c:v>
                </c:pt>
                <c:pt idx="734">
                  <c:v>-2.3999999999999998E-7</c:v>
                </c:pt>
                <c:pt idx="735">
                  <c:v>-2.3999999999999998E-7</c:v>
                </c:pt>
                <c:pt idx="736">
                  <c:v>-2.3900000000000001E-7</c:v>
                </c:pt>
                <c:pt idx="737">
                  <c:v>-2.3900000000000001E-7</c:v>
                </c:pt>
                <c:pt idx="738">
                  <c:v>-2.3799999999999999E-7</c:v>
                </c:pt>
                <c:pt idx="739">
                  <c:v>-2.3699999999999999E-7</c:v>
                </c:pt>
                <c:pt idx="740">
                  <c:v>-2.3699999999999999E-7</c:v>
                </c:pt>
                <c:pt idx="741">
                  <c:v>-2.36E-7</c:v>
                </c:pt>
                <c:pt idx="742">
                  <c:v>-2.36E-7</c:v>
                </c:pt>
                <c:pt idx="743">
                  <c:v>-2.35E-7</c:v>
                </c:pt>
                <c:pt idx="744">
                  <c:v>-2.34E-7</c:v>
                </c:pt>
                <c:pt idx="745">
                  <c:v>-2.34E-7</c:v>
                </c:pt>
                <c:pt idx="746">
                  <c:v>-2.34E-7</c:v>
                </c:pt>
                <c:pt idx="747">
                  <c:v>-2.3300000000000001E-7</c:v>
                </c:pt>
                <c:pt idx="748">
                  <c:v>-2.3200000000000001E-7</c:v>
                </c:pt>
                <c:pt idx="749">
                  <c:v>-2.3099999999999999E-7</c:v>
                </c:pt>
                <c:pt idx="750">
                  <c:v>-2.3099999999999999E-7</c:v>
                </c:pt>
                <c:pt idx="751">
                  <c:v>-2.2999999999999999E-7</c:v>
                </c:pt>
                <c:pt idx="752">
                  <c:v>-2.2999999999999999E-7</c:v>
                </c:pt>
                <c:pt idx="753">
                  <c:v>-2.29E-7</c:v>
                </c:pt>
                <c:pt idx="754">
                  <c:v>-2.28E-7</c:v>
                </c:pt>
                <c:pt idx="755">
                  <c:v>-2.28E-7</c:v>
                </c:pt>
                <c:pt idx="756">
                  <c:v>-2.2700000000000001E-7</c:v>
                </c:pt>
                <c:pt idx="757">
                  <c:v>-2.2700000000000001E-7</c:v>
                </c:pt>
                <c:pt idx="758">
                  <c:v>-2.2600000000000001E-7</c:v>
                </c:pt>
                <c:pt idx="759">
                  <c:v>-2.2499999999999999E-7</c:v>
                </c:pt>
                <c:pt idx="760">
                  <c:v>-2.2499999999999999E-7</c:v>
                </c:pt>
                <c:pt idx="761">
                  <c:v>-2.2399999999999999E-7</c:v>
                </c:pt>
                <c:pt idx="762">
                  <c:v>-2.23E-7</c:v>
                </c:pt>
                <c:pt idx="763">
                  <c:v>-2.22E-7</c:v>
                </c:pt>
                <c:pt idx="764">
                  <c:v>-2.22E-7</c:v>
                </c:pt>
                <c:pt idx="765">
                  <c:v>-2.22E-7</c:v>
                </c:pt>
                <c:pt idx="766">
                  <c:v>-2.2100000000000001E-7</c:v>
                </c:pt>
                <c:pt idx="767">
                  <c:v>-2.2000000000000001E-7</c:v>
                </c:pt>
                <c:pt idx="768">
                  <c:v>-2.1899999999999999E-7</c:v>
                </c:pt>
                <c:pt idx="769">
                  <c:v>-2.1799999999999999E-7</c:v>
                </c:pt>
                <c:pt idx="770">
                  <c:v>-2.1799999999999999E-7</c:v>
                </c:pt>
                <c:pt idx="771">
                  <c:v>-2.17E-7</c:v>
                </c:pt>
                <c:pt idx="772">
                  <c:v>-2.16E-7</c:v>
                </c:pt>
                <c:pt idx="773">
                  <c:v>-2.1500000000000001E-7</c:v>
                </c:pt>
                <c:pt idx="774">
                  <c:v>-2.1500000000000001E-7</c:v>
                </c:pt>
                <c:pt idx="775">
                  <c:v>-2.1500000000000001E-7</c:v>
                </c:pt>
                <c:pt idx="776">
                  <c:v>-2.1400000000000001E-7</c:v>
                </c:pt>
                <c:pt idx="777">
                  <c:v>-2.1299999999999999E-7</c:v>
                </c:pt>
                <c:pt idx="778">
                  <c:v>-2.1199999999999999E-7</c:v>
                </c:pt>
                <c:pt idx="779">
                  <c:v>-2.11E-7</c:v>
                </c:pt>
                <c:pt idx="780">
                  <c:v>-2.11E-7</c:v>
                </c:pt>
                <c:pt idx="781">
                  <c:v>-2.1E-7</c:v>
                </c:pt>
                <c:pt idx="782">
                  <c:v>-2.0900000000000001E-7</c:v>
                </c:pt>
                <c:pt idx="783">
                  <c:v>-2.0800000000000001E-7</c:v>
                </c:pt>
                <c:pt idx="784">
                  <c:v>-2.0699999999999999E-7</c:v>
                </c:pt>
                <c:pt idx="785">
                  <c:v>-2.0699999999999999E-7</c:v>
                </c:pt>
                <c:pt idx="786">
                  <c:v>-2.0599999999999999E-7</c:v>
                </c:pt>
                <c:pt idx="787">
                  <c:v>-2.05E-7</c:v>
                </c:pt>
                <c:pt idx="788">
                  <c:v>-2.04E-7</c:v>
                </c:pt>
                <c:pt idx="789">
                  <c:v>-2.03E-7</c:v>
                </c:pt>
                <c:pt idx="790">
                  <c:v>-2.03E-7</c:v>
                </c:pt>
                <c:pt idx="791">
                  <c:v>-2.0200000000000001E-7</c:v>
                </c:pt>
                <c:pt idx="792">
                  <c:v>-2.0100000000000001E-7</c:v>
                </c:pt>
                <c:pt idx="793">
                  <c:v>-1.9999999999999999E-7</c:v>
                </c:pt>
                <c:pt idx="794">
                  <c:v>-1.99E-7</c:v>
                </c:pt>
                <c:pt idx="795">
                  <c:v>-1.99E-7</c:v>
                </c:pt>
                <c:pt idx="796">
                  <c:v>-1.98E-7</c:v>
                </c:pt>
                <c:pt idx="797">
                  <c:v>-1.97E-7</c:v>
                </c:pt>
                <c:pt idx="798">
                  <c:v>-1.9600000000000001E-7</c:v>
                </c:pt>
                <c:pt idx="799">
                  <c:v>-1.9500000000000001E-7</c:v>
                </c:pt>
                <c:pt idx="800">
                  <c:v>-1.9500000000000001E-7</c:v>
                </c:pt>
                <c:pt idx="801">
                  <c:v>-1.9399999999999999E-7</c:v>
                </c:pt>
                <c:pt idx="802">
                  <c:v>-1.9299999999999999E-7</c:v>
                </c:pt>
                <c:pt idx="803">
                  <c:v>-1.92E-7</c:v>
                </c:pt>
                <c:pt idx="804">
                  <c:v>-1.91E-7</c:v>
                </c:pt>
                <c:pt idx="805">
                  <c:v>-1.91E-7</c:v>
                </c:pt>
                <c:pt idx="806">
                  <c:v>-1.9000000000000001E-7</c:v>
                </c:pt>
                <c:pt idx="807">
                  <c:v>-1.8900000000000001E-7</c:v>
                </c:pt>
                <c:pt idx="808">
                  <c:v>-1.8699999999999999E-7</c:v>
                </c:pt>
                <c:pt idx="809">
                  <c:v>-1.86E-7</c:v>
                </c:pt>
                <c:pt idx="810">
                  <c:v>-1.86E-7</c:v>
                </c:pt>
                <c:pt idx="811">
                  <c:v>-1.85E-7</c:v>
                </c:pt>
                <c:pt idx="812">
                  <c:v>-1.8400000000000001E-7</c:v>
                </c:pt>
                <c:pt idx="813">
                  <c:v>-1.8300000000000001E-7</c:v>
                </c:pt>
                <c:pt idx="814">
                  <c:v>-1.8199999999999999E-7</c:v>
                </c:pt>
                <c:pt idx="815">
                  <c:v>-1.8199999999999999E-7</c:v>
                </c:pt>
                <c:pt idx="816">
                  <c:v>-1.8099999999999999E-7</c:v>
                </c:pt>
                <c:pt idx="817">
                  <c:v>-1.79E-7</c:v>
                </c:pt>
                <c:pt idx="818">
                  <c:v>-1.7800000000000001E-7</c:v>
                </c:pt>
                <c:pt idx="819">
                  <c:v>-1.7700000000000001E-7</c:v>
                </c:pt>
                <c:pt idx="820">
                  <c:v>-1.7700000000000001E-7</c:v>
                </c:pt>
                <c:pt idx="821">
                  <c:v>-1.7599999999999999E-7</c:v>
                </c:pt>
                <c:pt idx="822">
                  <c:v>-1.7499999999999999E-7</c:v>
                </c:pt>
                <c:pt idx="823">
                  <c:v>-1.73E-7</c:v>
                </c:pt>
                <c:pt idx="824">
                  <c:v>-1.72E-7</c:v>
                </c:pt>
                <c:pt idx="825">
                  <c:v>-1.72E-7</c:v>
                </c:pt>
                <c:pt idx="826">
                  <c:v>-1.7100000000000001E-7</c:v>
                </c:pt>
                <c:pt idx="827">
                  <c:v>-1.6999999999999999E-7</c:v>
                </c:pt>
                <c:pt idx="828">
                  <c:v>-1.68E-7</c:v>
                </c:pt>
                <c:pt idx="829">
                  <c:v>-1.67E-7</c:v>
                </c:pt>
                <c:pt idx="830">
                  <c:v>-1.67E-7</c:v>
                </c:pt>
                <c:pt idx="831">
                  <c:v>-1.66E-7</c:v>
                </c:pt>
                <c:pt idx="832">
                  <c:v>-1.6500000000000001E-7</c:v>
                </c:pt>
                <c:pt idx="833">
                  <c:v>-1.6299999999999999E-7</c:v>
                </c:pt>
                <c:pt idx="834">
                  <c:v>-1.6199999999999999E-7</c:v>
                </c:pt>
                <c:pt idx="835">
                  <c:v>-1.6199999999999999E-7</c:v>
                </c:pt>
                <c:pt idx="836">
                  <c:v>-1.61E-7</c:v>
                </c:pt>
                <c:pt idx="837">
                  <c:v>-1.6E-7</c:v>
                </c:pt>
                <c:pt idx="838">
                  <c:v>-1.5800000000000001E-7</c:v>
                </c:pt>
                <c:pt idx="839">
                  <c:v>-1.5699999999999999E-7</c:v>
                </c:pt>
                <c:pt idx="840">
                  <c:v>-1.5699999999999999E-7</c:v>
                </c:pt>
                <c:pt idx="841">
                  <c:v>-1.5599999999999999E-7</c:v>
                </c:pt>
                <c:pt idx="842">
                  <c:v>-1.54E-7</c:v>
                </c:pt>
                <c:pt idx="843">
                  <c:v>-1.5300000000000001E-7</c:v>
                </c:pt>
                <c:pt idx="844">
                  <c:v>-1.5200000000000001E-7</c:v>
                </c:pt>
                <c:pt idx="845">
                  <c:v>-1.5200000000000001E-7</c:v>
                </c:pt>
                <c:pt idx="846">
                  <c:v>-1.4999999999999999E-7</c:v>
                </c:pt>
                <c:pt idx="847">
                  <c:v>-1.49E-7</c:v>
                </c:pt>
                <c:pt idx="848">
                  <c:v>-1.4700000000000001E-7</c:v>
                </c:pt>
                <c:pt idx="849">
                  <c:v>-1.4600000000000001E-7</c:v>
                </c:pt>
                <c:pt idx="850">
                  <c:v>-1.4600000000000001E-7</c:v>
                </c:pt>
                <c:pt idx="851">
                  <c:v>-1.4499999999999999E-7</c:v>
                </c:pt>
                <c:pt idx="852">
                  <c:v>-1.43E-7</c:v>
                </c:pt>
                <c:pt idx="853">
                  <c:v>-1.42E-7</c:v>
                </c:pt>
                <c:pt idx="854">
                  <c:v>-1.4000000000000001E-7</c:v>
                </c:pt>
                <c:pt idx="855">
                  <c:v>-1.4000000000000001E-7</c:v>
                </c:pt>
                <c:pt idx="856">
                  <c:v>-1.3899999999999999E-7</c:v>
                </c:pt>
                <c:pt idx="857">
                  <c:v>-1.3799999999999999E-7</c:v>
                </c:pt>
                <c:pt idx="858">
                  <c:v>-1.36E-7</c:v>
                </c:pt>
                <c:pt idx="859">
                  <c:v>-1.35E-7</c:v>
                </c:pt>
                <c:pt idx="860">
                  <c:v>-1.35E-7</c:v>
                </c:pt>
                <c:pt idx="861">
                  <c:v>-1.3300000000000001E-7</c:v>
                </c:pt>
                <c:pt idx="862">
                  <c:v>-1.3199999999999999E-7</c:v>
                </c:pt>
                <c:pt idx="863">
                  <c:v>-1.3E-7</c:v>
                </c:pt>
                <c:pt idx="864">
                  <c:v>-1.29E-7</c:v>
                </c:pt>
                <c:pt idx="865">
                  <c:v>-1.29E-7</c:v>
                </c:pt>
                <c:pt idx="866">
                  <c:v>-1.2700000000000001E-7</c:v>
                </c:pt>
                <c:pt idx="867">
                  <c:v>-1.2599999999999999E-7</c:v>
                </c:pt>
                <c:pt idx="868">
                  <c:v>-1.2499999999999999E-7</c:v>
                </c:pt>
                <c:pt idx="869">
                  <c:v>-1.23E-7</c:v>
                </c:pt>
                <c:pt idx="870">
                  <c:v>-1.23E-7</c:v>
                </c:pt>
                <c:pt idx="871">
                  <c:v>-1.2200000000000001E-7</c:v>
                </c:pt>
                <c:pt idx="872">
                  <c:v>-1.1999999999999999E-7</c:v>
                </c:pt>
                <c:pt idx="873">
                  <c:v>-1.1899999999999999E-7</c:v>
                </c:pt>
                <c:pt idx="874">
                  <c:v>-1.17E-7</c:v>
                </c:pt>
                <c:pt idx="875">
                  <c:v>-1.17E-7</c:v>
                </c:pt>
                <c:pt idx="876">
                  <c:v>-1.1600000000000001E-7</c:v>
                </c:pt>
                <c:pt idx="877">
                  <c:v>-1.14E-7</c:v>
                </c:pt>
                <c:pt idx="878">
                  <c:v>-1.1300000000000001E-7</c:v>
                </c:pt>
                <c:pt idx="879">
                  <c:v>-1.11E-7</c:v>
                </c:pt>
                <c:pt idx="880">
                  <c:v>-1.11E-7</c:v>
                </c:pt>
                <c:pt idx="881">
                  <c:v>-1.1000000000000001E-7</c:v>
                </c:pt>
                <c:pt idx="882">
                  <c:v>-1.08E-7</c:v>
                </c:pt>
                <c:pt idx="883">
                  <c:v>-1.0700000000000001E-7</c:v>
                </c:pt>
                <c:pt idx="884">
                  <c:v>-1.05E-7</c:v>
                </c:pt>
                <c:pt idx="885">
                  <c:v>-8.6900000000000004E-8</c:v>
                </c:pt>
                <c:pt idx="886">
                  <c:v>-8.5300000000000003E-8</c:v>
                </c:pt>
                <c:pt idx="887">
                  <c:v>-8.3900000000000004E-8</c:v>
                </c:pt>
                <c:pt idx="888">
                  <c:v>-8.2399999999999997E-8</c:v>
                </c:pt>
                <c:pt idx="889">
                  <c:v>-8.0900000000000003E-8</c:v>
                </c:pt>
                <c:pt idx="890">
                  <c:v>-1.05E-7</c:v>
                </c:pt>
                <c:pt idx="891">
                  <c:v>-1.04E-7</c:v>
                </c:pt>
                <c:pt idx="892">
                  <c:v>-1.02E-7</c:v>
                </c:pt>
                <c:pt idx="893">
                  <c:v>-9.9999999999999995E-8</c:v>
                </c:pt>
                <c:pt idx="894">
                  <c:v>-9.9E-8</c:v>
                </c:pt>
                <c:pt idx="895">
                  <c:v>-9.2900000000000005E-8</c:v>
                </c:pt>
                <c:pt idx="896">
                  <c:v>-9.1399999999999998E-8</c:v>
                </c:pt>
                <c:pt idx="897">
                  <c:v>-8.9900000000000004E-8</c:v>
                </c:pt>
                <c:pt idx="898">
                  <c:v>-8.8399999999999997E-8</c:v>
                </c:pt>
                <c:pt idx="899">
                  <c:v>-8.6900000000000004E-8</c:v>
                </c:pt>
                <c:pt idx="900">
                  <c:v>-9.9E-8</c:v>
                </c:pt>
                <c:pt idx="901">
                  <c:v>-9.7399999999999999E-8</c:v>
                </c:pt>
                <c:pt idx="902">
                  <c:v>-9.5900000000000005E-8</c:v>
                </c:pt>
                <c:pt idx="903">
                  <c:v>-9.4399999999999998E-8</c:v>
                </c:pt>
                <c:pt idx="904">
                  <c:v>-9.2900000000000005E-8</c:v>
                </c:pt>
                <c:pt idx="905">
                  <c:v>-8.0900000000000003E-8</c:v>
                </c:pt>
                <c:pt idx="906">
                  <c:v>-7.9399999999999996E-8</c:v>
                </c:pt>
                <c:pt idx="907">
                  <c:v>-7.7900000000000003E-8</c:v>
                </c:pt>
                <c:pt idx="908">
                  <c:v>-7.6399999999999996E-8</c:v>
                </c:pt>
                <c:pt idx="909">
                  <c:v>-7.4999999999999997E-8</c:v>
                </c:pt>
                <c:pt idx="910">
                  <c:v>-7.4999999999999997E-8</c:v>
                </c:pt>
                <c:pt idx="911">
                  <c:v>-7.3500000000000003E-8</c:v>
                </c:pt>
                <c:pt idx="912">
                  <c:v>-7.2100000000000004E-8</c:v>
                </c:pt>
                <c:pt idx="913">
                  <c:v>-7.0599999999999997E-8</c:v>
                </c:pt>
                <c:pt idx="914">
                  <c:v>-6.9199999999999998E-8</c:v>
                </c:pt>
                <c:pt idx="915">
                  <c:v>-6.9199999999999998E-8</c:v>
                </c:pt>
                <c:pt idx="916">
                  <c:v>-6.7799999999999998E-8</c:v>
                </c:pt>
                <c:pt idx="917">
                  <c:v>-6.6300000000000005E-8</c:v>
                </c:pt>
                <c:pt idx="918">
                  <c:v>-6.4900000000000005E-8</c:v>
                </c:pt>
                <c:pt idx="919">
                  <c:v>-6.3500000000000006E-8</c:v>
                </c:pt>
                <c:pt idx="920">
                  <c:v>-6.3500000000000006E-8</c:v>
                </c:pt>
                <c:pt idx="921">
                  <c:v>-6.2099999999999994E-8</c:v>
                </c:pt>
                <c:pt idx="922">
                  <c:v>-6.0800000000000002E-8</c:v>
                </c:pt>
                <c:pt idx="923">
                  <c:v>-5.9400000000000003E-8</c:v>
                </c:pt>
                <c:pt idx="924">
                  <c:v>-5.8000000000000003E-8</c:v>
                </c:pt>
                <c:pt idx="925">
                  <c:v>-5.8000000000000003E-8</c:v>
                </c:pt>
                <c:pt idx="926">
                  <c:v>-5.6699999999999998E-8</c:v>
                </c:pt>
                <c:pt idx="927">
                  <c:v>-5.54E-8</c:v>
                </c:pt>
                <c:pt idx="928">
                  <c:v>-5.4E-8</c:v>
                </c:pt>
                <c:pt idx="929">
                  <c:v>-5.2700000000000002E-8</c:v>
                </c:pt>
                <c:pt idx="930">
                  <c:v>-5.2700000000000002E-8</c:v>
                </c:pt>
                <c:pt idx="931">
                  <c:v>-5.1399999999999997E-8</c:v>
                </c:pt>
                <c:pt idx="932">
                  <c:v>-5.02E-8</c:v>
                </c:pt>
                <c:pt idx="933">
                  <c:v>-4.8900000000000001E-8</c:v>
                </c:pt>
                <c:pt idx="934">
                  <c:v>-4.7699999999999997E-8</c:v>
                </c:pt>
                <c:pt idx="935">
                  <c:v>-4.7699999999999997E-8</c:v>
                </c:pt>
                <c:pt idx="936">
                  <c:v>-4.6399999999999999E-8</c:v>
                </c:pt>
                <c:pt idx="937">
                  <c:v>-4.5200000000000001E-8</c:v>
                </c:pt>
                <c:pt idx="938">
                  <c:v>-4.3999999999999997E-8</c:v>
                </c:pt>
                <c:pt idx="939">
                  <c:v>-4.2799999999999999E-8</c:v>
                </c:pt>
                <c:pt idx="940">
                  <c:v>-4.2799999999999999E-8</c:v>
                </c:pt>
                <c:pt idx="941">
                  <c:v>-4.1700000000000003E-8</c:v>
                </c:pt>
                <c:pt idx="942">
                  <c:v>-4.0499999999999999E-8</c:v>
                </c:pt>
                <c:pt idx="943">
                  <c:v>-3.9400000000000002E-8</c:v>
                </c:pt>
                <c:pt idx="944">
                  <c:v>-3.8199999999999998E-8</c:v>
                </c:pt>
                <c:pt idx="945">
                  <c:v>-3.8199999999999998E-8</c:v>
                </c:pt>
                <c:pt idx="946">
                  <c:v>-3.7100000000000001E-8</c:v>
                </c:pt>
                <c:pt idx="947">
                  <c:v>-3.6099999999999999E-8</c:v>
                </c:pt>
                <c:pt idx="948">
                  <c:v>-3.5000000000000002E-8</c:v>
                </c:pt>
                <c:pt idx="949">
                  <c:v>-3.3899999999999999E-8</c:v>
                </c:pt>
                <c:pt idx="950">
                  <c:v>-3.3899999999999999E-8</c:v>
                </c:pt>
                <c:pt idx="951">
                  <c:v>-3.2899999999999997E-8</c:v>
                </c:pt>
                <c:pt idx="952">
                  <c:v>-3.1900000000000001E-8</c:v>
                </c:pt>
                <c:pt idx="953">
                  <c:v>-3.0899999999999999E-8</c:v>
                </c:pt>
                <c:pt idx="954">
                  <c:v>-2.9900000000000003E-8</c:v>
                </c:pt>
                <c:pt idx="955">
                  <c:v>-2.9900000000000003E-8</c:v>
                </c:pt>
                <c:pt idx="956">
                  <c:v>-2.9000000000000002E-8</c:v>
                </c:pt>
                <c:pt idx="957">
                  <c:v>-2.7999999999999999E-8</c:v>
                </c:pt>
                <c:pt idx="958">
                  <c:v>-2.7100000000000001E-8</c:v>
                </c:pt>
                <c:pt idx="959">
                  <c:v>-2.62E-8</c:v>
                </c:pt>
                <c:pt idx="960">
                  <c:v>-2.62E-8</c:v>
                </c:pt>
                <c:pt idx="961">
                  <c:v>-2.5300000000000002E-8</c:v>
                </c:pt>
                <c:pt idx="962">
                  <c:v>-2.4500000000000001E-8</c:v>
                </c:pt>
                <c:pt idx="963">
                  <c:v>-2.36E-8</c:v>
                </c:pt>
                <c:pt idx="964">
                  <c:v>-2.2799999999999999E-8</c:v>
                </c:pt>
                <c:pt idx="965">
                  <c:v>-2.2799999999999999E-8</c:v>
                </c:pt>
                <c:pt idx="966">
                  <c:v>-2.1999999999999998E-8</c:v>
                </c:pt>
                <c:pt idx="967">
                  <c:v>-2.1200000000000001E-8</c:v>
                </c:pt>
                <c:pt idx="968">
                  <c:v>-2.0500000000000002E-8</c:v>
                </c:pt>
                <c:pt idx="969">
                  <c:v>-1.9700000000000001E-8</c:v>
                </c:pt>
                <c:pt idx="970">
                  <c:v>-1.9700000000000001E-8</c:v>
                </c:pt>
                <c:pt idx="971">
                  <c:v>-1.9000000000000001E-8</c:v>
                </c:pt>
                <c:pt idx="972">
                  <c:v>-1.8299999999999998E-8</c:v>
                </c:pt>
                <c:pt idx="973">
                  <c:v>-1.7599999999999999E-8</c:v>
                </c:pt>
                <c:pt idx="974">
                  <c:v>-1.6899999999999999E-8</c:v>
                </c:pt>
                <c:pt idx="975">
                  <c:v>-1.6899999999999999E-8</c:v>
                </c:pt>
                <c:pt idx="976">
                  <c:v>-1.63E-8</c:v>
                </c:pt>
                <c:pt idx="977">
                  <c:v>-1.5600000000000001E-8</c:v>
                </c:pt>
                <c:pt idx="978">
                  <c:v>-1.4999999999999999E-8</c:v>
                </c:pt>
                <c:pt idx="979">
                  <c:v>-1.44E-8</c:v>
                </c:pt>
                <c:pt idx="980">
                  <c:v>-1.44E-8</c:v>
                </c:pt>
                <c:pt idx="981">
                  <c:v>-1.3799999999999999E-8</c:v>
                </c:pt>
                <c:pt idx="982">
                  <c:v>-1.33E-8</c:v>
                </c:pt>
                <c:pt idx="983">
                  <c:v>-1.27E-8</c:v>
                </c:pt>
                <c:pt idx="984">
                  <c:v>-1.22E-8</c:v>
                </c:pt>
                <c:pt idx="985">
                  <c:v>-1.22E-8</c:v>
                </c:pt>
                <c:pt idx="986">
                  <c:v>-1.1700000000000001E-8</c:v>
                </c:pt>
                <c:pt idx="987">
                  <c:v>-1.1199999999999999E-8</c:v>
                </c:pt>
                <c:pt idx="988">
                  <c:v>-1.07E-8</c:v>
                </c:pt>
                <c:pt idx="989">
                  <c:v>-1.02E-8</c:v>
                </c:pt>
                <c:pt idx="990">
                  <c:v>-1.02E-8</c:v>
                </c:pt>
                <c:pt idx="991">
                  <c:v>-9.7900000000000003E-9</c:v>
                </c:pt>
                <c:pt idx="992">
                  <c:v>-9.3499999999999994E-9</c:v>
                </c:pt>
                <c:pt idx="993">
                  <c:v>-8.9399999999999993E-9</c:v>
                </c:pt>
                <c:pt idx="994">
                  <c:v>-8.5299999999999993E-9</c:v>
                </c:pt>
                <c:pt idx="995">
                  <c:v>-8.5299999999999993E-9</c:v>
                </c:pt>
                <c:pt idx="996">
                  <c:v>-8.1400000000000004E-9</c:v>
                </c:pt>
                <c:pt idx="997">
                  <c:v>-7.7699999999999994E-9</c:v>
                </c:pt>
                <c:pt idx="998">
                  <c:v>-7.4099999999999998E-9</c:v>
                </c:pt>
                <c:pt idx="999">
                  <c:v>-7.06E-9</c:v>
                </c:pt>
                <c:pt idx="1000">
                  <c:v>-7.06E-9</c:v>
                </c:pt>
                <c:pt idx="1001">
                  <c:v>-6.7299999999999997E-9</c:v>
                </c:pt>
                <c:pt idx="1002">
                  <c:v>-6.4000000000000002E-9</c:v>
                </c:pt>
                <c:pt idx="1003">
                  <c:v>-6.1E-9</c:v>
                </c:pt>
                <c:pt idx="1004">
                  <c:v>-5.7999999999999998E-9</c:v>
                </c:pt>
                <c:pt idx="1005">
                  <c:v>-5.7999999999999998E-9</c:v>
                </c:pt>
                <c:pt idx="1006">
                  <c:v>-5.5100000000000002E-9</c:v>
                </c:pt>
                <c:pt idx="1007">
                  <c:v>-5.2400000000000001E-9</c:v>
                </c:pt>
                <c:pt idx="1008">
                  <c:v>-4.9799999999999998E-9</c:v>
                </c:pt>
                <c:pt idx="1009">
                  <c:v>-4.73E-9</c:v>
                </c:pt>
                <c:pt idx="1010">
                  <c:v>-4.73E-9</c:v>
                </c:pt>
                <c:pt idx="1011">
                  <c:v>-4.49E-9</c:v>
                </c:pt>
                <c:pt idx="1012">
                  <c:v>-4.2599999999999998E-9</c:v>
                </c:pt>
                <c:pt idx="1013">
                  <c:v>-4.0400000000000001E-9</c:v>
                </c:pt>
                <c:pt idx="1014">
                  <c:v>-3.8300000000000002E-9</c:v>
                </c:pt>
                <c:pt idx="1015">
                  <c:v>-3.8300000000000002E-9</c:v>
                </c:pt>
                <c:pt idx="1016">
                  <c:v>-3.6199999999999999E-9</c:v>
                </c:pt>
                <c:pt idx="1017">
                  <c:v>-3.4299999999999999E-9</c:v>
                </c:pt>
                <c:pt idx="1018">
                  <c:v>-3.2500000000000002E-9</c:v>
                </c:pt>
                <c:pt idx="1019">
                  <c:v>-3.0699999999999999E-9</c:v>
                </c:pt>
                <c:pt idx="1020">
                  <c:v>-3.0699999999999999E-9</c:v>
                </c:pt>
                <c:pt idx="1021">
                  <c:v>-2.9100000000000001E-9</c:v>
                </c:pt>
                <c:pt idx="1022">
                  <c:v>-2.7499999999999998E-9</c:v>
                </c:pt>
                <c:pt idx="1023">
                  <c:v>-2.5899999999999999E-9</c:v>
                </c:pt>
                <c:pt idx="1024">
                  <c:v>-2.45E-9</c:v>
                </c:pt>
                <c:pt idx="1025">
                  <c:v>-2.45E-9</c:v>
                </c:pt>
                <c:pt idx="1026">
                  <c:v>-2.3100000000000001E-9</c:v>
                </c:pt>
                <c:pt idx="1027">
                  <c:v>-2.1799999999999999E-9</c:v>
                </c:pt>
                <c:pt idx="1028">
                  <c:v>-2.0599999999999999E-9</c:v>
                </c:pt>
                <c:pt idx="1029">
                  <c:v>-1.9399999999999999E-9</c:v>
                </c:pt>
                <c:pt idx="1030">
                  <c:v>-1.9399999999999999E-9</c:v>
                </c:pt>
                <c:pt idx="1031">
                  <c:v>-1.8300000000000001E-9</c:v>
                </c:pt>
                <c:pt idx="1032">
                  <c:v>-1.7200000000000001E-9</c:v>
                </c:pt>
                <c:pt idx="1033">
                  <c:v>-1.62E-9</c:v>
                </c:pt>
                <c:pt idx="1034">
                  <c:v>-1.5199999999999999E-9</c:v>
                </c:pt>
                <c:pt idx="1035">
                  <c:v>-1.5199999999999999E-9</c:v>
                </c:pt>
                <c:pt idx="1036">
                  <c:v>-1.43E-9</c:v>
                </c:pt>
                <c:pt idx="1037">
                  <c:v>-1.3500000000000001E-9</c:v>
                </c:pt>
                <c:pt idx="1038">
                  <c:v>-1.27E-9</c:v>
                </c:pt>
                <c:pt idx="1039">
                  <c:v>-1.19E-9</c:v>
                </c:pt>
                <c:pt idx="1040">
                  <c:v>-1.19E-9</c:v>
                </c:pt>
                <c:pt idx="1041">
                  <c:v>-1.1200000000000001E-9</c:v>
                </c:pt>
                <c:pt idx="1042">
                  <c:v>-1.0500000000000001E-9</c:v>
                </c:pt>
                <c:pt idx="1043">
                  <c:v>-9.8199999999999992E-10</c:v>
                </c:pt>
                <c:pt idx="1044">
                  <c:v>-9.2100000000000002E-10</c:v>
                </c:pt>
                <c:pt idx="1045">
                  <c:v>-9.2100000000000002E-10</c:v>
                </c:pt>
                <c:pt idx="1046">
                  <c:v>-8.6300000000000002E-10</c:v>
                </c:pt>
                <c:pt idx="1047">
                  <c:v>-8.08E-10</c:v>
                </c:pt>
                <c:pt idx="1048">
                  <c:v>-7.5699999999999997E-10</c:v>
                </c:pt>
                <c:pt idx="1049">
                  <c:v>-7.0800000000000004E-10</c:v>
                </c:pt>
                <c:pt idx="1050">
                  <c:v>-7.0800000000000004E-10</c:v>
                </c:pt>
                <c:pt idx="1051">
                  <c:v>-6.6299999999999999E-10</c:v>
                </c:pt>
                <c:pt idx="1052">
                  <c:v>-6.1900000000000003E-10</c:v>
                </c:pt>
                <c:pt idx="1053">
                  <c:v>-5.7899999999999997E-10</c:v>
                </c:pt>
                <c:pt idx="1054">
                  <c:v>-5.4099999999999999E-10</c:v>
                </c:pt>
                <c:pt idx="1055">
                  <c:v>-5.4099999999999999E-10</c:v>
                </c:pt>
                <c:pt idx="1056">
                  <c:v>-5.0500000000000001E-10</c:v>
                </c:pt>
                <c:pt idx="1057">
                  <c:v>-4.7100000000000003E-10</c:v>
                </c:pt>
                <c:pt idx="1058">
                  <c:v>-4.3999999999999998E-10</c:v>
                </c:pt>
                <c:pt idx="1059">
                  <c:v>-4.0999999999999998E-10</c:v>
                </c:pt>
                <c:pt idx="1060">
                  <c:v>-4.0999999999999998E-10</c:v>
                </c:pt>
                <c:pt idx="1061">
                  <c:v>-3.8200000000000003E-10</c:v>
                </c:pt>
                <c:pt idx="1062">
                  <c:v>-3.5600000000000001E-10</c:v>
                </c:pt>
                <c:pt idx="1063">
                  <c:v>-3.3199999999999999E-10</c:v>
                </c:pt>
                <c:pt idx="1064">
                  <c:v>-3.0900000000000002E-10</c:v>
                </c:pt>
                <c:pt idx="1065">
                  <c:v>-3.0900000000000002E-10</c:v>
                </c:pt>
                <c:pt idx="1066">
                  <c:v>-2.8699999999999999E-10</c:v>
                </c:pt>
                <c:pt idx="1067">
                  <c:v>-2.6700000000000001E-10</c:v>
                </c:pt>
                <c:pt idx="1068">
                  <c:v>-2.4800000000000002E-10</c:v>
                </c:pt>
                <c:pt idx="1069">
                  <c:v>-2.31E-10</c:v>
                </c:pt>
                <c:pt idx="1070">
                  <c:v>-2.31E-10</c:v>
                </c:pt>
                <c:pt idx="1071">
                  <c:v>-2.1400000000000001E-10</c:v>
                </c:pt>
                <c:pt idx="1072">
                  <c:v>-1.9900000000000001E-10</c:v>
                </c:pt>
                <c:pt idx="1073">
                  <c:v>-1.8400000000000001E-10</c:v>
                </c:pt>
                <c:pt idx="1074">
                  <c:v>-1.71E-10</c:v>
                </c:pt>
                <c:pt idx="1075">
                  <c:v>-1.71E-10</c:v>
                </c:pt>
                <c:pt idx="1076">
                  <c:v>-1.5899999999999999E-10</c:v>
                </c:pt>
                <c:pt idx="1077">
                  <c:v>-1.4700000000000001E-10</c:v>
                </c:pt>
                <c:pt idx="1078">
                  <c:v>-1.36E-10</c:v>
                </c:pt>
                <c:pt idx="1079">
                  <c:v>-1.26E-10</c:v>
                </c:pt>
                <c:pt idx="1080">
                  <c:v>-1.26E-10</c:v>
                </c:pt>
                <c:pt idx="1081">
                  <c:v>-1.1700000000000001E-10</c:v>
                </c:pt>
                <c:pt idx="1082">
                  <c:v>-1.08E-10</c:v>
                </c:pt>
                <c:pt idx="1083">
                  <c:v>-9.9599999999999997E-11</c:v>
                </c:pt>
                <c:pt idx="1084">
                  <c:v>-9.2000000000000005E-11</c:v>
                </c:pt>
                <c:pt idx="1085">
                  <c:v>-9.2000000000000005E-11</c:v>
                </c:pt>
                <c:pt idx="1086">
                  <c:v>-8.5000000000000004E-11</c:v>
                </c:pt>
                <c:pt idx="1087">
                  <c:v>-7.8399999999999996E-11</c:v>
                </c:pt>
                <c:pt idx="1088">
                  <c:v>-7.2299999999999998E-11</c:v>
                </c:pt>
                <c:pt idx="1089">
                  <c:v>-6.67E-11</c:v>
                </c:pt>
                <c:pt idx="1090">
                  <c:v>-6.67E-11</c:v>
                </c:pt>
                <c:pt idx="1091">
                  <c:v>-6.1400000000000003E-11</c:v>
                </c:pt>
                <c:pt idx="1092">
                  <c:v>-5.6499999999999999E-11</c:v>
                </c:pt>
                <c:pt idx="1093">
                  <c:v>-5.2000000000000001E-11</c:v>
                </c:pt>
                <c:pt idx="1094">
                  <c:v>-4.7799999999999999E-11</c:v>
                </c:pt>
                <c:pt idx="1095">
                  <c:v>-4.7799999999999999E-11</c:v>
                </c:pt>
                <c:pt idx="1096">
                  <c:v>-4.3899999999999998E-11</c:v>
                </c:pt>
                <c:pt idx="1097">
                  <c:v>-4.0299999999999999E-11</c:v>
                </c:pt>
                <c:pt idx="1098">
                  <c:v>-3.7000000000000001E-11</c:v>
                </c:pt>
                <c:pt idx="1099">
                  <c:v>-3.3900000000000001E-11</c:v>
                </c:pt>
                <c:pt idx="1100">
                  <c:v>-3.3900000000000001E-11</c:v>
                </c:pt>
                <c:pt idx="1101">
                  <c:v>-3.1100000000000001E-11</c:v>
                </c:pt>
                <c:pt idx="1102">
                  <c:v>-2.84E-11</c:v>
                </c:pt>
                <c:pt idx="1103">
                  <c:v>-2.6000000000000001E-11</c:v>
                </c:pt>
                <c:pt idx="1104">
                  <c:v>-2.3800000000000001E-11</c:v>
                </c:pt>
                <c:pt idx="1105">
                  <c:v>-2.3800000000000001E-11</c:v>
                </c:pt>
                <c:pt idx="1106">
                  <c:v>-2.17E-11</c:v>
                </c:pt>
                <c:pt idx="1107">
                  <c:v>-1.9799999999999999E-11</c:v>
                </c:pt>
                <c:pt idx="1108">
                  <c:v>-1.7999999999999999E-11</c:v>
                </c:pt>
                <c:pt idx="1109">
                  <c:v>-1.64E-11</c:v>
                </c:pt>
                <c:pt idx="1110">
                  <c:v>-1.64E-11</c:v>
                </c:pt>
                <c:pt idx="1111">
                  <c:v>-1.4900000000000002E-11</c:v>
                </c:pt>
                <c:pt idx="1112">
                  <c:v>-1.35E-11</c:v>
                </c:pt>
                <c:pt idx="1113">
                  <c:v>-1.2200000000000001E-11</c:v>
                </c:pt>
                <c:pt idx="1114">
                  <c:v>-1.1000000000000001E-11</c:v>
                </c:pt>
                <c:pt idx="1115">
                  <c:v>-1.1000000000000001E-11</c:v>
                </c:pt>
                <c:pt idx="1116">
                  <c:v>-9.9299999999999999E-12</c:v>
                </c:pt>
                <c:pt idx="1117">
                  <c:v>-8.9300000000000001E-12</c:v>
                </c:pt>
                <c:pt idx="1118">
                  <c:v>-8.01E-12</c:v>
                </c:pt>
                <c:pt idx="1119">
                  <c:v>-7.1799999999999997E-12</c:v>
                </c:pt>
                <c:pt idx="1120">
                  <c:v>-7.1799999999999997E-12</c:v>
                </c:pt>
                <c:pt idx="1121">
                  <c:v>-6.4000000000000002E-12</c:v>
                </c:pt>
                <c:pt idx="1122">
                  <c:v>-5.6900000000000002E-12</c:v>
                </c:pt>
                <c:pt idx="1123">
                  <c:v>-5.0400000000000003E-12</c:v>
                </c:pt>
                <c:pt idx="1124">
                  <c:v>-4.4399999999999997E-12</c:v>
                </c:pt>
                <c:pt idx="1125">
                  <c:v>-4.4399999999999997E-12</c:v>
                </c:pt>
                <c:pt idx="1126">
                  <c:v>-3.8899999999999998E-12</c:v>
                </c:pt>
                <c:pt idx="1127">
                  <c:v>-3.3800000000000001E-12</c:v>
                </c:pt>
                <c:pt idx="1128">
                  <c:v>-2.9200000000000001E-12</c:v>
                </c:pt>
                <c:pt idx="1129">
                  <c:v>-2.4999999999999998E-12</c:v>
                </c:pt>
                <c:pt idx="1130">
                  <c:v>-2.4999999999999998E-12</c:v>
                </c:pt>
                <c:pt idx="1131">
                  <c:v>-2.1100000000000001E-12</c:v>
                </c:pt>
                <c:pt idx="1132">
                  <c:v>-1.75E-12</c:v>
                </c:pt>
                <c:pt idx="1133">
                  <c:v>-1.43E-12</c:v>
                </c:pt>
                <c:pt idx="1134">
                  <c:v>-1.13E-12</c:v>
                </c:pt>
                <c:pt idx="1135">
                  <c:v>-1.13E-12</c:v>
                </c:pt>
                <c:pt idx="1136">
                  <c:v>-8.5799999999999998E-13</c:v>
                </c:pt>
                <c:pt idx="1137">
                  <c:v>-6.0700000000000004E-13</c:v>
                </c:pt>
                <c:pt idx="1138">
                  <c:v>-3.78E-13</c:v>
                </c:pt>
                <c:pt idx="1139">
                  <c:v>-1.71E-13</c:v>
                </c:pt>
                <c:pt idx="1140">
                  <c:v>-1.71E-13</c:v>
                </c:pt>
                <c:pt idx="1141">
                  <c:v>1.92E-14</c:v>
                </c:pt>
                <c:pt idx="1142">
                  <c:v>1.9400000000000001E-13</c:v>
                </c:pt>
                <c:pt idx="1143">
                  <c:v>3.5300000000000001E-13</c:v>
                </c:pt>
                <c:pt idx="1144">
                  <c:v>4.97E-13</c:v>
                </c:pt>
                <c:pt idx="1145">
                  <c:v>4.97E-13</c:v>
                </c:pt>
                <c:pt idx="1146">
                  <c:v>6.3000000000000004E-13</c:v>
                </c:pt>
                <c:pt idx="1147">
                  <c:v>7.5100000000000003E-13</c:v>
                </c:pt>
                <c:pt idx="1148">
                  <c:v>8.6199999999999996E-13</c:v>
                </c:pt>
                <c:pt idx="1149">
                  <c:v>9.6100000000000005E-13</c:v>
                </c:pt>
                <c:pt idx="1150">
                  <c:v>9.6100000000000005E-13</c:v>
                </c:pt>
                <c:pt idx="1151">
                  <c:v>1.05E-12</c:v>
                </c:pt>
                <c:pt idx="1152">
                  <c:v>1.14E-12</c:v>
                </c:pt>
                <c:pt idx="1153">
                  <c:v>1.2100000000000001E-12</c:v>
                </c:pt>
                <c:pt idx="1154">
                  <c:v>1.28E-12</c:v>
                </c:pt>
                <c:pt idx="1155">
                  <c:v>1.28E-12</c:v>
                </c:pt>
                <c:pt idx="1156">
                  <c:v>1.3399999999999999E-12</c:v>
                </c:pt>
                <c:pt idx="1157">
                  <c:v>1.4000000000000001E-12</c:v>
                </c:pt>
                <c:pt idx="1158">
                  <c:v>1.4500000000000001E-12</c:v>
                </c:pt>
                <c:pt idx="1159">
                  <c:v>1.5000000000000001E-12</c:v>
                </c:pt>
                <c:pt idx="1160">
                  <c:v>1.5000000000000001E-12</c:v>
                </c:pt>
                <c:pt idx="1161">
                  <c:v>1.5399999999999999E-12</c:v>
                </c:pt>
                <c:pt idx="1162">
                  <c:v>1.5799999999999999E-12</c:v>
                </c:pt>
                <c:pt idx="1163">
                  <c:v>1.62E-12</c:v>
                </c:pt>
                <c:pt idx="1164">
                  <c:v>1.65E-12</c:v>
                </c:pt>
                <c:pt idx="1165">
                  <c:v>1.65E-12</c:v>
                </c:pt>
                <c:pt idx="1166">
                  <c:v>1.6799999999999999E-12</c:v>
                </c:pt>
                <c:pt idx="1167">
                  <c:v>1.71E-12</c:v>
                </c:pt>
                <c:pt idx="1168">
                  <c:v>1.7300000000000001E-12</c:v>
                </c:pt>
                <c:pt idx="1169">
                  <c:v>1.75E-12</c:v>
                </c:pt>
                <c:pt idx="1170">
                  <c:v>1.75E-12</c:v>
                </c:pt>
                <c:pt idx="1171">
                  <c:v>1.7699999999999999E-12</c:v>
                </c:pt>
                <c:pt idx="1172">
                  <c:v>1.79E-12</c:v>
                </c:pt>
                <c:pt idx="1173">
                  <c:v>1.81E-12</c:v>
                </c:pt>
                <c:pt idx="1174">
                  <c:v>1.8199999999999999E-12</c:v>
                </c:pt>
                <c:pt idx="1175">
                  <c:v>1.8199999999999999E-12</c:v>
                </c:pt>
                <c:pt idx="1176">
                  <c:v>1.8300000000000001E-12</c:v>
                </c:pt>
                <c:pt idx="1177">
                  <c:v>1.8399999999999998E-12</c:v>
                </c:pt>
                <c:pt idx="1178">
                  <c:v>1.8600000000000002E-12</c:v>
                </c:pt>
                <c:pt idx="1179">
                  <c:v>1.8600000000000002E-12</c:v>
                </c:pt>
                <c:pt idx="1180">
                  <c:v>1.8600000000000002E-12</c:v>
                </c:pt>
                <c:pt idx="1181">
                  <c:v>1.8699999999999999E-12</c:v>
                </c:pt>
                <c:pt idx="1182">
                  <c:v>1.8800000000000001E-12</c:v>
                </c:pt>
                <c:pt idx="1183">
                  <c:v>1.8899999999999998E-12</c:v>
                </c:pt>
                <c:pt idx="1184">
                  <c:v>1.8899999999999998E-12</c:v>
                </c:pt>
                <c:pt idx="1185">
                  <c:v>1.8899999999999998E-12</c:v>
                </c:pt>
                <c:pt idx="1186">
                  <c:v>1.9E-12</c:v>
                </c:pt>
                <c:pt idx="1187">
                  <c:v>1.9E-12</c:v>
                </c:pt>
                <c:pt idx="1188">
                  <c:v>1.9E-12</c:v>
                </c:pt>
                <c:pt idx="1189">
                  <c:v>1.9100000000000001E-12</c:v>
                </c:pt>
                <c:pt idx="1190">
                  <c:v>1.9100000000000001E-12</c:v>
                </c:pt>
                <c:pt idx="1191">
                  <c:v>1.9100000000000001E-12</c:v>
                </c:pt>
                <c:pt idx="1192">
                  <c:v>1.9100000000000001E-12</c:v>
                </c:pt>
                <c:pt idx="1193">
                  <c:v>1.9100000000000001E-12</c:v>
                </c:pt>
                <c:pt idx="1194">
                  <c:v>1.9100000000000001E-12</c:v>
                </c:pt>
                <c:pt idx="1195">
                  <c:v>1.9100000000000001E-12</c:v>
                </c:pt>
                <c:pt idx="1196">
                  <c:v>1.9100000000000001E-12</c:v>
                </c:pt>
                <c:pt idx="1197">
                  <c:v>1.9100000000000001E-12</c:v>
                </c:pt>
                <c:pt idx="1198">
                  <c:v>1.9100000000000001E-12</c:v>
                </c:pt>
                <c:pt idx="1199">
                  <c:v>1.9100000000000001E-12</c:v>
                </c:pt>
                <c:pt idx="1200">
                  <c:v>1.9100000000000001E-12</c:v>
                </c:pt>
                <c:pt idx="1201">
                  <c:v>1.9100000000000001E-12</c:v>
                </c:pt>
                <c:pt idx="1202">
                  <c:v>1.9100000000000001E-12</c:v>
                </c:pt>
                <c:pt idx="1203">
                  <c:v>1.9E-12</c:v>
                </c:pt>
                <c:pt idx="1204">
                  <c:v>1.9E-12</c:v>
                </c:pt>
                <c:pt idx="1205">
                  <c:v>1.9E-12</c:v>
                </c:pt>
                <c:pt idx="1206">
                  <c:v>1.9E-12</c:v>
                </c:pt>
                <c:pt idx="1207">
                  <c:v>1.8899999999999998E-12</c:v>
                </c:pt>
                <c:pt idx="1208">
                  <c:v>1.8899999999999998E-12</c:v>
                </c:pt>
                <c:pt idx="1209">
                  <c:v>1.8899999999999998E-12</c:v>
                </c:pt>
                <c:pt idx="1210">
                  <c:v>1.8899999999999998E-12</c:v>
                </c:pt>
                <c:pt idx="1211">
                  <c:v>1.8800000000000001E-12</c:v>
                </c:pt>
                <c:pt idx="1212">
                  <c:v>1.8800000000000001E-12</c:v>
                </c:pt>
                <c:pt idx="1213">
                  <c:v>1.8699999999999999E-12</c:v>
                </c:pt>
                <c:pt idx="1214">
                  <c:v>1.8699999999999999E-12</c:v>
                </c:pt>
                <c:pt idx="1215">
                  <c:v>1.8699999999999999E-12</c:v>
                </c:pt>
                <c:pt idx="1216">
                  <c:v>1.8600000000000002E-12</c:v>
                </c:pt>
                <c:pt idx="1217">
                  <c:v>1.85E-12</c:v>
                </c:pt>
                <c:pt idx="1218">
                  <c:v>1.85E-12</c:v>
                </c:pt>
                <c:pt idx="1219">
                  <c:v>1.8399999999999998E-12</c:v>
                </c:pt>
                <c:pt idx="1220">
                  <c:v>1.8399999999999998E-12</c:v>
                </c:pt>
                <c:pt idx="1221">
                  <c:v>1.8300000000000001E-12</c:v>
                </c:pt>
                <c:pt idx="1222">
                  <c:v>1.8300000000000001E-12</c:v>
                </c:pt>
                <c:pt idx="1223">
                  <c:v>1.8199999999999999E-12</c:v>
                </c:pt>
                <c:pt idx="1224">
                  <c:v>1.81E-12</c:v>
                </c:pt>
                <c:pt idx="1225">
                  <c:v>1.81E-12</c:v>
                </c:pt>
                <c:pt idx="1226">
                  <c:v>1.8E-12</c:v>
                </c:pt>
                <c:pt idx="1227">
                  <c:v>1.79E-12</c:v>
                </c:pt>
                <c:pt idx="1228">
                  <c:v>1.7800000000000001E-12</c:v>
                </c:pt>
                <c:pt idx="1229">
                  <c:v>1.7699999999999999E-12</c:v>
                </c:pt>
                <c:pt idx="1230">
                  <c:v>1.7699999999999999E-12</c:v>
                </c:pt>
                <c:pt idx="1231">
                  <c:v>1.76E-12</c:v>
                </c:pt>
                <c:pt idx="1232">
                  <c:v>1.75E-12</c:v>
                </c:pt>
                <c:pt idx="1233">
                  <c:v>1.7400000000000001E-12</c:v>
                </c:pt>
                <c:pt idx="1234">
                  <c:v>1.7300000000000001E-12</c:v>
                </c:pt>
                <c:pt idx="1235">
                  <c:v>1.7300000000000001E-12</c:v>
                </c:pt>
                <c:pt idx="1236">
                  <c:v>1.7199999999999999E-12</c:v>
                </c:pt>
                <c:pt idx="1237">
                  <c:v>1.71E-12</c:v>
                </c:pt>
                <c:pt idx="1238">
                  <c:v>1.7E-12</c:v>
                </c:pt>
                <c:pt idx="1239">
                  <c:v>1.6900000000000001E-12</c:v>
                </c:pt>
                <c:pt idx="1240">
                  <c:v>1.6900000000000001E-12</c:v>
                </c:pt>
                <c:pt idx="1241">
                  <c:v>1.67E-12</c:v>
                </c:pt>
                <c:pt idx="1242">
                  <c:v>1.66E-12</c:v>
                </c:pt>
                <c:pt idx="1243">
                  <c:v>1.65E-12</c:v>
                </c:pt>
                <c:pt idx="1244">
                  <c:v>1.6400000000000001E-12</c:v>
                </c:pt>
                <c:pt idx="1245">
                  <c:v>1.6400000000000001E-12</c:v>
                </c:pt>
                <c:pt idx="1246">
                  <c:v>1.62E-12</c:v>
                </c:pt>
                <c:pt idx="1247">
                  <c:v>1.61E-12</c:v>
                </c:pt>
                <c:pt idx="1248">
                  <c:v>1.6E-12</c:v>
                </c:pt>
                <c:pt idx="1249">
                  <c:v>1.5799999999999999E-12</c:v>
                </c:pt>
                <c:pt idx="1250">
                  <c:v>1.5799999999999999E-12</c:v>
                </c:pt>
                <c:pt idx="1251">
                  <c:v>1.57E-12</c:v>
                </c:pt>
                <c:pt idx="1252">
                  <c:v>1.5500000000000001E-12</c:v>
                </c:pt>
                <c:pt idx="1253">
                  <c:v>1.5399999999999999E-12</c:v>
                </c:pt>
                <c:pt idx="1254">
                  <c:v>1.5299999999999999E-12</c:v>
                </c:pt>
                <c:pt idx="1255">
                  <c:v>1.5299999999999999E-12</c:v>
                </c:pt>
                <c:pt idx="1256">
                  <c:v>1.51E-12</c:v>
                </c:pt>
                <c:pt idx="1257">
                  <c:v>1.5000000000000001E-12</c:v>
                </c:pt>
                <c:pt idx="1258">
                  <c:v>1.48E-12</c:v>
                </c:pt>
                <c:pt idx="1259">
                  <c:v>1.47E-12</c:v>
                </c:pt>
                <c:pt idx="1260">
                  <c:v>1.47E-12</c:v>
                </c:pt>
                <c:pt idx="1261">
                  <c:v>1.4500000000000001E-12</c:v>
                </c:pt>
                <c:pt idx="1262">
                  <c:v>1.4399999999999999E-12</c:v>
                </c:pt>
                <c:pt idx="1263">
                  <c:v>1.42E-12</c:v>
                </c:pt>
                <c:pt idx="1264">
                  <c:v>1.4100000000000001E-12</c:v>
                </c:pt>
                <c:pt idx="1265">
                  <c:v>1.4100000000000001E-12</c:v>
                </c:pt>
                <c:pt idx="1266">
                  <c:v>1.4000000000000001E-12</c:v>
                </c:pt>
                <c:pt idx="1267">
                  <c:v>1.38E-12</c:v>
                </c:pt>
                <c:pt idx="1268">
                  <c:v>1.37E-12</c:v>
                </c:pt>
                <c:pt idx="1269">
                  <c:v>1.3499999999999999E-12</c:v>
                </c:pt>
                <c:pt idx="1270">
                  <c:v>1.3499999999999999E-12</c:v>
                </c:pt>
                <c:pt idx="1271">
                  <c:v>1.3399999999999999E-12</c:v>
                </c:pt>
                <c:pt idx="1272">
                  <c:v>1.32E-12</c:v>
                </c:pt>
                <c:pt idx="1273">
                  <c:v>1.3100000000000001E-12</c:v>
                </c:pt>
                <c:pt idx="1274">
                  <c:v>1.29E-12</c:v>
                </c:pt>
                <c:pt idx="1275">
                  <c:v>1.29E-12</c:v>
                </c:pt>
                <c:pt idx="1276">
                  <c:v>1.28E-12</c:v>
                </c:pt>
                <c:pt idx="1277">
                  <c:v>1.2600000000000001E-12</c:v>
                </c:pt>
                <c:pt idx="1278">
                  <c:v>1.2499999999999999E-12</c:v>
                </c:pt>
                <c:pt idx="1279">
                  <c:v>1.23E-12</c:v>
                </c:pt>
                <c:pt idx="1280">
                  <c:v>1.23E-12</c:v>
                </c:pt>
                <c:pt idx="1281">
                  <c:v>1.2200000000000001E-12</c:v>
                </c:pt>
                <c:pt idx="1282">
                  <c:v>1.2100000000000001E-12</c:v>
                </c:pt>
                <c:pt idx="1283">
                  <c:v>1.19E-12</c:v>
                </c:pt>
                <c:pt idx="1284">
                  <c:v>1.18E-12</c:v>
                </c:pt>
                <c:pt idx="1285">
                  <c:v>1.18E-12</c:v>
                </c:pt>
                <c:pt idx="1286">
                  <c:v>1.1599999999999999E-12</c:v>
                </c:pt>
                <c:pt idx="1287">
                  <c:v>1.1499999999999999E-12</c:v>
                </c:pt>
                <c:pt idx="1288">
                  <c:v>1.14E-12</c:v>
                </c:pt>
                <c:pt idx="1289">
                  <c:v>1.1200000000000001E-12</c:v>
                </c:pt>
                <c:pt idx="1290">
                  <c:v>1.1200000000000001E-12</c:v>
                </c:pt>
                <c:pt idx="1291">
                  <c:v>1.1099999999999999E-12</c:v>
                </c:pt>
                <c:pt idx="1292">
                  <c:v>1.1E-12</c:v>
                </c:pt>
                <c:pt idx="1293">
                  <c:v>1.08E-12</c:v>
                </c:pt>
                <c:pt idx="1294">
                  <c:v>1.0700000000000001E-12</c:v>
                </c:pt>
                <c:pt idx="1295">
                  <c:v>1.0700000000000001E-12</c:v>
                </c:pt>
                <c:pt idx="1296">
                  <c:v>1.0599999999999999E-12</c:v>
                </c:pt>
                <c:pt idx="1297">
                  <c:v>1.05E-12</c:v>
                </c:pt>
                <c:pt idx="1298">
                  <c:v>1.0300000000000001E-12</c:v>
                </c:pt>
                <c:pt idx="1299">
                  <c:v>1.0200000000000001E-12</c:v>
                </c:pt>
                <c:pt idx="1300">
                  <c:v>1.0200000000000001E-12</c:v>
                </c:pt>
                <c:pt idx="1301">
                  <c:v>1.0099999999999999E-12</c:v>
                </c:pt>
                <c:pt idx="1302">
                  <c:v>9.9900000000000009E-13</c:v>
                </c:pt>
                <c:pt idx="1303">
                  <c:v>9.8699999999999993E-13</c:v>
                </c:pt>
                <c:pt idx="1304">
                  <c:v>9.7600000000000008E-13</c:v>
                </c:pt>
                <c:pt idx="1305">
                  <c:v>9.7600000000000008E-13</c:v>
                </c:pt>
                <c:pt idx="1306">
                  <c:v>9.6500000000000003E-13</c:v>
                </c:pt>
                <c:pt idx="1307">
                  <c:v>9.5399999999999997E-13</c:v>
                </c:pt>
                <c:pt idx="1308">
                  <c:v>9.4400000000000002E-13</c:v>
                </c:pt>
                <c:pt idx="1309">
                  <c:v>9.3400000000000006E-13</c:v>
                </c:pt>
                <c:pt idx="1310">
                  <c:v>9.3400000000000006E-13</c:v>
                </c:pt>
                <c:pt idx="1311">
                  <c:v>9.239999999999999E-13</c:v>
                </c:pt>
                <c:pt idx="1312">
                  <c:v>9.1399999999999994E-13</c:v>
                </c:pt>
                <c:pt idx="1313">
                  <c:v>9.0399999999999999E-13</c:v>
                </c:pt>
                <c:pt idx="1314">
                  <c:v>8.9500000000000002E-13</c:v>
                </c:pt>
                <c:pt idx="1315">
                  <c:v>8.9500000000000002E-13</c:v>
                </c:pt>
                <c:pt idx="1316">
                  <c:v>8.8599999999999996E-13</c:v>
                </c:pt>
                <c:pt idx="1317">
                  <c:v>8.77E-13</c:v>
                </c:pt>
                <c:pt idx="1318">
                  <c:v>8.6800000000000004E-13</c:v>
                </c:pt>
                <c:pt idx="1319">
                  <c:v>8.5899999999999997E-13</c:v>
                </c:pt>
                <c:pt idx="1320">
                  <c:v>8.5899999999999997E-13</c:v>
                </c:pt>
                <c:pt idx="1321">
                  <c:v>8.5100000000000001E-13</c:v>
                </c:pt>
                <c:pt idx="1322">
                  <c:v>8.4300000000000004E-13</c:v>
                </c:pt>
                <c:pt idx="1323">
                  <c:v>8.3499999999999998E-13</c:v>
                </c:pt>
                <c:pt idx="1324">
                  <c:v>8.2800000000000001E-13</c:v>
                </c:pt>
                <c:pt idx="1325">
                  <c:v>8.2800000000000001E-13</c:v>
                </c:pt>
                <c:pt idx="1326">
                  <c:v>8.2000000000000004E-13</c:v>
                </c:pt>
                <c:pt idx="1327">
                  <c:v>8.1299999999999997E-13</c:v>
                </c:pt>
                <c:pt idx="1328">
                  <c:v>8.06E-13</c:v>
                </c:pt>
                <c:pt idx="1329">
                  <c:v>8.0000000000000002E-13</c:v>
                </c:pt>
                <c:pt idx="1330">
                  <c:v>8.0000000000000002E-13</c:v>
                </c:pt>
                <c:pt idx="1331">
                  <c:v>7.9299999999999995E-13</c:v>
                </c:pt>
                <c:pt idx="1332">
                  <c:v>7.8699999999999998E-13</c:v>
                </c:pt>
                <c:pt idx="1333">
                  <c:v>7.81E-13</c:v>
                </c:pt>
                <c:pt idx="1334">
                  <c:v>7.7500000000000003E-13</c:v>
                </c:pt>
                <c:pt idx="1335">
                  <c:v>7.7500000000000003E-13</c:v>
                </c:pt>
                <c:pt idx="1336">
                  <c:v>7.6899999999999995E-13</c:v>
                </c:pt>
                <c:pt idx="1337">
                  <c:v>7.6399999999999998E-13</c:v>
                </c:pt>
                <c:pt idx="1338">
                  <c:v>7.59E-13</c:v>
                </c:pt>
                <c:pt idx="1339">
                  <c:v>7.5400000000000002E-13</c:v>
                </c:pt>
                <c:pt idx="1340">
                  <c:v>7.3599999999999999E-13</c:v>
                </c:pt>
                <c:pt idx="1341">
                  <c:v>7.3200000000000001E-13</c:v>
                </c:pt>
                <c:pt idx="1342">
                  <c:v>7.2800000000000003E-13</c:v>
                </c:pt>
                <c:pt idx="1343">
                  <c:v>7.2400000000000005E-13</c:v>
                </c:pt>
                <c:pt idx="1344">
                  <c:v>7.2099999999999996E-13</c:v>
                </c:pt>
                <c:pt idx="1345">
                  <c:v>7.5400000000000002E-13</c:v>
                </c:pt>
                <c:pt idx="1346">
                  <c:v>7.4900000000000004E-13</c:v>
                </c:pt>
                <c:pt idx="1347">
                  <c:v>7.4399999999999996E-13</c:v>
                </c:pt>
                <c:pt idx="1348">
                  <c:v>7.3999999999999998E-13</c:v>
                </c:pt>
                <c:pt idx="1349">
                  <c:v>7.3599999999999999E-13</c:v>
                </c:pt>
                <c:pt idx="1350">
                  <c:v>6.8899999999999999E-13</c:v>
                </c:pt>
                <c:pt idx="1351">
                  <c:v>6.88E-13</c:v>
                </c:pt>
                <c:pt idx="1352">
                  <c:v>6.88E-13</c:v>
                </c:pt>
                <c:pt idx="1353">
                  <c:v>6.88E-13</c:v>
                </c:pt>
                <c:pt idx="1354">
                  <c:v>6.88E-13</c:v>
                </c:pt>
                <c:pt idx="1355">
                  <c:v>6.88E-13</c:v>
                </c:pt>
                <c:pt idx="1356">
                  <c:v>6.88E-13</c:v>
                </c:pt>
                <c:pt idx="1357">
                  <c:v>6.8899999999999999E-13</c:v>
                </c:pt>
                <c:pt idx="1358">
                  <c:v>6.8899999999999999E-13</c:v>
                </c:pt>
                <c:pt idx="1359">
                  <c:v>6.9099999999999998E-13</c:v>
                </c:pt>
                <c:pt idx="1360">
                  <c:v>6.9099999999999998E-13</c:v>
                </c:pt>
                <c:pt idx="1361">
                  <c:v>6.9099999999999998E-13</c:v>
                </c:pt>
                <c:pt idx="1362">
                  <c:v>6.9199999999999998E-13</c:v>
                </c:pt>
                <c:pt idx="1363">
                  <c:v>6.9399999999999997E-13</c:v>
                </c:pt>
                <c:pt idx="1364">
                  <c:v>6.9699999999999996E-13</c:v>
                </c:pt>
                <c:pt idx="1365">
                  <c:v>6.9699999999999996E-13</c:v>
                </c:pt>
                <c:pt idx="1366">
                  <c:v>6.9799999999999995E-13</c:v>
                </c:pt>
                <c:pt idx="1367">
                  <c:v>7.0100000000000004E-13</c:v>
                </c:pt>
                <c:pt idx="1368">
                  <c:v>7.0500000000000003E-13</c:v>
                </c:pt>
                <c:pt idx="1369">
                  <c:v>7.0900000000000001E-13</c:v>
                </c:pt>
                <c:pt idx="1370">
                  <c:v>7.0900000000000001E-13</c:v>
                </c:pt>
                <c:pt idx="1371">
                  <c:v>7.11E-13</c:v>
                </c:pt>
                <c:pt idx="1372">
                  <c:v>7.1399999999999999E-13</c:v>
                </c:pt>
                <c:pt idx="1373">
                  <c:v>7.1699999999999997E-13</c:v>
                </c:pt>
                <c:pt idx="1374">
                  <c:v>7.2099999999999996E-13</c:v>
                </c:pt>
                <c:pt idx="1375">
                  <c:v>7.2099999999999996E-13</c:v>
                </c:pt>
                <c:pt idx="1376">
                  <c:v>7.1799999999999997E-13</c:v>
                </c:pt>
                <c:pt idx="1377">
                  <c:v>7.1499999999999998E-13</c:v>
                </c:pt>
                <c:pt idx="1378">
                  <c:v>7.12E-13</c:v>
                </c:pt>
                <c:pt idx="1379">
                  <c:v>7.0900000000000001E-13</c:v>
                </c:pt>
                <c:pt idx="1380">
                  <c:v>7.0900000000000001E-13</c:v>
                </c:pt>
                <c:pt idx="1381">
                  <c:v>7.0600000000000002E-13</c:v>
                </c:pt>
                <c:pt idx="1382">
                  <c:v>7.0400000000000003E-13</c:v>
                </c:pt>
                <c:pt idx="1383">
                  <c:v>7.0200000000000004E-13</c:v>
                </c:pt>
                <c:pt idx="1384">
                  <c:v>7.0000000000000005E-13</c:v>
                </c:pt>
                <c:pt idx="1385">
                  <c:v>6.9299999999999998E-13</c:v>
                </c:pt>
                <c:pt idx="1386">
                  <c:v>6.9199999999999998E-13</c:v>
                </c:pt>
                <c:pt idx="1387">
                  <c:v>6.9099999999999998E-13</c:v>
                </c:pt>
                <c:pt idx="1388">
                  <c:v>6.8999999999999999E-13</c:v>
                </c:pt>
                <c:pt idx="1389">
                  <c:v>6.8899999999999999E-13</c:v>
                </c:pt>
                <c:pt idx="1390">
                  <c:v>7.0000000000000005E-13</c:v>
                </c:pt>
                <c:pt idx="1391">
                  <c:v>6.9799999999999995E-13</c:v>
                </c:pt>
                <c:pt idx="1392">
                  <c:v>6.9599999999999996E-13</c:v>
                </c:pt>
                <c:pt idx="1393">
                  <c:v>6.9399999999999997E-13</c:v>
                </c:pt>
                <c:pt idx="1394">
                  <c:v>6.9299999999999998E-13</c:v>
                </c:pt>
                <c:pt idx="1395">
                  <c:v>7.2099999999999996E-13</c:v>
                </c:pt>
                <c:pt idx="1396">
                  <c:v>7.3300000000000001E-13</c:v>
                </c:pt>
                <c:pt idx="1397">
                  <c:v>7.3699999999999999E-13</c:v>
                </c:pt>
                <c:pt idx="1398">
                  <c:v>7.3300000000000001E-13</c:v>
                </c:pt>
                <c:pt idx="1399">
                  <c:v>7.2099999999999996E-13</c:v>
                </c:pt>
              </c:numCache>
            </c:numRef>
          </c:yVal>
          <c:smooth val="1"/>
        </c:ser>
        <c:ser>
          <c:idx val="5"/>
          <c:order val="5"/>
          <c:tx>
            <c:strRef>
              <c:f>'Needle sur charge 5us'!$G$1</c:f>
              <c:strCache>
                <c:ptCount val="1"/>
                <c:pt idx="0">
                  <c:v>6µs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5us'!$G$2:$G$1401</c:f>
              <c:numCache>
                <c:formatCode>0.00E+00</c:formatCode>
                <c:ptCount val="1400"/>
                <c:pt idx="0">
                  <c:v>-1.9600000000000001E-7</c:v>
                </c:pt>
                <c:pt idx="1">
                  <c:v>-1.9600000000000001E-7</c:v>
                </c:pt>
                <c:pt idx="2">
                  <c:v>-1.9600000000000001E-7</c:v>
                </c:pt>
                <c:pt idx="3">
                  <c:v>-1.9600000000000001E-7</c:v>
                </c:pt>
                <c:pt idx="4">
                  <c:v>-1.9600000000000001E-7</c:v>
                </c:pt>
                <c:pt idx="5">
                  <c:v>-1.9600000000000001E-7</c:v>
                </c:pt>
                <c:pt idx="6">
                  <c:v>-1.9600000000000001E-7</c:v>
                </c:pt>
                <c:pt idx="7">
                  <c:v>-1.9600000000000001E-7</c:v>
                </c:pt>
                <c:pt idx="8">
                  <c:v>-1.9600000000000001E-7</c:v>
                </c:pt>
                <c:pt idx="9">
                  <c:v>-1.9600000000000001E-7</c:v>
                </c:pt>
                <c:pt idx="10">
                  <c:v>-1.9600000000000001E-7</c:v>
                </c:pt>
                <c:pt idx="11">
                  <c:v>-1.9600000000000001E-7</c:v>
                </c:pt>
                <c:pt idx="12">
                  <c:v>-1.9600000000000001E-7</c:v>
                </c:pt>
                <c:pt idx="13">
                  <c:v>-1.9600000000000001E-7</c:v>
                </c:pt>
                <c:pt idx="14">
                  <c:v>-1.9600000000000001E-7</c:v>
                </c:pt>
                <c:pt idx="15">
                  <c:v>-1.9600000000000001E-7</c:v>
                </c:pt>
                <c:pt idx="16">
                  <c:v>-1.9600000000000001E-7</c:v>
                </c:pt>
                <c:pt idx="17">
                  <c:v>-1.9600000000000001E-7</c:v>
                </c:pt>
                <c:pt idx="18">
                  <c:v>-1.9600000000000001E-7</c:v>
                </c:pt>
                <c:pt idx="19">
                  <c:v>-1.9600000000000001E-7</c:v>
                </c:pt>
                <c:pt idx="20">
                  <c:v>-1.9600000000000001E-7</c:v>
                </c:pt>
                <c:pt idx="21">
                  <c:v>-1.9600000000000001E-7</c:v>
                </c:pt>
                <c:pt idx="22">
                  <c:v>-1.9600000000000001E-7</c:v>
                </c:pt>
                <c:pt idx="23">
                  <c:v>-1.9600000000000001E-7</c:v>
                </c:pt>
                <c:pt idx="24">
                  <c:v>-1.9600000000000001E-7</c:v>
                </c:pt>
                <c:pt idx="25">
                  <c:v>-1.9600000000000001E-7</c:v>
                </c:pt>
                <c:pt idx="26">
                  <c:v>-1.9600000000000001E-7</c:v>
                </c:pt>
                <c:pt idx="27">
                  <c:v>-1.9600000000000001E-7</c:v>
                </c:pt>
                <c:pt idx="28">
                  <c:v>-1.9600000000000001E-7</c:v>
                </c:pt>
                <c:pt idx="29">
                  <c:v>-1.97E-7</c:v>
                </c:pt>
                <c:pt idx="30">
                  <c:v>-1.97E-7</c:v>
                </c:pt>
                <c:pt idx="31">
                  <c:v>-1.97E-7</c:v>
                </c:pt>
                <c:pt idx="32">
                  <c:v>-1.97E-7</c:v>
                </c:pt>
                <c:pt idx="33">
                  <c:v>-1.97E-7</c:v>
                </c:pt>
                <c:pt idx="34">
                  <c:v>-1.97E-7</c:v>
                </c:pt>
                <c:pt idx="35">
                  <c:v>-1.97E-7</c:v>
                </c:pt>
                <c:pt idx="36">
                  <c:v>-1.97E-7</c:v>
                </c:pt>
                <c:pt idx="37">
                  <c:v>-1.97E-7</c:v>
                </c:pt>
                <c:pt idx="38">
                  <c:v>-1.97E-7</c:v>
                </c:pt>
                <c:pt idx="39">
                  <c:v>-1.98E-7</c:v>
                </c:pt>
                <c:pt idx="40">
                  <c:v>-1.98E-7</c:v>
                </c:pt>
                <c:pt idx="41">
                  <c:v>-1.98E-7</c:v>
                </c:pt>
                <c:pt idx="42">
                  <c:v>-1.98E-7</c:v>
                </c:pt>
                <c:pt idx="43">
                  <c:v>-1.98E-7</c:v>
                </c:pt>
                <c:pt idx="44">
                  <c:v>-1.98E-7</c:v>
                </c:pt>
                <c:pt idx="45">
                  <c:v>-1.98E-7</c:v>
                </c:pt>
                <c:pt idx="46">
                  <c:v>-1.99E-7</c:v>
                </c:pt>
                <c:pt idx="47">
                  <c:v>-1.99E-7</c:v>
                </c:pt>
                <c:pt idx="48">
                  <c:v>-1.99E-7</c:v>
                </c:pt>
                <c:pt idx="49">
                  <c:v>-1.99E-7</c:v>
                </c:pt>
                <c:pt idx="50">
                  <c:v>-1.99E-7</c:v>
                </c:pt>
                <c:pt idx="51">
                  <c:v>-1.99E-7</c:v>
                </c:pt>
                <c:pt idx="52">
                  <c:v>-1.9999999999999999E-7</c:v>
                </c:pt>
                <c:pt idx="53">
                  <c:v>-1.9999999999999999E-7</c:v>
                </c:pt>
                <c:pt idx="54">
                  <c:v>-1.9999999999999999E-7</c:v>
                </c:pt>
                <c:pt idx="55">
                  <c:v>-1.9999999999999999E-7</c:v>
                </c:pt>
                <c:pt idx="56">
                  <c:v>-1.9999999999999999E-7</c:v>
                </c:pt>
                <c:pt idx="57">
                  <c:v>-2.0100000000000001E-7</c:v>
                </c:pt>
                <c:pt idx="58">
                  <c:v>-2.0100000000000001E-7</c:v>
                </c:pt>
                <c:pt idx="59">
                  <c:v>-2.0100000000000001E-7</c:v>
                </c:pt>
                <c:pt idx="60">
                  <c:v>-2.0100000000000001E-7</c:v>
                </c:pt>
                <c:pt idx="61">
                  <c:v>-2.0100000000000001E-7</c:v>
                </c:pt>
                <c:pt idx="62">
                  <c:v>-2.0200000000000001E-7</c:v>
                </c:pt>
                <c:pt idx="63">
                  <c:v>-2.0200000000000001E-7</c:v>
                </c:pt>
                <c:pt idx="64">
                  <c:v>-2.0200000000000001E-7</c:v>
                </c:pt>
                <c:pt idx="65">
                  <c:v>-2.0200000000000001E-7</c:v>
                </c:pt>
                <c:pt idx="66">
                  <c:v>-2.03E-7</c:v>
                </c:pt>
                <c:pt idx="67">
                  <c:v>-2.03E-7</c:v>
                </c:pt>
                <c:pt idx="68">
                  <c:v>-2.03E-7</c:v>
                </c:pt>
                <c:pt idx="69">
                  <c:v>-2.04E-7</c:v>
                </c:pt>
                <c:pt idx="70">
                  <c:v>-2.04E-7</c:v>
                </c:pt>
                <c:pt idx="71">
                  <c:v>-2.04E-7</c:v>
                </c:pt>
                <c:pt idx="72">
                  <c:v>-2.04E-7</c:v>
                </c:pt>
                <c:pt idx="73">
                  <c:v>-2.05E-7</c:v>
                </c:pt>
                <c:pt idx="74">
                  <c:v>-2.05E-7</c:v>
                </c:pt>
                <c:pt idx="75">
                  <c:v>-2.05E-7</c:v>
                </c:pt>
                <c:pt idx="76">
                  <c:v>-2.05E-7</c:v>
                </c:pt>
                <c:pt idx="77">
                  <c:v>-2.0599999999999999E-7</c:v>
                </c:pt>
                <c:pt idx="78">
                  <c:v>-2.0599999999999999E-7</c:v>
                </c:pt>
                <c:pt idx="79">
                  <c:v>-2.0599999999999999E-7</c:v>
                </c:pt>
                <c:pt idx="80">
                  <c:v>-2.0599999999999999E-7</c:v>
                </c:pt>
                <c:pt idx="81">
                  <c:v>-2.0699999999999999E-7</c:v>
                </c:pt>
                <c:pt idx="82">
                  <c:v>-2.0699999999999999E-7</c:v>
                </c:pt>
                <c:pt idx="83">
                  <c:v>-2.0699999999999999E-7</c:v>
                </c:pt>
                <c:pt idx="84">
                  <c:v>-2.0800000000000001E-7</c:v>
                </c:pt>
                <c:pt idx="85">
                  <c:v>-2.0800000000000001E-7</c:v>
                </c:pt>
                <c:pt idx="86">
                  <c:v>-2.0800000000000001E-7</c:v>
                </c:pt>
                <c:pt idx="87">
                  <c:v>-2.0900000000000001E-7</c:v>
                </c:pt>
                <c:pt idx="88">
                  <c:v>-2.0900000000000001E-7</c:v>
                </c:pt>
                <c:pt idx="89">
                  <c:v>-2.0900000000000001E-7</c:v>
                </c:pt>
                <c:pt idx="90">
                  <c:v>-2.0900000000000001E-7</c:v>
                </c:pt>
                <c:pt idx="91">
                  <c:v>-2.1E-7</c:v>
                </c:pt>
                <c:pt idx="92">
                  <c:v>-2.1E-7</c:v>
                </c:pt>
                <c:pt idx="93">
                  <c:v>-2.11E-7</c:v>
                </c:pt>
                <c:pt idx="94">
                  <c:v>-2.11E-7</c:v>
                </c:pt>
                <c:pt idx="95">
                  <c:v>-2.11E-7</c:v>
                </c:pt>
                <c:pt idx="96">
                  <c:v>-2.11E-7</c:v>
                </c:pt>
                <c:pt idx="97">
                  <c:v>-2.1199999999999999E-7</c:v>
                </c:pt>
                <c:pt idx="98">
                  <c:v>-2.1199999999999999E-7</c:v>
                </c:pt>
                <c:pt idx="99">
                  <c:v>-2.1299999999999999E-7</c:v>
                </c:pt>
                <c:pt idx="100">
                  <c:v>-2.1299999999999999E-7</c:v>
                </c:pt>
                <c:pt idx="101">
                  <c:v>-2.1299999999999999E-7</c:v>
                </c:pt>
                <c:pt idx="102">
                  <c:v>-2.1400000000000001E-7</c:v>
                </c:pt>
                <c:pt idx="103">
                  <c:v>-2.1400000000000001E-7</c:v>
                </c:pt>
                <c:pt idx="104">
                  <c:v>-2.1400000000000001E-7</c:v>
                </c:pt>
                <c:pt idx="105">
                  <c:v>-2.16E-7</c:v>
                </c:pt>
                <c:pt idx="106">
                  <c:v>-2.17E-7</c:v>
                </c:pt>
                <c:pt idx="107">
                  <c:v>-2.17E-7</c:v>
                </c:pt>
                <c:pt idx="108">
                  <c:v>-2.1799999999999999E-7</c:v>
                </c:pt>
                <c:pt idx="109">
                  <c:v>-2.1799999999999999E-7</c:v>
                </c:pt>
                <c:pt idx="110">
                  <c:v>-2.1400000000000001E-7</c:v>
                </c:pt>
                <c:pt idx="111">
                  <c:v>-2.1500000000000001E-7</c:v>
                </c:pt>
                <c:pt idx="112">
                  <c:v>-2.1500000000000001E-7</c:v>
                </c:pt>
                <c:pt idx="113">
                  <c:v>-2.16E-7</c:v>
                </c:pt>
                <c:pt idx="114">
                  <c:v>-2.16E-7</c:v>
                </c:pt>
                <c:pt idx="115">
                  <c:v>-2.1799999999999999E-7</c:v>
                </c:pt>
                <c:pt idx="116">
                  <c:v>-2.1799999999999999E-7</c:v>
                </c:pt>
                <c:pt idx="117">
                  <c:v>-2.1899999999999999E-7</c:v>
                </c:pt>
                <c:pt idx="118">
                  <c:v>-2.1899999999999999E-7</c:v>
                </c:pt>
                <c:pt idx="119">
                  <c:v>-2.2000000000000001E-7</c:v>
                </c:pt>
                <c:pt idx="120">
                  <c:v>-2.2000000000000001E-7</c:v>
                </c:pt>
                <c:pt idx="121">
                  <c:v>-2.2000000000000001E-7</c:v>
                </c:pt>
                <c:pt idx="122">
                  <c:v>-2.2100000000000001E-7</c:v>
                </c:pt>
                <c:pt idx="123">
                  <c:v>-2.2100000000000001E-7</c:v>
                </c:pt>
                <c:pt idx="124">
                  <c:v>-2.22E-7</c:v>
                </c:pt>
                <c:pt idx="125">
                  <c:v>-2.22E-7</c:v>
                </c:pt>
                <c:pt idx="126">
                  <c:v>-2.22E-7</c:v>
                </c:pt>
                <c:pt idx="127">
                  <c:v>-2.23E-7</c:v>
                </c:pt>
                <c:pt idx="128">
                  <c:v>-2.23E-7</c:v>
                </c:pt>
                <c:pt idx="129">
                  <c:v>-2.2399999999999999E-7</c:v>
                </c:pt>
                <c:pt idx="130">
                  <c:v>-2.2399999999999999E-7</c:v>
                </c:pt>
                <c:pt idx="131">
                  <c:v>-2.2399999999999999E-7</c:v>
                </c:pt>
                <c:pt idx="132">
                  <c:v>-2.2499999999999999E-7</c:v>
                </c:pt>
                <c:pt idx="133">
                  <c:v>-2.2499999999999999E-7</c:v>
                </c:pt>
                <c:pt idx="134">
                  <c:v>-2.2499999999999999E-7</c:v>
                </c:pt>
                <c:pt idx="135">
                  <c:v>-2.2499999999999999E-7</c:v>
                </c:pt>
                <c:pt idx="136">
                  <c:v>-2.2600000000000001E-7</c:v>
                </c:pt>
                <c:pt idx="137">
                  <c:v>-2.2600000000000001E-7</c:v>
                </c:pt>
                <c:pt idx="138">
                  <c:v>-2.2700000000000001E-7</c:v>
                </c:pt>
                <c:pt idx="139">
                  <c:v>-2.2700000000000001E-7</c:v>
                </c:pt>
                <c:pt idx="140">
                  <c:v>-2.2700000000000001E-7</c:v>
                </c:pt>
                <c:pt idx="141">
                  <c:v>-2.28E-7</c:v>
                </c:pt>
                <c:pt idx="142">
                  <c:v>-2.28E-7</c:v>
                </c:pt>
                <c:pt idx="143">
                  <c:v>-2.29E-7</c:v>
                </c:pt>
                <c:pt idx="144">
                  <c:v>-2.29E-7</c:v>
                </c:pt>
                <c:pt idx="145">
                  <c:v>-2.29E-7</c:v>
                </c:pt>
                <c:pt idx="146">
                  <c:v>-2.2999999999999999E-7</c:v>
                </c:pt>
                <c:pt idx="147">
                  <c:v>-2.2999999999999999E-7</c:v>
                </c:pt>
                <c:pt idx="148">
                  <c:v>-2.3099999999999999E-7</c:v>
                </c:pt>
                <c:pt idx="149">
                  <c:v>-2.3099999999999999E-7</c:v>
                </c:pt>
                <c:pt idx="150">
                  <c:v>-2.3099999999999999E-7</c:v>
                </c:pt>
                <c:pt idx="151">
                  <c:v>-2.3200000000000001E-7</c:v>
                </c:pt>
                <c:pt idx="152">
                  <c:v>-2.3200000000000001E-7</c:v>
                </c:pt>
                <c:pt idx="153">
                  <c:v>-2.3300000000000001E-7</c:v>
                </c:pt>
                <c:pt idx="154">
                  <c:v>-2.3300000000000001E-7</c:v>
                </c:pt>
                <c:pt idx="155">
                  <c:v>-2.3300000000000001E-7</c:v>
                </c:pt>
                <c:pt idx="156">
                  <c:v>-2.34E-7</c:v>
                </c:pt>
                <c:pt idx="157">
                  <c:v>-2.34E-7</c:v>
                </c:pt>
                <c:pt idx="158">
                  <c:v>-2.35E-7</c:v>
                </c:pt>
                <c:pt idx="159">
                  <c:v>-2.35E-7</c:v>
                </c:pt>
                <c:pt idx="160">
                  <c:v>-2.35E-7</c:v>
                </c:pt>
                <c:pt idx="161">
                  <c:v>-2.36E-7</c:v>
                </c:pt>
                <c:pt idx="162">
                  <c:v>-2.36E-7</c:v>
                </c:pt>
                <c:pt idx="163">
                  <c:v>-2.3699999999999999E-7</c:v>
                </c:pt>
                <c:pt idx="164">
                  <c:v>-2.3699999999999999E-7</c:v>
                </c:pt>
                <c:pt idx="165">
                  <c:v>-2.3699999999999999E-7</c:v>
                </c:pt>
                <c:pt idx="166">
                  <c:v>-2.3799999999999999E-7</c:v>
                </c:pt>
                <c:pt idx="167">
                  <c:v>-2.3799999999999999E-7</c:v>
                </c:pt>
                <c:pt idx="168">
                  <c:v>-2.3900000000000001E-7</c:v>
                </c:pt>
                <c:pt idx="169">
                  <c:v>-2.3900000000000001E-7</c:v>
                </c:pt>
                <c:pt idx="170">
                  <c:v>-2.3900000000000001E-7</c:v>
                </c:pt>
                <c:pt idx="171">
                  <c:v>-2.3999999999999998E-7</c:v>
                </c:pt>
                <c:pt idx="172">
                  <c:v>-2.3999999999999998E-7</c:v>
                </c:pt>
                <c:pt idx="173">
                  <c:v>-2.41E-7</c:v>
                </c:pt>
                <c:pt idx="174">
                  <c:v>-2.41E-7</c:v>
                </c:pt>
                <c:pt idx="175">
                  <c:v>-2.41E-7</c:v>
                </c:pt>
                <c:pt idx="176">
                  <c:v>-2.4200000000000002E-7</c:v>
                </c:pt>
                <c:pt idx="177">
                  <c:v>-2.4299999999999999E-7</c:v>
                </c:pt>
                <c:pt idx="178">
                  <c:v>-2.4299999999999999E-7</c:v>
                </c:pt>
                <c:pt idx="179">
                  <c:v>-2.4400000000000001E-7</c:v>
                </c:pt>
                <c:pt idx="180">
                  <c:v>-2.4400000000000001E-7</c:v>
                </c:pt>
                <c:pt idx="181">
                  <c:v>-2.4400000000000001E-7</c:v>
                </c:pt>
                <c:pt idx="182">
                  <c:v>-2.4499999999999998E-7</c:v>
                </c:pt>
                <c:pt idx="183">
                  <c:v>-2.4499999999999998E-7</c:v>
                </c:pt>
                <c:pt idx="184">
                  <c:v>-2.4600000000000001E-7</c:v>
                </c:pt>
                <c:pt idx="185">
                  <c:v>-2.4600000000000001E-7</c:v>
                </c:pt>
                <c:pt idx="186">
                  <c:v>-2.4600000000000001E-7</c:v>
                </c:pt>
                <c:pt idx="187">
                  <c:v>-2.4699999999999998E-7</c:v>
                </c:pt>
                <c:pt idx="188">
                  <c:v>-2.4699999999999998E-7</c:v>
                </c:pt>
                <c:pt idx="189">
                  <c:v>-2.48E-7</c:v>
                </c:pt>
                <c:pt idx="190">
                  <c:v>-2.48E-7</c:v>
                </c:pt>
                <c:pt idx="191">
                  <c:v>-2.48E-7</c:v>
                </c:pt>
                <c:pt idx="192">
                  <c:v>-2.4900000000000002E-7</c:v>
                </c:pt>
                <c:pt idx="193">
                  <c:v>-2.4900000000000002E-7</c:v>
                </c:pt>
                <c:pt idx="194">
                  <c:v>-2.4999999999999999E-7</c:v>
                </c:pt>
                <c:pt idx="195">
                  <c:v>-2.4999999999999999E-7</c:v>
                </c:pt>
                <c:pt idx="196">
                  <c:v>-2.4999999999999999E-7</c:v>
                </c:pt>
                <c:pt idx="197">
                  <c:v>-2.5100000000000001E-7</c:v>
                </c:pt>
                <c:pt idx="198">
                  <c:v>-2.5100000000000001E-7</c:v>
                </c:pt>
                <c:pt idx="199">
                  <c:v>-2.5199999999999998E-7</c:v>
                </c:pt>
                <c:pt idx="200">
                  <c:v>-2.5199999999999998E-7</c:v>
                </c:pt>
                <c:pt idx="201">
                  <c:v>-2.5199999999999998E-7</c:v>
                </c:pt>
                <c:pt idx="202">
                  <c:v>-2.53E-7</c:v>
                </c:pt>
                <c:pt idx="203">
                  <c:v>-2.53E-7</c:v>
                </c:pt>
                <c:pt idx="204">
                  <c:v>-2.5400000000000002E-7</c:v>
                </c:pt>
                <c:pt idx="205">
                  <c:v>-2.5400000000000002E-7</c:v>
                </c:pt>
                <c:pt idx="206">
                  <c:v>-2.5400000000000002E-7</c:v>
                </c:pt>
                <c:pt idx="207">
                  <c:v>-2.5499999999999999E-7</c:v>
                </c:pt>
                <c:pt idx="208">
                  <c:v>-2.5499999999999999E-7</c:v>
                </c:pt>
                <c:pt idx="209">
                  <c:v>-2.5600000000000002E-7</c:v>
                </c:pt>
                <c:pt idx="210">
                  <c:v>-2.5600000000000002E-7</c:v>
                </c:pt>
                <c:pt idx="211">
                  <c:v>-2.5600000000000002E-7</c:v>
                </c:pt>
                <c:pt idx="212">
                  <c:v>-2.5699999999999999E-7</c:v>
                </c:pt>
                <c:pt idx="213">
                  <c:v>-2.5699999999999999E-7</c:v>
                </c:pt>
                <c:pt idx="214">
                  <c:v>-2.5800000000000001E-7</c:v>
                </c:pt>
                <c:pt idx="215">
                  <c:v>-2.5800000000000001E-7</c:v>
                </c:pt>
                <c:pt idx="216">
                  <c:v>-2.5899999999999998E-7</c:v>
                </c:pt>
                <c:pt idx="217">
                  <c:v>-2.5899999999999998E-7</c:v>
                </c:pt>
                <c:pt idx="218">
                  <c:v>-2.6E-7</c:v>
                </c:pt>
                <c:pt idx="219">
                  <c:v>-2.6E-7</c:v>
                </c:pt>
                <c:pt idx="220">
                  <c:v>-2.6E-7</c:v>
                </c:pt>
                <c:pt idx="221">
                  <c:v>-2.6100000000000002E-7</c:v>
                </c:pt>
                <c:pt idx="222">
                  <c:v>-2.6100000000000002E-7</c:v>
                </c:pt>
                <c:pt idx="223">
                  <c:v>-2.6199999999999999E-7</c:v>
                </c:pt>
                <c:pt idx="224">
                  <c:v>-2.6199999999999999E-7</c:v>
                </c:pt>
                <c:pt idx="225">
                  <c:v>-2.6199999999999999E-7</c:v>
                </c:pt>
                <c:pt idx="226">
                  <c:v>-2.6300000000000001E-7</c:v>
                </c:pt>
                <c:pt idx="227">
                  <c:v>-2.6300000000000001E-7</c:v>
                </c:pt>
                <c:pt idx="228">
                  <c:v>-2.6399999999999998E-7</c:v>
                </c:pt>
                <c:pt idx="229">
                  <c:v>-2.6399999999999998E-7</c:v>
                </c:pt>
                <c:pt idx="230">
                  <c:v>-2.6399999999999998E-7</c:v>
                </c:pt>
                <c:pt idx="231">
                  <c:v>-2.65E-7</c:v>
                </c:pt>
                <c:pt idx="232">
                  <c:v>-2.65E-7</c:v>
                </c:pt>
                <c:pt idx="233">
                  <c:v>-2.6600000000000003E-7</c:v>
                </c:pt>
                <c:pt idx="234">
                  <c:v>-2.6600000000000003E-7</c:v>
                </c:pt>
                <c:pt idx="235">
                  <c:v>-2.6600000000000003E-7</c:v>
                </c:pt>
                <c:pt idx="236">
                  <c:v>-2.67E-7</c:v>
                </c:pt>
                <c:pt idx="237">
                  <c:v>-2.67E-7</c:v>
                </c:pt>
                <c:pt idx="238">
                  <c:v>-2.6800000000000002E-7</c:v>
                </c:pt>
                <c:pt idx="239">
                  <c:v>-2.6800000000000002E-7</c:v>
                </c:pt>
                <c:pt idx="240">
                  <c:v>-2.6800000000000002E-7</c:v>
                </c:pt>
                <c:pt idx="241">
                  <c:v>-2.6899999999999999E-7</c:v>
                </c:pt>
                <c:pt idx="242">
                  <c:v>-2.6899999999999999E-7</c:v>
                </c:pt>
                <c:pt idx="243">
                  <c:v>-2.7000000000000001E-7</c:v>
                </c:pt>
                <c:pt idx="244">
                  <c:v>-2.7000000000000001E-7</c:v>
                </c:pt>
                <c:pt idx="245">
                  <c:v>-2.7000000000000001E-7</c:v>
                </c:pt>
                <c:pt idx="246">
                  <c:v>-2.7099999999999998E-7</c:v>
                </c:pt>
                <c:pt idx="247">
                  <c:v>-2.7099999999999998E-7</c:v>
                </c:pt>
                <c:pt idx="248">
                  <c:v>-2.72E-7</c:v>
                </c:pt>
                <c:pt idx="249">
                  <c:v>-2.72E-7</c:v>
                </c:pt>
                <c:pt idx="250">
                  <c:v>-2.72E-7</c:v>
                </c:pt>
                <c:pt idx="251">
                  <c:v>-2.7300000000000002E-7</c:v>
                </c:pt>
                <c:pt idx="252">
                  <c:v>-2.7300000000000002E-7</c:v>
                </c:pt>
                <c:pt idx="253">
                  <c:v>-2.7399999999999999E-7</c:v>
                </c:pt>
                <c:pt idx="254">
                  <c:v>-2.7399999999999999E-7</c:v>
                </c:pt>
                <c:pt idx="255">
                  <c:v>-2.7399999999999999E-7</c:v>
                </c:pt>
                <c:pt idx="256">
                  <c:v>-2.7500000000000001E-7</c:v>
                </c:pt>
                <c:pt idx="257">
                  <c:v>-2.7500000000000001E-7</c:v>
                </c:pt>
                <c:pt idx="258">
                  <c:v>-2.7599999999999998E-7</c:v>
                </c:pt>
                <c:pt idx="259">
                  <c:v>-2.7599999999999998E-7</c:v>
                </c:pt>
                <c:pt idx="260">
                  <c:v>-2.7599999999999998E-7</c:v>
                </c:pt>
                <c:pt idx="261">
                  <c:v>-2.7700000000000001E-7</c:v>
                </c:pt>
                <c:pt idx="262">
                  <c:v>-2.7700000000000001E-7</c:v>
                </c:pt>
                <c:pt idx="263">
                  <c:v>-2.7799999999999997E-7</c:v>
                </c:pt>
                <c:pt idx="264">
                  <c:v>-2.7799999999999997E-7</c:v>
                </c:pt>
                <c:pt idx="265">
                  <c:v>-2.7799999999999997E-7</c:v>
                </c:pt>
                <c:pt idx="266">
                  <c:v>-2.79E-7</c:v>
                </c:pt>
                <c:pt idx="267">
                  <c:v>-2.79E-7</c:v>
                </c:pt>
                <c:pt idx="268">
                  <c:v>-2.8000000000000002E-7</c:v>
                </c:pt>
                <c:pt idx="269">
                  <c:v>-2.8000000000000002E-7</c:v>
                </c:pt>
                <c:pt idx="270">
                  <c:v>-2.8000000000000002E-7</c:v>
                </c:pt>
                <c:pt idx="271">
                  <c:v>-2.8099999999999999E-7</c:v>
                </c:pt>
                <c:pt idx="272">
                  <c:v>-2.8099999999999999E-7</c:v>
                </c:pt>
                <c:pt idx="273">
                  <c:v>-2.8200000000000001E-7</c:v>
                </c:pt>
                <c:pt idx="274">
                  <c:v>-2.8200000000000001E-7</c:v>
                </c:pt>
                <c:pt idx="275">
                  <c:v>-2.8200000000000001E-7</c:v>
                </c:pt>
                <c:pt idx="276">
                  <c:v>-2.8299999999999998E-7</c:v>
                </c:pt>
                <c:pt idx="277">
                  <c:v>-2.8299999999999998E-7</c:v>
                </c:pt>
                <c:pt idx="278">
                  <c:v>-2.84E-7</c:v>
                </c:pt>
                <c:pt idx="279">
                  <c:v>-2.84E-7</c:v>
                </c:pt>
                <c:pt idx="280">
                  <c:v>-2.84E-7</c:v>
                </c:pt>
                <c:pt idx="281">
                  <c:v>-2.8500000000000002E-7</c:v>
                </c:pt>
                <c:pt idx="282">
                  <c:v>-2.8500000000000002E-7</c:v>
                </c:pt>
                <c:pt idx="283">
                  <c:v>-2.8599999999999999E-7</c:v>
                </c:pt>
                <c:pt idx="284">
                  <c:v>-2.8599999999999999E-7</c:v>
                </c:pt>
                <c:pt idx="285">
                  <c:v>-2.8599999999999999E-7</c:v>
                </c:pt>
                <c:pt idx="286">
                  <c:v>-2.8599999999999999E-7</c:v>
                </c:pt>
                <c:pt idx="287">
                  <c:v>-2.8700000000000002E-7</c:v>
                </c:pt>
                <c:pt idx="288">
                  <c:v>-2.8700000000000002E-7</c:v>
                </c:pt>
                <c:pt idx="289">
                  <c:v>-2.8799999999999998E-7</c:v>
                </c:pt>
                <c:pt idx="290">
                  <c:v>-2.8799999999999998E-7</c:v>
                </c:pt>
                <c:pt idx="291">
                  <c:v>-2.8799999999999998E-7</c:v>
                </c:pt>
                <c:pt idx="292">
                  <c:v>-2.8900000000000001E-7</c:v>
                </c:pt>
                <c:pt idx="293">
                  <c:v>-2.8900000000000001E-7</c:v>
                </c:pt>
                <c:pt idx="294">
                  <c:v>-2.8999999999999998E-7</c:v>
                </c:pt>
                <c:pt idx="295">
                  <c:v>-2.8999999999999998E-7</c:v>
                </c:pt>
                <c:pt idx="296">
                  <c:v>-2.8999999999999998E-7</c:v>
                </c:pt>
                <c:pt idx="297">
                  <c:v>-2.91E-7</c:v>
                </c:pt>
                <c:pt idx="298">
                  <c:v>-2.91E-7</c:v>
                </c:pt>
                <c:pt idx="299">
                  <c:v>-2.9200000000000002E-7</c:v>
                </c:pt>
                <c:pt idx="300">
                  <c:v>-2.9200000000000002E-7</c:v>
                </c:pt>
                <c:pt idx="301">
                  <c:v>-2.9200000000000002E-7</c:v>
                </c:pt>
                <c:pt idx="302">
                  <c:v>-2.9200000000000002E-7</c:v>
                </c:pt>
                <c:pt idx="303">
                  <c:v>-2.9299999999999999E-7</c:v>
                </c:pt>
                <c:pt idx="304">
                  <c:v>-2.9299999999999999E-7</c:v>
                </c:pt>
                <c:pt idx="305">
                  <c:v>-2.9299999999999999E-7</c:v>
                </c:pt>
                <c:pt idx="306">
                  <c:v>-2.9400000000000001E-7</c:v>
                </c:pt>
                <c:pt idx="307">
                  <c:v>-2.9400000000000001E-7</c:v>
                </c:pt>
                <c:pt idx="308">
                  <c:v>-2.9499999999999998E-7</c:v>
                </c:pt>
                <c:pt idx="309">
                  <c:v>-2.9499999999999998E-7</c:v>
                </c:pt>
                <c:pt idx="310">
                  <c:v>-2.9499999999999998E-7</c:v>
                </c:pt>
                <c:pt idx="311">
                  <c:v>-2.9499999999999998E-7</c:v>
                </c:pt>
                <c:pt idx="312">
                  <c:v>-2.96E-7</c:v>
                </c:pt>
                <c:pt idx="313">
                  <c:v>-2.96E-7</c:v>
                </c:pt>
                <c:pt idx="314">
                  <c:v>-2.9700000000000003E-7</c:v>
                </c:pt>
                <c:pt idx="315">
                  <c:v>-2.9700000000000003E-7</c:v>
                </c:pt>
                <c:pt idx="316">
                  <c:v>-2.9700000000000003E-7</c:v>
                </c:pt>
                <c:pt idx="317">
                  <c:v>-2.9799999999999999E-7</c:v>
                </c:pt>
                <c:pt idx="318">
                  <c:v>-2.9799999999999999E-7</c:v>
                </c:pt>
                <c:pt idx="319">
                  <c:v>-2.9799999999999999E-7</c:v>
                </c:pt>
                <c:pt idx="320">
                  <c:v>-2.9799999999999999E-7</c:v>
                </c:pt>
                <c:pt idx="321">
                  <c:v>-2.9900000000000002E-7</c:v>
                </c:pt>
                <c:pt idx="322">
                  <c:v>-2.9900000000000002E-7</c:v>
                </c:pt>
                <c:pt idx="323">
                  <c:v>-2.9999999999999999E-7</c:v>
                </c:pt>
                <c:pt idx="324">
                  <c:v>-2.9999999999999999E-7</c:v>
                </c:pt>
                <c:pt idx="325">
                  <c:v>-2.9999999999999999E-7</c:v>
                </c:pt>
                <c:pt idx="326">
                  <c:v>-2.9999999999999999E-7</c:v>
                </c:pt>
                <c:pt idx="327">
                  <c:v>-3.0100000000000001E-7</c:v>
                </c:pt>
                <c:pt idx="328">
                  <c:v>-3.0100000000000001E-7</c:v>
                </c:pt>
                <c:pt idx="329">
                  <c:v>-3.0199999999999998E-7</c:v>
                </c:pt>
                <c:pt idx="330">
                  <c:v>-3.0199999999999998E-7</c:v>
                </c:pt>
                <c:pt idx="331">
                  <c:v>-3.0199999999999998E-7</c:v>
                </c:pt>
                <c:pt idx="332">
                  <c:v>-3.0199999999999998E-7</c:v>
                </c:pt>
                <c:pt idx="333">
                  <c:v>-3.03E-7</c:v>
                </c:pt>
                <c:pt idx="334">
                  <c:v>-3.03E-7</c:v>
                </c:pt>
                <c:pt idx="335">
                  <c:v>-3.03E-7</c:v>
                </c:pt>
                <c:pt idx="336">
                  <c:v>-3.03E-7</c:v>
                </c:pt>
                <c:pt idx="337">
                  <c:v>-3.0400000000000002E-7</c:v>
                </c:pt>
                <c:pt idx="338">
                  <c:v>-3.0400000000000002E-7</c:v>
                </c:pt>
                <c:pt idx="339">
                  <c:v>-3.0499999999999999E-7</c:v>
                </c:pt>
                <c:pt idx="340">
                  <c:v>-3.0499999999999999E-7</c:v>
                </c:pt>
                <c:pt idx="341">
                  <c:v>-3.0499999999999999E-7</c:v>
                </c:pt>
                <c:pt idx="342">
                  <c:v>-3.0499999999999999E-7</c:v>
                </c:pt>
                <c:pt idx="343">
                  <c:v>-3.0600000000000001E-7</c:v>
                </c:pt>
                <c:pt idx="344">
                  <c:v>-3.0600000000000001E-7</c:v>
                </c:pt>
                <c:pt idx="345">
                  <c:v>-3.0600000000000001E-7</c:v>
                </c:pt>
                <c:pt idx="346">
                  <c:v>-3.0600000000000001E-7</c:v>
                </c:pt>
                <c:pt idx="347">
                  <c:v>-3.0699999999999998E-7</c:v>
                </c:pt>
                <c:pt idx="348">
                  <c:v>-3.0699999999999998E-7</c:v>
                </c:pt>
                <c:pt idx="349">
                  <c:v>-3.0699999999999998E-7</c:v>
                </c:pt>
                <c:pt idx="350">
                  <c:v>-3.0699999999999998E-7</c:v>
                </c:pt>
                <c:pt idx="351">
                  <c:v>-3.0800000000000001E-7</c:v>
                </c:pt>
                <c:pt idx="352">
                  <c:v>-3.0800000000000001E-7</c:v>
                </c:pt>
                <c:pt idx="353">
                  <c:v>-3.0800000000000001E-7</c:v>
                </c:pt>
                <c:pt idx="354">
                  <c:v>-3.0899999999999997E-7</c:v>
                </c:pt>
                <c:pt idx="355">
                  <c:v>-3.0899999999999997E-7</c:v>
                </c:pt>
                <c:pt idx="356">
                  <c:v>-3.0899999999999997E-7</c:v>
                </c:pt>
                <c:pt idx="357">
                  <c:v>-3.0899999999999997E-7</c:v>
                </c:pt>
                <c:pt idx="358">
                  <c:v>-3.1E-7</c:v>
                </c:pt>
                <c:pt idx="359">
                  <c:v>-3.1E-7</c:v>
                </c:pt>
                <c:pt idx="360">
                  <c:v>-3.1E-7</c:v>
                </c:pt>
                <c:pt idx="361">
                  <c:v>-3.1E-7</c:v>
                </c:pt>
                <c:pt idx="362">
                  <c:v>-3.1100000000000002E-7</c:v>
                </c:pt>
                <c:pt idx="363">
                  <c:v>-3.1100000000000002E-7</c:v>
                </c:pt>
                <c:pt idx="364">
                  <c:v>-3.1100000000000002E-7</c:v>
                </c:pt>
                <c:pt idx="365">
                  <c:v>-3.1100000000000002E-7</c:v>
                </c:pt>
                <c:pt idx="366">
                  <c:v>-3.1100000000000002E-7</c:v>
                </c:pt>
                <c:pt idx="367">
                  <c:v>-3.1199999999999999E-7</c:v>
                </c:pt>
                <c:pt idx="368">
                  <c:v>-3.1199999999999999E-7</c:v>
                </c:pt>
                <c:pt idx="369">
                  <c:v>-3.1199999999999999E-7</c:v>
                </c:pt>
                <c:pt idx="370">
                  <c:v>-3.1199999999999999E-7</c:v>
                </c:pt>
                <c:pt idx="371">
                  <c:v>-3.1199999999999999E-7</c:v>
                </c:pt>
                <c:pt idx="372">
                  <c:v>-3.1300000000000001E-7</c:v>
                </c:pt>
                <c:pt idx="373">
                  <c:v>-3.1300000000000001E-7</c:v>
                </c:pt>
                <c:pt idx="374">
                  <c:v>-3.1300000000000001E-7</c:v>
                </c:pt>
                <c:pt idx="375">
                  <c:v>-3.1300000000000001E-7</c:v>
                </c:pt>
                <c:pt idx="376">
                  <c:v>-3.1300000000000001E-7</c:v>
                </c:pt>
                <c:pt idx="377">
                  <c:v>-3.1399999999999998E-7</c:v>
                </c:pt>
                <c:pt idx="378">
                  <c:v>-3.1399999999999998E-7</c:v>
                </c:pt>
                <c:pt idx="379">
                  <c:v>-3.1399999999999998E-7</c:v>
                </c:pt>
                <c:pt idx="380">
                  <c:v>-3.1399999999999998E-7</c:v>
                </c:pt>
                <c:pt idx="381">
                  <c:v>-3.1399999999999998E-7</c:v>
                </c:pt>
                <c:pt idx="382">
                  <c:v>-3.15E-7</c:v>
                </c:pt>
                <c:pt idx="383">
                  <c:v>-3.15E-7</c:v>
                </c:pt>
                <c:pt idx="384">
                  <c:v>-3.15E-7</c:v>
                </c:pt>
                <c:pt idx="385">
                  <c:v>-3.15E-7</c:v>
                </c:pt>
                <c:pt idx="386">
                  <c:v>-3.15E-7</c:v>
                </c:pt>
                <c:pt idx="387">
                  <c:v>-3.1600000000000002E-7</c:v>
                </c:pt>
                <c:pt idx="388">
                  <c:v>-3.1600000000000002E-7</c:v>
                </c:pt>
                <c:pt idx="389">
                  <c:v>-3.1600000000000002E-7</c:v>
                </c:pt>
                <c:pt idx="390">
                  <c:v>-3.1600000000000002E-7</c:v>
                </c:pt>
                <c:pt idx="391">
                  <c:v>-3.1600000000000002E-7</c:v>
                </c:pt>
                <c:pt idx="392">
                  <c:v>-3.1600000000000002E-7</c:v>
                </c:pt>
                <c:pt idx="393">
                  <c:v>-3.1699999999999999E-7</c:v>
                </c:pt>
                <c:pt idx="394">
                  <c:v>-3.1699999999999999E-7</c:v>
                </c:pt>
                <c:pt idx="395">
                  <c:v>-3.1699999999999999E-7</c:v>
                </c:pt>
                <c:pt idx="396">
                  <c:v>-3.1699999999999999E-7</c:v>
                </c:pt>
                <c:pt idx="397">
                  <c:v>-3.1699999999999999E-7</c:v>
                </c:pt>
                <c:pt idx="398">
                  <c:v>-3.1699999999999999E-7</c:v>
                </c:pt>
                <c:pt idx="399">
                  <c:v>-3.1699999999999999E-7</c:v>
                </c:pt>
                <c:pt idx="400">
                  <c:v>-3.1699999999999999E-7</c:v>
                </c:pt>
                <c:pt idx="401">
                  <c:v>-3.1800000000000002E-7</c:v>
                </c:pt>
                <c:pt idx="402">
                  <c:v>-3.1800000000000002E-7</c:v>
                </c:pt>
                <c:pt idx="403">
                  <c:v>-3.1800000000000002E-7</c:v>
                </c:pt>
                <c:pt idx="404">
                  <c:v>-3.1800000000000002E-7</c:v>
                </c:pt>
                <c:pt idx="405">
                  <c:v>-3.1800000000000002E-7</c:v>
                </c:pt>
                <c:pt idx="406">
                  <c:v>-3.1800000000000002E-7</c:v>
                </c:pt>
                <c:pt idx="407">
                  <c:v>-3.1800000000000002E-7</c:v>
                </c:pt>
                <c:pt idx="408">
                  <c:v>-3.1800000000000002E-7</c:v>
                </c:pt>
                <c:pt idx="409">
                  <c:v>-3.1800000000000002E-7</c:v>
                </c:pt>
                <c:pt idx="410">
                  <c:v>-3.1800000000000002E-7</c:v>
                </c:pt>
                <c:pt idx="411">
                  <c:v>-3.1899999999999998E-7</c:v>
                </c:pt>
                <c:pt idx="412">
                  <c:v>-3.1899999999999998E-7</c:v>
                </c:pt>
                <c:pt idx="413">
                  <c:v>-3.1899999999999998E-7</c:v>
                </c:pt>
                <c:pt idx="414">
                  <c:v>-3.1899999999999998E-7</c:v>
                </c:pt>
                <c:pt idx="415">
                  <c:v>-3.1899999999999998E-7</c:v>
                </c:pt>
                <c:pt idx="416">
                  <c:v>-3.1899999999999998E-7</c:v>
                </c:pt>
                <c:pt idx="417">
                  <c:v>-3.1899999999999998E-7</c:v>
                </c:pt>
                <c:pt idx="418">
                  <c:v>-3.1899999999999998E-7</c:v>
                </c:pt>
                <c:pt idx="419">
                  <c:v>-3.1899999999999998E-7</c:v>
                </c:pt>
                <c:pt idx="420">
                  <c:v>-3.1899999999999998E-7</c:v>
                </c:pt>
                <c:pt idx="421">
                  <c:v>-3.1899999999999998E-7</c:v>
                </c:pt>
                <c:pt idx="422">
                  <c:v>-3.1899999999999998E-7</c:v>
                </c:pt>
                <c:pt idx="423">
                  <c:v>-3.2000000000000001E-7</c:v>
                </c:pt>
                <c:pt idx="424">
                  <c:v>-3.2000000000000001E-7</c:v>
                </c:pt>
                <c:pt idx="425">
                  <c:v>-3.2000000000000001E-7</c:v>
                </c:pt>
                <c:pt idx="426">
                  <c:v>-3.2000000000000001E-7</c:v>
                </c:pt>
                <c:pt idx="427">
                  <c:v>-3.2000000000000001E-7</c:v>
                </c:pt>
                <c:pt idx="428">
                  <c:v>-3.2000000000000001E-7</c:v>
                </c:pt>
                <c:pt idx="429">
                  <c:v>-3.2000000000000001E-7</c:v>
                </c:pt>
                <c:pt idx="430">
                  <c:v>-3.2000000000000001E-7</c:v>
                </c:pt>
                <c:pt idx="431">
                  <c:v>-3.2000000000000001E-7</c:v>
                </c:pt>
                <c:pt idx="432">
                  <c:v>-3.2000000000000001E-7</c:v>
                </c:pt>
                <c:pt idx="433">
                  <c:v>-3.2000000000000001E-7</c:v>
                </c:pt>
                <c:pt idx="434">
                  <c:v>-3.2000000000000001E-7</c:v>
                </c:pt>
                <c:pt idx="435">
                  <c:v>-3.2000000000000001E-7</c:v>
                </c:pt>
                <c:pt idx="436">
                  <c:v>-3.2000000000000001E-7</c:v>
                </c:pt>
                <c:pt idx="437">
                  <c:v>-3.2000000000000001E-7</c:v>
                </c:pt>
                <c:pt idx="438">
                  <c:v>-3.2000000000000001E-7</c:v>
                </c:pt>
                <c:pt idx="439">
                  <c:v>-3.2000000000000001E-7</c:v>
                </c:pt>
                <c:pt idx="440">
                  <c:v>-3.2000000000000001E-7</c:v>
                </c:pt>
                <c:pt idx="441">
                  <c:v>-3.2000000000000001E-7</c:v>
                </c:pt>
                <c:pt idx="442">
                  <c:v>-3.2000000000000001E-7</c:v>
                </c:pt>
                <c:pt idx="443">
                  <c:v>-3.2000000000000001E-7</c:v>
                </c:pt>
                <c:pt idx="444">
                  <c:v>-3.2000000000000001E-7</c:v>
                </c:pt>
                <c:pt idx="445">
                  <c:v>-3.2000000000000001E-7</c:v>
                </c:pt>
                <c:pt idx="446">
                  <c:v>-3.2000000000000001E-7</c:v>
                </c:pt>
                <c:pt idx="447">
                  <c:v>-3.2000000000000001E-7</c:v>
                </c:pt>
                <c:pt idx="448">
                  <c:v>-3.2000000000000001E-7</c:v>
                </c:pt>
                <c:pt idx="449">
                  <c:v>-3.2000000000000001E-7</c:v>
                </c:pt>
                <c:pt idx="450">
                  <c:v>-3.2000000000000001E-7</c:v>
                </c:pt>
                <c:pt idx="451">
                  <c:v>-3.2000000000000001E-7</c:v>
                </c:pt>
                <c:pt idx="452">
                  <c:v>-3.2000000000000001E-7</c:v>
                </c:pt>
                <c:pt idx="453">
                  <c:v>-3.2000000000000001E-7</c:v>
                </c:pt>
                <c:pt idx="454">
                  <c:v>-3.2000000000000001E-7</c:v>
                </c:pt>
                <c:pt idx="455">
                  <c:v>-3.2000000000000001E-7</c:v>
                </c:pt>
                <c:pt idx="456">
                  <c:v>-3.2000000000000001E-7</c:v>
                </c:pt>
                <c:pt idx="457">
                  <c:v>-3.1899999999999998E-7</c:v>
                </c:pt>
                <c:pt idx="458">
                  <c:v>-3.1899999999999998E-7</c:v>
                </c:pt>
                <c:pt idx="459">
                  <c:v>-3.1899999999999998E-7</c:v>
                </c:pt>
                <c:pt idx="460">
                  <c:v>-3.1899999999999998E-7</c:v>
                </c:pt>
                <c:pt idx="461">
                  <c:v>-3.1899999999999998E-7</c:v>
                </c:pt>
                <c:pt idx="462">
                  <c:v>-3.1899999999999998E-7</c:v>
                </c:pt>
                <c:pt idx="463">
                  <c:v>-3.1899999999999998E-7</c:v>
                </c:pt>
                <c:pt idx="464">
                  <c:v>-3.1899999999999998E-7</c:v>
                </c:pt>
                <c:pt idx="465">
                  <c:v>-3.1899999999999998E-7</c:v>
                </c:pt>
                <c:pt idx="466">
                  <c:v>-3.1899999999999998E-7</c:v>
                </c:pt>
                <c:pt idx="467">
                  <c:v>-3.1899999999999998E-7</c:v>
                </c:pt>
                <c:pt idx="468">
                  <c:v>-3.1899999999999998E-7</c:v>
                </c:pt>
                <c:pt idx="469">
                  <c:v>-3.1899999999999998E-7</c:v>
                </c:pt>
                <c:pt idx="470">
                  <c:v>-3.1899999999999998E-7</c:v>
                </c:pt>
                <c:pt idx="471">
                  <c:v>-3.1800000000000002E-7</c:v>
                </c:pt>
                <c:pt idx="472">
                  <c:v>-3.1800000000000002E-7</c:v>
                </c:pt>
                <c:pt idx="473">
                  <c:v>-3.1800000000000002E-7</c:v>
                </c:pt>
                <c:pt idx="474">
                  <c:v>-3.1800000000000002E-7</c:v>
                </c:pt>
                <c:pt idx="475">
                  <c:v>-3.1800000000000002E-7</c:v>
                </c:pt>
                <c:pt idx="476">
                  <c:v>-3.1800000000000002E-7</c:v>
                </c:pt>
                <c:pt idx="477">
                  <c:v>-3.1800000000000002E-7</c:v>
                </c:pt>
                <c:pt idx="478">
                  <c:v>-3.1800000000000002E-7</c:v>
                </c:pt>
                <c:pt idx="479">
                  <c:v>-3.1800000000000002E-7</c:v>
                </c:pt>
                <c:pt idx="480">
                  <c:v>-3.1800000000000002E-7</c:v>
                </c:pt>
                <c:pt idx="481">
                  <c:v>-3.1699999999999999E-7</c:v>
                </c:pt>
                <c:pt idx="482">
                  <c:v>-3.1699999999999999E-7</c:v>
                </c:pt>
                <c:pt idx="483">
                  <c:v>-3.1699999999999999E-7</c:v>
                </c:pt>
                <c:pt idx="484">
                  <c:v>-3.1699999999999999E-7</c:v>
                </c:pt>
                <c:pt idx="485">
                  <c:v>-3.1699999999999999E-7</c:v>
                </c:pt>
                <c:pt idx="486">
                  <c:v>-3.1699999999999999E-7</c:v>
                </c:pt>
                <c:pt idx="487">
                  <c:v>-3.1699999999999999E-7</c:v>
                </c:pt>
                <c:pt idx="488">
                  <c:v>-3.1699999999999999E-7</c:v>
                </c:pt>
                <c:pt idx="489">
                  <c:v>-3.1600000000000002E-7</c:v>
                </c:pt>
                <c:pt idx="490">
                  <c:v>-3.1600000000000002E-7</c:v>
                </c:pt>
                <c:pt idx="491">
                  <c:v>-3.1600000000000002E-7</c:v>
                </c:pt>
                <c:pt idx="492">
                  <c:v>-3.1600000000000002E-7</c:v>
                </c:pt>
                <c:pt idx="493">
                  <c:v>-3.1600000000000002E-7</c:v>
                </c:pt>
                <c:pt idx="494">
                  <c:v>-3.1600000000000002E-7</c:v>
                </c:pt>
                <c:pt idx="495">
                  <c:v>-3.1600000000000002E-7</c:v>
                </c:pt>
                <c:pt idx="496">
                  <c:v>-3.15E-7</c:v>
                </c:pt>
                <c:pt idx="497">
                  <c:v>-3.15E-7</c:v>
                </c:pt>
                <c:pt idx="498">
                  <c:v>-3.15E-7</c:v>
                </c:pt>
                <c:pt idx="499">
                  <c:v>-3.15E-7</c:v>
                </c:pt>
                <c:pt idx="500">
                  <c:v>-3.15E-7</c:v>
                </c:pt>
                <c:pt idx="501">
                  <c:v>-3.15E-7</c:v>
                </c:pt>
                <c:pt idx="502">
                  <c:v>-3.1399999999999998E-7</c:v>
                </c:pt>
                <c:pt idx="503">
                  <c:v>-3.1399999999999998E-7</c:v>
                </c:pt>
                <c:pt idx="504">
                  <c:v>-3.1399999999999998E-7</c:v>
                </c:pt>
                <c:pt idx="505">
                  <c:v>-3.1399999999999998E-7</c:v>
                </c:pt>
                <c:pt idx="506">
                  <c:v>-3.1399999999999998E-7</c:v>
                </c:pt>
                <c:pt idx="507">
                  <c:v>-3.1399999999999998E-7</c:v>
                </c:pt>
                <c:pt idx="508">
                  <c:v>-3.1300000000000001E-7</c:v>
                </c:pt>
                <c:pt idx="509">
                  <c:v>-3.1300000000000001E-7</c:v>
                </c:pt>
                <c:pt idx="510">
                  <c:v>-3.1300000000000001E-7</c:v>
                </c:pt>
                <c:pt idx="511">
                  <c:v>-3.1300000000000001E-7</c:v>
                </c:pt>
                <c:pt idx="512">
                  <c:v>-3.1300000000000001E-7</c:v>
                </c:pt>
                <c:pt idx="513">
                  <c:v>-3.1199999999999999E-7</c:v>
                </c:pt>
                <c:pt idx="514">
                  <c:v>-3.1199999999999999E-7</c:v>
                </c:pt>
                <c:pt idx="515">
                  <c:v>-3.1199999999999999E-7</c:v>
                </c:pt>
                <c:pt idx="516">
                  <c:v>-3.1199999999999999E-7</c:v>
                </c:pt>
                <c:pt idx="517">
                  <c:v>-3.1199999999999999E-7</c:v>
                </c:pt>
                <c:pt idx="518">
                  <c:v>-3.1199999999999999E-7</c:v>
                </c:pt>
                <c:pt idx="519">
                  <c:v>-3.1100000000000002E-7</c:v>
                </c:pt>
                <c:pt idx="520">
                  <c:v>-3.1100000000000002E-7</c:v>
                </c:pt>
                <c:pt idx="521">
                  <c:v>-3.1100000000000002E-7</c:v>
                </c:pt>
                <c:pt idx="522">
                  <c:v>-3.1100000000000002E-7</c:v>
                </c:pt>
                <c:pt idx="523">
                  <c:v>-3.1100000000000002E-7</c:v>
                </c:pt>
                <c:pt idx="524">
                  <c:v>-3.1E-7</c:v>
                </c:pt>
                <c:pt idx="525">
                  <c:v>-3.1E-7</c:v>
                </c:pt>
                <c:pt idx="526">
                  <c:v>-3.1E-7</c:v>
                </c:pt>
                <c:pt idx="527">
                  <c:v>-3.1E-7</c:v>
                </c:pt>
                <c:pt idx="528">
                  <c:v>-3.1E-7</c:v>
                </c:pt>
                <c:pt idx="529">
                  <c:v>-3.0899999999999997E-7</c:v>
                </c:pt>
                <c:pt idx="530">
                  <c:v>-3.0899999999999997E-7</c:v>
                </c:pt>
                <c:pt idx="531">
                  <c:v>-3.0899999999999997E-7</c:v>
                </c:pt>
                <c:pt idx="532">
                  <c:v>-3.0899999999999997E-7</c:v>
                </c:pt>
                <c:pt idx="533">
                  <c:v>-3.0899999999999997E-7</c:v>
                </c:pt>
                <c:pt idx="534">
                  <c:v>-3.0800000000000001E-7</c:v>
                </c:pt>
                <c:pt idx="535">
                  <c:v>-3.0800000000000001E-7</c:v>
                </c:pt>
                <c:pt idx="536">
                  <c:v>-3.0800000000000001E-7</c:v>
                </c:pt>
                <c:pt idx="537">
                  <c:v>-3.0800000000000001E-7</c:v>
                </c:pt>
                <c:pt idx="538">
                  <c:v>-3.0699999999999998E-7</c:v>
                </c:pt>
                <c:pt idx="539">
                  <c:v>-3.0699999999999998E-7</c:v>
                </c:pt>
                <c:pt idx="540">
                  <c:v>-3.0699999999999998E-7</c:v>
                </c:pt>
                <c:pt idx="541">
                  <c:v>-3.0699999999999998E-7</c:v>
                </c:pt>
                <c:pt idx="542">
                  <c:v>-3.0699999999999998E-7</c:v>
                </c:pt>
                <c:pt idx="543">
                  <c:v>-3.0600000000000001E-7</c:v>
                </c:pt>
                <c:pt idx="544">
                  <c:v>-3.0600000000000001E-7</c:v>
                </c:pt>
                <c:pt idx="545">
                  <c:v>-3.0600000000000001E-7</c:v>
                </c:pt>
                <c:pt idx="546">
                  <c:v>-3.0600000000000001E-7</c:v>
                </c:pt>
                <c:pt idx="547">
                  <c:v>-3.0499999999999999E-7</c:v>
                </c:pt>
                <c:pt idx="548">
                  <c:v>-3.0499999999999999E-7</c:v>
                </c:pt>
                <c:pt idx="549">
                  <c:v>-3.0499999999999999E-7</c:v>
                </c:pt>
                <c:pt idx="550">
                  <c:v>-3.0499999999999999E-7</c:v>
                </c:pt>
                <c:pt idx="551">
                  <c:v>-3.0499999999999999E-7</c:v>
                </c:pt>
                <c:pt idx="552">
                  <c:v>-3.0400000000000002E-7</c:v>
                </c:pt>
                <c:pt idx="553">
                  <c:v>-3.0400000000000002E-7</c:v>
                </c:pt>
                <c:pt idx="554">
                  <c:v>-3.0400000000000002E-7</c:v>
                </c:pt>
                <c:pt idx="555">
                  <c:v>-3.0400000000000002E-7</c:v>
                </c:pt>
                <c:pt idx="556">
                  <c:v>-3.03E-7</c:v>
                </c:pt>
                <c:pt idx="557">
                  <c:v>-3.03E-7</c:v>
                </c:pt>
                <c:pt idx="558">
                  <c:v>-3.03E-7</c:v>
                </c:pt>
                <c:pt idx="559">
                  <c:v>-3.03E-7</c:v>
                </c:pt>
                <c:pt idx="560">
                  <c:v>-3.03E-7</c:v>
                </c:pt>
                <c:pt idx="561">
                  <c:v>-3.0199999999999998E-7</c:v>
                </c:pt>
                <c:pt idx="562">
                  <c:v>-3.0199999999999998E-7</c:v>
                </c:pt>
                <c:pt idx="563">
                  <c:v>-3.0199999999999998E-7</c:v>
                </c:pt>
                <c:pt idx="564">
                  <c:v>-3.0100000000000001E-7</c:v>
                </c:pt>
                <c:pt idx="565">
                  <c:v>-3.0100000000000001E-7</c:v>
                </c:pt>
                <c:pt idx="566">
                  <c:v>-3.0100000000000001E-7</c:v>
                </c:pt>
                <c:pt idx="567">
                  <c:v>-3.0100000000000001E-7</c:v>
                </c:pt>
                <c:pt idx="568">
                  <c:v>-2.9999999999999999E-7</c:v>
                </c:pt>
                <c:pt idx="569">
                  <c:v>-2.9999999999999999E-7</c:v>
                </c:pt>
                <c:pt idx="570">
                  <c:v>-2.9999999999999999E-7</c:v>
                </c:pt>
                <c:pt idx="571">
                  <c:v>-2.9999999999999999E-7</c:v>
                </c:pt>
                <c:pt idx="572">
                  <c:v>-2.9999999999999999E-7</c:v>
                </c:pt>
                <c:pt idx="573">
                  <c:v>-2.9900000000000002E-7</c:v>
                </c:pt>
                <c:pt idx="574">
                  <c:v>-2.9900000000000002E-7</c:v>
                </c:pt>
                <c:pt idx="575">
                  <c:v>-2.9900000000000002E-7</c:v>
                </c:pt>
                <c:pt idx="576">
                  <c:v>-2.9900000000000002E-7</c:v>
                </c:pt>
                <c:pt idx="577">
                  <c:v>-2.9799999999999999E-7</c:v>
                </c:pt>
                <c:pt idx="578">
                  <c:v>-2.9799999999999999E-7</c:v>
                </c:pt>
                <c:pt idx="579">
                  <c:v>-2.9799999999999999E-7</c:v>
                </c:pt>
                <c:pt idx="580">
                  <c:v>-2.9799999999999999E-7</c:v>
                </c:pt>
                <c:pt idx="581">
                  <c:v>-2.9700000000000003E-7</c:v>
                </c:pt>
                <c:pt idx="582">
                  <c:v>-2.9700000000000003E-7</c:v>
                </c:pt>
                <c:pt idx="583">
                  <c:v>-2.9700000000000003E-7</c:v>
                </c:pt>
                <c:pt idx="584">
                  <c:v>-2.96E-7</c:v>
                </c:pt>
                <c:pt idx="585">
                  <c:v>-2.96E-7</c:v>
                </c:pt>
                <c:pt idx="586">
                  <c:v>-2.96E-7</c:v>
                </c:pt>
                <c:pt idx="587">
                  <c:v>-2.96E-7</c:v>
                </c:pt>
                <c:pt idx="588">
                  <c:v>-2.9499999999999998E-7</c:v>
                </c:pt>
                <c:pt idx="589">
                  <c:v>-2.9499999999999998E-7</c:v>
                </c:pt>
                <c:pt idx="590">
                  <c:v>-2.9499999999999998E-7</c:v>
                </c:pt>
                <c:pt idx="591">
                  <c:v>-2.9499999999999998E-7</c:v>
                </c:pt>
                <c:pt idx="592">
                  <c:v>-2.9400000000000001E-7</c:v>
                </c:pt>
                <c:pt idx="593">
                  <c:v>-2.9400000000000001E-7</c:v>
                </c:pt>
                <c:pt idx="594">
                  <c:v>-2.9400000000000001E-7</c:v>
                </c:pt>
                <c:pt idx="595">
                  <c:v>-2.9400000000000001E-7</c:v>
                </c:pt>
                <c:pt idx="596">
                  <c:v>-2.9299999999999999E-7</c:v>
                </c:pt>
                <c:pt idx="597">
                  <c:v>-2.9299999999999999E-7</c:v>
                </c:pt>
                <c:pt idx="598">
                  <c:v>-2.9299999999999999E-7</c:v>
                </c:pt>
                <c:pt idx="599">
                  <c:v>-2.9200000000000002E-7</c:v>
                </c:pt>
                <c:pt idx="600">
                  <c:v>-2.9200000000000002E-7</c:v>
                </c:pt>
                <c:pt idx="601">
                  <c:v>-2.9200000000000002E-7</c:v>
                </c:pt>
                <c:pt idx="602">
                  <c:v>-2.9200000000000002E-7</c:v>
                </c:pt>
                <c:pt idx="603">
                  <c:v>-2.91E-7</c:v>
                </c:pt>
                <c:pt idx="604">
                  <c:v>-2.91E-7</c:v>
                </c:pt>
                <c:pt idx="605">
                  <c:v>-2.91E-7</c:v>
                </c:pt>
                <c:pt idx="606">
                  <c:v>-2.91E-7</c:v>
                </c:pt>
                <c:pt idx="607">
                  <c:v>-2.8999999999999998E-7</c:v>
                </c:pt>
                <c:pt idx="608">
                  <c:v>-2.8999999999999998E-7</c:v>
                </c:pt>
                <c:pt idx="609">
                  <c:v>-2.8999999999999998E-7</c:v>
                </c:pt>
                <c:pt idx="610">
                  <c:v>-2.8999999999999998E-7</c:v>
                </c:pt>
                <c:pt idx="611">
                  <c:v>-2.8900000000000001E-7</c:v>
                </c:pt>
                <c:pt idx="612">
                  <c:v>-2.8900000000000001E-7</c:v>
                </c:pt>
                <c:pt idx="613">
                  <c:v>-2.8900000000000001E-7</c:v>
                </c:pt>
                <c:pt idx="614">
                  <c:v>-2.8799999999999998E-7</c:v>
                </c:pt>
                <c:pt idx="615">
                  <c:v>-2.8799999999999998E-7</c:v>
                </c:pt>
                <c:pt idx="616">
                  <c:v>-2.8799999999999998E-7</c:v>
                </c:pt>
                <c:pt idx="617">
                  <c:v>-2.8700000000000002E-7</c:v>
                </c:pt>
                <c:pt idx="618">
                  <c:v>-2.8700000000000002E-7</c:v>
                </c:pt>
                <c:pt idx="619">
                  <c:v>-2.8700000000000002E-7</c:v>
                </c:pt>
                <c:pt idx="620">
                  <c:v>-2.8700000000000002E-7</c:v>
                </c:pt>
                <c:pt idx="621">
                  <c:v>-2.8599999999999999E-7</c:v>
                </c:pt>
                <c:pt idx="622">
                  <c:v>-2.8599999999999999E-7</c:v>
                </c:pt>
                <c:pt idx="623">
                  <c:v>-2.8599999999999999E-7</c:v>
                </c:pt>
                <c:pt idx="624">
                  <c:v>-2.8500000000000002E-7</c:v>
                </c:pt>
                <c:pt idx="625">
                  <c:v>-2.8500000000000002E-7</c:v>
                </c:pt>
                <c:pt idx="626">
                  <c:v>-2.8500000000000002E-7</c:v>
                </c:pt>
                <c:pt idx="627">
                  <c:v>-2.84E-7</c:v>
                </c:pt>
                <c:pt idx="628">
                  <c:v>-2.84E-7</c:v>
                </c:pt>
                <c:pt idx="629">
                  <c:v>-2.84E-7</c:v>
                </c:pt>
                <c:pt idx="630">
                  <c:v>-2.84E-7</c:v>
                </c:pt>
                <c:pt idx="631">
                  <c:v>-2.8299999999999998E-7</c:v>
                </c:pt>
                <c:pt idx="632">
                  <c:v>-2.8299999999999998E-7</c:v>
                </c:pt>
                <c:pt idx="633">
                  <c:v>-2.8200000000000001E-7</c:v>
                </c:pt>
                <c:pt idx="634">
                  <c:v>-2.8200000000000001E-7</c:v>
                </c:pt>
                <c:pt idx="635">
                  <c:v>-2.8200000000000001E-7</c:v>
                </c:pt>
                <c:pt idx="636">
                  <c:v>-2.8200000000000001E-7</c:v>
                </c:pt>
                <c:pt idx="637">
                  <c:v>-2.8099999999999999E-7</c:v>
                </c:pt>
                <c:pt idx="638">
                  <c:v>-2.8099999999999999E-7</c:v>
                </c:pt>
                <c:pt idx="639">
                  <c:v>-2.8000000000000002E-7</c:v>
                </c:pt>
                <c:pt idx="640">
                  <c:v>-2.8000000000000002E-7</c:v>
                </c:pt>
                <c:pt idx="641">
                  <c:v>-2.8000000000000002E-7</c:v>
                </c:pt>
                <c:pt idx="642">
                  <c:v>-2.8000000000000002E-7</c:v>
                </c:pt>
                <c:pt idx="643">
                  <c:v>-2.79E-7</c:v>
                </c:pt>
                <c:pt idx="644">
                  <c:v>-2.79E-7</c:v>
                </c:pt>
                <c:pt idx="645">
                  <c:v>-2.79E-7</c:v>
                </c:pt>
                <c:pt idx="646">
                  <c:v>-2.7799999999999997E-7</c:v>
                </c:pt>
                <c:pt idx="647">
                  <c:v>-2.7799999999999997E-7</c:v>
                </c:pt>
                <c:pt idx="648">
                  <c:v>-2.7799999999999997E-7</c:v>
                </c:pt>
                <c:pt idx="649">
                  <c:v>-2.7700000000000001E-7</c:v>
                </c:pt>
                <c:pt idx="650">
                  <c:v>-2.7700000000000001E-7</c:v>
                </c:pt>
                <c:pt idx="651">
                  <c:v>-2.7700000000000001E-7</c:v>
                </c:pt>
                <c:pt idx="652">
                  <c:v>-2.7599999999999998E-7</c:v>
                </c:pt>
                <c:pt idx="653">
                  <c:v>-2.7599999999999998E-7</c:v>
                </c:pt>
                <c:pt idx="654">
                  <c:v>-2.7500000000000001E-7</c:v>
                </c:pt>
                <c:pt idx="655">
                  <c:v>-2.7500000000000001E-7</c:v>
                </c:pt>
                <c:pt idx="656">
                  <c:v>-2.7500000000000001E-7</c:v>
                </c:pt>
                <c:pt idx="657">
                  <c:v>-2.7500000000000001E-7</c:v>
                </c:pt>
                <c:pt idx="658">
                  <c:v>-2.7399999999999999E-7</c:v>
                </c:pt>
                <c:pt idx="659">
                  <c:v>-2.7399999999999999E-7</c:v>
                </c:pt>
                <c:pt idx="660">
                  <c:v>-2.7399999999999999E-7</c:v>
                </c:pt>
                <c:pt idx="661">
                  <c:v>-2.7300000000000002E-7</c:v>
                </c:pt>
                <c:pt idx="662">
                  <c:v>-2.7300000000000002E-7</c:v>
                </c:pt>
                <c:pt idx="663">
                  <c:v>-2.72E-7</c:v>
                </c:pt>
                <c:pt idx="664">
                  <c:v>-2.72E-7</c:v>
                </c:pt>
                <c:pt idx="665">
                  <c:v>-2.72E-7</c:v>
                </c:pt>
                <c:pt idx="666">
                  <c:v>-2.7099999999999998E-7</c:v>
                </c:pt>
                <c:pt idx="667">
                  <c:v>-2.7099999999999998E-7</c:v>
                </c:pt>
                <c:pt idx="668">
                  <c:v>-2.7000000000000001E-7</c:v>
                </c:pt>
                <c:pt idx="669">
                  <c:v>-2.7000000000000001E-7</c:v>
                </c:pt>
                <c:pt idx="670">
                  <c:v>-2.7000000000000001E-7</c:v>
                </c:pt>
                <c:pt idx="671">
                  <c:v>-2.6899999999999999E-7</c:v>
                </c:pt>
                <c:pt idx="672">
                  <c:v>-2.6899999999999999E-7</c:v>
                </c:pt>
                <c:pt idx="673">
                  <c:v>-2.6800000000000002E-7</c:v>
                </c:pt>
                <c:pt idx="674">
                  <c:v>-2.6800000000000002E-7</c:v>
                </c:pt>
                <c:pt idx="675">
                  <c:v>-2.6800000000000002E-7</c:v>
                </c:pt>
                <c:pt idx="676">
                  <c:v>-2.6800000000000002E-7</c:v>
                </c:pt>
                <c:pt idx="677">
                  <c:v>-2.67E-7</c:v>
                </c:pt>
                <c:pt idx="678">
                  <c:v>-2.67E-7</c:v>
                </c:pt>
                <c:pt idx="679">
                  <c:v>-2.6600000000000003E-7</c:v>
                </c:pt>
                <c:pt idx="680">
                  <c:v>-2.6600000000000003E-7</c:v>
                </c:pt>
                <c:pt idx="681">
                  <c:v>-2.6600000000000003E-7</c:v>
                </c:pt>
                <c:pt idx="682">
                  <c:v>-2.65E-7</c:v>
                </c:pt>
                <c:pt idx="683">
                  <c:v>-2.65E-7</c:v>
                </c:pt>
                <c:pt idx="684">
                  <c:v>-2.6399999999999998E-7</c:v>
                </c:pt>
                <c:pt idx="685">
                  <c:v>-2.6399999999999998E-7</c:v>
                </c:pt>
                <c:pt idx="686">
                  <c:v>-2.6399999999999998E-7</c:v>
                </c:pt>
                <c:pt idx="687">
                  <c:v>-2.6300000000000001E-7</c:v>
                </c:pt>
                <c:pt idx="688">
                  <c:v>-2.6199999999999999E-7</c:v>
                </c:pt>
                <c:pt idx="689">
                  <c:v>-2.6199999999999999E-7</c:v>
                </c:pt>
                <c:pt idx="690">
                  <c:v>-2.6199999999999999E-7</c:v>
                </c:pt>
                <c:pt idx="691">
                  <c:v>-2.6100000000000002E-7</c:v>
                </c:pt>
                <c:pt idx="692">
                  <c:v>-2.6100000000000002E-7</c:v>
                </c:pt>
                <c:pt idx="693">
                  <c:v>-2.6E-7</c:v>
                </c:pt>
                <c:pt idx="694">
                  <c:v>-2.6E-7</c:v>
                </c:pt>
                <c:pt idx="695">
                  <c:v>-2.6E-7</c:v>
                </c:pt>
                <c:pt idx="696">
                  <c:v>-2.5899999999999998E-7</c:v>
                </c:pt>
                <c:pt idx="697">
                  <c:v>-2.5899999999999998E-7</c:v>
                </c:pt>
                <c:pt idx="698">
                  <c:v>-2.5800000000000001E-7</c:v>
                </c:pt>
                <c:pt idx="699">
                  <c:v>-2.5800000000000001E-7</c:v>
                </c:pt>
                <c:pt idx="700">
                  <c:v>-2.5800000000000001E-7</c:v>
                </c:pt>
                <c:pt idx="701">
                  <c:v>-2.5699999999999999E-7</c:v>
                </c:pt>
                <c:pt idx="702">
                  <c:v>-2.5600000000000002E-7</c:v>
                </c:pt>
                <c:pt idx="703">
                  <c:v>-2.5600000000000002E-7</c:v>
                </c:pt>
                <c:pt idx="704">
                  <c:v>-2.5499999999999999E-7</c:v>
                </c:pt>
                <c:pt idx="705">
                  <c:v>-2.5499999999999999E-7</c:v>
                </c:pt>
                <c:pt idx="706">
                  <c:v>-2.5499999999999999E-7</c:v>
                </c:pt>
                <c:pt idx="707">
                  <c:v>-2.5400000000000002E-7</c:v>
                </c:pt>
                <c:pt idx="708">
                  <c:v>-2.5400000000000002E-7</c:v>
                </c:pt>
                <c:pt idx="709">
                  <c:v>-2.53E-7</c:v>
                </c:pt>
                <c:pt idx="710">
                  <c:v>-2.53E-7</c:v>
                </c:pt>
                <c:pt idx="711">
                  <c:v>-2.5199999999999998E-7</c:v>
                </c:pt>
                <c:pt idx="712">
                  <c:v>-2.5199999999999998E-7</c:v>
                </c:pt>
                <c:pt idx="713">
                  <c:v>-2.5100000000000001E-7</c:v>
                </c:pt>
                <c:pt idx="714">
                  <c:v>-2.5100000000000001E-7</c:v>
                </c:pt>
                <c:pt idx="715">
                  <c:v>-2.5100000000000001E-7</c:v>
                </c:pt>
                <c:pt idx="716">
                  <c:v>-2.4999999999999999E-7</c:v>
                </c:pt>
                <c:pt idx="717">
                  <c:v>-2.4900000000000002E-7</c:v>
                </c:pt>
                <c:pt idx="718">
                  <c:v>-2.4900000000000002E-7</c:v>
                </c:pt>
                <c:pt idx="719">
                  <c:v>-2.48E-7</c:v>
                </c:pt>
                <c:pt idx="720">
                  <c:v>-2.48E-7</c:v>
                </c:pt>
                <c:pt idx="721">
                  <c:v>-2.4699999999999998E-7</c:v>
                </c:pt>
                <c:pt idx="722">
                  <c:v>-2.4699999999999998E-7</c:v>
                </c:pt>
                <c:pt idx="723">
                  <c:v>-2.4600000000000001E-7</c:v>
                </c:pt>
                <c:pt idx="724">
                  <c:v>-2.4499999999999998E-7</c:v>
                </c:pt>
                <c:pt idx="725">
                  <c:v>-2.4499999999999998E-7</c:v>
                </c:pt>
                <c:pt idx="726">
                  <c:v>-2.4499999999999998E-7</c:v>
                </c:pt>
                <c:pt idx="727">
                  <c:v>-2.4400000000000001E-7</c:v>
                </c:pt>
                <c:pt idx="728">
                  <c:v>-2.4299999999999999E-7</c:v>
                </c:pt>
                <c:pt idx="729">
                  <c:v>-2.4299999999999999E-7</c:v>
                </c:pt>
                <c:pt idx="730">
                  <c:v>-2.4299999999999999E-7</c:v>
                </c:pt>
                <c:pt idx="731">
                  <c:v>-2.4200000000000002E-7</c:v>
                </c:pt>
                <c:pt idx="732">
                  <c:v>-2.41E-7</c:v>
                </c:pt>
                <c:pt idx="733">
                  <c:v>-2.41E-7</c:v>
                </c:pt>
                <c:pt idx="734">
                  <c:v>-2.3999999999999998E-7</c:v>
                </c:pt>
                <c:pt idx="735">
                  <c:v>-2.3999999999999998E-7</c:v>
                </c:pt>
                <c:pt idx="736">
                  <c:v>-2.3900000000000001E-7</c:v>
                </c:pt>
                <c:pt idx="737">
                  <c:v>-2.3900000000000001E-7</c:v>
                </c:pt>
                <c:pt idx="738">
                  <c:v>-2.3799999999999999E-7</c:v>
                </c:pt>
                <c:pt idx="739">
                  <c:v>-2.3699999999999999E-7</c:v>
                </c:pt>
                <c:pt idx="740">
                  <c:v>-2.3699999999999999E-7</c:v>
                </c:pt>
                <c:pt idx="741">
                  <c:v>-2.36E-7</c:v>
                </c:pt>
                <c:pt idx="742">
                  <c:v>-2.36E-7</c:v>
                </c:pt>
                <c:pt idx="743">
                  <c:v>-2.35E-7</c:v>
                </c:pt>
                <c:pt idx="744">
                  <c:v>-2.34E-7</c:v>
                </c:pt>
                <c:pt idx="745">
                  <c:v>-2.34E-7</c:v>
                </c:pt>
                <c:pt idx="746">
                  <c:v>-2.34E-7</c:v>
                </c:pt>
                <c:pt idx="747">
                  <c:v>-2.3300000000000001E-7</c:v>
                </c:pt>
                <c:pt idx="748">
                  <c:v>-2.3200000000000001E-7</c:v>
                </c:pt>
                <c:pt idx="749">
                  <c:v>-2.3099999999999999E-7</c:v>
                </c:pt>
                <c:pt idx="750">
                  <c:v>-2.3099999999999999E-7</c:v>
                </c:pt>
                <c:pt idx="751">
                  <c:v>-2.2999999999999999E-7</c:v>
                </c:pt>
                <c:pt idx="752">
                  <c:v>-2.2999999999999999E-7</c:v>
                </c:pt>
                <c:pt idx="753">
                  <c:v>-2.29E-7</c:v>
                </c:pt>
                <c:pt idx="754">
                  <c:v>-2.28E-7</c:v>
                </c:pt>
                <c:pt idx="755">
                  <c:v>-2.28E-7</c:v>
                </c:pt>
                <c:pt idx="756">
                  <c:v>-2.2700000000000001E-7</c:v>
                </c:pt>
                <c:pt idx="757">
                  <c:v>-2.2700000000000001E-7</c:v>
                </c:pt>
                <c:pt idx="758">
                  <c:v>-2.2600000000000001E-7</c:v>
                </c:pt>
                <c:pt idx="759">
                  <c:v>-2.2499999999999999E-7</c:v>
                </c:pt>
                <c:pt idx="760">
                  <c:v>-2.2499999999999999E-7</c:v>
                </c:pt>
                <c:pt idx="761">
                  <c:v>-2.2399999999999999E-7</c:v>
                </c:pt>
                <c:pt idx="762">
                  <c:v>-2.23E-7</c:v>
                </c:pt>
                <c:pt idx="763">
                  <c:v>-2.22E-7</c:v>
                </c:pt>
                <c:pt idx="764">
                  <c:v>-2.22E-7</c:v>
                </c:pt>
                <c:pt idx="765">
                  <c:v>-2.22E-7</c:v>
                </c:pt>
                <c:pt idx="766">
                  <c:v>-2.2100000000000001E-7</c:v>
                </c:pt>
                <c:pt idx="767">
                  <c:v>-2.2000000000000001E-7</c:v>
                </c:pt>
                <c:pt idx="768">
                  <c:v>-2.1899999999999999E-7</c:v>
                </c:pt>
                <c:pt idx="769">
                  <c:v>-2.1799999999999999E-7</c:v>
                </c:pt>
                <c:pt idx="770">
                  <c:v>-2.1799999999999999E-7</c:v>
                </c:pt>
                <c:pt idx="771">
                  <c:v>-2.17E-7</c:v>
                </c:pt>
                <c:pt idx="772">
                  <c:v>-2.16E-7</c:v>
                </c:pt>
                <c:pt idx="773">
                  <c:v>-2.1500000000000001E-7</c:v>
                </c:pt>
                <c:pt idx="774">
                  <c:v>-2.1500000000000001E-7</c:v>
                </c:pt>
                <c:pt idx="775">
                  <c:v>-2.1500000000000001E-7</c:v>
                </c:pt>
                <c:pt idx="776">
                  <c:v>-2.1400000000000001E-7</c:v>
                </c:pt>
                <c:pt idx="777">
                  <c:v>-2.1299999999999999E-7</c:v>
                </c:pt>
                <c:pt idx="778">
                  <c:v>-2.1199999999999999E-7</c:v>
                </c:pt>
                <c:pt idx="779">
                  <c:v>-2.11E-7</c:v>
                </c:pt>
                <c:pt idx="780">
                  <c:v>-2.11E-7</c:v>
                </c:pt>
                <c:pt idx="781">
                  <c:v>-2.1E-7</c:v>
                </c:pt>
                <c:pt idx="782">
                  <c:v>-2.0900000000000001E-7</c:v>
                </c:pt>
                <c:pt idx="783">
                  <c:v>-2.0800000000000001E-7</c:v>
                </c:pt>
                <c:pt idx="784">
                  <c:v>-2.0699999999999999E-7</c:v>
                </c:pt>
                <c:pt idx="785">
                  <c:v>-2.0699999999999999E-7</c:v>
                </c:pt>
                <c:pt idx="786">
                  <c:v>-2.0599999999999999E-7</c:v>
                </c:pt>
                <c:pt idx="787">
                  <c:v>-2.05E-7</c:v>
                </c:pt>
                <c:pt idx="788">
                  <c:v>-2.04E-7</c:v>
                </c:pt>
                <c:pt idx="789">
                  <c:v>-2.03E-7</c:v>
                </c:pt>
                <c:pt idx="790">
                  <c:v>-2.03E-7</c:v>
                </c:pt>
                <c:pt idx="791">
                  <c:v>-2.0200000000000001E-7</c:v>
                </c:pt>
                <c:pt idx="792">
                  <c:v>-2.0100000000000001E-7</c:v>
                </c:pt>
                <c:pt idx="793">
                  <c:v>-1.9999999999999999E-7</c:v>
                </c:pt>
                <c:pt idx="794">
                  <c:v>-1.99E-7</c:v>
                </c:pt>
                <c:pt idx="795">
                  <c:v>-1.99E-7</c:v>
                </c:pt>
                <c:pt idx="796">
                  <c:v>-1.98E-7</c:v>
                </c:pt>
                <c:pt idx="797">
                  <c:v>-1.97E-7</c:v>
                </c:pt>
                <c:pt idx="798">
                  <c:v>-1.9600000000000001E-7</c:v>
                </c:pt>
                <c:pt idx="799">
                  <c:v>-1.9500000000000001E-7</c:v>
                </c:pt>
                <c:pt idx="800">
                  <c:v>-1.9500000000000001E-7</c:v>
                </c:pt>
                <c:pt idx="801">
                  <c:v>-1.9399999999999999E-7</c:v>
                </c:pt>
                <c:pt idx="802">
                  <c:v>-1.9299999999999999E-7</c:v>
                </c:pt>
                <c:pt idx="803">
                  <c:v>-1.92E-7</c:v>
                </c:pt>
                <c:pt idx="804">
                  <c:v>-1.91E-7</c:v>
                </c:pt>
                <c:pt idx="805">
                  <c:v>-1.91E-7</c:v>
                </c:pt>
                <c:pt idx="806">
                  <c:v>-1.9000000000000001E-7</c:v>
                </c:pt>
                <c:pt idx="807">
                  <c:v>-1.8900000000000001E-7</c:v>
                </c:pt>
                <c:pt idx="808">
                  <c:v>-1.8699999999999999E-7</c:v>
                </c:pt>
                <c:pt idx="809">
                  <c:v>-1.86E-7</c:v>
                </c:pt>
                <c:pt idx="810">
                  <c:v>-1.86E-7</c:v>
                </c:pt>
                <c:pt idx="811">
                  <c:v>-1.85E-7</c:v>
                </c:pt>
                <c:pt idx="812">
                  <c:v>-1.8400000000000001E-7</c:v>
                </c:pt>
                <c:pt idx="813">
                  <c:v>-1.8300000000000001E-7</c:v>
                </c:pt>
                <c:pt idx="814">
                  <c:v>-1.8199999999999999E-7</c:v>
                </c:pt>
                <c:pt idx="815">
                  <c:v>-1.8199999999999999E-7</c:v>
                </c:pt>
                <c:pt idx="816">
                  <c:v>-1.8099999999999999E-7</c:v>
                </c:pt>
                <c:pt idx="817">
                  <c:v>-1.79E-7</c:v>
                </c:pt>
                <c:pt idx="818">
                  <c:v>-1.7800000000000001E-7</c:v>
                </c:pt>
                <c:pt idx="819">
                  <c:v>-1.7700000000000001E-7</c:v>
                </c:pt>
                <c:pt idx="820">
                  <c:v>-1.7700000000000001E-7</c:v>
                </c:pt>
                <c:pt idx="821">
                  <c:v>-1.7599999999999999E-7</c:v>
                </c:pt>
                <c:pt idx="822">
                  <c:v>-1.7499999999999999E-7</c:v>
                </c:pt>
                <c:pt idx="823">
                  <c:v>-1.73E-7</c:v>
                </c:pt>
                <c:pt idx="824">
                  <c:v>-1.72E-7</c:v>
                </c:pt>
                <c:pt idx="825">
                  <c:v>-1.72E-7</c:v>
                </c:pt>
                <c:pt idx="826">
                  <c:v>-1.7100000000000001E-7</c:v>
                </c:pt>
                <c:pt idx="827">
                  <c:v>-1.6999999999999999E-7</c:v>
                </c:pt>
                <c:pt idx="828">
                  <c:v>-1.68E-7</c:v>
                </c:pt>
                <c:pt idx="829">
                  <c:v>-1.67E-7</c:v>
                </c:pt>
                <c:pt idx="830">
                  <c:v>-1.67E-7</c:v>
                </c:pt>
                <c:pt idx="831">
                  <c:v>-1.66E-7</c:v>
                </c:pt>
                <c:pt idx="832">
                  <c:v>-1.6500000000000001E-7</c:v>
                </c:pt>
                <c:pt idx="833">
                  <c:v>-1.6299999999999999E-7</c:v>
                </c:pt>
                <c:pt idx="834">
                  <c:v>-1.6199999999999999E-7</c:v>
                </c:pt>
                <c:pt idx="835">
                  <c:v>-1.6199999999999999E-7</c:v>
                </c:pt>
                <c:pt idx="836">
                  <c:v>-1.61E-7</c:v>
                </c:pt>
                <c:pt idx="837">
                  <c:v>-1.6E-7</c:v>
                </c:pt>
                <c:pt idx="838">
                  <c:v>-1.5800000000000001E-7</c:v>
                </c:pt>
                <c:pt idx="839">
                  <c:v>-1.5699999999999999E-7</c:v>
                </c:pt>
                <c:pt idx="840">
                  <c:v>-1.5699999999999999E-7</c:v>
                </c:pt>
                <c:pt idx="841">
                  <c:v>-1.5599999999999999E-7</c:v>
                </c:pt>
                <c:pt idx="842">
                  <c:v>-1.54E-7</c:v>
                </c:pt>
                <c:pt idx="843">
                  <c:v>-1.5300000000000001E-7</c:v>
                </c:pt>
                <c:pt idx="844">
                  <c:v>-1.5200000000000001E-7</c:v>
                </c:pt>
                <c:pt idx="845">
                  <c:v>-1.5200000000000001E-7</c:v>
                </c:pt>
                <c:pt idx="846">
                  <c:v>-1.4999999999999999E-7</c:v>
                </c:pt>
                <c:pt idx="847">
                  <c:v>-1.49E-7</c:v>
                </c:pt>
                <c:pt idx="848">
                  <c:v>-1.4700000000000001E-7</c:v>
                </c:pt>
                <c:pt idx="849">
                  <c:v>-1.4600000000000001E-7</c:v>
                </c:pt>
                <c:pt idx="850">
                  <c:v>-1.4600000000000001E-7</c:v>
                </c:pt>
                <c:pt idx="851">
                  <c:v>-1.4499999999999999E-7</c:v>
                </c:pt>
                <c:pt idx="852">
                  <c:v>-1.43E-7</c:v>
                </c:pt>
                <c:pt idx="853">
                  <c:v>-1.42E-7</c:v>
                </c:pt>
                <c:pt idx="854">
                  <c:v>-1.4000000000000001E-7</c:v>
                </c:pt>
                <c:pt idx="855">
                  <c:v>-1.4000000000000001E-7</c:v>
                </c:pt>
                <c:pt idx="856">
                  <c:v>-1.3899999999999999E-7</c:v>
                </c:pt>
                <c:pt idx="857">
                  <c:v>-1.3799999999999999E-7</c:v>
                </c:pt>
                <c:pt idx="858">
                  <c:v>-1.36E-7</c:v>
                </c:pt>
                <c:pt idx="859">
                  <c:v>-1.35E-7</c:v>
                </c:pt>
                <c:pt idx="860">
                  <c:v>-1.35E-7</c:v>
                </c:pt>
                <c:pt idx="861">
                  <c:v>-1.3300000000000001E-7</c:v>
                </c:pt>
                <c:pt idx="862">
                  <c:v>-1.3199999999999999E-7</c:v>
                </c:pt>
                <c:pt idx="863">
                  <c:v>-1.3E-7</c:v>
                </c:pt>
                <c:pt idx="864">
                  <c:v>-1.29E-7</c:v>
                </c:pt>
                <c:pt idx="865">
                  <c:v>-1.29E-7</c:v>
                </c:pt>
                <c:pt idx="866">
                  <c:v>-1.2700000000000001E-7</c:v>
                </c:pt>
                <c:pt idx="867">
                  <c:v>-1.2599999999999999E-7</c:v>
                </c:pt>
                <c:pt idx="868">
                  <c:v>-1.2499999999999999E-7</c:v>
                </c:pt>
                <c:pt idx="869">
                  <c:v>-1.23E-7</c:v>
                </c:pt>
                <c:pt idx="870">
                  <c:v>-1.23E-7</c:v>
                </c:pt>
                <c:pt idx="871">
                  <c:v>-1.2200000000000001E-7</c:v>
                </c:pt>
                <c:pt idx="872">
                  <c:v>-1.1999999999999999E-7</c:v>
                </c:pt>
                <c:pt idx="873">
                  <c:v>-1.1899999999999999E-7</c:v>
                </c:pt>
                <c:pt idx="874">
                  <c:v>-1.17E-7</c:v>
                </c:pt>
                <c:pt idx="875">
                  <c:v>-1.17E-7</c:v>
                </c:pt>
                <c:pt idx="876">
                  <c:v>-1.1600000000000001E-7</c:v>
                </c:pt>
                <c:pt idx="877">
                  <c:v>-1.14E-7</c:v>
                </c:pt>
                <c:pt idx="878">
                  <c:v>-1.1300000000000001E-7</c:v>
                </c:pt>
                <c:pt idx="879">
                  <c:v>-1.11E-7</c:v>
                </c:pt>
                <c:pt idx="880">
                  <c:v>-1.11E-7</c:v>
                </c:pt>
                <c:pt idx="881">
                  <c:v>-1.1000000000000001E-7</c:v>
                </c:pt>
                <c:pt idx="882">
                  <c:v>-1.08E-7</c:v>
                </c:pt>
                <c:pt idx="883">
                  <c:v>-1.0700000000000001E-7</c:v>
                </c:pt>
                <c:pt idx="884">
                  <c:v>-1.05E-7</c:v>
                </c:pt>
                <c:pt idx="885">
                  <c:v>-8.6900000000000004E-8</c:v>
                </c:pt>
                <c:pt idx="886">
                  <c:v>-8.5300000000000003E-8</c:v>
                </c:pt>
                <c:pt idx="887">
                  <c:v>-8.3900000000000004E-8</c:v>
                </c:pt>
                <c:pt idx="888">
                  <c:v>-8.2399999999999997E-8</c:v>
                </c:pt>
                <c:pt idx="889">
                  <c:v>-8.0900000000000003E-8</c:v>
                </c:pt>
                <c:pt idx="890">
                  <c:v>-1.05E-7</c:v>
                </c:pt>
                <c:pt idx="891">
                  <c:v>-1.04E-7</c:v>
                </c:pt>
                <c:pt idx="892">
                  <c:v>-1.02E-7</c:v>
                </c:pt>
                <c:pt idx="893">
                  <c:v>-9.9999999999999995E-8</c:v>
                </c:pt>
                <c:pt idx="894">
                  <c:v>-9.9E-8</c:v>
                </c:pt>
                <c:pt idx="895">
                  <c:v>-9.2900000000000005E-8</c:v>
                </c:pt>
                <c:pt idx="896">
                  <c:v>-9.1399999999999998E-8</c:v>
                </c:pt>
                <c:pt idx="897">
                  <c:v>-8.9900000000000004E-8</c:v>
                </c:pt>
                <c:pt idx="898">
                  <c:v>-8.8399999999999997E-8</c:v>
                </c:pt>
                <c:pt idx="899">
                  <c:v>-8.6900000000000004E-8</c:v>
                </c:pt>
                <c:pt idx="900">
                  <c:v>-9.9E-8</c:v>
                </c:pt>
                <c:pt idx="901">
                  <c:v>-9.7399999999999999E-8</c:v>
                </c:pt>
                <c:pt idx="902">
                  <c:v>-9.5900000000000005E-8</c:v>
                </c:pt>
                <c:pt idx="903">
                  <c:v>-9.4399999999999998E-8</c:v>
                </c:pt>
                <c:pt idx="904">
                  <c:v>-9.2900000000000005E-8</c:v>
                </c:pt>
                <c:pt idx="905">
                  <c:v>-8.0900000000000003E-8</c:v>
                </c:pt>
                <c:pt idx="906">
                  <c:v>-7.9399999999999996E-8</c:v>
                </c:pt>
                <c:pt idx="907">
                  <c:v>-7.7900000000000003E-8</c:v>
                </c:pt>
                <c:pt idx="908">
                  <c:v>-7.6399999999999996E-8</c:v>
                </c:pt>
                <c:pt idx="909">
                  <c:v>-7.4999999999999997E-8</c:v>
                </c:pt>
                <c:pt idx="910">
                  <c:v>-7.4999999999999997E-8</c:v>
                </c:pt>
                <c:pt idx="911">
                  <c:v>-7.3500000000000003E-8</c:v>
                </c:pt>
                <c:pt idx="912">
                  <c:v>-7.2100000000000004E-8</c:v>
                </c:pt>
                <c:pt idx="913">
                  <c:v>-7.0599999999999997E-8</c:v>
                </c:pt>
                <c:pt idx="914">
                  <c:v>-6.9199999999999998E-8</c:v>
                </c:pt>
                <c:pt idx="915">
                  <c:v>-6.9199999999999998E-8</c:v>
                </c:pt>
                <c:pt idx="916">
                  <c:v>-6.7799999999999998E-8</c:v>
                </c:pt>
                <c:pt idx="917">
                  <c:v>-6.6300000000000005E-8</c:v>
                </c:pt>
                <c:pt idx="918">
                  <c:v>-6.4900000000000005E-8</c:v>
                </c:pt>
                <c:pt idx="919">
                  <c:v>-6.3500000000000006E-8</c:v>
                </c:pt>
                <c:pt idx="920">
                  <c:v>-6.3500000000000006E-8</c:v>
                </c:pt>
                <c:pt idx="921">
                  <c:v>-6.2099999999999994E-8</c:v>
                </c:pt>
                <c:pt idx="922">
                  <c:v>-6.0800000000000002E-8</c:v>
                </c:pt>
                <c:pt idx="923">
                  <c:v>-5.9400000000000003E-8</c:v>
                </c:pt>
                <c:pt idx="924">
                  <c:v>-5.8000000000000003E-8</c:v>
                </c:pt>
                <c:pt idx="925">
                  <c:v>-5.8000000000000003E-8</c:v>
                </c:pt>
                <c:pt idx="926">
                  <c:v>-5.6699999999999998E-8</c:v>
                </c:pt>
                <c:pt idx="927">
                  <c:v>-5.54E-8</c:v>
                </c:pt>
                <c:pt idx="928">
                  <c:v>-5.4E-8</c:v>
                </c:pt>
                <c:pt idx="929">
                  <c:v>-5.2700000000000002E-8</c:v>
                </c:pt>
                <c:pt idx="930">
                  <c:v>-5.2700000000000002E-8</c:v>
                </c:pt>
                <c:pt idx="931">
                  <c:v>-5.1399999999999997E-8</c:v>
                </c:pt>
                <c:pt idx="932">
                  <c:v>-5.02E-8</c:v>
                </c:pt>
                <c:pt idx="933">
                  <c:v>-4.8900000000000001E-8</c:v>
                </c:pt>
                <c:pt idx="934">
                  <c:v>-4.7699999999999997E-8</c:v>
                </c:pt>
                <c:pt idx="935">
                  <c:v>-4.7699999999999997E-8</c:v>
                </c:pt>
                <c:pt idx="936">
                  <c:v>-4.6399999999999999E-8</c:v>
                </c:pt>
                <c:pt idx="937">
                  <c:v>-4.5200000000000001E-8</c:v>
                </c:pt>
                <c:pt idx="938">
                  <c:v>-4.3999999999999997E-8</c:v>
                </c:pt>
                <c:pt idx="939">
                  <c:v>-4.2799999999999999E-8</c:v>
                </c:pt>
                <c:pt idx="940">
                  <c:v>-4.2799999999999999E-8</c:v>
                </c:pt>
                <c:pt idx="941">
                  <c:v>-4.1700000000000003E-8</c:v>
                </c:pt>
                <c:pt idx="942">
                  <c:v>-4.0499999999999999E-8</c:v>
                </c:pt>
                <c:pt idx="943">
                  <c:v>-3.9400000000000002E-8</c:v>
                </c:pt>
                <c:pt idx="944">
                  <c:v>-3.8199999999999998E-8</c:v>
                </c:pt>
                <c:pt idx="945">
                  <c:v>-3.8199999999999998E-8</c:v>
                </c:pt>
                <c:pt idx="946">
                  <c:v>-3.7100000000000001E-8</c:v>
                </c:pt>
                <c:pt idx="947">
                  <c:v>-3.6099999999999999E-8</c:v>
                </c:pt>
                <c:pt idx="948">
                  <c:v>-3.5000000000000002E-8</c:v>
                </c:pt>
                <c:pt idx="949">
                  <c:v>-3.3899999999999999E-8</c:v>
                </c:pt>
                <c:pt idx="950">
                  <c:v>-3.3899999999999999E-8</c:v>
                </c:pt>
                <c:pt idx="951">
                  <c:v>-3.2899999999999997E-8</c:v>
                </c:pt>
                <c:pt idx="952">
                  <c:v>-3.1900000000000001E-8</c:v>
                </c:pt>
                <c:pt idx="953">
                  <c:v>-3.0899999999999999E-8</c:v>
                </c:pt>
                <c:pt idx="954">
                  <c:v>-2.9900000000000003E-8</c:v>
                </c:pt>
                <c:pt idx="955">
                  <c:v>-2.9900000000000003E-8</c:v>
                </c:pt>
                <c:pt idx="956">
                  <c:v>-2.9000000000000002E-8</c:v>
                </c:pt>
                <c:pt idx="957">
                  <c:v>-2.7999999999999999E-8</c:v>
                </c:pt>
                <c:pt idx="958">
                  <c:v>-2.7100000000000001E-8</c:v>
                </c:pt>
                <c:pt idx="959">
                  <c:v>-2.62E-8</c:v>
                </c:pt>
                <c:pt idx="960">
                  <c:v>-2.62E-8</c:v>
                </c:pt>
                <c:pt idx="961">
                  <c:v>-2.5300000000000002E-8</c:v>
                </c:pt>
                <c:pt idx="962">
                  <c:v>-2.4500000000000001E-8</c:v>
                </c:pt>
                <c:pt idx="963">
                  <c:v>-2.36E-8</c:v>
                </c:pt>
                <c:pt idx="964">
                  <c:v>-2.2799999999999999E-8</c:v>
                </c:pt>
                <c:pt idx="965">
                  <c:v>-2.2799999999999999E-8</c:v>
                </c:pt>
                <c:pt idx="966">
                  <c:v>-2.1999999999999998E-8</c:v>
                </c:pt>
                <c:pt idx="967">
                  <c:v>-2.1200000000000001E-8</c:v>
                </c:pt>
                <c:pt idx="968">
                  <c:v>-2.0500000000000002E-8</c:v>
                </c:pt>
                <c:pt idx="969">
                  <c:v>-1.9700000000000001E-8</c:v>
                </c:pt>
                <c:pt idx="970">
                  <c:v>-1.9700000000000001E-8</c:v>
                </c:pt>
                <c:pt idx="971">
                  <c:v>-1.9000000000000001E-8</c:v>
                </c:pt>
                <c:pt idx="972">
                  <c:v>-1.8299999999999998E-8</c:v>
                </c:pt>
                <c:pt idx="973">
                  <c:v>-1.7599999999999999E-8</c:v>
                </c:pt>
                <c:pt idx="974">
                  <c:v>-1.6899999999999999E-8</c:v>
                </c:pt>
                <c:pt idx="975">
                  <c:v>-1.6899999999999999E-8</c:v>
                </c:pt>
                <c:pt idx="976">
                  <c:v>-1.63E-8</c:v>
                </c:pt>
                <c:pt idx="977">
                  <c:v>-1.5600000000000001E-8</c:v>
                </c:pt>
                <c:pt idx="978">
                  <c:v>-1.4999999999999999E-8</c:v>
                </c:pt>
                <c:pt idx="979">
                  <c:v>-1.44E-8</c:v>
                </c:pt>
                <c:pt idx="980">
                  <c:v>-1.44E-8</c:v>
                </c:pt>
                <c:pt idx="981">
                  <c:v>-1.3799999999999999E-8</c:v>
                </c:pt>
                <c:pt idx="982">
                  <c:v>-1.33E-8</c:v>
                </c:pt>
                <c:pt idx="983">
                  <c:v>-1.27E-8</c:v>
                </c:pt>
                <c:pt idx="984">
                  <c:v>-1.22E-8</c:v>
                </c:pt>
                <c:pt idx="985">
                  <c:v>-1.22E-8</c:v>
                </c:pt>
                <c:pt idx="986">
                  <c:v>-1.1700000000000001E-8</c:v>
                </c:pt>
                <c:pt idx="987">
                  <c:v>-1.1199999999999999E-8</c:v>
                </c:pt>
                <c:pt idx="988">
                  <c:v>-1.07E-8</c:v>
                </c:pt>
                <c:pt idx="989">
                  <c:v>-1.02E-8</c:v>
                </c:pt>
                <c:pt idx="990">
                  <c:v>-1.02E-8</c:v>
                </c:pt>
                <c:pt idx="991">
                  <c:v>-9.7900000000000003E-9</c:v>
                </c:pt>
                <c:pt idx="992">
                  <c:v>-9.3499999999999994E-9</c:v>
                </c:pt>
                <c:pt idx="993">
                  <c:v>-8.9399999999999993E-9</c:v>
                </c:pt>
                <c:pt idx="994">
                  <c:v>-8.5299999999999993E-9</c:v>
                </c:pt>
                <c:pt idx="995">
                  <c:v>-8.5299999999999993E-9</c:v>
                </c:pt>
                <c:pt idx="996">
                  <c:v>-8.1400000000000004E-9</c:v>
                </c:pt>
                <c:pt idx="997">
                  <c:v>-7.7699999999999994E-9</c:v>
                </c:pt>
                <c:pt idx="998">
                  <c:v>-7.4099999999999998E-9</c:v>
                </c:pt>
                <c:pt idx="999">
                  <c:v>-7.06E-9</c:v>
                </c:pt>
                <c:pt idx="1000">
                  <c:v>-7.06E-9</c:v>
                </c:pt>
                <c:pt idx="1001">
                  <c:v>-6.7299999999999997E-9</c:v>
                </c:pt>
                <c:pt idx="1002">
                  <c:v>-6.4000000000000002E-9</c:v>
                </c:pt>
                <c:pt idx="1003">
                  <c:v>-6.1E-9</c:v>
                </c:pt>
                <c:pt idx="1004">
                  <c:v>-5.7999999999999998E-9</c:v>
                </c:pt>
                <c:pt idx="1005">
                  <c:v>-5.7999999999999998E-9</c:v>
                </c:pt>
                <c:pt idx="1006">
                  <c:v>-5.5100000000000002E-9</c:v>
                </c:pt>
                <c:pt idx="1007">
                  <c:v>-5.2400000000000001E-9</c:v>
                </c:pt>
                <c:pt idx="1008">
                  <c:v>-4.9799999999999998E-9</c:v>
                </c:pt>
                <c:pt idx="1009">
                  <c:v>-4.73E-9</c:v>
                </c:pt>
                <c:pt idx="1010">
                  <c:v>-4.73E-9</c:v>
                </c:pt>
                <c:pt idx="1011">
                  <c:v>-4.49E-9</c:v>
                </c:pt>
                <c:pt idx="1012">
                  <c:v>-4.2599999999999998E-9</c:v>
                </c:pt>
                <c:pt idx="1013">
                  <c:v>-4.0400000000000001E-9</c:v>
                </c:pt>
                <c:pt idx="1014">
                  <c:v>-3.8300000000000002E-9</c:v>
                </c:pt>
                <c:pt idx="1015">
                  <c:v>-3.8300000000000002E-9</c:v>
                </c:pt>
                <c:pt idx="1016">
                  <c:v>-3.6199999999999999E-9</c:v>
                </c:pt>
                <c:pt idx="1017">
                  <c:v>-3.4299999999999999E-9</c:v>
                </c:pt>
                <c:pt idx="1018">
                  <c:v>-3.2500000000000002E-9</c:v>
                </c:pt>
                <c:pt idx="1019">
                  <c:v>-3.0699999999999999E-9</c:v>
                </c:pt>
                <c:pt idx="1020">
                  <c:v>-3.0699999999999999E-9</c:v>
                </c:pt>
                <c:pt idx="1021">
                  <c:v>-2.9100000000000001E-9</c:v>
                </c:pt>
                <c:pt idx="1022">
                  <c:v>-2.7499999999999998E-9</c:v>
                </c:pt>
                <c:pt idx="1023">
                  <c:v>-2.5899999999999999E-9</c:v>
                </c:pt>
                <c:pt idx="1024">
                  <c:v>-2.45E-9</c:v>
                </c:pt>
                <c:pt idx="1025">
                  <c:v>-2.45E-9</c:v>
                </c:pt>
                <c:pt idx="1026">
                  <c:v>-2.3100000000000001E-9</c:v>
                </c:pt>
                <c:pt idx="1027">
                  <c:v>-2.1799999999999999E-9</c:v>
                </c:pt>
                <c:pt idx="1028">
                  <c:v>-2.0599999999999999E-9</c:v>
                </c:pt>
                <c:pt idx="1029">
                  <c:v>-1.9399999999999999E-9</c:v>
                </c:pt>
                <c:pt idx="1030">
                  <c:v>-1.9399999999999999E-9</c:v>
                </c:pt>
                <c:pt idx="1031">
                  <c:v>-1.8300000000000001E-9</c:v>
                </c:pt>
                <c:pt idx="1032">
                  <c:v>-1.7200000000000001E-9</c:v>
                </c:pt>
                <c:pt idx="1033">
                  <c:v>-1.62E-9</c:v>
                </c:pt>
                <c:pt idx="1034">
                  <c:v>-1.5199999999999999E-9</c:v>
                </c:pt>
                <c:pt idx="1035">
                  <c:v>-1.5199999999999999E-9</c:v>
                </c:pt>
                <c:pt idx="1036">
                  <c:v>-1.43E-9</c:v>
                </c:pt>
                <c:pt idx="1037">
                  <c:v>-1.3500000000000001E-9</c:v>
                </c:pt>
                <c:pt idx="1038">
                  <c:v>-1.27E-9</c:v>
                </c:pt>
                <c:pt idx="1039">
                  <c:v>-1.19E-9</c:v>
                </c:pt>
                <c:pt idx="1040">
                  <c:v>-1.19E-9</c:v>
                </c:pt>
                <c:pt idx="1041">
                  <c:v>-1.1200000000000001E-9</c:v>
                </c:pt>
                <c:pt idx="1042">
                  <c:v>-1.0500000000000001E-9</c:v>
                </c:pt>
                <c:pt idx="1043">
                  <c:v>-9.8199999999999992E-10</c:v>
                </c:pt>
                <c:pt idx="1044">
                  <c:v>-9.2100000000000002E-10</c:v>
                </c:pt>
                <c:pt idx="1045">
                  <c:v>-9.2100000000000002E-10</c:v>
                </c:pt>
                <c:pt idx="1046">
                  <c:v>-8.6300000000000002E-10</c:v>
                </c:pt>
                <c:pt idx="1047">
                  <c:v>-8.08E-10</c:v>
                </c:pt>
                <c:pt idx="1048">
                  <c:v>-7.5699999999999997E-10</c:v>
                </c:pt>
                <c:pt idx="1049">
                  <c:v>-7.0800000000000004E-10</c:v>
                </c:pt>
                <c:pt idx="1050">
                  <c:v>-7.0800000000000004E-10</c:v>
                </c:pt>
                <c:pt idx="1051">
                  <c:v>-6.6299999999999999E-10</c:v>
                </c:pt>
                <c:pt idx="1052">
                  <c:v>-6.1900000000000003E-10</c:v>
                </c:pt>
                <c:pt idx="1053">
                  <c:v>-5.7899999999999997E-10</c:v>
                </c:pt>
                <c:pt idx="1054">
                  <c:v>-5.4099999999999999E-10</c:v>
                </c:pt>
                <c:pt idx="1055">
                  <c:v>-5.4099999999999999E-10</c:v>
                </c:pt>
                <c:pt idx="1056">
                  <c:v>-5.0500000000000001E-10</c:v>
                </c:pt>
                <c:pt idx="1057">
                  <c:v>-4.7100000000000003E-10</c:v>
                </c:pt>
                <c:pt idx="1058">
                  <c:v>-4.3999999999999998E-10</c:v>
                </c:pt>
                <c:pt idx="1059">
                  <c:v>-4.0999999999999998E-10</c:v>
                </c:pt>
                <c:pt idx="1060">
                  <c:v>-4.0999999999999998E-10</c:v>
                </c:pt>
                <c:pt idx="1061">
                  <c:v>-3.8200000000000003E-10</c:v>
                </c:pt>
                <c:pt idx="1062">
                  <c:v>-3.5600000000000001E-10</c:v>
                </c:pt>
                <c:pt idx="1063">
                  <c:v>-3.3199999999999999E-10</c:v>
                </c:pt>
                <c:pt idx="1064">
                  <c:v>-3.0900000000000002E-10</c:v>
                </c:pt>
                <c:pt idx="1065">
                  <c:v>-3.0900000000000002E-10</c:v>
                </c:pt>
                <c:pt idx="1066">
                  <c:v>-2.8699999999999999E-10</c:v>
                </c:pt>
                <c:pt idx="1067">
                  <c:v>-2.6700000000000001E-10</c:v>
                </c:pt>
                <c:pt idx="1068">
                  <c:v>-2.4800000000000002E-10</c:v>
                </c:pt>
                <c:pt idx="1069">
                  <c:v>-2.31E-10</c:v>
                </c:pt>
                <c:pt idx="1070">
                  <c:v>-2.31E-10</c:v>
                </c:pt>
                <c:pt idx="1071">
                  <c:v>-2.1400000000000001E-10</c:v>
                </c:pt>
                <c:pt idx="1072">
                  <c:v>-1.9900000000000001E-10</c:v>
                </c:pt>
                <c:pt idx="1073">
                  <c:v>-1.8400000000000001E-10</c:v>
                </c:pt>
                <c:pt idx="1074">
                  <c:v>-1.71E-10</c:v>
                </c:pt>
                <c:pt idx="1075">
                  <c:v>-1.71E-10</c:v>
                </c:pt>
                <c:pt idx="1076">
                  <c:v>-1.5899999999999999E-10</c:v>
                </c:pt>
                <c:pt idx="1077">
                  <c:v>-1.4700000000000001E-10</c:v>
                </c:pt>
                <c:pt idx="1078">
                  <c:v>-1.36E-10</c:v>
                </c:pt>
                <c:pt idx="1079">
                  <c:v>-1.26E-10</c:v>
                </c:pt>
                <c:pt idx="1080">
                  <c:v>-1.26E-10</c:v>
                </c:pt>
                <c:pt idx="1081">
                  <c:v>-1.1700000000000001E-10</c:v>
                </c:pt>
                <c:pt idx="1082">
                  <c:v>-1.08E-10</c:v>
                </c:pt>
                <c:pt idx="1083">
                  <c:v>-9.9599999999999997E-11</c:v>
                </c:pt>
                <c:pt idx="1084">
                  <c:v>-9.2000000000000005E-11</c:v>
                </c:pt>
                <c:pt idx="1085">
                  <c:v>-9.2000000000000005E-11</c:v>
                </c:pt>
                <c:pt idx="1086">
                  <c:v>-8.5000000000000004E-11</c:v>
                </c:pt>
                <c:pt idx="1087">
                  <c:v>-7.8399999999999996E-11</c:v>
                </c:pt>
                <c:pt idx="1088">
                  <c:v>-7.2299999999999998E-11</c:v>
                </c:pt>
                <c:pt idx="1089">
                  <c:v>-6.67E-11</c:v>
                </c:pt>
                <c:pt idx="1090">
                  <c:v>-6.67E-11</c:v>
                </c:pt>
                <c:pt idx="1091">
                  <c:v>-6.1400000000000003E-11</c:v>
                </c:pt>
                <c:pt idx="1092">
                  <c:v>-5.6499999999999999E-11</c:v>
                </c:pt>
                <c:pt idx="1093">
                  <c:v>-5.2000000000000001E-11</c:v>
                </c:pt>
                <c:pt idx="1094">
                  <c:v>-4.7799999999999999E-11</c:v>
                </c:pt>
                <c:pt idx="1095">
                  <c:v>-4.7799999999999999E-11</c:v>
                </c:pt>
                <c:pt idx="1096">
                  <c:v>-4.3899999999999998E-11</c:v>
                </c:pt>
                <c:pt idx="1097">
                  <c:v>-4.0299999999999999E-11</c:v>
                </c:pt>
                <c:pt idx="1098">
                  <c:v>-3.7000000000000001E-11</c:v>
                </c:pt>
                <c:pt idx="1099">
                  <c:v>-3.3900000000000001E-11</c:v>
                </c:pt>
                <c:pt idx="1100">
                  <c:v>-3.3900000000000001E-11</c:v>
                </c:pt>
                <c:pt idx="1101">
                  <c:v>-3.1100000000000001E-11</c:v>
                </c:pt>
                <c:pt idx="1102">
                  <c:v>-2.84E-11</c:v>
                </c:pt>
                <c:pt idx="1103">
                  <c:v>-2.6000000000000001E-11</c:v>
                </c:pt>
                <c:pt idx="1104">
                  <c:v>-2.3800000000000001E-11</c:v>
                </c:pt>
                <c:pt idx="1105">
                  <c:v>-2.3800000000000001E-11</c:v>
                </c:pt>
                <c:pt idx="1106">
                  <c:v>-2.17E-11</c:v>
                </c:pt>
                <c:pt idx="1107">
                  <c:v>-1.9799999999999999E-11</c:v>
                </c:pt>
                <c:pt idx="1108">
                  <c:v>-1.7999999999999999E-11</c:v>
                </c:pt>
                <c:pt idx="1109">
                  <c:v>-1.64E-11</c:v>
                </c:pt>
                <c:pt idx="1110">
                  <c:v>-1.64E-11</c:v>
                </c:pt>
                <c:pt idx="1111">
                  <c:v>-1.4900000000000002E-11</c:v>
                </c:pt>
                <c:pt idx="1112">
                  <c:v>-1.35E-11</c:v>
                </c:pt>
                <c:pt idx="1113">
                  <c:v>-1.2200000000000001E-11</c:v>
                </c:pt>
                <c:pt idx="1114">
                  <c:v>-1.1000000000000001E-11</c:v>
                </c:pt>
                <c:pt idx="1115">
                  <c:v>-1.1000000000000001E-11</c:v>
                </c:pt>
                <c:pt idx="1116">
                  <c:v>-9.9299999999999999E-12</c:v>
                </c:pt>
                <c:pt idx="1117">
                  <c:v>-8.9300000000000001E-12</c:v>
                </c:pt>
                <c:pt idx="1118">
                  <c:v>-8.01E-12</c:v>
                </c:pt>
                <c:pt idx="1119">
                  <c:v>-7.1799999999999997E-12</c:v>
                </c:pt>
                <c:pt idx="1120">
                  <c:v>-7.1799999999999997E-12</c:v>
                </c:pt>
                <c:pt idx="1121">
                  <c:v>-6.4000000000000002E-12</c:v>
                </c:pt>
                <c:pt idx="1122">
                  <c:v>-5.6900000000000002E-12</c:v>
                </c:pt>
                <c:pt idx="1123">
                  <c:v>-5.0400000000000003E-12</c:v>
                </c:pt>
                <c:pt idx="1124">
                  <c:v>-4.4399999999999997E-12</c:v>
                </c:pt>
                <c:pt idx="1125">
                  <c:v>-4.4399999999999997E-12</c:v>
                </c:pt>
                <c:pt idx="1126">
                  <c:v>-3.8899999999999998E-12</c:v>
                </c:pt>
                <c:pt idx="1127">
                  <c:v>-3.3800000000000001E-12</c:v>
                </c:pt>
                <c:pt idx="1128">
                  <c:v>-2.9200000000000001E-12</c:v>
                </c:pt>
                <c:pt idx="1129">
                  <c:v>-2.4999999999999998E-12</c:v>
                </c:pt>
                <c:pt idx="1130">
                  <c:v>-2.4999999999999998E-12</c:v>
                </c:pt>
                <c:pt idx="1131">
                  <c:v>-2.1100000000000001E-12</c:v>
                </c:pt>
                <c:pt idx="1132">
                  <c:v>-1.75E-12</c:v>
                </c:pt>
                <c:pt idx="1133">
                  <c:v>-1.43E-12</c:v>
                </c:pt>
                <c:pt idx="1134">
                  <c:v>-1.13E-12</c:v>
                </c:pt>
                <c:pt idx="1135">
                  <c:v>-1.13E-12</c:v>
                </c:pt>
                <c:pt idx="1136">
                  <c:v>-8.5799999999999998E-13</c:v>
                </c:pt>
                <c:pt idx="1137">
                  <c:v>-6.0700000000000004E-13</c:v>
                </c:pt>
                <c:pt idx="1138">
                  <c:v>-3.78E-13</c:v>
                </c:pt>
                <c:pt idx="1139">
                  <c:v>-1.71E-13</c:v>
                </c:pt>
                <c:pt idx="1140">
                  <c:v>-1.71E-13</c:v>
                </c:pt>
                <c:pt idx="1141">
                  <c:v>1.92E-14</c:v>
                </c:pt>
                <c:pt idx="1142">
                  <c:v>1.9400000000000001E-13</c:v>
                </c:pt>
                <c:pt idx="1143">
                  <c:v>3.5400000000000001E-13</c:v>
                </c:pt>
                <c:pt idx="1144">
                  <c:v>4.97E-13</c:v>
                </c:pt>
                <c:pt idx="1145">
                  <c:v>4.97E-13</c:v>
                </c:pt>
                <c:pt idx="1146">
                  <c:v>6.3000000000000004E-13</c:v>
                </c:pt>
                <c:pt idx="1147">
                  <c:v>7.5100000000000003E-13</c:v>
                </c:pt>
                <c:pt idx="1148">
                  <c:v>8.6199999999999996E-13</c:v>
                </c:pt>
                <c:pt idx="1149">
                  <c:v>9.6100000000000005E-13</c:v>
                </c:pt>
                <c:pt idx="1150">
                  <c:v>9.6100000000000005E-13</c:v>
                </c:pt>
                <c:pt idx="1151">
                  <c:v>1.05E-12</c:v>
                </c:pt>
                <c:pt idx="1152">
                  <c:v>1.14E-12</c:v>
                </c:pt>
                <c:pt idx="1153">
                  <c:v>1.2100000000000001E-12</c:v>
                </c:pt>
                <c:pt idx="1154">
                  <c:v>1.28E-12</c:v>
                </c:pt>
                <c:pt idx="1155">
                  <c:v>1.28E-12</c:v>
                </c:pt>
                <c:pt idx="1156">
                  <c:v>1.3399999999999999E-12</c:v>
                </c:pt>
                <c:pt idx="1157">
                  <c:v>1.4000000000000001E-12</c:v>
                </c:pt>
                <c:pt idx="1158">
                  <c:v>1.4500000000000001E-12</c:v>
                </c:pt>
                <c:pt idx="1159">
                  <c:v>1.5000000000000001E-12</c:v>
                </c:pt>
                <c:pt idx="1160">
                  <c:v>1.5000000000000001E-12</c:v>
                </c:pt>
                <c:pt idx="1161">
                  <c:v>1.5399999999999999E-12</c:v>
                </c:pt>
                <c:pt idx="1162">
                  <c:v>1.5799999999999999E-12</c:v>
                </c:pt>
                <c:pt idx="1163">
                  <c:v>1.62E-12</c:v>
                </c:pt>
                <c:pt idx="1164">
                  <c:v>1.65E-12</c:v>
                </c:pt>
                <c:pt idx="1165">
                  <c:v>1.65E-12</c:v>
                </c:pt>
                <c:pt idx="1166">
                  <c:v>1.6799999999999999E-12</c:v>
                </c:pt>
                <c:pt idx="1167">
                  <c:v>1.71E-12</c:v>
                </c:pt>
                <c:pt idx="1168">
                  <c:v>1.7300000000000001E-12</c:v>
                </c:pt>
                <c:pt idx="1169">
                  <c:v>1.75E-12</c:v>
                </c:pt>
                <c:pt idx="1170">
                  <c:v>1.75E-12</c:v>
                </c:pt>
                <c:pt idx="1171">
                  <c:v>1.7699999999999999E-12</c:v>
                </c:pt>
                <c:pt idx="1172">
                  <c:v>1.79E-12</c:v>
                </c:pt>
                <c:pt idx="1173">
                  <c:v>1.81E-12</c:v>
                </c:pt>
                <c:pt idx="1174">
                  <c:v>1.8199999999999999E-12</c:v>
                </c:pt>
                <c:pt idx="1175">
                  <c:v>1.8199999999999999E-12</c:v>
                </c:pt>
                <c:pt idx="1176">
                  <c:v>1.8300000000000001E-12</c:v>
                </c:pt>
                <c:pt idx="1177">
                  <c:v>1.8399999999999998E-12</c:v>
                </c:pt>
                <c:pt idx="1178">
                  <c:v>1.8600000000000002E-12</c:v>
                </c:pt>
                <c:pt idx="1179">
                  <c:v>1.8600000000000002E-12</c:v>
                </c:pt>
                <c:pt idx="1180">
                  <c:v>1.8600000000000002E-12</c:v>
                </c:pt>
                <c:pt idx="1181">
                  <c:v>1.8699999999999999E-12</c:v>
                </c:pt>
                <c:pt idx="1182">
                  <c:v>1.8800000000000001E-12</c:v>
                </c:pt>
                <c:pt idx="1183">
                  <c:v>1.8899999999999998E-12</c:v>
                </c:pt>
                <c:pt idx="1184">
                  <c:v>1.8899999999999998E-12</c:v>
                </c:pt>
                <c:pt idx="1185">
                  <c:v>1.8899999999999998E-12</c:v>
                </c:pt>
                <c:pt idx="1186">
                  <c:v>1.9E-12</c:v>
                </c:pt>
                <c:pt idx="1187">
                  <c:v>1.9E-12</c:v>
                </c:pt>
                <c:pt idx="1188">
                  <c:v>1.9E-12</c:v>
                </c:pt>
                <c:pt idx="1189">
                  <c:v>1.9100000000000001E-12</c:v>
                </c:pt>
                <c:pt idx="1190">
                  <c:v>1.9100000000000001E-12</c:v>
                </c:pt>
                <c:pt idx="1191">
                  <c:v>1.9100000000000001E-12</c:v>
                </c:pt>
                <c:pt idx="1192">
                  <c:v>1.9100000000000001E-12</c:v>
                </c:pt>
                <c:pt idx="1193">
                  <c:v>1.9100000000000001E-12</c:v>
                </c:pt>
                <c:pt idx="1194">
                  <c:v>1.9100000000000001E-12</c:v>
                </c:pt>
                <c:pt idx="1195">
                  <c:v>1.9100000000000001E-12</c:v>
                </c:pt>
                <c:pt idx="1196">
                  <c:v>1.9100000000000001E-12</c:v>
                </c:pt>
                <c:pt idx="1197">
                  <c:v>1.9100000000000001E-12</c:v>
                </c:pt>
                <c:pt idx="1198">
                  <c:v>1.9100000000000001E-12</c:v>
                </c:pt>
                <c:pt idx="1199">
                  <c:v>1.9100000000000001E-12</c:v>
                </c:pt>
                <c:pt idx="1200">
                  <c:v>1.9100000000000001E-12</c:v>
                </c:pt>
                <c:pt idx="1201">
                  <c:v>1.9100000000000001E-12</c:v>
                </c:pt>
                <c:pt idx="1202">
                  <c:v>1.9100000000000001E-12</c:v>
                </c:pt>
                <c:pt idx="1203">
                  <c:v>1.9E-12</c:v>
                </c:pt>
                <c:pt idx="1204">
                  <c:v>1.9E-12</c:v>
                </c:pt>
                <c:pt idx="1205">
                  <c:v>1.9E-12</c:v>
                </c:pt>
                <c:pt idx="1206">
                  <c:v>1.9E-12</c:v>
                </c:pt>
                <c:pt idx="1207">
                  <c:v>1.8899999999999998E-12</c:v>
                </c:pt>
                <c:pt idx="1208">
                  <c:v>1.8899999999999998E-12</c:v>
                </c:pt>
                <c:pt idx="1209">
                  <c:v>1.8899999999999998E-12</c:v>
                </c:pt>
                <c:pt idx="1210">
                  <c:v>1.8899999999999998E-12</c:v>
                </c:pt>
                <c:pt idx="1211">
                  <c:v>1.8800000000000001E-12</c:v>
                </c:pt>
                <c:pt idx="1212">
                  <c:v>1.8800000000000001E-12</c:v>
                </c:pt>
                <c:pt idx="1213">
                  <c:v>1.8699999999999999E-12</c:v>
                </c:pt>
                <c:pt idx="1214">
                  <c:v>1.8699999999999999E-12</c:v>
                </c:pt>
                <c:pt idx="1215">
                  <c:v>1.8699999999999999E-12</c:v>
                </c:pt>
                <c:pt idx="1216">
                  <c:v>1.8600000000000002E-12</c:v>
                </c:pt>
                <c:pt idx="1217">
                  <c:v>1.85E-12</c:v>
                </c:pt>
                <c:pt idx="1218">
                  <c:v>1.85E-12</c:v>
                </c:pt>
                <c:pt idx="1219">
                  <c:v>1.8399999999999998E-12</c:v>
                </c:pt>
                <c:pt idx="1220">
                  <c:v>1.8399999999999998E-12</c:v>
                </c:pt>
                <c:pt idx="1221">
                  <c:v>1.8300000000000001E-12</c:v>
                </c:pt>
                <c:pt idx="1222">
                  <c:v>1.8300000000000001E-12</c:v>
                </c:pt>
                <c:pt idx="1223">
                  <c:v>1.8199999999999999E-12</c:v>
                </c:pt>
                <c:pt idx="1224">
                  <c:v>1.81E-12</c:v>
                </c:pt>
                <c:pt idx="1225">
                  <c:v>1.81E-12</c:v>
                </c:pt>
                <c:pt idx="1226">
                  <c:v>1.8E-12</c:v>
                </c:pt>
                <c:pt idx="1227">
                  <c:v>1.79E-12</c:v>
                </c:pt>
                <c:pt idx="1228">
                  <c:v>1.7800000000000001E-12</c:v>
                </c:pt>
                <c:pt idx="1229">
                  <c:v>1.7699999999999999E-12</c:v>
                </c:pt>
                <c:pt idx="1230">
                  <c:v>1.7699999999999999E-12</c:v>
                </c:pt>
                <c:pt idx="1231">
                  <c:v>1.76E-12</c:v>
                </c:pt>
                <c:pt idx="1232">
                  <c:v>1.75E-12</c:v>
                </c:pt>
                <c:pt idx="1233">
                  <c:v>1.7400000000000001E-12</c:v>
                </c:pt>
                <c:pt idx="1234">
                  <c:v>1.7300000000000001E-12</c:v>
                </c:pt>
                <c:pt idx="1235">
                  <c:v>1.7300000000000001E-12</c:v>
                </c:pt>
                <c:pt idx="1236">
                  <c:v>1.7199999999999999E-12</c:v>
                </c:pt>
                <c:pt idx="1237">
                  <c:v>1.71E-12</c:v>
                </c:pt>
                <c:pt idx="1238">
                  <c:v>1.7E-12</c:v>
                </c:pt>
                <c:pt idx="1239">
                  <c:v>1.6900000000000001E-12</c:v>
                </c:pt>
                <c:pt idx="1240">
                  <c:v>1.6900000000000001E-12</c:v>
                </c:pt>
                <c:pt idx="1241">
                  <c:v>1.67E-12</c:v>
                </c:pt>
                <c:pt idx="1242">
                  <c:v>1.66E-12</c:v>
                </c:pt>
                <c:pt idx="1243">
                  <c:v>1.65E-12</c:v>
                </c:pt>
                <c:pt idx="1244">
                  <c:v>1.6400000000000001E-12</c:v>
                </c:pt>
                <c:pt idx="1245">
                  <c:v>1.6400000000000001E-12</c:v>
                </c:pt>
                <c:pt idx="1246">
                  <c:v>1.62E-12</c:v>
                </c:pt>
                <c:pt idx="1247">
                  <c:v>1.61E-12</c:v>
                </c:pt>
                <c:pt idx="1248">
                  <c:v>1.6E-12</c:v>
                </c:pt>
                <c:pt idx="1249">
                  <c:v>1.5799999999999999E-12</c:v>
                </c:pt>
                <c:pt idx="1250">
                  <c:v>1.5799999999999999E-12</c:v>
                </c:pt>
                <c:pt idx="1251">
                  <c:v>1.57E-12</c:v>
                </c:pt>
                <c:pt idx="1252">
                  <c:v>1.5500000000000001E-12</c:v>
                </c:pt>
                <c:pt idx="1253">
                  <c:v>1.5399999999999999E-12</c:v>
                </c:pt>
                <c:pt idx="1254">
                  <c:v>1.5299999999999999E-12</c:v>
                </c:pt>
                <c:pt idx="1255">
                  <c:v>1.5299999999999999E-12</c:v>
                </c:pt>
                <c:pt idx="1256">
                  <c:v>1.51E-12</c:v>
                </c:pt>
                <c:pt idx="1257">
                  <c:v>1.5000000000000001E-12</c:v>
                </c:pt>
                <c:pt idx="1258">
                  <c:v>1.48E-12</c:v>
                </c:pt>
                <c:pt idx="1259">
                  <c:v>1.47E-12</c:v>
                </c:pt>
                <c:pt idx="1260">
                  <c:v>1.47E-12</c:v>
                </c:pt>
                <c:pt idx="1261">
                  <c:v>1.4500000000000001E-12</c:v>
                </c:pt>
                <c:pt idx="1262">
                  <c:v>1.4399999999999999E-12</c:v>
                </c:pt>
                <c:pt idx="1263">
                  <c:v>1.42E-12</c:v>
                </c:pt>
                <c:pt idx="1264">
                  <c:v>1.4100000000000001E-12</c:v>
                </c:pt>
                <c:pt idx="1265">
                  <c:v>1.4100000000000001E-12</c:v>
                </c:pt>
                <c:pt idx="1266">
                  <c:v>1.4000000000000001E-12</c:v>
                </c:pt>
                <c:pt idx="1267">
                  <c:v>1.38E-12</c:v>
                </c:pt>
                <c:pt idx="1268">
                  <c:v>1.37E-12</c:v>
                </c:pt>
                <c:pt idx="1269">
                  <c:v>1.3499999999999999E-12</c:v>
                </c:pt>
                <c:pt idx="1270">
                  <c:v>1.3499999999999999E-12</c:v>
                </c:pt>
                <c:pt idx="1271">
                  <c:v>1.3399999999999999E-12</c:v>
                </c:pt>
                <c:pt idx="1272">
                  <c:v>1.32E-12</c:v>
                </c:pt>
                <c:pt idx="1273">
                  <c:v>1.3100000000000001E-12</c:v>
                </c:pt>
                <c:pt idx="1274">
                  <c:v>1.29E-12</c:v>
                </c:pt>
                <c:pt idx="1275">
                  <c:v>1.29E-12</c:v>
                </c:pt>
                <c:pt idx="1276">
                  <c:v>1.28E-12</c:v>
                </c:pt>
                <c:pt idx="1277">
                  <c:v>1.2600000000000001E-12</c:v>
                </c:pt>
                <c:pt idx="1278">
                  <c:v>1.2499999999999999E-12</c:v>
                </c:pt>
                <c:pt idx="1279">
                  <c:v>1.23E-12</c:v>
                </c:pt>
                <c:pt idx="1280">
                  <c:v>1.23E-12</c:v>
                </c:pt>
                <c:pt idx="1281">
                  <c:v>1.2200000000000001E-12</c:v>
                </c:pt>
                <c:pt idx="1282">
                  <c:v>1.2100000000000001E-12</c:v>
                </c:pt>
                <c:pt idx="1283">
                  <c:v>1.19E-12</c:v>
                </c:pt>
                <c:pt idx="1284">
                  <c:v>1.18E-12</c:v>
                </c:pt>
                <c:pt idx="1285">
                  <c:v>1.18E-12</c:v>
                </c:pt>
                <c:pt idx="1286">
                  <c:v>1.1599999999999999E-12</c:v>
                </c:pt>
                <c:pt idx="1287">
                  <c:v>1.1499999999999999E-12</c:v>
                </c:pt>
                <c:pt idx="1288">
                  <c:v>1.14E-12</c:v>
                </c:pt>
                <c:pt idx="1289">
                  <c:v>1.1200000000000001E-12</c:v>
                </c:pt>
                <c:pt idx="1290">
                  <c:v>1.1200000000000001E-12</c:v>
                </c:pt>
                <c:pt idx="1291">
                  <c:v>1.1099999999999999E-12</c:v>
                </c:pt>
                <c:pt idx="1292">
                  <c:v>1.1E-12</c:v>
                </c:pt>
                <c:pt idx="1293">
                  <c:v>1.08E-12</c:v>
                </c:pt>
                <c:pt idx="1294">
                  <c:v>1.0700000000000001E-12</c:v>
                </c:pt>
                <c:pt idx="1295">
                  <c:v>1.0700000000000001E-12</c:v>
                </c:pt>
                <c:pt idx="1296">
                  <c:v>1.0599999999999999E-12</c:v>
                </c:pt>
                <c:pt idx="1297">
                  <c:v>1.05E-12</c:v>
                </c:pt>
                <c:pt idx="1298">
                  <c:v>1.0300000000000001E-12</c:v>
                </c:pt>
                <c:pt idx="1299">
                  <c:v>1.0200000000000001E-12</c:v>
                </c:pt>
                <c:pt idx="1300">
                  <c:v>1.0200000000000001E-12</c:v>
                </c:pt>
                <c:pt idx="1301">
                  <c:v>1.0099999999999999E-12</c:v>
                </c:pt>
                <c:pt idx="1302">
                  <c:v>9.9900000000000009E-13</c:v>
                </c:pt>
                <c:pt idx="1303">
                  <c:v>9.8699999999999993E-13</c:v>
                </c:pt>
                <c:pt idx="1304">
                  <c:v>9.7600000000000008E-13</c:v>
                </c:pt>
                <c:pt idx="1305">
                  <c:v>9.7600000000000008E-13</c:v>
                </c:pt>
                <c:pt idx="1306">
                  <c:v>9.6500000000000003E-13</c:v>
                </c:pt>
                <c:pt idx="1307">
                  <c:v>9.5399999999999997E-13</c:v>
                </c:pt>
                <c:pt idx="1308">
                  <c:v>9.4400000000000002E-13</c:v>
                </c:pt>
                <c:pt idx="1309">
                  <c:v>9.3400000000000006E-13</c:v>
                </c:pt>
                <c:pt idx="1310">
                  <c:v>9.3400000000000006E-13</c:v>
                </c:pt>
                <c:pt idx="1311">
                  <c:v>9.239999999999999E-13</c:v>
                </c:pt>
                <c:pt idx="1312">
                  <c:v>9.1399999999999994E-13</c:v>
                </c:pt>
                <c:pt idx="1313">
                  <c:v>9.0399999999999999E-13</c:v>
                </c:pt>
                <c:pt idx="1314">
                  <c:v>8.9500000000000002E-13</c:v>
                </c:pt>
                <c:pt idx="1315">
                  <c:v>8.9500000000000002E-13</c:v>
                </c:pt>
                <c:pt idx="1316">
                  <c:v>8.8599999999999996E-13</c:v>
                </c:pt>
                <c:pt idx="1317">
                  <c:v>8.77E-13</c:v>
                </c:pt>
                <c:pt idx="1318">
                  <c:v>8.6800000000000004E-13</c:v>
                </c:pt>
                <c:pt idx="1319">
                  <c:v>8.5999999999999997E-13</c:v>
                </c:pt>
                <c:pt idx="1320">
                  <c:v>8.5999999999999997E-13</c:v>
                </c:pt>
                <c:pt idx="1321">
                  <c:v>8.5100000000000001E-13</c:v>
                </c:pt>
                <c:pt idx="1322">
                  <c:v>8.4300000000000004E-13</c:v>
                </c:pt>
                <c:pt idx="1323">
                  <c:v>8.3599999999999997E-13</c:v>
                </c:pt>
                <c:pt idx="1324">
                  <c:v>8.2800000000000001E-13</c:v>
                </c:pt>
                <c:pt idx="1325">
                  <c:v>8.2800000000000001E-13</c:v>
                </c:pt>
                <c:pt idx="1326">
                  <c:v>8.2100000000000004E-13</c:v>
                </c:pt>
                <c:pt idx="1327">
                  <c:v>8.1399999999999996E-13</c:v>
                </c:pt>
                <c:pt idx="1328">
                  <c:v>8.0699999999999999E-13</c:v>
                </c:pt>
                <c:pt idx="1329">
                  <c:v>8.0000000000000002E-13</c:v>
                </c:pt>
                <c:pt idx="1330">
                  <c:v>8.0000000000000002E-13</c:v>
                </c:pt>
                <c:pt idx="1331">
                  <c:v>7.9400000000000005E-13</c:v>
                </c:pt>
                <c:pt idx="1332">
                  <c:v>7.8699999999999998E-13</c:v>
                </c:pt>
                <c:pt idx="1333">
                  <c:v>7.81E-13</c:v>
                </c:pt>
                <c:pt idx="1334">
                  <c:v>7.7600000000000003E-13</c:v>
                </c:pt>
                <c:pt idx="1335">
                  <c:v>7.7600000000000003E-13</c:v>
                </c:pt>
                <c:pt idx="1336">
                  <c:v>7.6999999999999995E-13</c:v>
                </c:pt>
                <c:pt idx="1337">
                  <c:v>7.6499999999999997E-13</c:v>
                </c:pt>
                <c:pt idx="1338">
                  <c:v>7.59E-13</c:v>
                </c:pt>
                <c:pt idx="1339">
                  <c:v>7.5500000000000001E-13</c:v>
                </c:pt>
                <c:pt idx="1340">
                  <c:v>7.3699999999999999E-13</c:v>
                </c:pt>
                <c:pt idx="1341">
                  <c:v>7.3300000000000001E-13</c:v>
                </c:pt>
                <c:pt idx="1342">
                  <c:v>7.2900000000000002E-13</c:v>
                </c:pt>
                <c:pt idx="1343">
                  <c:v>7.2500000000000004E-13</c:v>
                </c:pt>
                <c:pt idx="1344">
                  <c:v>7.2199999999999995E-13</c:v>
                </c:pt>
                <c:pt idx="1345">
                  <c:v>7.5500000000000001E-13</c:v>
                </c:pt>
                <c:pt idx="1346">
                  <c:v>7.5000000000000004E-13</c:v>
                </c:pt>
                <c:pt idx="1347">
                  <c:v>7.4499999999999996E-13</c:v>
                </c:pt>
                <c:pt idx="1348">
                  <c:v>7.4099999999999997E-13</c:v>
                </c:pt>
                <c:pt idx="1349">
                  <c:v>7.3699999999999999E-13</c:v>
                </c:pt>
                <c:pt idx="1350">
                  <c:v>6.9199999999999998E-13</c:v>
                </c:pt>
                <c:pt idx="1351">
                  <c:v>6.9099999999999998E-13</c:v>
                </c:pt>
                <c:pt idx="1352">
                  <c:v>6.9099999999999998E-13</c:v>
                </c:pt>
                <c:pt idx="1353">
                  <c:v>6.9099999999999998E-13</c:v>
                </c:pt>
                <c:pt idx="1354">
                  <c:v>6.9099999999999998E-13</c:v>
                </c:pt>
                <c:pt idx="1355">
                  <c:v>6.9099999999999998E-13</c:v>
                </c:pt>
                <c:pt idx="1356">
                  <c:v>6.9099999999999998E-13</c:v>
                </c:pt>
                <c:pt idx="1357">
                  <c:v>6.9199999999999998E-13</c:v>
                </c:pt>
                <c:pt idx="1358">
                  <c:v>6.9299999999999998E-13</c:v>
                </c:pt>
                <c:pt idx="1359">
                  <c:v>6.9399999999999997E-13</c:v>
                </c:pt>
                <c:pt idx="1360">
                  <c:v>6.9399999999999997E-13</c:v>
                </c:pt>
                <c:pt idx="1361">
                  <c:v>6.9499999999999997E-13</c:v>
                </c:pt>
                <c:pt idx="1362">
                  <c:v>6.9599999999999996E-13</c:v>
                </c:pt>
                <c:pt idx="1363">
                  <c:v>6.9799999999999995E-13</c:v>
                </c:pt>
                <c:pt idx="1364">
                  <c:v>7.0100000000000004E-13</c:v>
                </c:pt>
                <c:pt idx="1365">
                  <c:v>7.0100000000000004E-13</c:v>
                </c:pt>
                <c:pt idx="1366">
                  <c:v>7.0300000000000003E-13</c:v>
                </c:pt>
                <c:pt idx="1367">
                  <c:v>7.0500000000000003E-13</c:v>
                </c:pt>
                <c:pt idx="1368">
                  <c:v>7.0900000000000001E-13</c:v>
                </c:pt>
                <c:pt idx="1369">
                  <c:v>7.1399999999999999E-13</c:v>
                </c:pt>
                <c:pt idx="1370">
                  <c:v>7.1399999999999999E-13</c:v>
                </c:pt>
                <c:pt idx="1371">
                  <c:v>7.1599999999999998E-13</c:v>
                </c:pt>
                <c:pt idx="1372">
                  <c:v>7.1899999999999997E-13</c:v>
                </c:pt>
                <c:pt idx="1373">
                  <c:v>7.2199999999999995E-13</c:v>
                </c:pt>
                <c:pt idx="1374">
                  <c:v>7.2700000000000003E-13</c:v>
                </c:pt>
                <c:pt idx="1375">
                  <c:v>7.2199999999999995E-13</c:v>
                </c:pt>
                <c:pt idx="1376">
                  <c:v>7.1899999999999997E-13</c:v>
                </c:pt>
                <c:pt idx="1377">
                  <c:v>7.1599999999999998E-13</c:v>
                </c:pt>
                <c:pt idx="1378">
                  <c:v>7.1299999999999999E-13</c:v>
                </c:pt>
                <c:pt idx="1379">
                  <c:v>7.1E-13</c:v>
                </c:pt>
                <c:pt idx="1380">
                  <c:v>7.1E-13</c:v>
                </c:pt>
                <c:pt idx="1381">
                  <c:v>7.0800000000000001E-13</c:v>
                </c:pt>
                <c:pt idx="1382">
                  <c:v>7.0500000000000003E-13</c:v>
                </c:pt>
                <c:pt idx="1383">
                  <c:v>7.0300000000000003E-13</c:v>
                </c:pt>
                <c:pt idx="1384">
                  <c:v>7.0100000000000004E-13</c:v>
                </c:pt>
                <c:pt idx="1385">
                  <c:v>6.9499999999999997E-13</c:v>
                </c:pt>
                <c:pt idx="1386">
                  <c:v>6.9399999999999997E-13</c:v>
                </c:pt>
                <c:pt idx="1387">
                  <c:v>6.9299999999999998E-13</c:v>
                </c:pt>
                <c:pt idx="1388">
                  <c:v>6.9199999999999998E-13</c:v>
                </c:pt>
                <c:pt idx="1389">
                  <c:v>6.9199999999999998E-13</c:v>
                </c:pt>
                <c:pt idx="1390">
                  <c:v>7.0100000000000004E-13</c:v>
                </c:pt>
                <c:pt idx="1391">
                  <c:v>6.9899999999999995E-13</c:v>
                </c:pt>
                <c:pt idx="1392">
                  <c:v>6.9799999999999995E-13</c:v>
                </c:pt>
                <c:pt idx="1393">
                  <c:v>6.9599999999999996E-13</c:v>
                </c:pt>
                <c:pt idx="1394">
                  <c:v>6.9499999999999997E-13</c:v>
                </c:pt>
                <c:pt idx="1395">
                  <c:v>7.2700000000000003E-13</c:v>
                </c:pt>
                <c:pt idx="1396">
                  <c:v>7.3899999999999998E-13</c:v>
                </c:pt>
                <c:pt idx="1397">
                  <c:v>7.4299999999999996E-13</c:v>
                </c:pt>
                <c:pt idx="1398">
                  <c:v>7.3899999999999998E-13</c:v>
                </c:pt>
                <c:pt idx="1399">
                  <c:v>7.2700000000000003E-13</c:v>
                </c:pt>
              </c:numCache>
            </c:numRef>
          </c:yVal>
          <c:smooth val="1"/>
        </c:ser>
        <c:ser>
          <c:idx val="6"/>
          <c:order val="6"/>
          <c:tx>
            <c:strRef>
              <c:f>'Needle sur charge 5us'!$H$1</c:f>
              <c:strCache>
                <c:ptCount val="1"/>
                <c:pt idx="0">
                  <c:v>7µs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5us'!$H$2:$H$1401</c:f>
              <c:numCache>
                <c:formatCode>0.00E+00</c:formatCode>
                <c:ptCount val="1400"/>
                <c:pt idx="0">
                  <c:v>-1.9600000000000001E-7</c:v>
                </c:pt>
                <c:pt idx="1">
                  <c:v>-1.9600000000000001E-7</c:v>
                </c:pt>
                <c:pt idx="2">
                  <c:v>-1.9600000000000001E-7</c:v>
                </c:pt>
                <c:pt idx="3">
                  <c:v>-1.9600000000000001E-7</c:v>
                </c:pt>
                <c:pt idx="4">
                  <c:v>-1.9600000000000001E-7</c:v>
                </c:pt>
                <c:pt idx="5">
                  <c:v>-1.9600000000000001E-7</c:v>
                </c:pt>
                <c:pt idx="6">
                  <c:v>-1.9600000000000001E-7</c:v>
                </c:pt>
                <c:pt idx="7">
                  <c:v>-1.9600000000000001E-7</c:v>
                </c:pt>
                <c:pt idx="8">
                  <c:v>-1.9600000000000001E-7</c:v>
                </c:pt>
                <c:pt idx="9">
                  <c:v>-1.9600000000000001E-7</c:v>
                </c:pt>
                <c:pt idx="10">
                  <c:v>-1.9600000000000001E-7</c:v>
                </c:pt>
                <c:pt idx="11">
                  <c:v>-1.9600000000000001E-7</c:v>
                </c:pt>
                <c:pt idx="12">
                  <c:v>-1.9600000000000001E-7</c:v>
                </c:pt>
                <c:pt idx="13">
                  <c:v>-1.9600000000000001E-7</c:v>
                </c:pt>
                <c:pt idx="14">
                  <c:v>-1.9600000000000001E-7</c:v>
                </c:pt>
                <c:pt idx="15">
                  <c:v>-1.9600000000000001E-7</c:v>
                </c:pt>
                <c:pt idx="16">
                  <c:v>-1.9600000000000001E-7</c:v>
                </c:pt>
                <c:pt idx="17">
                  <c:v>-1.9600000000000001E-7</c:v>
                </c:pt>
                <c:pt idx="18">
                  <c:v>-1.9600000000000001E-7</c:v>
                </c:pt>
                <c:pt idx="19">
                  <c:v>-1.9600000000000001E-7</c:v>
                </c:pt>
                <c:pt idx="20">
                  <c:v>-1.9600000000000001E-7</c:v>
                </c:pt>
                <c:pt idx="21">
                  <c:v>-1.9600000000000001E-7</c:v>
                </c:pt>
                <c:pt idx="22">
                  <c:v>-1.9600000000000001E-7</c:v>
                </c:pt>
                <c:pt idx="23">
                  <c:v>-1.97E-7</c:v>
                </c:pt>
                <c:pt idx="24">
                  <c:v>-1.97E-7</c:v>
                </c:pt>
                <c:pt idx="25">
                  <c:v>-1.97E-7</c:v>
                </c:pt>
                <c:pt idx="26">
                  <c:v>-1.97E-7</c:v>
                </c:pt>
                <c:pt idx="27">
                  <c:v>-1.97E-7</c:v>
                </c:pt>
                <c:pt idx="28">
                  <c:v>-1.97E-7</c:v>
                </c:pt>
                <c:pt idx="29">
                  <c:v>-1.97E-7</c:v>
                </c:pt>
                <c:pt idx="30">
                  <c:v>-1.97E-7</c:v>
                </c:pt>
                <c:pt idx="31">
                  <c:v>-1.97E-7</c:v>
                </c:pt>
                <c:pt idx="32">
                  <c:v>-1.97E-7</c:v>
                </c:pt>
                <c:pt idx="33">
                  <c:v>-1.97E-7</c:v>
                </c:pt>
                <c:pt idx="34">
                  <c:v>-1.97E-7</c:v>
                </c:pt>
                <c:pt idx="35">
                  <c:v>-1.97E-7</c:v>
                </c:pt>
                <c:pt idx="36">
                  <c:v>-1.98E-7</c:v>
                </c:pt>
                <c:pt idx="37">
                  <c:v>-1.98E-7</c:v>
                </c:pt>
                <c:pt idx="38">
                  <c:v>-1.98E-7</c:v>
                </c:pt>
                <c:pt idx="39">
                  <c:v>-1.98E-7</c:v>
                </c:pt>
                <c:pt idx="40">
                  <c:v>-1.98E-7</c:v>
                </c:pt>
                <c:pt idx="41">
                  <c:v>-1.98E-7</c:v>
                </c:pt>
                <c:pt idx="42">
                  <c:v>-1.98E-7</c:v>
                </c:pt>
                <c:pt idx="43">
                  <c:v>-1.99E-7</c:v>
                </c:pt>
                <c:pt idx="44">
                  <c:v>-1.99E-7</c:v>
                </c:pt>
                <c:pt idx="45">
                  <c:v>-1.99E-7</c:v>
                </c:pt>
                <c:pt idx="46">
                  <c:v>-1.99E-7</c:v>
                </c:pt>
                <c:pt idx="47">
                  <c:v>-1.99E-7</c:v>
                </c:pt>
                <c:pt idx="48">
                  <c:v>-1.99E-7</c:v>
                </c:pt>
                <c:pt idx="49">
                  <c:v>-1.9999999999999999E-7</c:v>
                </c:pt>
                <c:pt idx="50">
                  <c:v>-1.9999999999999999E-7</c:v>
                </c:pt>
                <c:pt idx="51">
                  <c:v>-1.9999999999999999E-7</c:v>
                </c:pt>
                <c:pt idx="52">
                  <c:v>-1.9999999999999999E-7</c:v>
                </c:pt>
                <c:pt idx="53">
                  <c:v>-1.9999999999999999E-7</c:v>
                </c:pt>
                <c:pt idx="54">
                  <c:v>-2.0100000000000001E-7</c:v>
                </c:pt>
                <c:pt idx="55">
                  <c:v>-2.0100000000000001E-7</c:v>
                </c:pt>
                <c:pt idx="56">
                  <c:v>-2.0100000000000001E-7</c:v>
                </c:pt>
                <c:pt idx="57">
                  <c:v>-2.0100000000000001E-7</c:v>
                </c:pt>
                <c:pt idx="58">
                  <c:v>-2.0100000000000001E-7</c:v>
                </c:pt>
                <c:pt idx="59">
                  <c:v>-2.0200000000000001E-7</c:v>
                </c:pt>
                <c:pt idx="60">
                  <c:v>-2.0200000000000001E-7</c:v>
                </c:pt>
                <c:pt idx="61">
                  <c:v>-2.0200000000000001E-7</c:v>
                </c:pt>
                <c:pt idx="62">
                  <c:v>-2.0200000000000001E-7</c:v>
                </c:pt>
                <c:pt idx="63">
                  <c:v>-2.03E-7</c:v>
                </c:pt>
                <c:pt idx="64">
                  <c:v>-2.03E-7</c:v>
                </c:pt>
                <c:pt idx="65">
                  <c:v>-2.03E-7</c:v>
                </c:pt>
                <c:pt idx="66">
                  <c:v>-2.03E-7</c:v>
                </c:pt>
                <c:pt idx="67">
                  <c:v>-2.03E-7</c:v>
                </c:pt>
                <c:pt idx="68">
                  <c:v>-2.04E-7</c:v>
                </c:pt>
                <c:pt idx="69">
                  <c:v>-2.04E-7</c:v>
                </c:pt>
                <c:pt idx="70">
                  <c:v>-2.04E-7</c:v>
                </c:pt>
                <c:pt idx="71">
                  <c:v>-2.04E-7</c:v>
                </c:pt>
                <c:pt idx="72">
                  <c:v>-2.05E-7</c:v>
                </c:pt>
                <c:pt idx="73">
                  <c:v>-2.05E-7</c:v>
                </c:pt>
                <c:pt idx="74">
                  <c:v>-2.0599999999999999E-7</c:v>
                </c:pt>
                <c:pt idx="75">
                  <c:v>-2.0599999999999999E-7</c:v>
                </c:pt>
                <c:pt idx="76">
                  <c:v>-2.0599999999999999E-7</c:v>
                </c:pt>
                <c:pt idx="77">
                  <c:v>-2.0599999999999999E-7</c:v>
                </c:pt>
                <c:pt idx="78">
                  <c:v>-2.0699999999999999E-7</c:v>
                </c:pt>
                <c:pt idx="79">
                  <c:v>-2.0699999999999999E-7</c:v>
                </c:pt>
                <c:pt idx="80">
                  <c:v>-2.0699999999999999E-7</c:v>
                </c:pt>
                <c:pt idx="81">
                  <c:v>-2.0699999999999999E-7</c:v>
                </c:pt>
                <c:pt idx="82">
                  <c:v>-2.0800000000000001E-7</c:v>
                </c:pt>
                <c:pt idx="83">
                  <c:v>-2.0800000000000001E-7</c:v>
                </c:pt>
                <c:pt idx="84">
                  <c:v>-2.0800000000000001E-7</c:v>
                </c:pt>
                <c:pt idx="85">
                  <c:v>-2.0800000000000001E-7</c:v>
                </c:pt>
                <c:pt idx="86">
                  <c:v>-2.0900000000000001E-7</c:v>
                </c:pt>
                <c:pt idx="87">
                  <c:v>-2.0900000000000001E-7</c:v>
                </c:pt>
                <c:pt idx="88">
                  <c:v>-2.1E-7</c:v>
                </c:pt>
                <c:pt idx="89">
                  <c:v>-2.1E-7</c:v>
                </c:pt>
                <c:pt idx="90">
                  <c:v>-2.1E-7</c:v>
                </c:pt>
                <c:pt idx="91">
                  <c:v>-2.1E-7</c:v>
                </c:pt>
                <c:pt idx="92">
                  <c:v>-2.11E-7</c:v>
                </c:pt>
                <c:pt idx="93">
                  <c:v>-2.11E-7</c:v>
                </c:pt>
                <c:pt idx="94">
                  <c:v>-2.1199999999999999E-7</c:v>
                </c:pt>
                <c:pt idx="95">
                  <c:v>-2.1199999999999999E-7</c:v>
                </c:pt>
                <c:pt idx="96">
                  <c:v>-2.1199999999999999E-7</c:v>
                </c:pt>
                <c:pt idx="97">
                  <c:v>-2.1299999999999999E-7</c:v>
                </c:pt>
                <c:pt idx="98">
                  <c:v>-2.1299999999999999E-7</c:v>
                </c:pt>
                <c:pt idx="99">
                  <c:v>-2.1299999999999999E-7</c:v>
                </c:pt>
                <c:pt idx="100">
                  <c:v>-2.1299999999999999E-7</c:v>
                </c:pt>
                <c:pt idx="101">
                  <c:v>-2.1400000000000001E-7</c:v>
                </c:pt>
                <c:pt idx="102">
                  <c:v>-2.1400000000000001E-7</c:v>
                </c:pt>
                <c:pt idx="103">
                  <c:v>-2.1500000000000001E-7</c:v>
                </c:pt>
                <c:pt idx="104">
                  <c:v>-2.1500000000000001E-7</c:v>
                </c:pt>
                <c:pt idx="105">
                  <c:v>-2.17E-7</c:v>
                </c:pt>
                <c:pt idx="106">
                  <c:v>-2.17E-7</c:v>
                </c:pt>
                <c:pt idx="107">
                  <c:v>-2.1799999999999999E-7</c:v>
                </c:pt>
                <c:pt idx="108">
                  <c:v>-2.1799999999999999E-7</c:v>
                </c:pt>
                <c:pt idx="109">
                  <c:v>-2.1899999999999999E-7</c:v>
                </c:pt>
                <c:pt idx="110">
                  <c:v>-2.1500000000000001E-7</c:v>
                </c:pt>
                <c:pt idx="111">
                  <c:v>-2.16E-7</c:v>
                </c:pt>
                <c:pt idx="112">
                  <c:v>-2.16E-7</c:v>
                </c:pt>
                <c:pt idx="113">
                  <c:v>-2.17E-7</c:v>
                </c:pt>
                <c:pt idx="114">
                  <c:v>-2.17E-7</c:v>
                </c:pt>
                <c:pt idx="115">
                  <c:v>-2.1899999999999999E-7</c:v>
                </c:pt>
                <c:pt idx="116">
                  <c:v>-2.1899999999999999E-7</c:v>
                </c:pt>
                <c:pt idx="117">
                  <c:v>-2.2000000000000001E-7</c:v>
                </c:pt>
                <c:pt idx="118">
                  <c:v>-2.2000000000000001E-7</c:v>
                </c:pt>
                <c:pt idx="119">
                  <c:v>-2.2100000000000001E-7</c:v>
                </c:pt>
                <c:pt idx="120">
                  <c:v>-2.2100000000000001E-7</c:v>
                </c:pt>
                <c:pt idx="121">
                  <c:v>-2.2100000000000001E-7</c:v>
                </c:pt>
                <c:pt idx="122">
                  <c:v>-2.22E-7</c:v>
                </c:pt>
                <c:pt idx="123">
                  <c:v>-2.22E-7</c:v>
                </c:pt>
                <c:pt idx="124">
                  <c:v>-2.23E-7</c:v>
                </c:pt>
                <c:pt idx="125">
                  <c:v>-2.23E-7</c:v>
                </c:pt>
                <c:pt idx="126">
                  <c:v>-2.23E-7</c:v>
                </c:pt>
                <c:pt idx="127">
                  <c:v>-2.2399999999999999E-7</c:v>
                </c:pt>
                <c:pt idx="128">
                  <c:v>-2.2399999999999999E-7</c:v>
                </c:pt>
                <c:pt idx="129">
                  <c:v>-2.2499999999999999E-7</c:v>
                </c:pt>
                <c:pt idx="130">
                  <c:v>-2.2499999999999999E-7</c:v>
                </c:pt>
                <c:pt idx="131">
                  <c:v>-2.2499999999999999E-7</c:v>
                </c:pt>
                <c:pt idx="132">
                  <c:v>-2.2600000000000001E-7</c:v>
                </c:pt>
                <c:pt idx="133">
                  <c:v>-2.2600000000000001E-7</c:v>
                </c:pt>
                <c:pt idx="134">
                  <c:v>-2.2700000000000001E-7</c:v>
                </c:pt>
                <c:pt idx="135">
                  <c:v>-2.2700000000000001E-7</c:v>
                </c:pt>
                <c:pt idx="136">
                  <c:v>-2.2700000000000001E-7</c:v>
                </c:pt>
                <c:pt idx="137">
                  <c:v>-2.28E-7</c:v>
                </c:pt>
                <c:pt idx="138">
                  <c:v>-2.28E-7</c:v>
                </c:pt>
                <c:pt idx="139">
                  <c:v>-2.29E-7</c:v>
                </c:pt>
                <c:pt idx="140">
                  <c:v>-2.29E-7</c:v>
                </c:pt>
                <c:pt idx="141">
                  <c:v>-2.29E-7</c:v>
                </c:pt>
                <c:pt idx="142">
                  <c:v>-2.2999999999999999E-7</c:v>
                </c:pt>
                <c:pt idx="143">
                  <c:v>-2.2999999999999999E-7</c:v>
                </c:pt>
                <c:pt idx="144">
                  <c:v>-2.3099999999999999E-7</c:v>
                </c:pt>
                <c:pt idx="145">
                  <c:v>-2.3099999999999999E-7</c:v>
                </c:pt>
                <c:pt idx="146">
                  <c:v>-2.3099999999999999E-7</c:v>
                </c:pt>
                <c:pt idx="147">
                  <c:v>-2.3200000000000001E-7</c:v>
                </c:pt>
                <c:pt idx="148">
                  <c:v>-2.3200000000000001E-7</c:v>
                </c:pt>
                <c:pt idx="149">
                  <c:v>-2.3300000000000001E-7</c:v>
                </c:pt>
                <c:pt idx="150">
                  <c:v>-2.3300000000000001E-7</c:v>
                </c:pt>
                <c:pt idx="151">
                  <c:v>-2.3300000000000001E-7</c:v>
                </c:pt>
                <c:pt idx="152">
                  <c:v>-2.34E-7</c:v>
                </c:pt>
                <c:pt idx="153">
                  <c:v>-2.34E-7</c:v>
                </c:pt>
                <c:pt idx="154">
                  <c:v>-2.35E-7</c:v>
                </c:pt>
                <c:pt idx="155">
                  <c:v>-2.35E-7</c:v>
                </c:pt>
                <c:pt idx="156">
                  <c:v>-2.35E-7</c:v>
                </c:pt>
                <c:pt idx="157">
                  <c:v>-2.36E-7</c:v>
                </c:pt>
                <c:pt idx="158">
                  <c:v>-2.36E-7</c:v>
                </c:pt>
                <c:pt idx="159">
                  <c:v>-2.3699999999999999E-7</c:v>
                </c:pt>
                <c:pt idx="160">
                  <c:v>-2.3699999999999999E-7</c:v>
                </c:pt>
                <c:pt idx="161">
                  <c:v>-2.3699999999999999E-7</c:v>
                </c:pt>
                <c:pt idx="162">
                  <c:v>-2.3799999999999999E-7</c:v>
                </c:pt>
                <c:pt idx="163">
                  <c:v>-2.3799999999999999E-7</c:v>
                </c:pt>
                <c:pt idx="164">
                  <c:v>-2.3900000000000001E-7</c:v>
                </c:pt>
                <c:pt idx="165">
                  <c:v>-2.3900000000000001E-7</c:v>
                </c:pt>
                <c:pt idx="166">
                  <c:v>-2.3900000000000001E-7</c:v>
                </c:pt>
                <c:pt idx="167">
                  <c:v>-2.3999999999999998E-7</c:v>
                </c:pt>
                <c:pt idx="168">
                  <c:v>-2.41E-7</c:v>
                </c:pt>
                <c:pt idx="169">
                  <c:v>-2.41E-7</c:v>
                </c:pt>
                <c:pt idx="170">
                  <c:v>-2.41E-7</c:v>
                </c:pt>
                <c:pt idx="171">
                  <c:v>-2.4200000000000002E-7</c:v>
                </c:pt>
                <c:pt idx="172">
                  <c:v>-2.4200000000000002E-7</c:v>
                </c:pt>
                <c:pt idx="173">
                  <c:v>-2.4299999999999999E-7</c:v>
                </c:pt>
                <c:pt idx="174">
                  <c:v>-2.4299999999999999E-7</c:v>
                </c:pt>
                <c:pt idx="175">
                  <c:v>-2.4299999999999999E-7</c:v>
                </c:pt>
                <c:pt idx="176">
                  <c:v>-2.4400000000000001E-7</c:v>
                </c:pt>
                <c:pt idx="177">
                  <c:v>-2.4400000000000001E-7</c:v>
                </c:pt>
                <c:pt idx="178">
                  <c:v>-2.4499999999999998E-7</c:v>
                </c:pt>
                <c:pt idx="179">
                  <c:v>-2.4499999999999998E-7</c:v>
                </c:pt>
                <c:pt idx="180">
                  <c:v>-2.4499999999999998E-7</c:v>
                </c:pt>
                <c:pt idx="181">
                  <c:v>-2.4600000000000001E-7</c:v>
                </c:pt>
                <c:pt idx="182">
                  <c:v>-2.4600000000000001E-7</c:v>
                </c:pt>
                <c:pt idx="183">
                  <c:v>-2.4699999999999998E-7</c:v>
                </c:pt>
                <c:pt idx="184">
                  <c:v>-2.48E-7</c:v>
                </c:pt>
                <c:pt idx="185">
                  <c:v>-2.48E-7</c:v>
                </c:pt>
                <c:pt idx="186">
                  <c:v>-2.48E-7</c:v>
                </c:pt>
                <c:pt idx="187">
                  <c:v>-2.4900000000000002E-7</c:v>
                </c:pt>
                <c:pt idx="188">
                  <c:v>-2.4900000000000002E-7</c:v>
                </c:pt>
                <c:pt idx="189">
                  <c:v>-2.4999999999999999E-7</c:v>
                </c:pt>
                <c:pt idx="190">
                  <c:v>-2.4999999999999999E-7</c:v>
                </c:pt>
                <c:pt idx="191">
                  <c:v>-2.4999999999999999E-7</c:v>
                </c:pt>
                <c:pt idx="192">
                  <c:v>-2.5100000000000001E-7</c:v>
                </c:pt>
                <c:pt idx="193">
                  <c:v>-2.5100000000000001E-7</c:v>
                </c:pt>
                <c:pt idx="194">
                  <c:v>-2.5199999999999998E-7</c:v>
                </c:pt>
                <c:pt idx="195">
                  <c:v>-2.5199999999999998E-7</c:v>
                </c:pt>
                <c:pt idx="196">
                  <c:v>-2.5199999999999998E-7</c:v>
                </c:pt>
                <c:pt idx="197">
                  <c:v>-2.53E-7</c:v>
                </c:pt>
                <c:pt idx="198">
                  <c:v>-2.53E-7</c:v>
                </c:pt>
                <c:pt idx="199">
                  <c:v>-2.5400000000000002E-7</c:v>
                </c:pt>
                <c:pt idx="200">
                  <c:v>-2.5400000000000002E-7</c:v>
                </c:pt>
                <c:pt idx="201">
                  <c:v>-2.5499999999999999E-7</c:v>
                </c:pt>
                <c:pt idx="202">
                  <c:v>-2.5499999999999999E-7</c:v>
                </c:pt>
                <c:pt idx="203">
                  <c:v>-2.5600000000000002E-7</c:v>
                </c:pt>
                <c:pt idx="204">
                  <c:v>-2.5600000000000002E-7</c:v>
                </c:pt>
                <c:pt idx="205">
                  <c:v>-2.5600000000000002E-7</c:v>
                </c:pt>
                <c:pt idx="206">
                  <c:v>-2.5699999999999999E-7</c:v>
                </c:pt>
                <c:pt idx="207">
                  <c:v>-2.5699999999999999E-7</c:v>
                </c:pt>
                <c:pt idx="208">
                  <c:v>-2.5800000000000001E-7</c:v>
                </c:pt>
                <c:pt idx="209">
                  <c:v>-2.5800000000000001E-7</c:v>
                </c:pt>
                <c:pt idx="210">
                  <c:v>-2.5800000000000001E-7</c:v>
                </c:pt>
                <c:pt idx="211">
                  <c:v>-2.5899999999999998E-7</c:v>
                </c:pt>
                <c:pt idx="212">
                  <c:v>-2.5899999999999998E-7</c:v>
                </c:pt>
                <c:pt idx="213">
                  <c:v>-2.6E-7</c:v>
                </c:pt>
                <c:pt idx="214">
                  <c:v>-2.6100000000000002E-7</c:v>
                </c:pt>
                <c:pt idx="215">
                  <c:v>-2.6100000000000002E-7</c:v>
                </c:pt>
                <c:pt idx="216">
                  <c:v>-2.6100000000000002E-7</c:v>
                </c:pt>
                <c:pt idx="217">
                  <c:v>-2.6199999999999999E-7</c:v>
                </c:pt>
                <c:pt idx="218">
                  <c:v>-2.6199999999999999E-7</c:v>
                </c:pt>
                <c:pt idx="219">
                  <c:v>-2.6300000000000001E-7</c:v>
                </c:pt>
                <c:pt idx="220">
                  <c:v>-2.6300000000000001E-7</c:v>
                </c:pt>
                <c:pt idx="221">
                  <c:v>-2.6300000000000001E-7</c:v>
                </c:pt>
                <c:pt idx="222">
                  <c:v>-2.6399999999999998E-7</c:v>
                </c:pt>
                <c:pt idx="223">
                  <c:v>-2.6399999999999998E-7</c:v>
                </c:pt>
                <c:pt idx="224">
                  <c:v>-2.65E-7</c:v>
                </c:pt>
                <c:pt idx="225">
                  <c:v>-2.65E-7</c:v>
                </c:pt>
                <c:pt idx="226">
                  <c:v>-2.65E-7</c:v>
                </c:pt>
                <c:pt idx="227">
                  <c:v>-2.6600000000000003E-7</c:v>
                </c:pt>
                <c:pt idx="228">
                  <c:v>-2.67E-7</c:v>
                </c:pt>
                <c:pt idx="229">
                  <c:v>-2.67E-7</c:v>
                </c:pt>
                <c:pt idx="230">
                  <c:v>-2.67E-7</c:v>
                </c:pt>
                <c:pt idx="231">
                  <c:v>-2.6800000000000002E-7</c:v>
                </c:pt>
                <c:pt idx="232">
                  <c:v>-2.6800000000000002E-7</c:v>
                </c:pt>
                <c:pt idx="233">
                  <c:v>-2.6899999999999999E-7</c:v>
                </c:pt>
                <c:pt idx="234">
                  <c:v>-2.6899999999999999E-7</c:v>
                </c:pt>
                <c:pt idx="235">
                  <c:v>-2.6899999999999999E-7</c:v>
                </c:pt>
                <c:pt idx="236">
                  <c:v>-2.7000000000000001E-7</c:v>
                </c:pt>
                <c:pt idx="237">
                  <c:v>-2.7000000000000001E-7</c:v>
                </c:pt>
                <c:pt idx="238">
                  <c:v>-2.7099999999999998E-7</c:v>
                </c:pt>
                <c:pt idx="239">
                  <c:v>-2.7099999999999998E-7</c:v>
                </c:pt>
                <c:pt idx="240">
                  <c:v>-2.7099999999999998E-7</c:v>
                </c:pt>
                <c:pt idx="241">
                  <c:v>-2.72E-7</c:v>
                </c:pt>
                <c:pt idx="242">
                  <c:v>-2.72E-7</c:v>
                </c:pt>
                <c:pt idx="243">
                  <c:v>-2.7300000000000002E-7</c:v>
                </c:pt>
                <c:pt idx="244">
                  <c:v>-2.7399999999999999E-7</c:v>
                </c:pt>
                <c:pt idx="245">
                  <c:v>-2.7399999999999999E-7</c:v>
                </c:pt>
                <c:pt idx="246">
                  <c:v>-2.7399999999999999E-7</c:v>
                </c:pt>
                <c:pt idx="247">
                  <c:v>-2.7500000000000001E-7</c:v>
                </c:pt>
                <c:pt idx="248">
                  <c:v>-2.7500000000000001E-7</c:v>
                </c:pt>
                <c:pt idx="249">
                  <c:v>-2.7599999999999998E-7</c:v>
                </c:pt>
                <c:pt idx="250">
                  <c:v>-2.7599999999999998E-7</c:v>
                </c:pt>
                <c:pt idx="251">
                  <c:v>-2.7599999999999998E-7</c:v>
                </c:pt>
                <c:pt idx="252">
                  <c:v>-2.7700000000000001E-7</c:v>
                </c:pt>
                <c:pt idx="253">
                  <c:v>-2.7700000000000001E-7</c:v>
                </c:pt>
                <c:pt idx="254">
                  <c:v>-2.7799999999999997E-7</c:v>
                </c:pt>
                <c:pt idx="255">
                  <c:v>-2.7799999999999997E-7</c:v>
                </c:pt>
                <c:pt idx="256">
                  <c:v>-2.7799999999999997E-7</c:v>
                </c:pt>
                <c:pt idx="257">
                  <c:v>-2.79E-7</c:v>
                </c:pt>
                <c:pt idx="258">
                  <c:v>-2.79E-7</c:v>
                </c:pt>
                <c:pt idx="259">
                  <c:v>-2.8000000000000002E-7</c:v>
                </c:pt>
                <c:pt idx="260">
                  <c:v>-2.8000000000000002E-7</c:v>
                </c:pt>
                <c:pt idx="261">
                  <c:v>-2.8000000000000002E-7</c:v>
                </c:pt>
                <c:pt idx="262">
                  <c:v>-2.8099999999999999E-7</c:v>
                </c:pt>
                <c:pt idx="263">
                  <c:v>-2.8099999999999999E-7</c:v>
                </c:pt>
                <c:pt idx="264">
                  <c:v>-2.8200000000000001E-7</c:v>
                </c:pt>
                <c:pt idx="265">
                  <c:v>-2.8200000000000001E-7</c:v>
                </c:pt>
                <c:pt idx="266">
                  <c:v>-2.8299999999999998E-7</c:v>
                </c:pt>
                <c:pt idx="267">
                  <c:v>-2.8299999999999998E-7</c:v>
                </c:pt>
                <c:pt idx="268">
                  <c:v>-2.84E-7</c:v>
                </c:pt>
                <c:pt idx="269">
                  <c:v>-2.84E-7</c:v>
                </c:pt>
                <c:pt idx="270">
                  <c:v>-2.84E-7</c:v>
                </c:pt>
                <c:pt idx="271">
                  <c:v>-2.8500000000000002E-7</c:v>
                </c:pt>
                <c:pt idx="272">
                  <c:v>-2.8500000000000002E-7</c:v>
                </c:pt>
                <c:pt idx="273">
                  <c:v>-2.8599999999999999E-7</c:v>
                </c:pt>
                <c:pt idx="274">
                  <c:v>-2.8599999999999999E-7</c:v>
                </c:pt>
                <c:pt idx="275">
                  <c:v>-2.8599999999999999E-7</c:v>
                </c:pt>
                <c:pt idx="276">
                  <c:v>-2.8700000000000002E-7</c:v>
                </c:pt>
                <c:pt idx="277">
                  <c:v>-2.8700000000000002E-7</c:v>
                </c:pt>
                <c:pt idx="278">
                  <c:v>-2.8799999999999998E-7</c:v>
                </c:pt>
                <c:pt idx="279">
                  <c:v>-2.8799999999999998E-7</c:v>
                </c:pt>
                <c:pt idx="280">
                  <c:v>-2.8799999999999998E-7</c:v>
                </c:pt>
                <c:pt idx="281">
                  <c:v>-2.8900000000000001E-7</c:v>
                </c:pt>
                <c:pt idx="282">
                  <c:v>-2.8900000000000001E-7</c:v>
                </c:pt>
                <c:pt idx="283">
                  <c:v>-2.8999999999999998E-7</c:v>
                </c:pt>
                <c:pt idx="284">
                  <c:v>-2.8999999999999998E-7</c:v>
                </c:pt>
                <c:pt idx="285">
                  <c:v>-2.8999999999999998E-7</c:v>
                </c:pt>
                <c:pt idx="286">
                  <c:v>-2.91E-7</c:v>
                </c:pt>
                <c:pt idx="287">
                  <c:v>-2.91E-7</c:v>
                </c:pt>
                <c:pt idx="288">
                  <c:v>-2.9200000000000002E-7</c:v>
                </c:pt>
                <c:pt idx="289">
                  <c:v>-2.9200000000000002E-7</c:v>
                </c:pt>
                <c:pt idx="290">
                  <c:v>-2.9200000000000002E-7</c:v>
                </c:pt>
                <c:pt idx="291">
                  <c:v>-2.9299999999999999E-7</c:v>
                </c:pt>
                <c:pt idx="292">
                  <c:v>-2.9299999999999999E-7</c:v>
                </c:pt>
                <c:pt idx="293">
                  <c:v>-2.9400000000000001E-7</c:v>
                </c:pt>
                <c:pt idx="294">
                  <c:v>-2.9400000000000001E-7</c:v>
                </c:pt>
                <c:pt idx="295">
                  <c:v>-2.9400000000000001E-7</c:v>
                </c:pt>
                <c:pt idx="296">
                  <c:v>-2.9400000000000001E-7</c:v>
                </c:pt>
                <c:pt idx="297">
                  <c:v>-2.9499999999999998E-7</c:v>
                </c:pt>
                <c:pt idx="298">
                  <c:v>-2.9499999999999998E-7</c:v>
                </c:pt>
                <c:pt idx="299">
                  <c:v>-2.96E-7</c:v>
                </c:pt>
                <c:pt idx="300">
                  <c:v>-2.96E-7</c:v>
                </c:pt>
                <c:pt idx="301">
                  <c:v>-2.96E-7</c:v>
                </c:pt>
                <c:pt idx="302">
                  <c:v>-2.9700000000000003E-7</c:v>
                </c:pt>
                <c:pt idx="303">
                  <c:v>-2.9700000000000003E-7</c:v>
                </c:pt>
                <c:pt idx="304">
                  <c:v>-2.9799999999999999E-7</c:v>
                </c:pt>
                <c:pt idx="305">
                  <c:v>-2.9799999999999999E-7</c:v>
                </c:pt>
                <c:pt idx="306">
                  <c:v>-2.9799999999999999E-7</c:v>
                </c:pt>
                <c:pt idx="307">
                  <c:v>-2.9900000000000002E-7</c:v>
                </c:pt>
                <c:pt idx="308">
                  <c:v>-2.9900000000000002E-7</c:v>
                </c:pt>
                <c:pt idx="309">
                  <c:v>-2.9999999999999999E-7</c:v>
                </c:pt>
                <c:pt idx="310">
                  <c:v>-2.9999999999999999E-7</c:v>
                </c:pt>
                <c:pt idx="311">
                  <c:v>-2.9999999999999999E-7</c:v>
                </c:pt>
                <c:pt idx="312">
                  <c:v>-2.9999999999999999E-7</c:v>
                </c:pt>
                <c:pt idx="313">
                  <c:v>-3.0100000000000001E-7</c:v>
                </c:pt>
                <c:pt idx="314">
                  <c:v>-3.0100000000000001E-7</c:v>
                </c:pt>
                <c:pt idx="315">
                  <c:v>-3.0100000000000001E-7</c:v>
                </c:pt>
                <c:pt idx="316">
                  <c:v>-3.0199999999999998E-7</c:v>
                </c:pt>
                <c:pt idx="317">
                  <c:v>-3.0199999999999998E-7</c:v>
                </c:pt>
                <c:pt idx="318">
                  <c:v>-3.03E-7</c:v>
                </c:pt>
                <c:pt idx="319">
                  <c:v>-3.03E-7</c:v>
                </c:pt>
                <c:pt idx="320">
                  <c:v>-3.03E-7</c:v>
                </c:pt>
                <c:pt idx="321">
                  <c:v>-3.03E-7</c:v>
                </c:pt>
                <c:pt idx="322">
                  <c:v>-3.0400000000000002E-7</c:v>
                </c:pt>
                <c:pt idx="323">
                  <c:v>-3.0400000000000002E-7</c:v>
                </c:pt>
                <c:pt idx="324">
                  <c:v>-3.0499999999999999E-7</c:v>
                </c:pt>
                <c:pt idx="325">
                  <c:v>-3.0499999999999999E-7</c:v>
                </c:pt>
                <c:pt idx="326">
                  <c:v>-3.0499999999999999E-7</c:v>
                </c:pt>
                <c:pt idx="327">
                  <c:v>-3.0499999999999999E-7</c:v>
                </c:pt>
                <c:pt idx="328">
                  <c:v>-3.0600000000000001E-7</c:v>
                </c:pt>
                <c:pt idx="329">
                  <c:v>-3.0600000000000001E-7</c:v>
                </c:pt>
                <c:pt idx="330">
                  <c:v>-3.0600000000000001E-7</c:v>
                </c:pt>
                <c:pt idx="331">
                  <c:v>-3.0699999999999998E-7</c:v>
                </c:pt>
                <c:pt idx="332">
                  <c:v>-3.0699999999999998E-7</c:v>
                </c:pt>
                <c:pt idx="333">
                  <c:v>-3.0699999999999998E-7</c:v>
                </c:pt>
                <c:pt idx="334">
                  <c:v>-3.0800000000000001E-7</c:v>
                </c:pt>
                <c:pt idx="335">
                  <c:v>-3.0800000000000001E-7</c:v>
                </c:pt>
                <c:pt idx="336">
                  <c:v>-3.0800000000000001E-7</c:v>
                </c:pt>
                <c:pt idx="337">
                  <c:v>-3.0899999999999997E-7</c:v>
                </c:pt>
                <c:pt idx="338">
                  <c:v>-3.0899999999999997E-7</c:v>
                </c:pt>
                <c:pt idx="339">
                  <c:v>-3.0899999999999997E-7</c:v>
                </c:pt>
                <c:pt idx="340">
                  <c:v>-3.0899999999999997E-7</c:v>
                </c:pt>
                <c:pt idx="341">
                  <c:v>-3.1E-7</c:v>
                </c:pt>
                <c:pt idx="342">
                  <c:v>-3.1E-7</c:v>
                </c:pt>
                <c:pt idx="343">
                  <c:v>-3.1E-7</c:v>
                </c:pt>
                <c:pt idx="344">
                  <c:v>-3.1100000000000002E-7</c:v>
                </c:pt>
                <c:pt idx="345">
                  <c:v>-3.1100000000000002E-7</c:v>
                </c:pt>
                <c:pt idx="346">
                  <c:v>-3.1100000000000002E-7</c:v>
                </c:pt>
                <c:pt idx="347">
                  <c:v>-3.1100000000000002E-7</c:v>
                </c:pt>
                <c:pt idx="348">
                  <c:v>-3.1199999999999999E-7</c:v>
                </c:pt>
                <c:pt idx="349">
                  <c:v>-3.1199999999999999E-7</c:v>
                </c:pt>
                <c:pt idx="350">
                  <c:v>-3.1199999999999999E-7</c:v>
                </c:pt>
                <c:pt idx="351">
                  <c:v>-3.1199999999999999E-7</c:v>
                </c:pt>
                <c:pt idx="352">
                  <c:v>-3.1300000000000001E-7</c:v>
                </c:pt>
                <c:pt idx="353">
                  <c:v>-3.1300000000000001E-7</c:v>
                </c:pt>
                <c:pt idx="354">
                  <c:v>-3.1300000000000001E-7</c:v>
                </c:pt>
                <c:pt idx="355">
                  <c:v>-3.1300000000000001E-7</c:v>
                </c:pt>
                <c:pt idx="356">
                  <c:v>-3.1399999999999998E-7</c:v>
                </c:pt>
                <c:pt idx="357">
                  <c:v>-3.1399999999999998E-7</c:v>
                </c:pt>
                <c:pt idx="358">
                  <c:v>-3.1399999999999998E-7</c:v>
                </c:pt>
                <c:pt idx="359">
                  <c:v>-3.15E-7</c:v>
                </c:pt>
                <c:pt idx="360">
                  <c:v>-3.15E-7</c:v>
                </c:pt>
                <c:pt idx="361">
                  <c:v>-3.15E-7</c:v>
                </c:pt>
                <c:pt idx="362">
                  <c:v>-3.15E-7</c:v>
                </c:pt>
                <c:pt idx="363">
                  <c:v>-3.15E-7</c:v>
                </c:pt>
                <c:pt idx="364">
                  <c:v>-3.1600000000000002E-7</c:v>
                </c:pt>
                <c:pt idx="365">
                  <c:v>-3.1600000000000002E-7</c:v>
                </c:pt>
                <c:pt idx="366">
                  <c:v>-3.1600000000000002E-7</c:v>
                </c:pt>
                <c:pt idx="367">
                  <c:v>-3.1600000000000002E-7</c:v>
                </c:pt>
                <c:pt idx="368">
                  <c:v>-3.1600000000000002E-7</c:v>
                </c:pt>
                <c:pt idx="369">
                  <c:v>-3.1699999999999999E-7</c:v>
                </c:pt>
                <c:pt idx="370">
                  <c:v>-3.1699999999999999E-7</c:v>
                </c:pt>
                <c:pt idx="371">
                  <c:v>-3.1699999999999999E-7</c:v>
                </c:pt>
                <c:pt idx="372">
                  <c:v>-3.1699999999999999E-7</c:v>
                </c:pt>
                <c:pt idx="373">
                  <c:v>-3.1800000000000002E-7</c:v>
                </c:pt>
                <c:pt idx="374">
                  <c:v>-3.1800000000000002E-7</c:v>
                </c:pt>
                <c:pt idx="375">
                  <c:v>-3.1800000000000002E-7</c:v>
                </c:pt>
                <c:pt idx="376">
                  <c:v>-3.1800000000000002E-7</c:v>
                </c:pt>
                <c:pt idx="377">
                  <c:v>-3.1800000000000002E-7</c:v>
                </c:pt>
                <c:pt idx="378">
                  <c:v>-3.1800000000000002E-7</c:v>
                </c:pt>
                <c:pt idx="379">
                  <c:v>-3.1899999999999998E-7</c:v>
                </c:pt>
                <c:pt idx="380">
                  <c:v>-3.1899999999999998E-7</c:v>
                </c:pt>
                <c:pt idx="381">
                  <c:v>-3.1899999999999998E-7</c:v>
                </c:pt>
                <c:pt idx="382">
                  <c:v>-3.1899999999999998E-7</c:v>
                </c:pt>
                <c:pt idx="383">
                  <c:v>-3.1899999999999998E-7</c:v>
                </c:pt>
                <c:pt idx="384">
                  <c:v>-3.1899999999999998E-7</c:v>
                </c:pt>
                <c:pt idx="385">
                  <c:v>-3.1899999999999998E-7</c:v>
                </c:pt>
                <c:pt idx="386">
                  <c:v>-3.2000000000000001E-7</c:v>
                </c:pt>
                <c:pt idx="387">
                  <c:v>-3.2000000000000001E-7</c:v>
                </c:pt>
                <c:pt idx="388">
                  <c:v>-3.2000000000000001E-7</c:v>
                </c:pt>
                <c:pt idx="389">
                  <c:v>-3.2000000000000001E-7</c:v>
                </c:pt>
                <c:pt idx="390">
                  <c:v>-3.2000000000000001E-7</c:v>
                </c:pt>
                <c:pt idx="391">
                  <c:v>-3.2000000000000001E-7</c:v>
                </c:pt>
                <c:pt idx="392">
                  <c:v>-3.2099999999999998E-7</c:v>
                </c:pt>
                <c:pt idx="393">
                  <c:v>-3.2099999999999998E-7</c:v>
                </c:pt>
                <c:pt idx="394">
                  <c:v>-3.2099999999999998E-7</c:v>
                </c:pt>
                <c:pt idx="395">
                  <c:v>-3.2099999999999998E-7</c:v>
                </c:pt>
                <c:pt idx="396">
                  <c:v>-3.2099999999999998E-7</c:v>
                </c:pt>
                <c:pt idx="397">
                  <c:v>-3.2099999999999998E-7</c:v>
                </c:pt>
                <c:pt idx="398">
                  <c:v>-3.2099999999999998E-7</c:v>
                </c:pt>
                <c:pt idx="399">
                  <c:v>-3.2099999999999998E-7</c:v>
                </c:pt>
                <c:pt idx="400">
                  <c:v>-3.2099999999999998E-7</c:v>
                </c:pt>
                <c:pt idx="401">
                  <c:v>-3.22E-7</c:v>
                </c:pt>
                <c:pt idx="402">
                  <c:v>-3.22E-7</c:v>
                </c:pt>
                <c:pt idx="403">
                  <c:v>-3.22E-7</c:v>
                </c:pt>
                <c:pt idx="404">
                  <c:v>-3.22E-7</c:v>
                </c:pt>
                <c:pt idx="405">
                  <c:v>-3.22E-7</c:v>
                </c:pt>
                <c:pt idx="406">
                  <c:v>-3.22E-7</c:v>
                </c:pt>
                <c:pt idx="407">
                  <c:v>-3.22E-7</c:v>
                </c:pt>
                <c:pt idx="408">
                  <c:v>-3.22E-7</c:v>
                </c:pt>
                <c:pt idx="409">
                  <c:v>-3.22E-7</c:v>
                </c:pt>
                <c:pt idx="410">
                  <c:v>-3.22E-7</c:v>
                </c:pt>
                <c:pt idx="411">
                  <c:v>-3.22E-7</c:v>
                </c:pt>
                <c:pt idx="412">
                  <c:v>-3.2300000000000002E-7</c:v>
                </c:pt>
                <c:pt idx="413">
                  <c:v>-3.2300000000000002E-7</c:v>
                </c:pt>
                <c:pt idx="414">
                  <c:v>-3.2300000000000002E-7</c:v>
                </c:pt>
                <c:pt idx="415">
                  <c:v>-3.2300000000000002E-7</c:v>
                </c:pt>
                <c:pt idx="416">
                  <c:v>-3.2300000000000002E-7</c:v>
                </c:pt>
                <c:pt idx="417">
                  <c:v>-3.2300000000000002E-7</c:v>
                </c:pt>
                <c:pt idx="418">
                  <c:v>-3.2300000000000002E-7</c:v>
                </c:pt>
                <c:pt idx="419">
                  <c:v>-3.2300000000000002E-7</c:v>
                </c:pt>
                <c:pt idx="420">
                  <c:v>-3.2300000000000002E-7</c:v>
                </c:pt>
                <c:pt idx="421">
                  <c:v>-3.2300000000000002E-7</c:v>
                </c:pt>
                <c:pt idx="422">
                  <c:v>-3.2300000000000002E-7</c:v>
                </c:pt>
                <c:pt idx="423">
                  <c:v>-3.2300000000000002E-7</c:v>
                </c:pt>
                <c:pt idx="424">
                  <c:v>-3.2300000000000002E-7</c:v>
                </c:pt>
                <c:pt idx="425">
                  <c:v>-3.2300000000000002E-7</c:v>
                </c:pt>
                <c:pt idx="426">
                  <c:v>-3.2300000000000002E-7</c:v>
                </c:pt>
                <c:pt idx="427">
                  <c:v>-3.2300000000000002E-7</c:v>
                </c:pt>
                <c:pt idx="428">
                  <c:v>-3.2300000000000002E-7</c:v>
                </c:pt>
                <c:pt idx="429">
                  <c:v>-3.2300000000000002E-7</c:v>
                </c:pt>
                <c:pt idx="430">
                  <c:v>-3.2300000000000002E-7</c:v>
                </c:pt>
                <c:pt idx="431">
                  <c:v>-3.2300000000000002E-7</c:v>
                </c:pt>
                <c:pt idx="432">
                  <c:v>-3.2300000000000002E-7</c:v>
                </c:pt>
                <c:pt idx="433">
                  <c:v>-3.2300000000000002E-7</c:v>
                </c:pt>
                <c:pt idx="434">
                  <c:v>-3.2300000000000002E-7</c:v>
                </c:pt>
                <c:pt idx="435">
                  <c:v>-3.2300000000000002E-7</c:v>
                </c:pt>
                <c:pt idx="436">
                  <c:v>-3.2300000000000002E-7</c:v>
                </c:pt>
                <c:pt idx="437">
                  <c:v>-3.2300000000000002E-7</c:v>
                </c:pt>
                <c:pt idx="438">
                  <c:v>-3.2300000000000002E-7</c:v>
                </c:pt>
                <c:pt idx="439">
                  <c:v>-3.2300000000000002E-7</c:v>
                </c:pt>
                <c:pt idx="440">
                  <c:v>-3.2300000000000002E-7</c:v>
                </c:pt>
                <c:pt idx="441">
                  <c:v>-3.2300000000000002E-7</c:v>
                </c:pt>
                <c:pt idx="442">
                  <c:v>-3.2300000000000002E-7</c:v>
                </c:pt>
                <c:pt idx="443">
                  <c:v>-3.2300000000000002E-7</c:v>
                </c:pt>
                <c:pt idx="444">
                  <c:v>-3.2300000000000002E-7</c:v>
                </c:pt>
                <c:pt idx="445">
                  <c:v>-3.2300000000000002E-7</c:v>
                </c:pt>
                <c:pt idx="446">
                  <c:v>-3.2300000000000002E-7</c:v>
                </c:pt>
                <c:pt idx="447">
                  <c:v>-3.2300000000000002E-7</c:v>
                </c:pt>
                <c:pt idx="448">
                  <c:v>-3.2300000000000002E-7</c:v>
                </c:pt>
                <c:pt idx="449">
                  <c:v>-3.2300000000000002E-7</c:v>
                </c:pt>
                <c:pt idx="450">
                  <c:v>-3.2300000000000002E-7</c:v>
                </c:pt>
                <c:pt idx="451">
                  <c:v>-3.2300000000000002E-7</c:v>
                </c:pt>
                <c:pt idx="452">
                  <c:v>-3.22E-7</c:v>
                </c:pt>
                <c:pt idx="453">
                  <c:v>-3.22E-7</c:v>
                </c:pt>
                <c:pt idx="454">
                  <c:v>-3.22E-7</c:v>
                </c:pt>
                <c:pt idx="455">
                  <c:v>-3.22E-7</c:v>
                </c:pt>
                <c:pt idx="456">
                  <c:v>-3.22E-7</c:v>
                </c:pt>
                <c:pt idx="457">
                  <c:v>-3.22E-7</c:v>
                </c:pt>
                <c:pt idx="458">
                  <c:v>-3.22E-7</c:v>
                </c:pt>
                <c:pt idx="459">
                  <c:v>-3.22E-7</c:v>
                </c:pt>
                <c:pt idx="460">
                  <c:v>-3.22E-7</c:v>
                </c:pt>
                <c:pt idx="461">
                  <c:v>-3.22E-7</c:v>
                </c:pt>
                <c:pt idx="462">
                  <c:v>-3.22E-7</c:v>
                </c:pt>
                <c:pt idx="463">
                  <c:v>-3.22E-7</c:v>
                </c:pt>
                <c:pt idx="464">
                  <c:v>-3.2099999999999998E-7</c:v>
                </c:pt>
                <c:pt idx="465">
                  <c:v>-3.2099999999999998E-7</c:v>
                </c:pt>
                <c:pt idx="466">
                  <c:v>-3.2099999999999998E-7</c:v>
                </c:pt>
                <c:pt idx="467">
                  <c:v>-3.2099999999999998E-7</c:v>
                </c:pt>
                <c:pt idx="468">
                  <c:v>-3.2099999999999998E-7</c:v>
                </c:pt>
                <c:pt idx="469">
                  <c:v>-3.2099999999999998E-7</c:v>
                </c:pt>
                <c:pt idx="470">
                  <c:v>-3.2099999999999998E-7</c:v>
                </c:pt>
                <c:pt idx="471">
                  <c:v>-3.2099999999999998E-7</c:v>
                </c:pt>
                <c:pt idx="472">
                  <c:v>-3.2099999999999998E-7</c:v>
                </c:pt>
                <c:pt idx="473">
                  <c:v>-3.2000000000000001E-7</c:v>
                </c:pt>
                <c:pt idx="474">
                  <c:v>-3.2000000000000001E-7</c:v>
                </c:pt>
                <c:pt idx="475">
                  <c:v>-3.2000000000000001E-7</c:v>
                </c:pt>
                <c:pt idx="476">
                  <c:v>-3.2000000000000001E-7</c:v>
                </c:pt>
                <c:pt idx="477">
                  <c:v>-3.2000000000000001E-7</c:v>
                </c:pt>
                <c:pt idx="478">
                  <c:v>-3.2000000000000001E-7</c:v>
                </c:pt>
                <c:pt idx="479">
                  <c:v>-3.2000000000000001E-7</c:v>
                </c:pt>
                <c:pt idx="480">
                  <c:v>-3.2000000000000001E-7</c:v>
                </c:pt>
                <c:pt idx="481">
                  <c:v>-3.1899999999999998E-7</c:v>
                </c:pt>
                <c:pt idx="482">
                  <c:v>-3.1899999999999998E-7</c:v>
                </c:pt>
                <c:pt idx="483">
                  <c:v>-3.1899999999999998E-7</c:v>
                </c:pt>
                <c:pt idx="484">
                  <c:v>-3.1899999999999998E-7</c:v>
                </c:pt>
                <c:pt idx="485">
                  <c:v>-3.1899999999999998E-7</c:v>
                </c:pt>
                <c:pt idx="486">
                  <c:v>-3.1899999999999998E-7</c:v>
                </c:pt>
                <c:pt idx="487">
                  <c:v>-3.1899999999999998E-7</c:v>
                </c:pt>
                <c:pt idx="488">
                  <c:v>-3.1800000000000002E-7</c:v>
                </c:pt>
                <c:pt idx="489">
                  <c:v>-3.1800000000000002E-7</c:v>
                </c:pt>
                <c:pt idx="490">
                  <c:v>-3.1800000000000002E-7</c:v>
                </c:pt>
                <c:pt idx="491">
                  <c:v>-3.1800000000000002E-7</c:v>
                </c:pt>
                <c:pt idx="492">
                  <c:v>-3.1800000000000002E-7</c:v>
                </c:pt>
                <c:pt idx="493">
                  <c:v>-3.1699999999999999E-7</c:v>
                </c:pt>
                <c:pt idx="494">
                  <c:v>-3.1699999999999999E-7</c:v>
                </c:pt>
                <c:pt idx="495">
                  <c:v>-3.1699999999999999E-7</c:v>
                </c:pt>
                <c:pt idx="496">
                  <c:v>-3.1699999999999999E-7</c:v>
                </c:pt>
                <c:pt idx="497">
                  <c:v>-3.1699999999999999E-7</c:v>
                </c:pt>
                <c:pt idx="498">
                  <c:v>-3.1699999999999999E-7</c:v>
                </c:pt>
                <c:pt idx="499">
                  <c:v>-3.1600000000000002E-7</c:v>
                </c:pt>
                <c:pt idx="500">
                  <c:v>-3.1600000000000002E-7</c:v>
                </c:pt>
                <c:pt idx="501">
                  <c:v>-3.1600000000000002E-7</c:v>
                </c:pt>
                <c:pt idx="502">
                  <c:v>-3.1600000000000002E-7</c:v>
                </c:pt>
                <c:pt idx="503">
                  <c:v>-3.1600000000000002E-7</c:v>
                </c:pt>
                <c:pt idx="504">
                  <c:v>-3.15E-7</c:v>
                </c:pt>
                <c:pt idx="505">
                  <c:v>-3.15E-7</c:v>
                </c:pt>
                <c:pt idx="506">
                  <c:v>-3.15E-7</c:v>
                </c:pt>
                <c:pt idx="507">
                  <c:v>-3.15E-7</c:v>
                </c:pt>
                <c:pt idx="508">
                  <c:v>-3.15E-7</c:v>
                </c:pt>
                <c:pt idx="509">
                  <c:v>-3.1399999999999998E-7</c:v>
                </c:pt>
                <c:pt idx="510">
                  <c:v>-3.1399999999999998E-7</c:v>
                </c:pt>
                <c:pt idx="511">
                  <c:v>-3.1399999999999998E-7</c:v>
                </c:pt>
                <c:pt idx="512">
                  <c:v>-3.1399999999999998E-7</c:v>
                </c:pt>
                <c:pt idx="513">
                  <c:v>-3.1399999999999998E-7</c:v>
                </c:pt>
                <c:pt idx="514">
                  <c:v>-3.1300000000000001E-7</c:v>
                </c:pt>
                <c:pt idx="515">
                  <c:v>-3.1300000000000001E-7</c:v>
                </c:pt>
                <c:pt idx="516">
                  <c:v>-3.1300000000000001E-7</c:v>
                </c:pt>
                <c:pt idx="517">
                  <c:v>-3.1300000000000001E-7</c:v>
                </c:pt>
                <c:pt idx="518">
                  <c:v>-3.1300000000000001E-7</c:v>
                </c:pt>
                <c:pt idx="519">
                  <c:v>-3.1199999999999999E-7</c:v>
                </c:pt>
                <c:pt idx="520">
                  <c:v>-3.1199999999999999E-7</c:v>
                </c:pt>
                <c:pt idx="521">
                  <c:v>-3.1199999999999999E-7</c:v>
                </c:pt>
                <c:pt idx="522">
                  <c:v>-3.1199999999999999E-7</c:v>
                </c:pt>
                <c:pt idx="523">
                  <c:v>-3.1199999999999999E-7</c:v>
                </c:pt>
                <c:pt idx="524">
                  <c:v>-3.1100000000000002E-7</c:v>
                </c:pt>
                <c:pt idx="525">
                  <c:v>-3.1100000000000002E-7</c:v>
                </c:pt>
                <c:pt idx="526">
                  <c:v>-3.1100000000000002E-7</c:v>
                </c:pt>
                <c:pt idx="527">
                  <c:v>-3.1100000000000002E-7</c:v>
                </c:pt>
                <c:pt idx="528">
                  <c:v>-3.1E-7</c:v>
                </c:pt>
                <c:pt idx="529">
                  <c:v>-3.1E-7</c:v>
                </c:pt>
                <c:pt idx="530">
                  <c:v>-3.1E-7</c:v>
                </c:pt>
                <c:pt idx="531">
                  <c:v>-3.1E-7</c:v>
                </c:pt>
                <c:pt idx="532">
                  <c:v>-3.1E-7</c:v>
                </c:pt>
                <c:pt idx="533">
                  <c:v>-3.0899999999999997E-7</c:v>
                </c:pt>
                <c:pt idx="534">
                  <c:v>-3.0899999999999997E-7</c:v>
                </c:pt>
                <c:pt idx="535">
                  <c:v>-3.0899999999999997E-7</c:v>
                </c:pt>
                <c:pt idx="536">
                  <c:v>-3.0899999999999997E-7</c:v>
                </c:pt>
                <c:pt idx="537">
                  <c:v>-3.0800000000000001E-7</c:v>
                </c:pt>
                <c:pt idx="538">
                  <c:v>-3.0800000000000001E-7</c:v>
                </c:pt>
                <c:pt idx="539">
                  <c:v>-3.0800000000000001E-7</c:v>
                </c:pt>
                <c:pt idx="540">
                  <c:v>-3.0800000000000001E-7</c:v>
                </c:pt>
                <c:pt idx="541">
                  <c:v>-3.0800000000000001E-7</c:v>
                </c:pt>
                <c:pt idx="542">
                  <c:v>-3.0699999999999998E-7</c:v>
                </c:pt>
                <c:pt idx="543">
                  <c:v>-3.0699999999999998E-7</c:v>
                </c:pt>
                <c:pt idx="544">
                  <c:v>-3.0699999999999998E-7</c:v>
                </c:pt>
                <c:pt idx="545">
                  <c:v>-3.0699999999999998E-7</c:v>
                </c:pt>
                <c:pt idx="546">
                  <c:v>-3.0600000000000001E-7</c:v>
                </c:pt>
                <c:pt idx="547">
                  <c:v>-3.0600000000000001E-7</c:v>
                </c:pt>
                <c:pt idx="548">
                  <c:v>-3.0600000000000001E-7</c:v>
                </c:pt>
                <c:pt idx="549">
                  <c:v>-3.0499999999999999E-7</c:v>
                </c:pt>
                <c:pt idx="550">
                  <c:v>-3.0499999999999999E-7</c:v>
                </c:pt>
                <c:pt idx="551">
                  <c:v>-3.0499999999999999E-7</c:v>
                </c:pt>
                <c:pt idx="552">
                  <c:v>-3.0499999999999999E-7</c:v>
                </c:pt>
                <c:pt idx="553">
                  <c:v>-3.0499999999999999E-7</c:v>
                </c:pt>
                <c:pt idx="554">
                  <c:v>-3.0400000000000002E-7</c:v>
                </c:pt>
                <c:pt idx="555">
                  <c:v>-3.0400000000000002E-7</c:v>
                </c:pt>
                <c:pt idx="556">
                  <c:v>-3.0400000000000002E-7</c:v>
                </c:pt>
                <c:pt idx="557">
                  <c:v>-3.0400000000000002E-7</c:v>
                </c:pt>
                <c:pt idx="558">
                  <c:v>-3.03E-7</c:v>
                </c:pt>
                <c:pt idx="559">
                  <c:v>-3.03E-7</c:v>
                </c:pt>
                <c:pt idx="560">
                  <c:v>-3.03E-7</c:v>
                </c:pt>
                <c:pt idx="561">
                  <c:v>-3.03E-7</c:v>
                </c:pt>
                <c:pt idx="562">
                  <c:v>-3.0199999999999998E-7</c:v>
                </c:pt>
                <c:pt idx="563">
                  <c:v>-3.0199999999999998E-7</c:v>
                </c:pt>
                <c:pt idx="564">
                  <c:v>-3.0199999999999998E-7</c:v>
                </c:pt>
                <c:pt idx="565">
                  <c:v>-3.0199999999999998E-7</c:v>
                </c:pt>
                <c:pt idx="566">
                  <c:v>-3.0100000000000001E-7</c:v>
                </c:pt>
                <c:pt idx="567">
                  <c:v>-3.0100000000000001E-7</c:v>
                </c:pt>
                <c:pt idx="568">
                  <c:v>-3.0100000000000001E-7</c:v>
                </c:pt>
                <c:pt idx="569">
                  <c:v>-3.0100000000000001E-7</c:v>
                </c:pt>
                <c:pt idx="570">
                  <c:v>-3.0100000000000001E-7</c:v>
                </c:pt>
                <c:pt idx="571">
                  <c:v>-2.9999999999999999E-7</c:v>
                </c:pt>
                <c:pt idx="572">
                  <c:v>-2.9999999999999999E-7</c:v>
                </c:pt>
                <c:pt idx="573">
                  <c:v>-2.9999999999999999E-7</c:v>
                </c:pt>
                <c:pt idx="574">
                  <c:v>-2.9900000000000002E-7</c:v>
                </c:pt>
                <c:pt idx="575">
                  <c:v>-2.9900000000000002E-7</c:v>
                </c:pt>
                <c:pt idx="576">
                  <c:v>-2.9900000000000002E-7</c:v>
                </c:pt>
                <c:pt idx="577">
                  <c:v>-2.9900000000000002E-7</c:v>
                </c:pt>
                <c:pt idx="578">
                  <c:v>-2.9799999999999999E-7</c:v>
                </c:pt>
                <c:pt idx="579">
                  <c:v>-2.9799999999999999E-7</c:v>
                </c:pt>
                <c:pt idx="580">
                  <c:v>-2.9799999999999999E-7</c:v>
                </c:pt>
                <c:pt idx="581">
                  <c:v>-2.9799999999999999E-7</c:v>
                </c:pt>
                <c:pt idx="582">
                  <c:v>-2.9700000000000003E-7</c:v>
                </c:pt>
                <c:pt idx="583">
                  <c:v>-2.9700000000000003E-7</c:v>
                </c:pt>
                <c:pt idx="584">
                  <c:v>-2.9700000000000003E-7</c:v>
                </c:pt>
                <c:pt idx="585">
                  <c:v>-2.9700000000000003E-7</c:v>
                </c:pt>
                <c:pt idx="586">
                  <c:v>-2.96E-7</c:v>
                </c:pt>
                <c:pt idx="587">
                  <c:v>-2.96E-7</c:v>
                </c:pt>
                <c:pt idx="588">
                  <c:v>-2.96E-7</c:v>
                </c:pt>
                <c:pt idx="589">
                  <c:v>-2.9499999999999998E-7</c:v>
                </c:pt>
                <c:pt idx="590">
                  <c:v>-2.9499999999999998E-7</c:v>
                </c:pt>
                <c:pt idx="591">
                  <c:v>-2.9499999999999998E-7</c:v>
                </c:pt>
                <c:pt idx="592">
                  <c:v>-2.9499999999999998E-7</c:v>
                </c:pt>
                <c:pt idx="593">
                  <c:v>-2.9400000000000001E-7</c:v>
                </c:pt>
                <c:pt idx="594">
                  <c:v>-2.9400000000000001E-7</c:v>
                </c:pt>
                <c:pt idx="595">
                  <c:v>-2.9400000000000001E-7</c:v>
                </c:pt>
                <c:pt idx="596">
                  <c:v>-2.9400000000000001E-7</c:v>
                </c:pt>
                <c:pt idx="597">
                  <c:v>-2.9299999999999999E-7</c:v>
                </c:pt>
                <c:pt idx="598">
                  <c:v>-2.9299999999999999E-7</c:v>
                </c:pt>
                <c:pt idx="599">
                  <c:v>-2.9299999999999999E-7</c:v>
                </c:pt>
                <c:pt idx="600">
                  <c:v>-2.9299999999999999E-7</c:v>
                </c:pt>
                <c:pt idx="601">
                  <c:v>-2.9200000000000002E-7</c:v>
                </c:pt>
                <c:pt idx="602">
                  <c:v>-2.9200000000000002E-7</c:v>
                </c:pt>
                <c:pt idx="603">
                  <c:v>-2.9200000000000002E-7</c:v>
                </c:pt>
                <c:pt idx="604">
                  <c:v>-2.91E-7</c:v>
                </c:pt>
                <c:pt idx="605">
                  <c:v>-2.91E-7</c:v>
                </c:pt>
                <c:pt idx="606">
                  <c:v>-2.91E-7</c:v>
                </c:pt>
                <c:pt idx="607">
                  <c:v>-2.8999999999999998E-7</c:v>
                </c:pt>
                <c:pt idx="608">
                  <c:v>-2.8999999999999998E-7</c:v>
                </c:pt>
                <c:pt idx="609">
                  <c:v>-2.8999999999999998E-7</c:v>
                </c:pt>
                <c:pt idx="610">
                  <c:v>-2.8999999999999998E-7</c:v>
                </c:pt>
                <c:pt idx="611">
                  <c:v>-2.8900000000000001E-7</c:v>
                </c:pt>
                <c:pt idx="612">
                  <c:v>-2.8900000000000001E-7</c:v>
                </c:pt>
                <c:pt idx="613">
                  <c:v>-2.8900000000000001E-7</c:v>
                </c:pt>
                <c:pt idx="614">
                  <c:v>-2.8799999999999998E-7</c:v>
                </c:pt>
                <c:pt idx="615">
                  <c:v>-2.8799999999999998E-7</c:v>
                </c:pt>
                <c:pt idx="616">
                  <c:v>-2.8799999999999998E-7</c:v>
                </c:pt>
                <c:pt idx="617">
                  <c:v>-2.8799999999999998E-7</c:v>
                </c:pt>
                <c:pt idx="618">
                  <c:v>-2.8700000000000002E-7</c:v>
                </c:pt>
                <c:pt idx="619">
                  <c:v>-2.8700000000000002E-7</c:v>
                </c:pt>
                <c:pt idx="620">
                  <c:v>-2.8700000000000002E-7</c:v>
                </c:pt>
                <c:pt idx="621">
                  <c:v>-2.8599999999999999E-7</c:v>
                </c:pt>
                <c:pt idx="622">
                  <c:v>-2.8599999999999999E-7</c:v>
                </c:pt>
                <c:pt idx="623">
                  <c:v>-2.8599999999999999E-7</c:v>
                </c:pt>
                <c:pt idx="624">
                  <c:v>-2.8500000000000002E-7</c:v>
                </c:pt>
                <c:pt idx="625">
                  <c:v>-2.8500000000000002E-7</c:v>
                </c:pt>
                <c:pt idx="626">
                  <c:v>-2.8500000000000002E-7</c:v>
                </c:pt>
                <c:pt idx="627">
                  <c:v>-2.8500000000000002E-7</c:v>
                </c:pt>
                <c:pt idx="628">
                  <c:v>-2.84E-7</c:v>
                </c:pt>
                <c:pt idx="629">
                  <c:v>-2.84E-7</c:v>
                </c:pt>
                <c:pt idx="630">
                  <c:v>-2.84E-7</c:v>
                </c:pt>
                <c:pt idx="631">
                  <c:v>-2.8299999999999998E-7</c:v>
                </c:pt>
                <c:pt idx="632">
                  <c:v>-2.8299999999999998E-7</c:v>
                </c:pt>
                <c:pt idx="633">
                  <c:v>-2.8299999999999998E-7</c:v>
                </c:pt>
                <c:pt idx="634">
                  <c:v>-2.8200000000000001E-7</c:v>
                </c:pt>
                <c:pt idx="635">
                  <c:v>-2.8200000000000001E-7</c:v>
                </c:pt>
                <c:pt idx="636">
                  <c:v>-2.8200000000000001E-7</c:v>
                </c:pt>
                <c:pt idx="637">
                  <c:v>-2.8099999999999999E-7</c:v>
                </c:pt>
                <c:pt idx="638">
                  <c:v>-2.8099999999999999E-7</c:v>
                </c:pt>
                <c:pt idx="639">
                  <c:v>-2.8099999999999999E-7</c:v>
                </c:pt>
                <c:pt idx="640">
                  <c:v>-2.8099999999999999E-7</c:v>
                </c:pt>
                <c:pt idx="641">
                  <c:v>-2.8000000000000002E-7</c:v>
                </c:pt>
                <c:pt idx="642">
                  <c:v>-2.8000000000000002E-7</c:v>
                </c:pt>
                <c:pt idx="643">
                  <c:v>-2.79E-7</c:v>
                </c:pt>
                <c:pt idx="644">
                  <c:v>-2.79E-7</c:v>
                </c:pt>
                <c:pt idx="645">
                  <c:v>-2.79E-7</c:v>
                </c:pt>
                <c:pt idx="646">
                  <c:v>-2.7799999999999997E-7</c:v>
                </c:pt>
                <c:pt idx="647">
                  <c:v>-2.7799999999999997E-7</c:v>
                </c:pt>
                <c:pt idx="648">
                  <c:v>-2.7799999999999997E-7</c:v>
                </c:pt>
                <c:pt idx="649">
                  <c:v>-2.7700000000000001E-7</c:v>
                </c:pt>
                <c:pt idx="650">
                  <c:v>-2.7700000000000001E-7</c:v>
                </c:pt>
                <c:pt idx="651">
                  <c:v>-2.7700000000000001E-7</c:v>
                </c:pt>
                <c:pt idx="652">
                  <c:v>-2.7599999999999998E-7</c:v>
                </c:pt>
                <c:pt idx="653">
                  <c:v>-2.7599999999999998E-7</c:v>
                </c:pt>
                <c:pt idx="654">
                  <c:v>-2.7500000000000001E-7</c:v>
                </c:pt>
                <c:pt idx="655">
                  <c:v>-2.7500000000000001E-7</c:v>
                </c:pt>
                <c:pt idx="656">
                  <c:v>-2.7500000000000001E-7</c:v>
                </c:pt>
                <c:pt idx="657">
                  <c:v>-2.7500000000000001E-7</c:v>
                </c:pt>
                <c:pt idx="658">
                  <c:v>-2.7399999999999999E-7</c:v>
                </c:pt>
                <c:pt idx="659">
                  <c:v>-2.7399999999999999E-7</c:v>
                </c:pt>
                <c:pt idx="660">
                  <c:v>-2.7399999999999999E-7</c:v>
                </c:pt>
                <c:pt idx="661">
                  <c:v>-2.7300000000000002E-7</c:v>
                </c:pt>
                <c:pt idx="662">
                  <c:v>-2.7300000000000002E-7</c:v>
                </c:pt>
                <c:pt idx="663">
                  <c:v>-2.72E-7</c:v>
                </c:pt>
                <c:pt idx="664">
                  <c:v>-2.72E-7</c:v>
                </c:pt>
                <c:pt idx="665">
                  <c:v>-2.72E-7</c:v>
                </c:pt>
                <c:pt idx="666">
                  <c:v>-2.7099999999999998E-7</c:v>
                </c:pt>
                <c:pt idx="667">
                  <c:v>-2.7099999999999998E-7</c:v>
                </c:pt>
                <c:pt idx="668">
                  <c:v>-2.7000000000000001E-7</c:v>
                </c:pt>
                <c:pt idx="669">
                  <c:v>-2.7000000000000001E-7</c:v>
                </c:pt>
                <c:pt idx="670">
                  <c:v>-2.7000000000000001E-7</c:v>
                </c:pt>
                <c:pt idx="671">
                  <c:v>-2.6899999999999999E-7</c:v>
                </c:pt>
                <c:pt idx="672">
                  <c:v>-2.6899999999999999E-7</c:v>
                </c:pt>
                <c:pt idx="673">
                  <c:v>-2.6899999999999999E-7</c:v>
                </c:pt>
                <c:pt idx="674">
                  <c:v>-2.6800000000000002E-7</c:v>
                </c:pt>
                <c:pt idx="675">
                  <c:v>-2.6800000000000002E-7</c:v>
                </c:pt>
                <c:pt idx="676">
                  <c:v>-2.6800000000000002E-7</c:v>
                </c:pt>
                <c:pt idx="677">
                  <c:v>-2.67E-7</c:v>
                </c:pt>
                <c:pt idx="678">
                  <c:v>-2.67E-7</c:v>
                </c:pt>
                <c:pt idx="679">
                  <c:v>-2.6600000000000003E-7</c:v>
                </c:pt>
                <c:pt idx="680">
                  <c:v>-2.6600000000000003E-7</c:v>
                </c:pt>
                <c:pt idx="681">
                  <c:v>-2.6600000000000003E-7</c:v>
                </c:pt>
                <c:pt idx="682">
                  <c:v>-2.65E-7</c:v>
                </c:pt>
                <c:pt idx="683">
                  <c:v>-2.65E-7</c:v>
                </c:pt>
                <c:pt idx="684">
                  <c:v>-2.6399999999999998E-7</c:v>
                </c:pt>
                <c:pt idx="685">
                  <c:v>-2.6399999999999998E-7</c:v>
                </c:pt>
                <c:pt idx="686">
                  <c:v>-2.6399999999999998E-7</c:v>
                </c:pt>
                <c:pt idx="687">
                  <c:v>-2.6300000000000001E-7</c:v>
                </c:pt>
                <c:pt idx="688">
                  <c:v>-2.6199999999999999E-7</c:v>
                </c:pt>
                <c:pt idx="689">
                  <c:v>-2.6199999999999999E-7</c:v>
                </c:pt>
                <c:pt idx="690">
                  <c:v>-2.6199999999999999E-7</c:v>
                </c:pt>
                <c:pt idx="691">
                  <c:v>-2.6100000000000002E-7</c:v>
                </c:pt>
                <c:pt idx="692">
                  <c:v>-2.6100000000000002E-7</c:v>
                </c:pt>
                <c:pt idx="693">
                  <c:v>-2.6E-7</c:v>
                </c:pt>
                <c:pt idx="694">
                  <c:v>-2.6E-7</c:v>
                </c:pt>
                <c:pt idx="695">
                  <c:v>-2.6E-7</c:v>
                </c:pt>
                <c:pt idx="696">
                  <c:v>-2.5899999999999998E-7</c:v>
                </c:pt>
                <c:pt idx="697">
                  <c:v>-2.5899999999999998E-7</c:v>
                </c:pt>
                <c:pt idx="698">
                  <c:v>-2.5800000000000001E-7</c:v>
                </c:pt>
                <c:pt idx="699">
                  <c:v>-2.5800000000000001E-7</c:v>
                </c:pt>
                <c:pt idx="700">
                  <c:v>-2.5800000000000001E-7</c:v>
                </c:pt>
                <c:pt idx="701">
                  <c:v>-2.5699999999999999E-7</c:v>
                </c:pt>
                <c:pt idx="702">
                  <c:v>-2.5600000000000002E-7</c:v>
                </c:pt>
                <c:pt idx="703">
                  <c:v>-2.5600000000000002E-7</c:v>
                </c:pt>
                <c:pt idx="704">
                  <c:v>-2.5499999999999999E-7</c:v>
                </c:pt>
                <c:pt idx="705">
                  <c:v>-2.5499999999999999E-7</c:v>
                </c:pt>
                <c:pt idx="706">
                  <c:v>-2.5499999999999999E-7</c:v>
                </c:pt>
                <c:pt idx="707">
                  <c:v>-2.5400000000000002E-7</c:v>
                </c:pt>
                <c:pt idx="708">
                  <c:v>-2.5400000000000002E-7</c:v>
                </c:pt>
                <c:pt idx="709">
                  <c:v>-2.53E-7</c:v>
                </c:pt>
                <c:pt idx="710">
                  <c:v>-2.53E-7</c:v>
                </c:pt>
                <c:pt idx="711">
                  <c:v>-2.5199999999999998E-7</c:v>
                </c:pt>
                <c:pt idx="712">
                  <c:v>-2.5199999999999998E-7</c:v>
                </c:pt>
                <c:pt idx="713">
                  <c:v>-2.5100000000000001E-7</c:v>
                </c:pt>
                <c:pt idx="714">
                  <c:v>-2.5100000000000001E-7</c:v>
                </c:pt>
                <c:pt idx="715">
                  <c:v>-2.5100000000000001E-7</c:v>
                </c:pt>
                <c:pt idx="716">
                  <c:v>-2.4999999999999999E-7</c:v>
                </c:pt>
                <c:pt idx="717">
                  <c:v>-2.4900000000000002E-7</c:v>
                </c:pt>
                <c:pt idx="718">
                  <c:v>-2.4900000000000002E-7</c:v>
                </c:pt>
                <c:pt idx="719">
                  <c:v>-2.48E-7</c:v>
                </c:pt>
                <c:pt idx="720">
                  <c:v>-2.48E-7</c:v>
                </c:pt>
                <c:pt idx="721">
                  <c:v>-2.4699999999999998E-7</c:v>
                </c:pt>
                <c:pt idx="722">
                  <c:v>-2.4699999999999998E-7</c:v>
                </c:pt>
                <c:pt idx="723">
                  <c:v>-2.4600000000000001E-7</c:v>
                </c:pt>
                <c:pt idx="724">
                  <c:v>-2.4499999999999998E-7</c:v>
                </c:pt>
                <c:pt idx="725">
                  <c:v>-2.4499999999999998E-7</c:v>
                </c:pt>
                <c:pt idx="726">
                  <c:v>-2.4499999999999998E-7</c:v>
                </c:pt>
                <c:pt idx="727">
                  <c:v>-2.4400000000000001E-7</c:v>
                </c:pt>
                <c:pt idx="728">
                  <c:v>-2.4299999999999999E-7</c:v>
                </c:pt>
                <c:pt idx="729">
                  <c:v>-2.4299999999999999E-7</c:v>
                </c:pt>
                <c:pt idx="730">
                  <c:v>-2.4299999999999999E-7</c:v>
                </c:pt>
                <c:pt idx="731">
                  <c:v>-2.4200000000000002E-7</c:v>
                </c:pt>
                <c:pt idx="732">
                  <c:v>-2.41E-7</c:v>
                </c:pt>
                <c:pt idx="733">
                  <c:v>-2.41E-7</c:v>
                </c:pt>
                <c:pt idx="734">
                  <c:v>-2.3999999999999998E-7</c:v>
                </c:pt>
                <c:pt idx="735">
                  <c:v>-2.3999999999999998E-7</c:v>
                </c:pt>
                <c:pt idx="736">
                  <c:v>-2.3900000000000001E-7</c:v>
                </c:pt>
                <c:pt idx="737">
                  <c:v>-2.3900000000000001E-7</c:v>
                </c:pt>
                <c:pt idx="738">
                  <c:v>-2.3799999999999999E-7</c:v>
                </c:pt>
                <c:pt idx="739">
                  <c:v>-2.3699999999999999E-7</c:v>
                </c:pt>
                <c:pt idx="740">
                  <c:v>-2.3699999999999999E-7</c:v>
                </c:pt>
                <c:pt idx="741">
                  <c:v>-2.36E-7</c:v>
                </c:pt>
                <c:pt idx="742">
                  <c:v>-2.36E-7</c:v>
                </c:pt>
                <c:pt idx="743">
                  <c:v>-2.35E-7</c:v>
                </c:pt>
                <c:pt idx="744">
                  <c:v>-2.34E-7</c:v>
                </c:pt>
                <c:pt idx="745">
                  <c:v>-2.34E-7</c:v>
                </c:pt>
                <c:pt idx="746">
                  <c:v>-2.34E-7</c:v>
                </c:pt>
                <c:pt idx="747">
                  <c:v>-2.3300000000000001E-7</c:v>
                </c:pt>
                <c:pt idx="748">
                  <c:v>-2.3200000000000001E-7</c:v>
                </c:pt>
                <c:pt idx="749">
                  <c:v>-2.3099999999999999E-7</c:v>
                </c:pt>
                <c:pt idx="750">
                  <c:v>-2.3099999999999999E-7</c:v>
                </c:pt>
                <c:pt idx="751">
                  <c:v>-2.2999999999999999E-7</c:v>
                </c:pt>
                <c:pt idx="752">
                  <c:v>-2.2999999999999999E-7</c:v>
                </c:pt>
                <c:pt idx="753">
                  <c:v>-2.29E-7</c:v>
                </c:pt>
                <c:pt idx="754">
                  <c:v>-2.28E-7</c:v>
                </c:pt>
                <c:pt idx="755">
                  <c:v>-2.28E-7</c:v>
                </c:pt>
                <c:pt idx="756">
                  <c:v>-2.2700000000000001E-7</c:v>
                </c:pt>
                <c:pt idx="757">
                  <c:v>-2.2700000000000001E-7</c:v>
                </c:pt>
                <c:pt idx="758">
                  <c:v>-2.2600000000000001E-7</c:v>
                </c:pt>
                <c:pt idx="759">
                  <c:v>-2.2499999999999999E-7</c:v>
                </c:pt>
                <c:pt idx="760">
                  <c:v>-2.2499999999999999E-7</c:v>
                </c:pt>
                <c:pt idx="761">
                  <c:v>-2.2399999999999999E-7</c:v>
                </c:pt>
                <c:pt idx="762">
                  <c:v>-2.23E-7</c:v>
                </c:pt>
                <c:pt idx="763">
                  <c:v>-2.22E-7</c:v>
                </c:pt>
                <c:pt idx="764">
                  <c:v>-2.22E-7</c:v>
                </c:pt>
                <c:pt idx="765">
                  <c:v>-2.22E-7</c:v>
                </c:pt>
                <c:pt idx="766">
                  <c:v>-2.2100000000000001E-7</c:v>
                </c:pt>
                <c:pt idx="767">
                  <c:v>-2.2000000000000001E-7</c:v>
                </c:pt>
                <c:pt idx="768">
                  <c:v>-2.1899999999999999E-7</c:v>
                </c:pt>
                <c:pt idx="769">
                  <c:v>-2.1799999999999999E-7</c:v>
                </c:pt>
                <c:pt idx="770">
                  <c:v>-2.1799999999999999E-7</c:v>
                </c:pt>
                <c:pt idx="771">
                  <c:v>-2.17E-7</c:v>
                </c:pt>
                <c:pt idx="772">
                  <c:v>-2.16E-7</c:v>
                </c:pt>
                <c:pt idx="773">
                  <c:v>-2.1500000000000001E-7</c:v>
                </c:pt>
                <c:pt idx="774">
                  <c:v>-2.1500000000000001E-7</c:v>
                </c:pt>
                <c:pt idx="775">
                  <c:v>-2.1500000000000001E-7</c:v>
                </c:pt>
                <c:pt idx="776">
                  <c:v>-2.1400000000000001E-7</c:v>
                </c:pt>
                <c:pt idx="777">
                  <c:v>-2.1299999999999999E-7</c:v>
                </c:pt>
                <c:pt idx="778">
                  <c:v>-2.1199999999999999E-7</c:v>
                </c:pt>
                <c:pt idx="779">
                  <c:v>-2.11E-7</c:v>
                </c:pt>
                <c:pt idx="780">
                  <c:v>-2.11E-7</c:v>
                </c:pt>
                <c:pt idx="781">
                  <c:v>-2.1E-7</c:v>
                </c:pt>
                <c:pt idx="782">
                  <c:v>-2.0900000000000001E-7</c:v>
                </c:pt>
                <c:pt idx="783">
                  <c:v>-2.0800000000000001E-7</c:v>
                </c:pt>
                <c:pt idx="784">
                  <c:v>-2.0699999999999999E-7</c:v>
                </c:pt>
                <c:pt idx="785">
                  <c:v>-2.0699999999999999E-7</c:v>
                </c:pt>
                <c:pt idx="786">
                  <c:v>-2.0599999999999999E-7</c:v>
                </c:pt>
                <c:pt idx="787">
                  <c:v>-2.05E-7</c:v>
                </c:pt>
                <c:pt idx="788">
                  <c:v>-2.04E-7</c:v>
                </c:pt>
                <c:pt idx="789">
                  <c:v>-2.03E-7</c:v>
                </c:pt>
                <c:pt idx="790">
                  <c:v>-2.03E-7</c:v>
                </c:pt>
                <c:pt idx="791">
                  <c:v>-2.0200000000000001E-7</c:v>
                </c:pt>
                <c:pt idx="792">
                  <c:v>-2.0100000000000001E-7</c:v>
                </c:pt>
                <c:pt idx="793">
                  <c:v>-1.9999999999999999E-7</c:v>
                </c:pt>
                <c:pt idx="794">
                  <c:v>-1.99E-7</c:v>
                </c:pt>
                <c:pt idx="795">
                  <c:v>-1.99E-7</c:v>
                </c:pt>
                <c:pt idx="796">
                  <c:v>-1.98E-7</c:v>
                </c:pt>
                <c:pt idx="797">
                  <c:v>-1.97E-7</c:v>
                </c:pt>
                <c:pt idx="798">
                  <c:v>-1.9600000000000001E-7</c:v>
                </c:pt>
                <c:pt idx="799">
                  <c:v>-1.9500000000000001E-7</c:v>
                </c:pt>
                <c:pt idx="800">
                  <c:v>-1.9500000000000001E-7</c:v>
                </c:pt>
                <c:pt idx="801">
                  <c:v>-1.9399999999999999E-7</c:v>
                </c:pt>
                <c:pt idx="802">
                  <c:v>-1.9299999999999999E-7</c:v>
                </c:pt>
                <c:pt idx="803">
                  <c:v>-1.92E-7</c:v>
                </c:pt>
                <c:pt idx="804">
                  <c:v>-1.91E-7</c:v>
                </c:pt>
                <c:pt idx="805">
                  <c:v>-1.91E-7</c:v>
                </c:pt>
                <c:pt idx="806">
                  <c:v>-1.9000000000000001E-7</c:v>
                </c:pt>
                <c:pt idx="807">
                  <c:v>-1.8900000000000001E-7</c:v>
                </c:pt>
                <c:pt idx="808">
                  <c:v>-1.8699999999999999E-7</c:v>
                </c:pt>
                <c:pt idx="809">
                  <c:v>-1.86E-7</c:v>
                </c:pt>
                <c:pt idx="810">
                  <c:v>-1.86E-7</c:v>
                </c:pt>
                <c:pt idx="811">
                  <c:v>-1.85E-7</c:v>
                </c:pt>
                <c:pt idx="812">
                  <c:v>-1.8400000000000001E-7</c:v>
                </c:pt>
                <c:pt idx="813">
                  <c:v>-1.8300000000000001E-7</c:v>
                </c:pt>
                <c:pt idx="814">
                  <c:v>-1.8199999999999999E-7</c:v>
                </c:pt>
                <c:pt idx="815">
                  <c:v>-1.8199999999999999E-7</c:v>
                </c:pt>
                <c:pt idx="816">
                  <c:v>-1.8099999999999999E-7</c:v>
                </c:pt>
                <c:pt idx="817">
                  <c:v>-1.79E-7</c:v>
                </c:pt>
                <c:pt idx="818">
                  <c:v>-1.7800000000000001E-7</c:v>
                </c:pt>
                <c:pt idx="819">
                  <c:v>-1.7700000000000001E-7</c:v>
                </c:pt>
                <c:pt idx="820">
                  <c:v>-1.7700000000000001E-7</c:v>
                </c:pt>
                <c:pt idx="821">
                  <c:v>-1.7599999999999999E-7</c:v>
                </c:pt>
                <c:pt idx="822">
                  <c:v>-1.7499999999999999E-7</c:v>
                </c:pt>
                <c:pt idx="823">
                  <c:v>-1.73E-7</c:v>
                </c:pt>
                <c:pt idx="824">
                  <c:v>-1.72E-7</c:v>
                </c:pt>
                <c:pt idx="825">
                  <c:v>-1.72E-7</c:v>
                </c:pt>
                <c:pt idx="826">
                  <c:v>-1.7100000000000001E-7</c:v>
                </c:pt>
                <c:pt idx="827">
                  <c:v>-1.6999999999999999E-7</c:v>
                </c:pt>
                <c:pt idx="828">
                  <c:v>-1.68E-7</c:v>
                </c:pt>
                <c:pt idx="829">
                  <c:v>-1.67E-7</c:v>
                </c:pt>
                <c:pt idx="830">
                  <c:v>-1.67E-7</c:v>
                </c:pt>
                <c:pt idx="831">
                  <c:v>-1.66E-7</c:v>
                </c:pt>
                <c:pt idx="832">
                  <c:v>-1.6500000000000001E-7</c:v>
                </c:pt>
                <c:pt idx="833">
                  <c:v>-1.6299999999999999E-7</c:v>
                </c:pt>
                <c:pt idx="834">
                  <c:v>-1.6199999999999999E-7</c:v>
                </c:pt>
                <c:pt idx="835">
                  <c:v>-1.6199999999999999E-7</c:v>
                </c:pt>
                <c:pt idx="836">
                  <c:v>-1.61E-7</c:v>
                </c:pt>
                <c:pt idx="837">
                  <c:v>-1.6E-7</c:v>
                </c:pt>
                <c:pt idx="838">
                  <c:v>-1.5800000000000001E-7</c:v>
                </c:pt>
                <c:pt idx="839">
                  <c:v>-1.5699999999999999E-7</c:v>
                </c:pt>
                <c:pt idx="840">
                  <c:v>-1.5699999999999999E-7</c:v>
                </c:pt>
                <c:pt idx="841">
                  <c:v>-1.5599999999999999E-7</c:v>
                </c:pt>
                <c:pt idx="842">
                  <c:v>-1.54E-7</c:v>
                </c:pt>
                <c:pt idx="843">
                  <c:v>-1.5300000000000001E-7</c:v>
                </c:pt>
                <c:pt idx="844">
                  <c:v>-1.5200000000000001E-7</c:v>
                </c:pt>
                <c:pt idx="845">
                  <c:v>-1.5200000000000001E-7</c:v>
                </c:pt>
                <c:pt idx="846">
                  <c:v>-1.4999999999999999E-7</c:v>
                </c:pt>
                <c:pt idx="847">
                  <c:v>-1.49E-7</c:v>
                </c:pt>
                <c:pt idx="848">
                  <c:v>-1.4700000000000001E-7</c:v>
                </c:pt>
                <c:pt idx="849">
                  <c:v>-1.4600000000000001E-7</c:v>
                </c:pt>
                <c:pt idx="850">
                  <c:v>-1.4600000000000001E-7</c:v>
                </c:pt>
                <c:pt idx="851">
                  <c:v>-1.4499999999999999E-7</c:v>
                </c:pt>
                <c:pt idx="852">
                  <c:v>-1.43E-7</c:v>
                </c:pt>
                <c:pt idx="853">
                  <c:v>-1.42E-7</c:v>
                </c:pt>
                <c:pt idx="854">
                  <c:v>-1.4000000000000001E-7</c:v>
                </c:pt>
                <c:pt idx="855">
                  <c:v>-1.4000000000000001E-7</c:v>
                </c:pt>
                <c:pt idx="856">
                  <c:v>-1.3899999999999999E-7</c:v>
                </c:pt>
                <c:pt idx="857">
                  <c:v>-1.3799999999999999E-7</c:v>
                </c:pt>
                <c:pt idx="858">
                  <c:v>-1.36E-7</c:v>
                </c:pt>
                <c:pt idx="859">
                  <c:v>-1.35E-7</c:v>
                </c:pt>
                <c:pt idx="860">
                  <c:v>-1.35E-7</c:v>
                </c:pt>
                <c:pt idx="861">
                  <c:v>-1.3300000000000001E-7</c:v>
                </c:pt>
                <c:pt idx="862">
                  <c:v>-1.3199999999999999E-7</c:v>
                </c:pt>
                <c:pt idx="863">
                  <c:v>-1.3E-7</c:v>
                </c:pt>
                <c:pt idx="864">
                  <c:v>-1.29E-7</c:v>
                </c:pt>
                <c:pt idx="865">
                  <c:v>-1.29E-7</c:v>
                </c:pt>
                <c:pt idx="866">
                  <c:v>-1.2700000000000001E-7</c:v>
                </c:pt>
                <c:pt idx="867">
                  <c:v>-1.2599999999999999E-7</c:v>
                </c:pt>
                <c:pt idx="868">
                  <c:v>-1.2499999999999999E-7</c:v>
                </c:pt>
                <c:pt idx="869">
                  <c:v>-1.23E-7</c:v>
                </c:pt>
                <c:pt idx="870">
                  <c:v>-1.23E-7</c:v>
                </c:pt>
                <c:pt idx="871">
                  <c:v>-1.2200000000000001E-7</c:v>
                </c:pt>
                <c:pt idx="872">
                  <c:v>-1.1999999999999999E-7</c:v>
                </c:pt>
                <c:pt idx="873">
                  <c:v>-1.1899999999999999E-7</c:v>
                </c:pt>
                <c:pt idx="874">
                  <c:v>-1.17E-7</c:v>
                </c:pt>
                <c:pt idx="875">
                  <c:v>-1.17E-7</c:v>
                </c:pt>
                <c:pt idx="876">
                  <c:v>-1.1600000000000001E-7</c:v>
                </c:pt>
                <c:pt idx="877">
                  <c:v>-1.14E-7</c:v>
                </c:pt>
                <c:pt idx="878">
                  <c:v>-1.1300000000000001E-7</c:v>
                </c:pt>
                <c:pt idx="879">
                  <c:v>-1.11E-7</c:v>
                </c:pt>
                <c:pt idx="880">
                  <c:v>-1.11E-7</c:v>
                </c:pt>
                <c:pt idx="881">
                  <c:v>-1.1000000000000001E-7</c:v>
                </c:pt>
                <c:pt idx="882">
                  <c:v>-1.08E-7</c:v>
                </c:pt>
                <c:pt idx="883">
                  <c:v>-1.0700000000000001E-7</c:v>
                </c:pt>
                <c:pt idx="884">
                  <c:v>-1.05E-7</c:v>
                </c:pt>
                <c:pt idx="885">
                  <c:v>-8.6900000000000004E-8</c:v>
                </c:pt>
                <c:pt idx="886">
                  <c:v>-8.5300000000000003E-8</c:v>
                </c:pt>
                <c:pt idx="887">
                  <c:v>-8.3900000000000004E-8</c:v>
                </c:pt>
                <c:pt idx="888">
                  <c:v>-8.2399999999999997E-8</c:v>
                </c:pt>
                <c:pt idx="889">
                  <c:v>-8.0900000000000003E-8</c:v>
                </c:pt>
                <c:pt idx="890">
                  <c:v>-1.05E-7</c:v>
                </c:pt>
                <c:pt idx="891">
                  <c:v>-1.04E-7</c:v>
                </c:pt>
                <c:pt idx="892">
                  <c:v>-1.02E-7</c:v>
                </c:pt>
                <c:pt idx="893">
                  <c:v>-9.9999999999999995E-8</c:v>
                </c:pt>
                <c:pt idx="894">
                  <c:v>-9.9E-8</c:v>
                </c:pt>
                <c:pt idx="895">
                  <c:v>-9.2900000000000005E-8</c:v>
                </c:pt>
                <c:pt idx="896">
                  <c:v>-9.1399999999999998E-8</c:v>
                </c:pt>
                <c:pt idx="897">
                  <c:v>-8.9900000000000004E-8</c:v>
                </c:pt>
                <c:pt idx="898">
                  <c:v>-8.8399999999999997E-8</c:v>
                </c:pt>
                <c:pt idx="899">
                  <c:v>-8.6900000000000004E-8</c:v>
                </c:pt>
                <c:pt idx="900">
                  <c:v>-9.9E-8</c:v>
                </c:pt>
                <c:pt idx="901">
                  <c:v>-9.7399999999999999E-8</c:v>
                </c:pt>
                <c:pt idx="902">
                  <c:v>-9.5900000000000005E-8</c:v>
                </c:pt>
                <c:pt idx="903">
                  <c:v>-9.4399999999999998E-8</c:v>
                </c:pt>
                <c:pt idx="904">
                  <c:v>-9.2900000000000005E-8</c:v>
                </c:pt>
                <c:pt idx="905">
                  <c:v>-8.0900000000000003E-8</c:v>
                </c:pt>
                <c:pt idx="906">
                  <c:v>-7.9399999999999996E-8</c:v>
                </c:pt>
                <c:pt idx="907">
                  <c:v>-7.7900000000000003E-8</c:v>
                </c:pt>
                <c:pt idx="908">
                  <c:v>-7.6399999999999996E-8</c:v>
                </c:pt>
                <c:pt idx="909">
                  <c:v>-7.4999999999999997E-8</c:v>
                </c:pt>
                <c:pt idx="910">
                  <c:v>-7.4999999999999997E-8</c:v>
                </c:pt>
                <c:pt idx="911">
                  <c:v>-7.3500000000000003E-8</c:v>
                </c:pt>
                <c:pt idx="912">
                  <c:v>-7.2100000000000004E-8</c:v>
                </c:pt>
                <c:pt idx="913">
                  <c:v>-7.0599999999999997E-8</c:v>
                </c:pt>
                <c:pt idx="914">
                  <c:v>-6.9199999999999998E-8</c:v>
                </c:pt>
                <c:pt idx="915">
                  <c:v>-6.9199999999999998E-8</c:v>
                </c:pt>
                <c:pt idx="916">
                  <c:v>-6.7799999999999998E-8</c:v>
                </c:pt>
                <c:pt idx="917">
                  <c:v>-6.6300000000000005E-8</c:v>
                </c:pt>
                <c:pt idx="918">
                  <c:v>-6.4900000000000005E-8</c:v>
                </c:pt>
                <c:pt idx="919">
                  <c:v>-6.3500000000000006E-8</c:v>
                </c:pt>
                <c:pt idx="920">
                  <c:v>-6.3500000000000006E-8</c:v>
                </c:pt>
                <c:pt idx="921">
                  <c:v>-6.2099999999999994E-8</c:v>
                </c:pt>
                <c:pt idx="922">
                  <c:v>-6.0800000000000002E-8</c:v>
                </c:pt>
                <c:pt idx="923">
                  <c:v>-5.9400000000000003E-8</c:v>
                </c:pt>
                <c:pt idx="924">
                  <c:v>-5.8000000000000003E-8</c:v>
                </c:pt>
                <c:pt idx="925">
                  <c:v>-5.8000000000000003E-8</c:v>
                </c:pt>
                <c:pt idx="926">
                  <c:v>-5.6699999999999998E-8</c:v>
                </c:pt>
                <c:pt idx="927">
                  <c:v>-5.54E-8</c:v>
                </c:pt>
                <c:pt idx="928">
                  <c:v>-5.4E-8</c:v>
                </c:pt>
                <c:pt idx="929">
                  <c:v>-5.2700000000000002E-8</c:v>
                </c:pt>
                <c:pt idx="930">
                  <c:v>-5.2700000000000002E-8</c:v>
                </c:pt>
                <c:pt idx="931">
                  <c:v>-5.1399999999999997E-8</c:v>
                </c:pt>
                <c:pt idx="932">
                  <c:v>-5.02E-8</c:v>
                </c:pt>
                <c:pt idx="933">
                  <c:v>-4.8900000000000001E-8</c:v>
                </c:pt>
                <c:pt idx="934">
                  <c:v>-4.7699999999999997E-8</c:v>
                </c:pt>
                <c:pt idx="935">
                  <c:v>-4.7699999999999997E-8</c:v>
                </c:pt>
                <c:pt idx="936">
                  <c:v>-4.6399999999999999E-8</c:v>
                </c:pt>
                <c:pt idx="937">
                  <c:v>-4.5200000000000001E-8</c:v>
                </c:pt>
                <c:pt idx="938">
                  <c:v>-4.3999999999999997E-8</c:v>
                </c:pt>
                <c:pt idx="939">
                  <c:v>-4.2799999999999999E-8</c:v>
                </c:pt>
                <c:pt idx="940">
                  <c:v>-4.2799999999999999E-8</c:v>
                </c:pt>
                <c:pt idx="941">
                  <c:v>-4.1700000000000003E-8</c:v>
                </c:pt>
                <c:pt idx="942">
                  <c:v>-4.0499999999999999E-8</c:v>
                </c:pt>
                <c:pt idx="943">
                  <c:v>-3.9400000000000002E-8</c:v>
                </c:pt>
                <c:pt idx="944">
                  <c:v>-3.8199999999999998E-8</c:v>
                </c:pt>
                <c:pt idx="945">
                  <c:v>-3.8199999999999998E-8</c:v>
                </c:pt>
                <c:pt idx="946">
                  <c:v>-3.7100000000000001E-8</c:v>
                </c:pt>
                <c:pt idx="947">
                  <c:v>-3.6099999999999999E-8</c:v>
                </c:pt>
                <c:pt idx="948">
                  <c:v>-3.5000000000000002E-8</c:v>
                </c:pt>
                <c:pt idx="949">
                  <c:v>-3.3899999999999999E-8</c:v>
                </c:pt>
                <c:pt idx="950">
                  <c:v>-3.3899999999999999E-8</c:v>
                </c:pt>
                <c:pt idx="951">
                  <c:v>-3.2899999999999997E-8</c:v>
                </c:pt>
                <c:pt idx="952">
                  <c:v>-3.1900000000000001E-8</c:v>
                </c:pt>
                <c:pt idx="953">
                  <c:v>-3.0899999999999999E-8</c:v>
                </c:pt>
                <c:pt idx="954">
                  <c:v>-2.9900000000000003E-8</c:v>
                </c:pt>
                <c:pt idx="955">
                  <c:v>-2.9900000000000003E-8</c:v>
                </c:pt>
                <c:pt idx="956">
                  <c:v>-2.9000000000000002E-8</c:v>
                </c:pt>
                <c:pt idx="957">
                  <c:v>-2.7999999999999999E-8</c:v>
                </c:pt>
                <c:pt idx="958">
                  <c:v>-2.7100000000000001E-8</c:v>
                </c:pt>
                <c:pt idx="959">
                  <c:v>-2.62E-8</c:v>
                </c:pt>
                <c:pt idx="960">
                  <c:v>-2.62E-8</c:v>
                </c:pt>
                <c:pt idx="961">
                  <c:v>-2.5300000000000002E-8</c:v>
                </c:pt>
                <c:pt idx="962">
                  <c:v>-2.4500000000000001E-8</c:v>
                </c:pt>
                <c:pt idx="963">
                  <c:v>-2.36E-8</c:v>
                </c:pt>
                <c:pt idx="964">
                  <c:v>-2.2799999999999999E-8</c:v>
                </c:pt>
                <c:pt idx="965">
                  <c:v>-2.2799999999999999E-8</c:v>
                </c:pt>
                <c:pt idx="966">
                  <c:v>-2.1999999999999998E-8</c:v>
                </c:pt>
                <c:pt idx="967">
                  <c:v>-2.1200000000000001E-8</c:v>
                </c:pt>
                <c:pt idx="968">
                  <c:v>-2.0500000000000002E-8</c:v>
                </c:pt>
                <c:pt idx="969">
                  <c:v>-1.9700000000000001E-8</c:v>
                </c:pt>
                <c:pt idx="970">
                  <c:v>-1.9700000000000001E-8</c:v>
                </c:pt>
                <c:pt idx="971">
                  <c:v>-1.9000000000000001E-8</c:v>
                </c:pt>
                <c:pt idx="972">
                  <c:v>-1.8299999999999998E-8</c:v>
                </c:pt>
                <c:pt idx="973">
                  <c:v>-1.7599999999999999E-8</c:v>
                </c:pt>
                <c:pt idx="974">
                  <c:v>-1.6899999999999999E-8</c:v>
                </c:pt>
                <c:pt idx="975">
                  <c:v>-1.6899999999999999E-8</c:v>
                </c:pt>
                <c:pt idx="976">
                  <c:v>-1.63E-8</c:v>
                </c:pt>
                <c:pt idx="977">
                  <c:v>-1.5600000000000001E-8</c:v>
                </c:pt>
                <c:pt idx="978">
                  <c:v>-1.4999999999999999E-8</c:v>
                </c:pt>
                <c:pt idx="979">
                  <c:v>-1.44E-8</c:v>
                </c:pt>
                <c:pt idx="980">
                  <c:v>-1.44E-8</c:v>
                </c:pt>
                <c:pt idx="981">
                  <c:v>-1.3799999999999999E-8</c:v>
                </c:pt>
                <c:pt idx="982">
                  <c:v>-1.33E-8</c:v>
                </c:pt>
                <c:pt idx="983">
                  <c:v>-1.27E-8</c:v>
                </c:pt>
                <c:pt idx="984">
                  <c:v>-1.22E-8</c:v>
                </c:pt>
                <c:pt idx="985">
                  <c:v>-1.22E-8</c:v>
                </c:pt>
                <c:pt idx="986">
                  <c:v>-1.1700000000000001E-8</c:v>
                </c:pt>
                <c:pt idx="987">
                  <c:v>-1.1199999999999999E-8</c:v>
                </c:pt>
                <c:pt idx="988">
                  <c:v>-1.07E-8</c:v>
                </c:pt>
                <c:pt idx="989">
                  <c:v>-1.02E-8</c:v>
                </c:pt>
                <c:pt idx="990">
                  <c:v>-1.02E-8</c:v>
                </c:pt>
                <c:pt idx="991">
                  <c:v>-9.7900000000000003E-9</c:v>
                </c:pt>
                <c:pt idx="992">
                  <c:v>-9.3499999999999994E-9</c:v>
                </c:pt>
                <c:pt idx="993">
                  <c:v>-8.9399999999999993E-9</c:v>
                </c:pt>
                <c:pt idx="994">
                  <c:v>-8.5299999999999993E-9</c:v>
                </c:pt>
                <c:pt idx="995">
                  <c:v>-8.5299999999999993E-9</c:v>
                </c:pt>
                <c:pt idx="996">
                  <c:v>-8.1400000000000004E-9</c:v>
                </c:pt>
                <c:pt idx="997">
                  <c:v>-7.7699999999999994E-9</c:v>
                </c:pt>
                <c:pt idx="998">
                  <c:v>-7.4099999999999998E-9</c:v>
                </c:pt>
                <c:pt idx="999">
                  <c:v>-7.06E-9</c:v>
                </c:pt>
                <c:pt idx="1000">
                  <c:v>-7.06E-9</c:v>
                </c:pt>
                <c:pt idx="1001">
                  <c:v>-6.7299999999999997E-9</c:v>
                </c:pt>
                <c:pt idx="1002">
                  <c:v>-6.4000000000000002E-9</c:v>
                </c:pt>
                <c:pt idx="1003">
                  <c:v>-6.1E-9</c:v>
                </c:pt>
                <c:pt idx="1004">
                  <c:v>-5.7999999999999998E-9</c:v>
                </c:pt>
                <c:pt idx="1005">
                  <c:v>-5.7999999999999998E-9</c:v>
                </c:pt>
                <c:pt idx="1006">
                  <c:v>-5.5100000000000002E-9</c:v>
                </c:pt>
                <c:pt idx="1007">
                  <c:v>-5.2400000000000001E-9</c:v>
                </c:pt>
                <c:pt idx="1008">
                  <c:v>-4.9799999999999998E-9</c:v>
                </c:pt>
                <c:pt idx="1009">
                  <c:v>-4.73E-9</c:v>
                </c:pt>
                <c:pt idx="1010">
                  <c:v>-4.73E-9</c:v>
                </c:pt>
                <c:pt idx="1011">
                  <c:v>-4.49E-9</c:v>
                </c:pt>
                <c:pt idx="1012">
                  <c:v>-4.2599999999999998E-9</c:v>
                </c:pt>
                <c:pt idx="1013">
                  <c:v>-4.0400000000000001E-9</c:v>
                </c:pt>
                <c:pt idx="1014">
                  <c:v>-3.8300000000000002E-9</c:v>
                </c:pt>
                <c:pt idx="1015">
                  <c:v>-3.8300000000000002E-9</c:v>
                </c:pt>
                <c:pt idx="1016">
                  <c:v>-3.6199999999999999E-9</c:v>
                </c:pt>
                <c:pt idx="1017">
                  <c:v>-3.4299999999999999E-9</c:v>
                </c:pt>
                <c:pt idx="1018">
                  <c:v>-3.2500000000000002E-9</c:v>
                </c:pt>
                <c:pt idx="1019">
                  <c:v>-3.0699999999999999E-9</c:v>
                </c:pt>
                <c:pt idx="1020">
                  <c:v>-3.0699999999999999E-9</c:v>
                </c:pt>
                <c:pt idx="1021">
                  <c:v>-2.9100000000000001E-9</c:v>
                </c:pt>
                <c:pt idx="1022">
                  <c:v>-2.7499999999999998E-9</c:v>
                </c:pt>
                <c:pt idx="1023">
                  <c:v>-2.5899999999999999E-9</c:v>
                </c:pt>
                <c:pt idx="1024">
                  <c:v>-2.45E-9</c:v>
                </c:pt>
                <c:pt idx="1025">
                  <c:v>-2.45E-9</c:v>
                </c:pt>
                <c:pt idx="1026">
                  <c:v>-2.3100000000000001E-9</c:v>
                </c:pt>
                <c:pt idx="1027">
                  <c:v>-2.1799999999999999E-9</c:v>
                </c:pt>
                <c:pt idx="1028">
                  <c:v>-2.0599999999999999E-9</c:v>
                </c:pt>
                <c:pt idx="1029">
                  <c:v>-1.9399999999999999E-9</c:v>
                </c:pt>
                <c:pt idx="1030">
                  <c:v>-1.9399999999999999E-9</c:v>
                </c:pt>
                <c:pt idx="1031">
                  <c:v>-1.8300000000000001E-9</c:v>
                </c:pt>
                <c:pt idx="1032">
                  <c:v>-1.7200000000000001E-9</c:v>
                </c:pt>
                <c:pt idx="1033">
                  <c:v>-1.62E-9</c:v>
                </c:pt>
                <c:pt idx="1034">
                  <c:v>-1.5199999999999999E-9</c:v>
                </c:pt>
                <c:pt idx="1035">
                  <c:v>-1.5199999999999999E-9</c:v>
                </c:pt>
                <c:pt idx="1036">
                  <c:v>-1.43E-9</c:v>
                </c:pt>
                <c:pt idx="1037">
                  <c:v>-1.3500000000000001E-9</c:v>
                </c:pt>
                <c:pt idx="1038">
                  <c:v>-1.27E-9</c:v>
                </c:pt>
                <c:pt idx="1039">
                  <c:v>-1.19E-9</c:v>
                </c:pt>
                <c:pt idx="1040">
                  <c:v>-1.19E-9</c:v>
                </c:pt>
                <c:pt idx="1041">
                  <c:v>-1.1200000000000001E-9</c:v>
                </c:pt>
                <c:pt idx="1042">
                  <c:v>-1.0500000000000001E-9</c:v>
                </c:pt>
                <c:pt idx="1043">
                  <c:v>-9.8199999999999992E-10</c:v>
                </c:pt>
                <c:pt idx="1044">
                  <c:v>-9.2100000000000002E-10</c:v>
                </c:pt>
                <c:pt idx="1045">
                  <c:v>-9.2100000000000002E-10</c:v>
                </c:pt>
                <c:pt idx="1046">
                  <c:v>-8.6300000000000002E-10</c:v>
                </c:pt>
                <c:pt idx="1047">
                  <c:v>-8.08E-10</c:v>
                </c:pt>
                <c:pt idx="1048">
                  <c:v>-7.5699999999999997E-10</c:v>
                </c:pt>
                <c:pt idx="1049">
                  <c:v>-7.0800000000000004E-10</c:v>
                </c:pt>
                <c:pt idx="1050">
                  <c:v>-7.0800000000000004E-10</c:v>
                </c:pt>
                <c:pt idx="1051">
                  <c:v>-6.6299999999999999E-10</c:v>
                </c:pt>
                <c:pt idx="1052">
                  <c:v>-6.1900000000000003E-10</c:v>
                </c:pt>
                <c:pt idx="1053">
                  <c:v>-5.7899999999999997E-10</c:v>
                </c:pt>
                <c:pt idx="1054">
                  <c:v>-5.4099999999999999E-10</c:v>
                </c:pt>
                <c:pt idx="1055">
                  <c:v>-5.4099999999999999E-10</c:v>
                </c:pt>
                <c:pt idx="1056">
                  <c:v>-5.0500000000000001E-10</c:v>
                </c:pt>
                <c:pt idx="1057">
                  <c:v>-4.7100000000000003E-10</c:v>
                </c:pt>
                <c:pt idx="1058">
                  <c:v>-4.3999999999999998E-10</c:v>
                </c:pt>
                <c:pt idx="1059">
                  <c:v>-4.0999999999999998E-10</c:v>
                </c:pt>
                <c:pt idx="1060">
                  <c:v>-4.0999999999999998E-10</c:v>
                </c:pt>
                <c:pt idx="1061">
                  <c:v>-3.8200000000000003E-10</c:v>
                </c:pt>
                <c:pt idx="1062">
                  <c:v>-3.5600000000000001E-10</c:v>
                </c:pt>
                <c:pt idx="1063">
                  <c:v>-3.3199999999999999E-10</c:v>
                </c:pt>
                <c:pt idx="1064">
                  <c:v>-3.0900000000000002E-10</c:v>
                </c:pt>
                <c:pt idx="1065">
                  <c:v>-3.0900000000000002E-10</c:v>
                </c:pt>
                <c:pt idx="1066">
                  <c:v>-2.8699999999999999E-10</c:v>
                </c:pt>
                <c:pt idx="1067">
                  <c:v>-2.6700000000000001E-10</c:v>
                </c:pt>
                <c:pt idx="1068">
                  <c:v>-2.4800000000000002E-10</c:v>
                </c:pt>
                <c:pt idx="1069">
                  <c:v>-2.31E-10</c:v>
                </c:pt>
                <c:pt idx="1070">
                  <c:v>-2.31E-10</c:v>
                </c:pt>
                <c:pt idx="1071">
                  <c:v>-2.1400000000000001E-10</c:v>
                </c:pt>
                <c:pt idx="1072">
                  <c:v>-1.9900000000000001E-10</c:v>
                </c:pt>
                <c:pt idx="1073">
                  <c:v>-1.8400000000000001E-10</c:v>
                </c:pt>
                <c:pt idx="1074">
                  <c:v>-1.71E-10</c:v>
                </c:pt>
                <c:pt idx="1075">
                  <c:v>-1.71E-10</c:v>
                </c:pt>
                <c:pt idx="1076">
                  <c:v>-1.5899999999999999E-10</c:v>
                </c:pt>
                <c:pt idx="1077">
                  <c:v>-1.4700000000000001E-10</c:v>
                </c:pt>
                <c:pt idx="1078">
                  <c:v>-1.36E-10</c:v>
                </c:pt>
                <c:pt idx="1079">
                  <c:v>-1.26E-10</c:v>
                </c:pt>
                <c:pt idx="1080">
                  <c:v>-1.26E-10</c:v>
                </c:pt>
                <c:pt idx="1081">
                  <c:v>-1.1700000000000001E-10</c:v>
                </c:pt>
                <c:pt idx="1082">
                  <c:v>-1.08E-10</c:v>
                </c:pt>
                <c:pt idx="1083">
                  <c:v>-9.9599999999999997E-11</c:v>
                </c:pt>
                <c:pt idx="1084">
                  <c:v>-9.2000000000000005E-11</c:v>
                </c:pt>
                <c:pt idx="1085">
                  <c:v>-9.2000000000000005E-11</c:v>
                </c:pt>
                <c:pt idx="1086">
                  <c:v>-8.5000000000000004E-11</c:v>
                </c:pt>
                <c:pt idx="1087">
                  <c:v>-7.8399999999999996E-11</c:v>
                </c:pt>
                <c:pt idx="1088">
                  <c:v>-7.2299999999999998E-11</c:v>
                </c:pt>
                <c:pt idx="1089">
                  <c:v>-6.67E-11</c:v>
                </c:pt>
                <c:pt idx="1090">
                  <c:v>-6.67E-11</c:v>
                </c:pt>
                <c:pt idx="1091">
                  <c:v>-6.1400000000000003E-11</c:v>
                </c:pt>
                <c:pt idx="1092">
                  <c:v>-5.6499999999999999E-11</c:v>
                </c:pt>
                <c:pt idx="1093">
                  <c:v>-5.2000000000000001E-11</c:v>
                </c:pt>
                <c:pt idx="1094">
                  <c:v>-4.7799999999999999E-11</c:v>
                </c:pt>
                <c:pt idx="1095">
                  <c:v>-4.7799999999999999E-11</c:v>
                </c:pt>
                <c:pt idx="1096">
                  <c:v>-4.3899999999999998E-11</c:v>
                </c:pt>
                <c:pt idx="1097">
                  <c:v>-4.0299999999999999E-11</c:v>
                </c:pt>
                <c:pt idx="1098">
                  <c:v>-3.7000000000000001E-11</c:v>
                </c:pt>
                <c:pt idx="1099">
                  <c:v>-3.3900000000000001E-11</c:v>
                </c:pt>
                <c:pt idx="1100">
                  <c:v>-3.3900000000000001E-11</c:v>
                </c:pt>
                <c:pt idx="1101">
                  <c:v>-3.1100000000000001E-11</c:v>
                </c:pt>
                <c:pt idx="1102">
                  <c:v>-2.84E-11</c:v>
                </c:pt>
                <c:pt idx="1103">
                  <c:v>-2.6000000000000001E-11</c:v>
                </c:pt>
                <c:pt idx="1104">
                  <c:v>-2.3800000000000001E-11</c:v>
                </c:pt>
                <c:pt idx="1105">
                  <c:v>-2.3800000000000001E-11</c:v>
                </c:pt>
                <c:pt idx="1106">
                  <c:v>-2.17E-11</c:v>
                </c:pt>
                <c:pt idx="1107">
                  <c:v>-1.9799999999999999E-11</c:v>
                </c:pt>
                <c:pt idx="1108">
                  <c:v>-1.7999999999999999E-11</c:v>
                </c:pt>
                <c:pt idx="1109">
                  <c:v>-1.64E-11</c:v>
                </c:pt>
                <c:pt idx="1110">
                  <c:v>-1.64E-11</c:v>
                </c:pt>
                <c:pt idx="1111">
                  <c:v>-1.4900000000000002E-11</c:v>
                </c:pt>
                <c:pt idx="1112">
                  <c:v>-1.35E-11</c:v>
                </c:pt>
                <c:pt idx="1113">
                  <c:v>-1.2200000000000001E-11</c:v>
                </c:pt>
                <c:pt idx="1114">
                  <c:v>-1.1000000000000001E-11</c:v>
                </c:pt>
                <c:pt idx="1115">
                  <c:v>-1.1000000000000001E-11</c:v>
                </c:pt>
                <c:pt idx="1116">
                  <c:v>-9.9299999999999999E-12</c:v>
                </c:pt>
                <c:pt idx="1117">
                  <c:v>-8.9300000000000001E-12</c:v>
                </c:pt>
                <c:pt idx="1118">
                  <c:v>-8.01E-12</c:v>
                </c:pt>
                <c:pt idx="1119">
                  <c:v>-7.1799999999999997E-12</c:v>
                </c:pt>
                <c:pt idx="1120">
                  <c:v>-7.1799999999999997E-12</c:v>
                </c:pt>
                <c:pt idx="1121">
                  <c:v>-6.4000000000000002E-12</c:v>
                </c:pt>
                <c:pt idx="1122">
                  <c:v>-5.6900000000000002E-12</c:v>
                </c:pt>
                <c:pt idx="1123">
                  <c:v>-5.0400000000000003E-12</c:v>
                </c:pt>
                <c:pt idx="1124">
                  <c:v>-4.4399999999999997E-12</c:v>
                </c:pt>
                <c:pt idx="1125">
                  <c:v>-4.4399999999999997E-12</c:v>
                </c:pt>
                <c:pt idx="1126">
                  <c:v>-3.8899999999999998E-12</c:v>
                </c:pt>
                <c:pt idx="1127">
                  <c:v>-3.3800000000000001E-12</c:v>
                </c:pt>
                <c:pt idx="1128">
                  <c:v>-2.9200000000000001E-12</c:v>
                </c:pt>
                <c:pt idx="1129">
                  <c:v>-2.4999999999999998E-12</c:v>
                </c:pt>
                <c:pt idx="1130">
                  <c:v>-2.4999999999999998E-12</c:v>
                </c:pt>
                <c:pt idx="1131">
                  <c:v>-2.1100000000000001E-12</c:v>
                </c:pt>
                <c:pt idx="1132">
                  <c:v>-1.75E-12</c:v>
                </c:pt>
                <c:pt idx="1133">
                  <c:v>-1.43E-12</c:v>
                </c:pt>
                <c:pt idx="1134">
                  <c:v>-1.13E-12</c:v>
                </c:pt>
                <c:pt idx="1135">
                  <c:v>-1.13E-12</c:v>
                </c:pt>
                <c:pt idx="1136">
                  <c:v>-8.5799999999999998E-13</c:v>
                </c:pt>
                <c:pt idx="1137">
                  <c:v>-6.0700000000000004E-13</c:v>
                </c:pt>
                <c:pt idx="1138">
                  <c:v>-3.78E-13</c:v>
                </c:pt>
                <c:pt idx="1139">
                  <c:v>-1.71E-13</c:v>
                </c:pt>
                <c:pt idx="1140">
                  <c:v>-1.71E-13</c:v>
                </c:pt>
                <c:pt idx="1141">
                  <c:v>1.92E-14</c:v>
                </c:pt>
                <c:pt idx="1142">
                  <c:v>1.9400000000000001E-13</c:v>
                </c:pt>
                <c:pt idx="1143">
                  <c:v>3.5400000000000001E-13</c:v>
                </c:pt>
                <c:pt idx="1144">
                  <c:v>4.97E-13</c:v>
                </c:pt>
                <c:pt idx="1145">
                  <c:v>4.97E-13</c:v>
                </c:pt>
                <c:pt idx="1146">
                  <c:v>6.3000000000000004E-13</c:v>
                </c:pt>
                <c:pt idx="1147">
                  <c:v>7.5100000000000003E-13</c:v>
                </c:pt>
                <c:pt idx="1148">
                  <c:v>8.6199999999999996E-13</c:v>
                </c:pt>
                <c:pt idx="1149">
                  <c:v>9.6100000000000005E-13</c:v>
                </c:pt>
                <c:pt idx="1150">
                  <c:v>9.6100000000000005E-13</c:v>
                </c:pt>
                <c:pt idx="1151">
                  <c:v>1.05E-12</c:v>
                </c:pt>
                <c:pt idx="1152">
                  <c:v>1.14E-12</c:v>
                </c:pt>
                <c:pt idx="1153">
                  <c:v>1.2100000000000001E-12</c:v>
                </c:pt>
                <c:pt idx="1154">
                  <c:v>1.28E-12</c:v>
                </c:pt>
                <c:pt idx="1155">
                  <c:v>1.28E-12</c:v>
                </c:pt>
                <c:pt idx="1156">
                  <c:v>1.3399999999999999E-12</c:v>
                </c:pt>
                <c:pt idx="1157">
                  <c:v>1.4000000000000001E-12</c:v>
                </c:pt>
                <c:pt idx="1158">
                  <c:v>1.4500000000000001E-12</c:v>
                </c:pt>
                <c:pt idx="1159">
                  <c:v>1.5000000000000001E-12</c:v>
                </c:pt>
                <c:pt idx="1160">
                  <c:v>1.5000000000000001E-12</c:v>
                </c:pt>
                <c:pt idx="1161">
                  <c:v>1.5399999999999999E-12</c:v>
                </c:pt>
                <c:pt idx="1162">
                  <c:v>1.5799999999999999E-12</c:v>
                </c:pt>
                <c:pt idx="1163">
                  <c:v>1.62E-12</c:v>
                </c:pt>
                <c:pt idx="1164">
                  <c:v>1.65E-12</c:v>
                </c:pt>
                <c:pt idx="1165">
                  <c:v>1.65E-12</c:v>
                </c:pt>
                <c:pt idx="1166">
                  <c:v>1.6799999999999999E-12</c:v>
                </c:pt>
                <c:pt idx="1167">
                  <c:v>1.71E-12</c:v>
                </c:pt>
                <c:pt idx="1168">
                  <c:v>1.7300000000000001E-12</c:v>
                </c:pt>
                <c:pt idx="1169">
                  <c:v>1.75E-12</c:v>
                </c:pt>
                <c:pt idx="1170">
                  <c:v>1.75E-12</c:v>
                </c:pt>
                <c:pt idx="1171">
                  <c:v>1.7699999999999999E-12</c:v>
                </c:pt>
                <c:pt idx="1172">
                  <c:v>1.79E-12</c:v>
                </c:pt>
                <c:pt idx="1173">
                  <c:v>1.81E-12</c:v>
                </c:pt>
                <c:pt idx="1174">
                  <c:v>1.8199999999999999E-12</c:v>
                </c:pt>
                <c:pt idx="1175">
                  <c:v>1.8199999999999999E-12</c:v>
                </c:pt>
                <c:pt idx="1176">
                  <c:v>1.8300000000000001E-12</c:v>
                </c:pt>
                <c:pt idx="1177">
                  <c:v>1.8399999999999998E-12</c:v>
                </c:pt>
                <c:pt idx="1178">
                  <c:v>1.8600000000000002E-12</c:v>
                </c:pt>
                <c:pt idx="1179">
                  <c:v>1.8600000000000002E-12</c:v>
                </c:pt>
                <c:pt idx="1180">
                  <c:v>1.8600000000000002E-12</c:v>
                </c:pt>
                <c:pt idx="1181">
                  <c:v>1.8699999999999999E-12</c:v>
                </c:pt>
                <c:pt idx="1182">
                  <c:v>1.8800000000000001E-12</c:v>
                </c:pt>
                <c:pt idx="1183">
                  <c:v>1.8899999999999998E-12</c:v>
                </c:pt>
                <c:pt idx="1184">
                  <c:v>1.8899999999999998E-12</c:v>
                </c:pt>
                <c:pt idx="1185">
                  <c:v>1.8899999999999998E-12</c:v>
                </c:pt>
                <c:pt idx="1186">
                  <c:v>1.9E-12</c:v>
                </c:pt>
                <c:pt idx="1187">
                  <c:v>1.9E-12</c:v>
                </c:pt>
                <c:pt idx="1188">
                  <c:v>1.9E-12</c:v>
                </c:pt>
                <c:pt idx="1189">
                  <c:v>1.9100000000000001E-12</c:v>
                </c:pt>
                <c:pt idx="1190">
                  <c:v>1.9100000000000001E-12</c:v>
                </c:pt>
                <c:pt idx="1191">
                  <c:v>1.9100000000000001E-12</c:v>
                </c:pt>
                <c:pt idx="1192">
                  <c:v>1.9100000000000001E-12</c:v>
                </c:pt>
                <c:pt idx="1193">
                  <c:v>1.9100000000000001E-12</c:v>
                </c:pt>
                <c:pt idx="1194">
                  <c:v>1.9100000000000001E-12</c:v>
                </c:pt>
                <c:pt idx="1195">
                  <c:v>1.9100000000000001E-12</c:v>
                </c:pt>
                <c:pt idx="1196">
                  <c:v>1.9100000000000001E-12</c:v>
                </c:pt>
                <c:pt idx="1197">
                  <c:v>1.9100000000000001E-12</c:v>
                </c:pt>
                <c:pt idx="1198">
                  <c:v>1.9100000000000001E-12</c:v>
                </c:pt>
                <c:pt idx="1199">
                  <c:v>1.9100000000000001E-12</c:v>
                </c:pt>
                <c:pt idx="1200">
                  <c:v>1.9100000000000001E-12</c:v>
                </c:pt>
                <c:pt idx="1201">
                  <c:v>1.9100000000000001E-12</c:v>
                </c:pt>
                <c:pt idx="1202">
                  <c:v>1.9100000000000001E-12</c:v>
                </c:pt>
                <c:pt idx="1203">
                  <c:v>1.9E-12</c:v>
                </c:pt>
                <c:pt idx="1204">
                  <c:v>1.9E-12</c:v>
                </c:pt>
                <c:pt idx="1205">
                  <c:v>1.9E-12</c:v>
                </c:pt>
                <c:pt idx="1206">
                  <c:v>1.9E-12</c:v>
                </c:pt>
                <c:pt idx="1207">
                  <c:v>1.8899999999999998E-12</c:v>
                </c:pt>
                <c:pt idx="1208">
                  <c:v>1.8899999999999998E-12</c:v>
                </c:pt>
                <c:pt idx="1209">
                  <c:v>1.8899999999999998E-12</c:v>
                </c:pt>
                <c:pt idx="1210">
                  <c:v>1.8899999999999998E-12</c:v>
                </c:pt>
                <c:pt idx="1211">
                  <c:v>1.8800000000000001E-12</c:v>
                </c:pt>
                <c:pt idx="1212">
                  <c:v>1.8800000000000001E-12</c:v>
                </c:pt>
                <c:pt idx="1213">
                  <c:v>1.8699999999999999E-12</c:v>
                </c:pt>
                <c:pt idx="1214">
                  <c:v>1.8699999999999999E-12</c:v>
                </c:pt>
                <c:pt idx="1215">
                  <c:v>1.8699999999999999E-12</c:v>
                </c:pt>
                <c:pt idx="1216">
                  <c:v>1.8600000000000002E-12</c:v>
                </c:pt>
                <c:pt idx="1217">
                  <c:v>1.85E-12</c:v>
                </c:pt>
                <c:pt idx="1218">
                  <c:v>1.85E-12</c:v>
                </c:pt>
                <c:pt idx="1219">
                  <c:v>1.8399999999999998E-12</c:v>
                </c:pt>
                <c:pt idx="1220">
                  <c:v>1.8399999999999998E-12</c:v>
                </c:pt>
                <c:pt idx="1221">
                  <c:v>1.8300000000000001E-12</c:v>
                </c:pt>
                <c:pt idx="1222">
                  <c:v>1.8300000000000001E-12</c:v>
                </c:pt>
                <c:pt idx="1223">
                  <c:v>1.8199999999999999E-12</c:v>
                </c:pt>
                <c:pt idx="1224">
                  <c:v>1.81E-12</c:v>
                </c:pt>
                <c:pt idx="1225">
                  <c:v>1.81E-12</c:v>
                </c:pt>
                <c:pt idx="1226">
                  <c:v>1.8E-12</c:v>
                </c:pt>
                <c:pt idx="1227">
                  <c:v>1.79E-12</c:v>
                </c:pt>
                <c:pt idx="1228">
                  <c:v>1.7800000000000001E-12</c:v>
                </c:pt>
                <c:pt idx="1229">
                  <c:v>1.7699999999999999E-12</c:v>
                </c:pt>
                <c:pt idx="1230">
                  <c:v>1.7699999999999999E-12</c:v>
                </c:pt>
                <c:pt idx="1231">
                  <c:v>1.76E-12</c:v>
                </c:pt>
                <c:pt idx="1232">
                  <c:v>1.75E-12</c:v>
                </c:pt>
                <c:pt idx="1233">
                  <c:v>1.7400000000000001E-12</c:v>
                </c:pt>
                <c:pt idx="1234">
                  <c:v>1.7300000000000001E-12</c:v>
                </c:pt>
                <c:pt idx="1235">
                  <c:v>1.7300000000000001E-12</c:v>
                </c:pt>
                <c:pt idx="1236">
                  <c:v>1.7199999999999999E-12</c:v>
                </c:pt>
                <c:pt idx="1237">
                  <c:v>1.71E-12</c:v>
                </c:pt>
                <c:pt idx="1238">
                  <c:v>1.7E-12</c:v>
                </c:pt>
                <c:pt idx="1239">
                  <c:v>1.6900000000000001E-12</c:v>
                </c:pt>
                <c:pt idx="1240">
                  <c:v>1.6900000000000001E-12</c:v>
                </c:pt>
                <c:pt idx="1241">
                  <c:v>1.67E-12</c:v>
                </c:pt>
                <c:pt idx="1242">
                  <c:v>1.66E-12</c:v>
                </c:pt>
                <c:pt idx="1243">
                  <c:v>1.65E-12</c:v>
                </c:pt>
                <c:pt idx="1244">
                  <c:v>1.6400000000000001E-12</c:v>
                </c:pt>
                <c:pt idx="1245">
                  <c:v>1.6400000000000001E-12</c:v>
                </c:pt>
                <c:pt idx="1246">
                  <c:v>1.62E-12</c:v>
                </c:pt>
                <c:pt idx="1247">
                  <c:v>1.61E-12</c:v>
                </c:pt>
                <c:pt idx="1248">
                  <c:v>1.6E-12</c:v>
                </c:pt>
                <c:pt idx="1249">
                  <c:v>1.5799999999999999E-12</c:v>
                </c:pt>
                <c:pt idx="1250">
                  <c:v>1.5799999999999999E-12</c:v>
                </c:pt>
                <c:pt idx="1251">
                  <c:v>1.57E-12</c:v>
                </c:pt>
                <c:pt idx="1252">
                  <c:v>1.5500000000000001E-12</c:v>
                </c:pt>
                <c:pt idx="1253">
                  <c:v>1.5399999999999999E-12</c:v>
                </c:pt>
                <c:pt idx="1254">
                  <c:v>1.5299999999999999E-12</c:v>
                </c:pt>
                <c:pt idx="1255">
                  <c:v>1.5299999999999999E-12</c:v>
                </c:pt>
                <c:pt idx="1256">
                  <c:v>1.51E-12</c:v>
                </c:pt>
                <c:pt idx="1257">
                  <c:v>1.5000000000000001E-12</c:v>
                </c:pt>
                <c:pt idx="1258">
                  <c:v>1.48E-12</c:v>
                </c:pt>
                <c:pt idx="1259">
                  <c:v>1.47E-12</c:v>
                </c:pt>
                <c:pt idx="1260">
                  <c:v>1.47E-12</c:v>
                </c:pt>
                <c:pt idx="1261">
                  <c:v>1.4500000000000001E-12</c:v>
                </c:pt>
                <c:pt idx="1262">
                  <c:v>1.4399999999999999E-12</c:v>
                </c:pt>
                <c:pt idx="1263">
                  <c:v>1.42E-12</c:v>
                </c:pt>
                <c:pt idx="1264">
                  <c:v>1.4100000000000001E-12</c:v>
                </c:pt>
                <c:pt idx="1265">
                  <c:v>1.4100000000000001E-12</c:v>
                </c:pt>
                <c:pt idx="1266">
                  <c:v>1.4000000000000001E-12</c:v>
                </c:pt>
                <c:pt idx="1267">
                  <c:v>1.38E-12</c:v>
                </c:pt>
                <c:pt idx="1268">
                  <c:v>1.37E-12</c:v>
                </c:pt>
                <c:pt idx="1269">
                  <c:v>1.3499999999999999E-12</c:v>
                </c:pt>
                <c:pt idx="1270">
                  <c:v>1.3499999999999999E-12</c:v>
                </c:pt>
                <c:pt idx="1271">
                  <c:v>1.3399999999999999E-12</c:v>
                </c:pt>
                <c:pt idx="1272">
                  <c:v>1.32E-12</c:v>
                </c:pt>
                <c:pt idx="1273">
                  <c:v>1.3100000000000001E-12</c:v>
                </c:pt>
                <c:pt idx="1274">
                  <c:v>1.29E-12</c:v>
                </c:pt>
                <c:pt idx="1275">
                  <c:v>1.29E-12</c:v>
                </c:pt>
                <c:pt idx="1276">
                  <c:v>1.28E-12</c:v>
                </c:pt>
                <c:pt idx="1277">
                  <c:v>1.2600000000000001E-12</c:v>
                </c:pt>
                <c:pt idx="1278">
                  <c:v>1.2499999999999999E-12</c:v>
                </c:pt>
                <c:pt idx="1279">
                  <c:v>1.23E-12</c:v>
                </c:pt>
                <c:pt idx="1280">
                  <c:v>1.23E-12</c:v>
                </c:pt>
                <c:pt idx="1281">
                  <c:v>1.2200000000000001E-12</c:v>
                </c:pt>
                <c:pt idx="1282">
                  <c:v>1.2100000000000001E-12</c:v>
                </c:pt>
                <c:pt idx="1283">
                  <c:v>1.19E-12</c:v>
                </c:pt>
                <c:pt idx="1284">
                  <c:v>1.18E-12</c:v>
                </c:pt>
                <c:pt idx="1285">
                  <c:v>1.18E-12</c:v>
                </c:pt>
                <c:pt idx="1286">
                  <c:v>1.1599999999999999E-12</c:v>
                </c:pt>
                <c:pt idx="1287">
                  <c:v>1.1499999999999999E-12</c:v>
                </c:pt>
                <c:pt idx="1288">
                  <c:v>1.14E-12</c:v>
                </c:pt>
                <c:pt idx="1289">
                  <c:v>1.1200000000000001E-12</c:v>
                </c:pt>
                <c:pt idx="1290">
                  <c:v>1.1200000000000001E-12</c:v>
                </c:pt>
                <c:pt idx="1291">
                  <c:v>1.1099999999999999E-12</c:v>
                </c:pt>
                <c:pt idx="1292">
                  <c:v>1.1E-12</c:v>
                </c:pt>
                <c:pt idx="1293">
                  <c:v>1.08E-12</c:v>
                </c:pt>
                <c:pt idx="1294">
                  <c:v>1.0700000000000001E-12</c:v>
                </c:pt>
                <c:pt idx="1295">
                  <c:v>1.0700000000000001E-12</c:v>
                </c:pt>
                <c:pt idx="1296">
                  <c:v>1.0599999999999999E-12</c:v>
                </c:pt>
                <c:pt idx="1297">
                  <c:v>1.05E-12</c:v>
                </c:pt>
                <c:pt idx="1298">
                  <c:v>1.0300000000000001E-12</c:v>
                </c:pt>
                <c:pt idx="1299">
                  <c:v>1.0200000000000001E-12</c:v>
                </c:pt>
                <c:pt idx="1300">
                  <c:v>1.0200000000000001E-12</c:v>
                </c:pt>
                <c:pt idx="1301">
                  <c:v>1.0099999999999999E-12</c:v>
                </c:pt>
                <c:pt idx="1302">
                  <c:v>9.9900000000000009E-13</c:v>
                </c:pt>
                <c:pt idx="1303">
                  <c:v>9.8699999999999993E-13</c:v>
                </c:pt>
                <c:pt idx="1304">
                  <c:v>9.7600000000000008E-13</c:v>
                </c:pt>
                <c:pt idx="1305">
                  <c:v>9.7600000000000008E-13</c:v>
                </c:pt>
                <c:pt idx="1306">
                  <c:v>9.6500000000000003E-13</c:v>
                </c:pt>
                <c:pt idx="1307">
                  <c:v>9.5500000000000007E-13</c:v>
                </c:pt>
                <c:pt idx="1308">
                  <c:v>9.4400000000000002E-13</c:v>
                </c:pt>
                <c:pt idx="1309">
                  <c:v>9.3400000000000006E-13</c:v>
                </c:pt>
                <c:pt idx="1310">
                  <c:v>9.3400000000000006E-13</c:v>
                </c:pt>
                <c:pt idx="1311">
                  <c:v>9.239999999999999E-13</c:v>
                </c:pt>
                <c:pt idx="1312">
                  <c:v>9.1399999999999994E-13</c:v>
                </c:pt>
                <c:pt idx="1313">
                  <c:v>9.0399999999999999E-13</c:v>
                </c:pt>
                <c:pt idx="1314">
                  <c:v>8.9500000000000002E-13</c:v>
                </c:pt>
                <c:pt idx="1315">
                  <c:v>8.9500000000000002E-13</c:v>
                </c:pt>
                <c:pt idx="1316">
                  <c:v>8.8599999999999996E-13</c:v>
                </c:pt>
                <c:pt idx="1317">
                  <c:v>8.77E-13</c:v>
                </c:pt>
                <c:pt idx="1318">
                  <c:v>8.6800000000000004E-13</c:v>
                </c:pt>
                <c:pt idx="1319">
                  <c:v>8.5999999999999997E-13</c:v>
                </c:pt>
                <c:pt idx="1320">
                  <c:v>8.5999999999999997E-13</c:v>
                </c:pt>
                <c:pt idx="1321">
                  <c:v>8.5100000000000001E-13</c:v>
                </c:pt>
                <c:pt idx="1322">
                  <c:v>8.4300000000000004E-13</c:v>
                </c:pt>
                <c:pt idx="1323">
                  <c:v>8.3599999999999997E-13</c:v>
                </c:pt>
                <c:pt idx="1324">
                  <c:v>8.2800000000000001E-13</c:v>
                </c:pt>
                <c:pt idx="1325">
                  <c:v>8.2800000000000001E-13</c:v>
                </c:pt>
                <c:pt idx="1326">
                  <c:v>8.2100000000000004E-13</c:v>
                </c:pt>
                <c:pt idx="1327">
                  <c:v>8.1399999999999996E-13</c:v>
                </c:pt>
                <c:pt idx="1328">
                  <c:v>8.0699999999999999E-13</c:v>
                </c:pt>
                <c:pt idx="1329">
                  <c:v>8.0000000000000002E-13</c:v>
                </c:pt>
                <c:pt idx="1330">
                  <c:v>8.0000000000000002E-13</c:v>
                </c:pt>
                <c:pt idx="1331">
                  <c:v>7.9400000000000005E-13</c:v>
                </c:pt>
                <c:pt idx="1332">
                  <c:v>7.8699999999999998E-13</c:v>
                </c:pt>
                <c:pt idx="1333">
                  <c:v>7.81E-13</c:v>
                </c:pt>
                <c:pt idx="1334">
                  <c:v>7.7600000000000003E-13</c:v>
                </c:pt>
                <c:pt idx="1335">
                  <c:v>7.7600000000000003E-13</c:v>
                </c:pt>
                <c:pt idx="1336">
                  <c:v>7.6999999999999995E-13</c:v>
                </c:pt>
                <c:pt idx="1337">
                  <c:v>7.6499999999999997E-13</c:v>
                </c:pt>
                <c:pt idx="1338">
                  <c:v>7.59E-13</c:v>
                </c:pt>
                <c:pt idx="1339">
                  <c:v>7.5500000000000001E-13</c:v>
                </c:pt>
                <c:pt idx="1340">
                  <c:v>7.3699999999999999E-13</c:v>
                </c:pt>
                <c:pt idx="1341">
                  <c:v>7.3300000000000001E-13</c:v>
                </c:pt>
                <c:pt idx="1342">
                  <c:v>7.2900000000000002E-13</c:v>
                </c:pt>
                <c:pt idx="1343">
                  <c:v>7.2500000000000004E-13</c:v>
                </c:pt>
                <c:pt idx="1344">
                  <c:v>7.2199999999999995E-13</c:v>
                </c:pt>
                <c:pt idx="1345">
                  <c:v>7.5500000000000001E-13</c:v>
                </c:pt>
                <c:pt idx="1346">
                  <c:v>7.5000000000000004E-13</c:v>
                </c:pt>
                <c:pt idx="1347">
                  <c:v>7.4499999999999996E-13</c:v>
                </c:pt>
                <c:pt idx="1348">
                  <c:v>7.4099999999999997E-13</c:v>
                </c:pt>
                <c:pt idx="1349">
                  <c:v>7.3699999999999999E-13</c:v>
                </c:pt>
                <c:pt idx="1350">
                  <c:v>6.9099999999999998E-13</c:v>
                </c:pt>
                <c:pt idx="1351">
                  <c:v>6.9099999999999998E-13</c:v>
                </c:pt>
                <c:pt idx="1352">
                  <c:v>6.8999999999999999E-13</c:v>
                </c:pt>
                <c:pt idx="1353">
                  <c:v>6.8999999999999999E-13</c:v>
                </c:pt>
                <c:pt idx="1354">
                  <c:v>6.9099999999999998E-13</c:v>
                </c:pt>
                <c:pt idx="1355">
                  <c:v>6.9099999999999998E-13</c:v>
                </c:pt>
                <c:pt idx="1356">
                  <c:v>6.9099999999999998E-13</c:v>
                </c:pt>
                <c:pt idx="1357">
                  <c:v>6.9099999999999998E-13</c:v>
                </c:pt>
                <c:pt idx="1358">
                  <c:v>6.9199999999999998E-13</c:v>
                </c:pt>
                <c:pt idx="1359">
                  <c:v>6.9299999999999998E-13</c:v>
                </c:pt>
                <c:pt idx="1360">
                  <c:v>6.9299999999999998E-13</c:v>
                </c:pt>
                <c:pt idx="1361">
                  <c:v>6.9399999999999997E-13</c:v>
                </c:pt>
                <c:pt idx="1362">
                  <c:v>6.9599999999999996E-13</c:v>
                </c:pt>
                <c:pt idx="1363">
                  <c:v>6.9799999999999995E-13</c:v>
                </c:pt>
                <c:pt idx="1364">
                  <c:v>7.0100000000000004E-13</c:v>
                </c:pt>
                <c:pt idx="1365">
                  <c:v>7.0100000000000004E-13</c:v>
                </c:pt>
                <c:pt idx="1366">
                  <c:v>7.0200000000000004E-13</c:v>
                </c:pt>
                <c:pt idx="1367">
                  <c:v>7.0500000000000003E-13</c:v>
                </c:pt>
                <c:pt idx="1368">
                  <c:v>7.0900000000000001E-13</c:v>
                </c:pt>
                <c:pt idx="1369">
                  <c:v>7.1299999999999999E-13</c:v>
                </c:pt>
                <c:pt idx="1370">
                  <c:v>7.1299999999999999E-13</c:v>
                </c:pt>
                <c:pt idx="1371">
                  <c:v>7.1499999999999998E-13</c:v>
                </c:pt>
                <c:pt idx="1372">
                  <c:v>7.1799999999999997E-13</c:v>
                </c:pt>
                <c:pt idx="1373">
                  <c:v>7.2199999999999995E-13</c:v>
                </c:pt>
                <c:pt idx="1374">
                  <c:v>7.2600000000000004E-13</c:v>
                </c:pt>
                <c:pt idx="1375">
                  <c:v>7.2199999999999995E-13</c:v>
                </c:pt>
                <c:pt idx="1376">
                  <c:v>7.1899999999999997E-13</c:v>
                </c:pt>
                <c:pt idx="1377">
                  <c:v>7.1599999999999998E-13</c:v>
                </c:pt>
                <c:pt idx="1378">
                  <c:v>7.1299999999999999E-13</c:v>
                </c:pt>
                <c:pt idx="1379">
                  <c:v>7.1E-13</c:v>
                </c:pt>
                <c:pt idx="1380">
                  <c:v>7.1E-13</c:v>
                </c:pt>
                <c:pt idx="1381">
                  <c:v>7.0800000000000001E-13</c:v>
                </c:pt>
                <c:pt idx="1382">
                  <c:v>7.0500000000000003E-13</c:v>
                </c:pt>
                <c:pt idx="1383">
                  <c:v>7.0300000000000003E-13</c:v>
                </c:pt>
                <c:pt idx="1384">
                  <c:v>7.0100000000000004E-13</c:v>
                </c:pt>
                <c:pt idx="1385">
                  <c:v>6.9499999999999997E-13</c:v>
                </c:pt>
                <c:pt idx="1386">
                  <c:v>6.9399999999999997E-13</c:v>
                </c:pt>
                <c:pt idx="1387">
                  <c:v>6.9299999999999998E-13</c:v>
                </c:pt>
                <c:pt idx="1388">
                  <c:v>6.9199999999999998E-13</c:v>
                </c:pt>
                <c:pt idx="1389">
                  <c:v>6.9099999999999998E-13</c:v>
                </c:pt>
                <c:pt idx="1390">
                  <c:v>7.0100000000000004E-13</c:v>
                </c:pt>
                <c:pt idx="1391">
                  <c:v>6.9899999999999995E-13</c:v>
                </c:pt>
                <c:pt idx="1392">
                  <c:v>6.9699999999999996E-13</c:v>
                </c:pt>
                <c:pt idx="1393">
                  <c:v>6.9599999999999996E-13</c:v>
                </c:pt>
                <c:pt idx="1394">
                  <c:v>6.9499999999999997E-13</c:v>
                </c:pt>
                <c:pt idx="1395">
                  <c:v>7.2600000000000004E-13</c:v>
                </c:pt>
                <c:pt idx="1396">
                  <c:v>7.3799999999999999E-13</c:v>
                </c:pt>
                <c:pt idx="1397">
                  <c:v>7.4199999999999997E-13</c:v>
                </c:pt>
                <c:pt idx="1398">
                  <c:v>7.3799999999999999E-13</c:v>
                </c:pt>
                <c:pt idx="1399">
                  <c:v>7.2700000000000003E-13</c:v>
                </c:pt>
              </c:numCache>
            </c:numRef>
          </c:yVal>
          <c:smooth val="1"/>
        </c:ser>
        <c:ser>
          <c:idx val="7"/>
          <c:order val="7"/>
          <c:tx>
            <c:strRef>
              <c:f>'Needle sur charge 5us'!$I$1</c:f>
              <c:strCache>
                <c:ptCount val="1"/>
                <c:pt idx="0">
                  <c:v>8µs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5us'!$I$2:$I$1401</c:f>
              <c:numCache>
                <c:formatCode>0.00E+00</c:formatCode>
                <c:ptCount val="1400"/>
                <c:pt idx="0">
                  <c:v>-2.8299999999999998E-7</c:v>
                </c:pt>
                <c:pt idx="1">
                  <c:v>-2.8299999999999998E-7</c:v>
                </c:pt>
                <c:pt idx="2">
                  <c:v>-2.8299999999999998E-7</c:v>
                </c:pt>
                <c:pt idx="3">
                  <c:v>-2.8299999999999998E-7</c:v>
                </c:pt>
                <c:pt idx="4">
                  <c:v>-2.8299999999999998E-7</c:v>
                </c:pt>
                <c:pt idx="5">
                  <c:v>-2.8299999999999998E-7</c:v>
                </c:pt>
                <c:pt idx="6">
                  <c:v>-2.8299999999999998E-7</c:v>
                </c:pt>
                <c:pt idx="7">
                  <c:v>-2.8299999999999998E-7</c:v>
                </c:pt>
                <c:pt idx="8">
                  <c:v>-2.8299999999999998E-7</c:v>
                </c:pt>
                <c:pt idx="9">
                  <c:v>-2.8299999999999998E-7</c:v>
                </c:pt>
                <c:pt idx="10">
                  <c:v>-2.8299999999999998E-7</c:v>
                </c:pt>
                <c:pt idx="11">
                  <c:v>-2.8299999999999998E-7</c:v>
                </c:pt>
                <c:pt idx="12">
                  <c:v>-2.8299999999999998E-7</c:v>
                </c:pt>
                <c:pt idx="13">
                  <c:v>-2.8299999999999998E-7</c:v>
                </c:pt>
                <c:pt idx="14">
                  <c:v>-2.8299999999999998E-7</c:v>
                </c:pt>
                <c:pt idx="15">
                  <c:v>-2.8299999999999998E-7</c:v>
                </c:pt>
                <c:pt idx="16">
                  <c:v>-2.8299999999999998E-7</c:v>
                </c:pt>
                <c:pt idx="17">
                  <c:v>-2.8299999999999998E-7</c:v>
                </c:pt>
                <c:pt idx="18">
                  <c:v>-2.8299999999999998E-7</c:v>
                </c:pt>
                <c:pt idx="19">
                  <c:v>-2.8299999999999998E-7</c:v>
                </c:pt>
                <c:pt idx="20">
                  <c:v>-2.8299999999999998E-7</c:v>
                </c:pt>
                <c:pt idx="21">
                  <c:v>-2.8299999999999998E-7</c:v>
                </c:pt>
                <c:pt idx="22">
                  <c:v>-2.8299999999999998E-7</c:v>
                </c:pt>
                <c:pt idx="23">
                  <c:v>-2.8299999999999998E-7</c:v>
                </c:pt>
                <c:pt idx="24">
                  <c:v>-2.84E-7</c:v>
                </c:pt>
                <c:pt idx="25">
                  <c:v>-2.84E-7</c:v>
                </c:pt>
                <c:pt idx="26">
                  <c:v>-2.84E-7</c:v>
                </c:pt>
                <c:pt idx="27">
                  <c:v>-2.84E-7</c:v>
                </c:pt>
                <c:pt idx="28">
                  <c:v>-2.84E-7</c:v>
                </c:pt>
                <c:pt idx="29">
                  <c:v>-2.84E-7</c:v>
                </c:pt>
                <c:pt idx="30">
                  <c:v>-2.84E-7</c:v>
                </c:pt>
                <c:pt idx="31">
                  <c:v>-2.8500000000000002E-7</c:v>
                </c:pt>
                <c:pt idx="32">
                  <c:v>-2.8500000000000002E-7</c:v>
                </c:pt>
                <c:pt idx="33">
                  <c:v>-2.8500000000000002E-7</c:v>
                </c:pt>
                <c:pt idx="34">
                  <c:v>-2.8500000000000002E-7</c:v>
                </c:pt>
                <c:pt idx="35">
                  <c:v>-2.8500000000000002E-7</c:v>
                </c:pt>
                <c:pt idx="36">
                  <c:v>-2.8599999999999999E-7</c:v>
                </c:pt>
                <c:pt idx="37">
                  <c:v>-2.8599999999999999E-7</c:v>
                </c:pt>
                <c:pt idx="38">
                  <c:v>-2.8599999999999999E-7</c:v>
                </c:pt>
                <c:pt idx="39">
                  <c:v>-2.8700000000000002E-7</c:v>
                </c:pt>
                <c:pt idx="40">
                  <c:v>-2.8700000000000002E-7</c:v>
                </c:pt>
                <c:pt idx="41">
                  <c:v>-2.8700000000000002E-7</c:v>
                </c:pt>
                <c:pt idx="42">
                  <c:v>-2.8700000000000002E-7</c:v>
                </c:pt>
                <c:pt idx="43">
                  <c:v>-2.8799999999999998E-7</c:v>
                </c:pt>
                <c:pt idx="44">
                  <c:v>-2.8799999999999998E-7</c:v>
                </c:pt>
                <c:pt idx="45">
                  <c:v>-2.8799999999999998E-7</c:v>
                </c:pt>
                <c:pt idx="46">
                  <c:v>-2.8900000000000001E-7</c:v>
                </c:pt>
                <c:pt idx="47">
                  <c:v>-2.8900000000000001E-7</c:v>
                </c:pt>
                <c:pt idx="48">
                  <c:v>-2.8900000000000001E-7</c:v>
                </c:pt>
                <c:pt idx="49">
                  <c:v>-2.8999999999999998E-7</c:v>
                </c:pt>
                <c:pt idx="50">
                  <c:v>-2.8999999999999998E-7</c:v>
                </c:pt>
                <c:pt idx="51">
                  <c:v>-2.8999999999999998E-7</c:v>
                </c:pt>
                <c:pt idx="52">
                  <c:v>-2.91E-7</c:v>
                </c:pt>
                <c:pt idx="53">
                  <c:v>-2.91E-7</c:v>
                </c:pt>
                <c:pt idx="54">
                  <c:v>-2.9200000000000002E-7</c:v>
                </c:pt>
                <c:pt idx="55">
                  <c:v>-2.9200000000000002E-7</c:v>
                </c:pt>
                <c:pt idx="56">
                  <c:v>-2.9200000000000002E-7</c:v>
                </c:pt>
                <c:pt idx="57">
                  <c:v>-2.9299999999999999E-7</c:v>
                </c:pt>
                <c:pt idx="58">
                  <c:v>-2.9400000000000001E-7</c:v>
                </c:pt>
                <c:pt idx="59">
                  <c:v>-2.9400000000000001E-7</c:v>
                </c:pt>
                <c:pt idx="60">
                  <c:v>-2.9400000000000001E-7</c:v>
                </c:pt>
                <c:pt idx="61">
                  <c:v>-2.9499999999999998E-7</c:v>
                </c:pt>
                <c:pt idx="62">
                  <c:v>-2.9499999999999998E-7</c:v>
                </c:pt>
                <c:pt idx="63">
                  <c:v>-2.96E-7</c:v>
                </c:pt>
                <c:pt idx="64">
                  <c:v>-2.9700000000000003E-7</c:v>
                </c:pt>
                <c:pt idx="65">
                  <c:v>-2.9700000000000003E-7</c:v>
                </c:pt>
                <c:pt idx="66">
                  <c:v>-2.9700000000000003E-7</c:v>
                </c:pt>
                <c:pt idx="67">
                  <c:v>-2.9799999999999999E-7</c:v>
                </c:pt>
                <c:pt idx="68">
                  <c:v>-2.9900000000000002E-7</c:v>
                </c:pt>
                <c:pt idx="69">
                  <c:v>-2.9900000000000002E-7</c:v>
                </c:pt>
                <c:pt idx="70">
                  <c:v>-2.9900000000000002E-7</c:v>
                </c:pt>
                <c:pt idx="71">
                  <c:v>-2.9999999999999999E-7</c:v>
                </c:pt>
                <c:pt idx="72">
                  <c:v>-3.0100000000000001E-7</c:v>
                </c:pt>
                <c:pt idx="73">
                  <c:v>-3.0100000000000001E-7</c:v>
                </c:pt>
                <c:pt idx="74">
                  <c:v>-3.0199999999999998E-7</c:v>
                </c:pt>
                <c:pt idx="75">
                  <c:v>-3.0199999999999998E-7</c:v>
                </c:pt>
                <c:pt idx="76">
                  <c:v>-3.03E-7</c:v>
                </c:pt>
                <c:pt idx="77">
                  <c:v>-3.03E-7</c:v>
                </c:pt>
                <c:pt idx="78">
                  <c:v>-3.0400000000000002E-7</c:v>
                </c:pt>
                <c:pt idx="79">
                  <c:v>-3.0499999999999999E-7</c:v>
                </c:pt>
                <c:pt idx="80">
                  <c:v>-3.0499999999999999E-7</c:v>
                </c:pt>
                <c:pt idx="81">
                  <c:v>-3.0600000000000001E-7</c:v>
                </c:pt>
                <c:pt idx="82">
                  <c:v>-3.0699999999999998E-7</c:v>
                </c:pt>
                <c:pt idx="83">
                  <c:v>-3.0699999999999998E-7</c:v>
                </c:pt>
                <c:pt idx="84">
                  <c:v>-3.0800000000000001E-7</c:v>
                </c:pt>
                <c:pt idx="85">
                  <c:v>-3.0800000000000001E-7</c:v>
                </c:pt>
                <c:pt idx="86">
                  <c:v>-3.0899999999999997E-7</c:v>
                </c:pt>
                <c:pt idx="87">
                  <c:v>-3.1E-7</c:v>
                </c:pt>
                <c:pt idx="88">
                  <c:v>-3.1100000000000002E-7</c:v>
                </c:pt>
                <c:pt idx="89">
                  <c:v>-3.1100000000000002E-7</c:v>
                </c:pt>
                <c:pt idx="90">
                  <c:v>-3.1100000000000002E-7</c:v>
                </c:pt>
                <c:pt idx="91">
                  <c:v>-3.1199999999999999E-7</c:v>
                </c:pt>
                <c:pt idx="92">
                  <c:v>-3.1300000000000001E-7</c:v>
                </c:pt>
                <c:pt idx="93">
                  <c:v>-3.1399999999999998E-7</c:v>
                </c:pt>
                <c:pt idx="94">
                  <c:v>-3.15E-7</c:v>
                </c:pt>
                <c:pt idx="95">
                  <c:v>-3.15E-7</c:v>
                </c:pt>
                <c:pt idx="96">
                  <c:v>-3.1600000000000002E-7</c:v>
                </c:pt>
                <c:pt idx="97">
                  <c:v>-3.1600000000000002E-7</c:v>
                </c:pt>
                <c:pt idx="98">
                  <c:v>-3.1699999999999999E-7</c:v>
                </c:pt>
                <c:pt idx="99">
                  <c:v>-3.1800000000000002E-7</c:v>
                </c:pt>
                <c:pt idx="100">
                  <c:v>-3.1800000000000002E-7</c:v>
                </c:pt>
                <c:pt idx="101">
                  <c:v>-3.1899999999999998E-7</c:v>
                </c:pt>
                <c:pt idx="102">
                  <c:v>-3.2000000000000001E-7</c:v>
                </c:pt>
                <c:pt idx="103">
                  <c:v>-3.2099999999999998E-7</c:v>
                </c:pt>
                <c:pt idx="104">
                  <c:v>-3.22E-7</c:v>
                </c:pt>
                <c:pt idx="105">
                  <c:v>-3.2500000000000001E-7</c:v>
                </c:pt>
                <c:pt idx="106">
                  <c:v>-3.2599999999999998E-7</c:v>
                </c:pt>
                <c:pt idx="107">
                  <c:v>-3.27E-7</c:v>
                </c:pt>
                <c:pt idx="108">
                  <c:v>-3.2800000000000003E-7</c:v>
                </c:pt>
                <c:pt idx="109">
                  <c:v>-3.2899999999999999E-7</c:v>
                </c:pt>
                <c:pt idx="110">
                  <c:v>-3.22E-7</c:v>
                </c:pt>
                <c:pt idx="111">
                  <c:v>-3.2300000000000002E-7</c:v>
                </c:pt>
                <c:pt idx="112">
                  <c:v>-3.2399999999999999E-7</c:v>
                </c:pt>
                <c:pt idx="113">
                  <c:v>-3.2500000000000001E-7</c:v>
                </c:pt>
                <c:pt idx="114">
                  <c:v>-3.2500000000000001E-7</c:v>
                </c:pt>
                <c:pt idx="115">
                  <c:v>-3.2899999999999999E-7</c:v>
                </c:pt>
                <c:pt idx="116">
                  <c:v>-3.3000000000000002E-7</c:v>
                </c:pt>
                <c:pt idx="117">
                  <c:v>-3.3099999999999999E-7</c:v>
                </c:pt>
                <c:pt idx="118">
                  <c:v>-3.3200000000000001E-7</c:v>
                </c:pt>
                <c:pt idx="119">
                  <c:v>-3.3299999999999998E-7</c:v>
                </c:pt>
                <c:pt idx="120">
                  <c:v>-3.3299999999999998E-7</c:v>
                </c:pt>
                <c:pt idx="121">
                  <c:v>-3.34E-7</c:v>
                </c:pt>
                <c:pt idx="122">
                  <c:v>-3.3500000000000002E-7</c:v>
                </c:pt>
                <c:pt idx="123">
                  <c:v>-3.3599999999999999E-7</c:v>
                </c:pt>
                <c:pt idx="124">
                  <c:v>-3.3700000000000001E-7</c:v>
                </c:pt>
                <c:pt idx="125">
                  <c:v>-3.3700000000000001E-7</c:v>
                </c:pt>
                <c:pt idx="126">
                  <c:v>-3.3799999999999998E-7</c:v>
                </c:pt>
                <c:pt idx="127">
                  <c:v>-3.39E-7</c:v>
                </c:pt>
                <c:pt idx="128">
                  <c:v>-3.3999999999999997E-7</c:v>
                </c:pt>
                <c:pt idx="129">
                  <c:v>-3.41E-7</c:v>
                </c:pt>
                <c:pt idx="130">
                  <c:v>-3.41E-7</c:v>
                </c:pt>
                <c:pt idx="131">
                  <c:v>-3.4200000000000002E-7</c:v>
                </c:pt>
                <c:pt idx="132">
                  <c:v>-3.4299999999999999E-7</c:v>
                </c:pt>
                <c:pt idx="133">
                  <c:v>-3.4400000000000001E-7</c:v>
                </c:pt>
                <c:pt idx="134">
                  <c:v>-3.4499999999999998E-7</c:v>
                </c:pt>
                <c:pt idx="135">
                  <c:v>-3.4499999999999998E-7</c:v>
                </c:pt>
                <c:pt idx="136">
                  <c:v>-3.46E-7</c:v>
                </c:pt>
                <c:pt idx="137">
                  <c:v>-3.4700000000000002E-7</c:v>
                </c:pt>
                <c:pt idx="138">
                  <c:v>-3.4799999999999999E-7</c:v>
                </c:pt>
                <c:pt idx="139">
                  <c:v>-3.4900000000000001E-7</c:v>
                </c:pt>
                <c:pt idx="140">
                  <c:v>-3.4900000000000001E-7</c:v>
                </c:pt>
                <c:pt idx="141">
                  <c:v>-3.4999999999999998E-7</c:v>
                </c:pt>
                <c:pt idx="142">
                  <c:v>-3.5100000000000001E-7</c:v>
                </c:pt>
                <c:pt idx="143">
                  <c:v>-3.5199999999999998E-7</c:v>
                </c:pt>
                <c:pt idx="144">
                  <c:v>-3.53E-7</c:v>
                </c:pt>
                <c:pt idx="145">
                  <c:v>-3.53E-7</c:v>
                </c:pt>
                <c:pt idx="146">
                  <c:v>-3.5400000000000002E-7</c:v>
                </c:pt>
                <c:pt idx="147">
                  <c:v>-3.5499999999999999E-7</c:v>
                </c:pt>
                <c:pt idx="148">
                  <c:v>-3.5600000000000001E-7</c:v>
                </c:pt>
                <c:pt idx="149">
                  <c:v>-3.5699999999999998E-7</c:v>
                </c:pt>
                <c:pt idx="150">
                  <c:v>-3.5699999999999998E-7</c:v>
                </c:pt>
                <c:pt idx="151">
                  <c:v>-3.58E-7</c:v>
                </c:pt>
                <c:pt idx="152">
                  <c:v>-3.5900000000000003E-7</c:v>
                </c:pt>
                <c:pt idx="153">
                  <c:v>-3.6100000000000002E-7</c:v>
                </c:pt>
                <c:pt idx="154">
                  <c:v>-3.6199999999999999E-7</c:v>
                </c:pt>
                <c:pt idx="155">
                  <c:v>-3.6199999999999999E-7</c:v>
                </c:pt>
                <c:pt idx="156">
                  <c:v>-3.6300000000000001E-7</c:v>
                </c:pt>
                <c:pt idx="157">
                  <c:v>-3.6399999999999998E-7</c:v>
                </c:pt>
                <c:pt idx="158">
                  <c:v>-3.65E-7</c:v>
                </c:pt>
                <c:pt idx="159">
                  <c:v>-3.6600000000000002E-7</c:v>
                </c:pt>
                <c:pt idx="160">
                  <c:v>-3.6600000000000002E-7</c:v>
                </c:pt>
                <c:pt idx="161">
                  <c:v>-3.6699999999999999E-7</c:v>
                </c:pt>
                <c:pt idx="162">
                  <c:v>-3.6800000000000001E-7</c:v>
                </c:pt>
                <c:pt idx="163">
                  <c:v>-3.6899999999999998E-7</c:v>
                </c:pt>
                <c:pt idx="164">
                  <c:v>-3.7E-7</c:v>
                </c:pt>
                <c:pt idx="165">
                  <c:v>-3.7E-7</c:v>
                </c:pt>
                <c:pt idx="166">
                  <c:v>-3.7099999999999997E-7</c:v>
                </c:pt>
                <c:pt idx="167">
                  <c:v>-3.72E-7</c:v>
                </c:pt>
                <c:pt idx="168">
                  <c:v>-3.7300000000000002E-7</c:v>
                </c:pt>
                <c:pt idx="169">
                  <c:v>-3.7500000000000001E-7</c:v>
                </c:pt>
                <c:pt idx="170">
                  <c:v>-3.7500000000000001E-7</c:v>
                </c:pt>
                <c:pt idx="171">
                  <c:v>-3.7599999999999998E-7</c:v>
                </c:pt>
                <c:pt idx="172">
                  <c:v>-3.77E-7</c:v>
                </c:pt>
                <c:pt idx="173">
                  <c:v>-3.7800000000000002E-7</c:v>
                </c:pt>
                <c:pt idx="174">
                  <c:v>-3.7899999999999999E-7</c:v>
                </c:pt>
                <c:pt idx="175">
                  <c:v>-3.7899999999999999E-7</c:v>
                </c:pt>
                <c:pt idx="176">
                  <c:v>-3.8000000000000001E-7</c:v>
                </c:pt>
                <c:pt idx="177">
                  <c:v>-3.8099999999999998E-7</c:v>
                </c:pt>
                <c:pt idx="178">
                  <c:v>-3.8200000000000001E-7</c:v>
                </c:pt>
                <c:pt idx="179">
                  <c:v>-3.8299999999999998E-7</c:v>
                </c:pt>
                <c:pt idx="180">
                  <c:v>-3.8299999999999998E-7</c:v>
                </c:pt>
                <c:pt idx="181">
                  <c:v>-3.84E-7</c:v>
                </c:pt>
                <c:pt idx="182">
                  <c:v>-3.8599999999999999E-7</c:v>
                </c:pt>
                <c:pt idx="183">
                  <c:v>-3.8700000000000001E-7</c:v>
                </c:pt>
                <c:pt idx="184">
                  <c:v>-3.8799999999999998E-7</c:v>
                </c:pt>
                <c:pt idx="185">
                  <c:v>-3.8799999999999998E-7</c:v>
                </c:pt>
                <c:pt idx="186">
                  <c:v>-3.89E-7</c:v>
                </c:pt>
                <c:pt idx="187">
                  <c:v>-3.9000000000000002E-7</c:v>
                </c:pt>
                <c:pt idx="188">
                  <c:v>-3.9099999999999999E-7</c:v>
                </c:pt>
                <c:pt idx="189">
                  <c:v>-3.9200000000000002E-7</c:v>
                </c:pt>
                <c:pt idx="190">
                  <c:v>-3.9200000000000002E-7</c:v>
                </c:pt>
                <c:pt idx="191">
                  <c:v>-3.9299999999999999E-7</c:v>
                </c:pt>
                <c:pt idx="192">
                  <c:v>-3.9400000000000001E-7</c:v>
                </c:pt>
                <c:pt idx="193">
                  <c:v>-3.96E-7</c:v>
                </c:pt>
                <c:pt idx="194">
                  <c:v>-3.9700000000000002E-7</c:v>
                </c:pt>
                <c:pt idx="195">
                  <c:v>-3.9700000000000002E-7</c:v>
                </c:pt>
                <c:pt idx="196">
                  <c:v>-3.9799999999999999E-7</c:v>
                </c:pt>
                <c:pt idx="197">
                  <c:v>-3.9900000000000001E-7</c:v>
                </c:pt>
                <c:pt idx="198">
                  <c:v>-3.9999999999999998E-7</c:v>
                </c:pt>
                <c:pt idx="199">
                  <c:v>-4.01E-7</c:v>
                </c:pt>
                <c:pt idx="200">
                  <c:v>-4.01E-7</c:v>
                </c:pt>
                <c:pt idx="201">
                  <c:v>-4.0200000000000003E-7</c:v>
                </c:pt>
                <c:pt idx="202">
                  <c:v>-4.03E-7</c:v>
                </c:pt>
                <c:pt idx="203">
                  <c:v>-4.0499999999999999E-7</c:v>
                </c:pt>
                <c:pt idx="204">
                  <c:v>-4.0600000000000001E-7</c:v>
                </c:pt>
                <c:pt idx="205">
                  <c:v>-4.0600000000000001E-7</c:v>
                </c:pt>
                <c:pt idx="206">
                  <c:v>-4.0699999999999998E-7</c:v>
                </c:pt>
                <c:pt idx="207">
                  <c:v>-4.08E-7</c:v>
                </c:pt>
                <c:pt idx="208">
                  <c:v>-4.0900000000000002E-7</c:v>
                </c:pt>
                <c:pt idx="209">
                  <c:v>-4.0999999999999999E-7</c:v>
                </c:pt>
                <c:pt idx="210">
                  <c:v>-4.0999999999999999E-7</c:v>
                </c:pt>
                <c:pt idx="211">
                  <c:v>-4.1100000000000001E-7</c:v>
                </c:pt>
                <c:pt idx="212">
                  <c:v>-4.1300000000000001E-7</c:v>
                </c:pt>
                <c:pt idx="213">
                  <c:v>-4.1399999999999997E-7</c:v>
                </c:pt>
                <c:pt idx="214">
                  <c:v>-4.15E-7</c:v>
                </c:pt>
                <c:pt idx="215">
                  <c:v>-4.15E-7</c:v>
                </c:pt>
                <c:pt idx="216">
                  <c:v>-4.1600000000000002E-7</c:v>
                </c:pt>
                <c:pt idx="217">
                  <c:v>-4.1699999999999999E-7</c:v>
                </c:pt>
                <c:pt idx="218">
                  <c:v>-4.1800000000000001E-7</c:v>
                </c:pt>
                <c:pt idx="219">
                  <c:v>-4.1899999999999998E-7</c:v>
                </c:pt>
                <c:pt idx="220">
                  <c:v>-4.1899999999999998E-7</c:v>
                </c:pt>
                <c:pt idx="221">
                  <c:v>-4.2E-7</c:v>
                </c:pt>
                <c:pt idx="222">
                  <c:v>-4.2199999999999999E-7</c:v>
                </c:pt>
                <c:pt idx="223">
                  <c:v>-4.2300000000000002E-7</c:v>
                </c:pt>
                <c:pt idx="224">
                  <c:v>-4.2399999999999999E-7</c:v>
                </c:pt>
                <c:pt idx="225">
                  <c:v>-4.2399999999999999E-7</c:v>
                </c:pt>
                <c:pt idx="226">
                  <c:v>-4.2500000000000001E-7</c:v>
                </c:pt>
                <c:pt idx="227">
                  <c:v>-4.2599999999999998E-7</c:v>
                </c:pt>
                <c:pt idx="228">
                  <c:v>-4.27E-7</c:v>
                </c:pt>
                <c:pt idx="229">
                  <c:v>-4.2800000000000002E-7</c:v>
                </c:pt>
                <c:pt idx="230">
                  <c:v>-4.2800000000000002E-7</c:v>
                </c:pt>
                <c:pt idx="231">
                  <c:v>-4.3000000000000001E-7</c:v>
                </c:pt>
                <c:pt idx="232">
                  <c:v>-4.3099999999999998E-7</c:v>
                </c:pt>
                <c:pt idx="233">
                  <c:v>-4.32E-7</c:v>
                </c:pt>
                <c:pt idx="234">
                  <c:v>-4.3300000000000003E-7</c:v>
                </c:pt>
                <c:pt idx="235">
                  <c:v>-4.3300000000000003E-7</c:v>
                </c:pt>
                <c:pt idx="236">
                  <c:v>-4.34E-7</c:v>
                </c:pt>
                <c:pt idx="237">
                  <c:v>-4.3500000000000002E-7</c:v>
                </c:pt>
                <c:pt idx="238">
                  <c:v>-4.3599999999999999E-7</c:v>
                </c:pt>
                <c:pt idx="239">
                  <c:v>-4.3799999999999998E-7</c:v>
                </c:pt>
                <c:pt idx="240">
                  <c:v>-4.3799999999999998E-7</c:v>
                </c:pt>
                <c:pt idx="241">
                  <c:v>-4.39E-7</c:v>
                </c:pt>
                <c:pt idx="242">
                  <c:v>-4.4000000000000002E-7</c:v>
                </c:pt>
                <c:pt idx="243">
                  <c:v>-4.4099999999999999E-7</c:v>
                </c:pt>
                <c:pt idx="244">
                  <c:v>-4.4200000000000001E-7</c:v>
                </c:pt>
                <c:pt idx="245">
                  <c:v>-4.4200000000000001E-7</c:v>
                </c:pt>
                <c:pt idx="246">
                  <c:v>-4.4299999999999998E-7</c:v>
                </c:pt>
                <c:pt idx="247">
                  <c:v>-4.4400000000000001E-7</c:v>
                </c:pt>
                <c:pt idx="248">
                  <c:v>-4.4499999999999997E-7</c:v>
                </c:pt>
                <c:pt idx="249">
                  <c:v>-4.4700000000000002E-7</c:v>
                </c:pt>
                <c:pt idx="250">
                  <c:v>-4.4700000000000002E-7</c:v>
                </c:pt>
                <c:pt idx="251">
                  <c:v>-4.4799999999999999E-7</c:v>
                </c:pt>
                <c:pt idx="252">
                  <c:v>-4.4900000000000001E-7</c:v>
                </c:pt>
                <c:pt idx="253">
                  <c:v>-4.4999999999999998E-7</c:v>
                </c:pt>
                <c:pt idx="254">
                  <c:v>-4.51E-7</c:v>
                </c:pt>
                <c:pt idx="255">
                  <c:v>-4.51E-7</c:v>
                </c:pt>
                <c:pt idx="256">
                  <c:v>-4.5200000000000002E-7</c:v>
                </c:pt>
                <c:pt idx="257">
                  <c:v>-4.5299999999999999E-7</c:v>
                </c:pt>
                <c:pt idx="258">
                  <c:v>-4.5400000000000002E-7</c:v>
                </c:pt>
                <c:pt idx="259">
                  <c:v>-4.5600000000000001E-7</c:v>
                </c:pt>
                <c:pt idx="260">
                  <c:v>-4.5600000000000001E-7</c:v>
                </c:pt>
                <c:pt idx="261">
                  <c:v>-4.5699999999999998E-7</c:v>
                </c:pt>
                <c:pt idx="262">
                  <c:v>-4.58E-7</c:v>
                </c:pt>
                <c:pt idx="263">
                  <c:v>-4.5900000000000002E-7</c:v>
                </c:pt>
                <c:pt idx="264">
                  <c:v>-4.5999999999999999E-7</c:v>
                </c:pt>
                <c:pt idx="265">
                  <c:v>-4.5999999999999999E-7</c:v>
                </c:pt>
                <c:pt idx="266">
                  <c:v>-4.6100000000000001E-7</c:v>
                </c:pt>
                <c:pt idx="267">
                  <c:v>-4.6199999999999998E-7</c:v>
                </c:pt>
                <c:pt idx="268">
                  <c:v>-4.63E-7</c:v>
                </c:pt>
                <c:pt idx="269">
                  <c:v>-4.6400000000000003E-7</c:v>
                </c:pt>
                <c:pt idx="270">
                  <c:v>-4.6400000000000003E-7</c:v>
                </c:pt>
                <c:pt idx="271">
                  <c:v>-4.6600000000000002E-7</c:v>
                </c:pt>
                <c:pt idx="272">
                  <c:v>-4.6699999999999999E-7</c:v>
                </c:pt>
                <c:pt idx="273">
                  <c:v>-4.6800000000000001E-7</c:v>
                </c:pt>
                <c:pt idx="274">
                  <c:v>-4.6899999999999998E-7</c:v>
                </c:pt>
                <c:pt idx="275">
                  <c:v>-4.6899999999999998E-7</c:v>
                </c:pt>
                <c:pt idx="276">
                  <c:v>-4.7E-7</c:v>
                </c:pt>
                <c:pt idx="277">
                  <c:v>-4.7100000000000002E-7</c:v>
                </c:pt>
                <c:pt idx="278">
                  <c:v>-4.7199999999999999E-7</c:v>
                </c:pt>
                <c:pt idx="279">
                  <c:v>-4.7300000000000001E-7</c:v>
                </c:pt>
                <c:pt idx="280">
                  <c:v>-4.7300000000000001E-7</c:v>
                </c:pt>
                <c:pt idx="281">
                  <c:v>-4.7399999999999998E-7</c:v>
                </c:pt>
                <c:pt idx="282">
                  <c:v>-4.75E-7</c:v>
                </c:pt>
                <c:pt idx="283">
                  <c:v>-4.7599999999999997E-7</c:v>
                </c:pt>
                <c:pt idx="284">
                  <c:v>-4.7800000000000002E-7</c:v>
                </c:pt>
                <c:pt idx="285">
                  <c:v>-4.7800000000000002E-7</c:v>
                </c:pt>
                <c:pt idx="286">
                  <c:v>-4.7899999999999999E-7</c:v>
                </c:pt>
                <c:pt idx="287">
                  <c:v>-4.7999999999999996E-7</c:v>
                </c:pt>
                <c:pt idx="288">
                  <c:v>-4.8100000000000003E-7</c:v>
                </c:pt>
                <c:pt idx="289">
                  <c:v>-4.82E-7</c:v>
                </c:pt>
                <c:pt idx="290">
                  <c:v>-4.82E-7</c:v>
                </c:pt>
                <c:pt idx="291">
                  <c:v>-4.8299999999999997E-7</c:v>
                </c:pt>
                <c:pt idx="292">
                  <c:v>-4.8400000000000005E-7</c:v>
                </c:pt>
                <c:pt idx="293">
                  <c:v>-4.8500000000000002E-7</c:v>
                </c:pt>
                <c:pt idx="294">
                  <c:v>-4.8599999999999998E-7</c:v>
                </c:pt>
                <c:pt idx="295">
                  <c:v>-4.8599999999999998E-7</c:v>
                </c:pt>
                <c:pt idx="296">
                  <c:v>-4.8699999999999995E-7</c:v>
                </c:pt>
                <c:pt idx="297">
                  <c:v>-4.8800000000000003E-7</c:v>
                </c:pt>
                <c:pt idx="298">
                  <c:v>-4.89E-7</c:v>
                </c:pt>
                <c:pt idx="299">
                  <c:v>-4.8999999999999997E-7</c:v>
                </c:pt>
                <c:pt idx="300">
                  <c:v>-4.8999999999999997E-7</c:v>
                </c:pt>
                <c:pt idx="301">
                  <c:v>-4.9100000000000004E-7</c:v>
                </c:pt>
                <c:pt idx="302">
                  <c:v>-4.9200000000000001E-7</c:v>
                </c:pt>
                <c:pt idx="303">
                  <c:v>-4.9299999999999998E-7</c:v>
                </c:pt>
                <c:pt idx="304">
                  <c:v>-4.9399999999999995E-7</c:v>
                </c:pt>
                <c:pt idx="305">
                  <c:v>-4.9399999999999995E-7</c:v>
                </c:pt>
                <c:pt idx="306">
                  <c:v>-4.9500000000000003E-7</c:v>
                </c:pt>
                <c:pt idx="307">
                  <c:v>-4.9599999999999999E-7</c:v>
                </c:pt>
                <c:pt idx="308">
                  <c:v>-4.9699999999999996E-7</c:v>
                </c:pt>
                <c:pt idx="309">
                  <c:v>-4.9800000000000004E-7</c:v>
                </c:pt>
                <c:pt idx="310">
                  <c:v>-4.9800000000000004E-7</c:v>
                </c:pt>
                <c:pt idx="311">
                  <c:v>-4.9900000000000001E-7</c:v>
                </c:pt>
                <c:pt idx="312">
                  <c:v>-4.9999999999999998E-7</c:v>
                </c:pt>
                <c:pt idx="313">
                  <c:v>-5.0100000000000005E-7</c:v>
                </c:pt>
                <c:pt idx="314">
                  <c:v>-5.0200000000000002E-7</c:v>
                </c:pt>
                <c:pt idx="315">
                  <c:v>-5.0200000000000002E-7</c:v>
                </c:pt>
                <c:pt idx="316">
                  <c:v>-5.0299999999999999E-7</c:v>
                </c:pt>
                <c:pt idx="317">
                  <c:v>-5.0399999999999996E-7</c:v>
                </c:pt>
                <c:pt idx="318">
                  <c:v>-5.0500000000000004E-7</c:v>
                </c:pt>
                <c:pt idx="319">
                  <c:v>-5.06E-7</c:v>
                </c:pt>
                <c:pt idx="320">
                  <c:v>-5.06E-7</c:v>
                </c:pt>
                <c:pt idx="321">
                  <c:v>-5.0699999999999997E-7</c:v>
                </c:pt>
                <c:pt idx="322">
                  <c:v>-5.0800000000000005E-7</c:v>
                </c:pt>
                <c:pt idx="323">
                  <c:v>-5.0900000000000002E-7</c:v>
                </c:pt>
                <c:pt idx="324">
                  <c:v>-5.0999999999999999E-7</c:v>
                </c:pt>
                <c:pt idx="325">
                  <c:v>-5.0999999999999999E-7</c:v>
                </c:pt>
                <c:pt idx="326">
                  <c:v>-5.1099999999999996E-7</c:v>
                </c:pt>
                <c:pt idx="327">
                  <c:v>-5.1200000000000003E-7</c:v>
                </c:pt>
                <c:pt idx="328">
                  <c:v>-5.13E-7</c:v>
                </c:pt>
                <c:pt idx="329">
                  <c:v>-5.13E-7</c:v>
                </c:pt>
                <c:pt idx="330">
                  <c:v>-5.13E-7</c:v>
                </c:pt>
                <c:pt idx="331">
                  <c:v>-5.1399999999999997E-7</c:v>
                </c:pt>
                <c:pt idx="332">
                  <c:v>-5.1500000000000005E-7</c:v>
                </c:pt>
                <c:pt idx="333">
                  <c:v>-5.1600000000000001E-7</c:v>
                </c:pt>
                <c:pt idx="334">
                  <c:v>-5.1699999999999998E-7</c:v>
                </c:pt>
                <c:pt idx="335">
                  <c:v>-5.1699999999999998E-7</c:v>
                </c:pt>
                <c:pt idx="336">
                  <c:v>-5.1799999999999995E-7</c:v>
                </c:pt>
                <c:pt idx="337">
                  <c:v>-5.1900000000000003E-7</c:v>
                </c:pt>
                <c:pt idx="338">
                  <c:v>-5.2E-7</c:v>
                </c:pt>
                <c:pt idx="339">
                  <c:v>-5.2E-7</c:v>
                </c:pt>
                <c:pt idx="340">
                  <c:v>-5.2E-7</c:v>
                </c:pt>
                <c:pt idx="341">
                  <c:v>-5.2099999999999997E-7</c:v>
                </c:pt>
                <c:pt idx="342">
                  <c:v>-5.2200000000000004E-7</c:v>
                </c:pt>
                <c:pt idx="343">
                  <c:v>-5.2300000000000001E-7</c:v>
                </c:pt>
                <c:pt idx="344">
                  <c:v>-5.2399999999999998E-7</c:v>
                </c:pt>
                <c:pt idx="345">
                  <c:v>-5.2399999999999998E-7</c:v>
                </c:pt>
                <c:pt idx="346">
                  <c:v>-5.2499999999999995E-7</c:v>
                </c:pt>
                <c:pt idx="347">
                  <c:v>-5.2499999999999995E-7</c:v>
                </c:pt>
                <c:pt idx="348">
                  <c:v>-5.2600000000000002E-7</c:v>
                </c:pt>
                <c:pt idx="349">
                  <c:v>-5.2699999999999999E-7</c:v>
                </c:pt>
                <c:pt idx="350">
                  <c:v>-5.2699999999999999E-7</c:v>
                </c:pt>
                <c:pt idx="351">
                  <c:v>-5.2799999999999996E-7</c:v>
                </c:pt>
                <c:pt idx="352">
                  <c:v>-5.2900000000000004E-7</c:v>
                </c:pt>
                <c:pt idx="353">
                  <c:v>-5.2900000000000004E-7</c:v>
                </c:pt>
                <c:pt idx="354">
                  <c:v>-5.3000000000000001E-7</c:v>
                </c:pt>
                <c:pt idx="355">
                  <c:v>-5.3000000000000001E-7</c:v>
                </c:pt>
                <c:pt idx="356">
                  <c:v>-5.3099999999999998E-7</c:v>
                </c:pt>
                <c:pt idx="357">
                  <c:v>-5.3200000000000005E-7</c:v>
                </c:pt>
                <c:pt idx="358">
                  <c:v>-5.3200000000000005E-7</c:v>
                </c:pt>
                <c:pt idx="359">
                  <c:v>-5.3300000000000002E-7</c:v>
                </c:pt>
                <c:pt idx="360">
                  <c:v>-5.3300000000000002E-7</c:v>
                </c:pt>
                <c:pt idx="361">
                  <c:v>-5.3399999999999999E-7</c:v>
                </c:pt>
                <c:pt idx="362">
                  <c:v>-5.3499999999999996E-7</c:v>
                </c:pt>
                <c:pt idx="363">
                  <c:v>-5.3499999999999996E-7</c:v>
                </c:pt>
                <c:pt idx="364">
                  <c:v>-5.3600000000000004E-7</c:v>
                </c:pt>
                <c:pt idx="365">
                  <c:v>-5.3600000000000004E-7</c:v>
                </c:pt>
                <c:pt idx="366">
                  <c:v>-5.37E-7</c:v>
                </c:pt>
                <c:pt idx="367">
                  <c:v>-5.37E-7</c:v>
                </c:pt>
                <c:pt idx="368">
                  <c:v>-5.3799999999999997E-7</c:v>
                </c:pt>
                <c:pt idx="369">
                  <c:v>-5.3900000000000005E-7</c:v>
                </c:pt>
                <c:pt idx="370">
                  <c:v>-5.3900000000000005E-7</c:v>
                </c:pt>
                <c:pt idx="371">
                  <c:v>-5.3900000000000005E-7</c:v>
                </c:pt>
                <c:pt idx="372">
                  <c:v>-5.4000000000000002E-7</c:v>
                </c:pt>
                <c:pt idx="373">
                  <c:v>-5.4099999999999999E-7</c:v>
                </c:pt>
                <c:pt idx="374">
                  <c:v>-5.4099999999999999E-7</c:v>
                </c:pt>
                <c:pt idx="375">
                  <c:v>-5.4099999999999999E-7</c:v>
                </c:pt>
                <c:pt idx="376">
                  <c:v>-5.4199999999999996E-7</c:v>
                </c:pt>
                <c:pt idx="377">
                  <c:v>-5.4300000000000003E-7</c:v>
                </c:pt>
                <c:pt idx="378">
                  <c:v>-5.4300000000000003E-7</c:v>
                </c:pt>
                <c:pt idx="379">
                  <c:v>-5.44E-7</c:v>
                </c:pt>
                <c:pt idx="380">
                  <c:v>-5.44E-7</c:v>
                </c:pt>
                <c:pt idx="381">
                  <c:v>-5.44E-7</c:v>
                </c:pt>
                <c:pt idx="382">
                  <c:v>-5.4499999999999997E-7</c:v>
                </c:pt>
                <c:pt idx="383">
                  <c:v>-5.4499999999999997E-7</c:v>
                </c:pt>
                <c:pt idx="384">
                  <c:v>-5.4600000000000005E-7</c:v>
                </c:pt>
                <c:pt idx="385">
                  <c:v>-5.4600000000000005E-7</c:v>
                </c:pt>
                <c:pt idx="386">
                  <c:v>-5.4700000000000001E-7</c:v>
                </c:pt>
                <c:pt idx="387">
                  <c:v>-5.4700000000000001E-7</c:v>
                </c:pt>
                <c:pt idx="388">
                  <c:v>-5.4799999999999998E-7</c:v>
                </c:pt>
                <c:pt idx="389">
                  <c:v>-5.4799999999999998E-7</c:v>
                </c:pt>
                <c:pt idx="390">
                  <c:v>-5.4799999999999998E-7</c:v>
                </c:pt>
                <c:pt idx="391">
                  <c:v>-5.4899999999999995E-7</c:v>
                </c:pt>
                <c:pt idx="392">
                  <c:v>-5.4899999999999995E-7</c:v>
                </c:pt>
                <c:pt idx="393">
                  <c:v>-5.5000000000000003E-7</c:v>
                </c:pt>
                <c:pt idx="394">
                  <c:v>-5.5000000000000003E-7</c:v>
                </c:pt>
                <c:pt idx="395">
                  <c:v>-5.5000000000000003E-7</c:v>
                </c:pt>
                <c:pt idx="396">
                  <c:v>-5.51E-7</c:v>
                </c:pt>
                <c:pt idx="397">
                  <c:v>-5.51E-7</c:v>
                </c:pt>
                <c:pt idx="398">
                  <c:v>-5.5199999999999997E-7</c:v>
                </c:pt>
                <c:pt idx="399">
                  <c:v>-5.5199999999999997E-7</c:v>
                </c:pt>
                <c:pt idx="400">
                  <c:v>-5.5199999999999997E-7</c:v>
                </c:pt>
                <c:pt idx="401">
                  <c:v>-5.5199999999999997E-7</c:v>
                </c:pt>
                <c:pt idx="402">
                  <c:v>-5.5300000000000004E-7</c:v>
                </c:pt>
                <c:pt idx="403">
                  <c:v>-5.5300000000000004E-7</c:v>
                </c:pt>
                <c:pt idx="404">
                  <c:v>-5.5400000000000001E-7</c:v>
                </c:pt>
                <c:pt idx="405">
                  <c:v>-5.5400000000000001E-7</c:v>
                </c:pt>
                <c:pt idx="406">
                  <c:v>-5.5400000000000001E-7</c:v>
                </c:pt>
                <c:pt idx="407">
                  <c:v>-5.5400000000000001E-7</c:v>
                </c:pt>
                <c:pt idx="408">
                  <c:v>-5.5499999999999998E-7</c:v>
                </c:pt>
                <c:pt idx="409">
                  <c:v>-5.5499999999999998E-7</c:v>
                </c:pt>
                <c:pt idx="410">
                  <c:v>-5.5499999999999998E-7</c:v>
                </c:pt>
                <c:pt idx="411">
                  <c:v>-5.5599999999999995E-7</c:v>
                </c:pt>
                <c:pt idx="412">
                  <c:v>-5.5599999999999995E-7</c:v>
                </c:pt>
                <c:pt idx="413">
                  <c:v>-5.5599999999999995E-7</c:v>
                </c:pt>
                <c:pt idx="414">
                  <c:v>-5.5599999999999995E-7</c:v>
                </c:pt>
                <c:pt idx="415">
                  <c:v>-5.5599999999999995E-7</c:v>
                </c:pt>
                <c:pt idx="416">
                  <c:v>-5.5700000000000002E-7</c:v>
                </c:pt>
                <c:pt idx="417">
                  <c:v>-5.5700000000000002E-7</c:v>
                </c:pt>
                <c:pt idx="418">
                  <c:v>-5.5700000000000002E-7</c:v>
                </c:pt>
                <c:pt idx="419">
                  <c:v>-5.5799999999999999E-7</c:v>
                </c:pt>
                <c:pt idx="420">
                  <c:v>-5.5799999999999999E-7</c:v>
                </c:pt>
                <c:pt idx="421">
                  <c:v>-5.5799999999999999E-7</c:v>
                </c:pt>
                <c:pt idx="422">
                  <c:v>-5.5799999999999999E-7</c:v>
                </c:pt>
                <c:pt idx="423">
                  <c:v>-5.5799999999999999E-7</c:v>
                </c:pt>
                <c:pt idx="424">
                  <c:v>-5.5899999999999996E-7</c:v>
                </c:pt>
                <c:pt idx="425">
                  <c:v>-5.5899999999999996E-7</c:v>
                </c:pt>
                <c:pt idx="426">
                  <c:v>-5.5899999999999996E-7</c:v>
                </c:pt>
                <c:pt idx="427">
                  <c:v>-5.5899999999999996E-7</c:v>
                </c:pt>
                <c:pt idx="428">
                  <c:v>-5.5899999999999996E-7</c:v>
                </c:pt>
                <c:pt idx="429">
                  <c:v>-5.6000000000000004E-7</c:v>
                </c:pt>
                <c:pt idx="430">
                  <c:v>-5.6000000000000004E-7</c:v>
                </c:pt>
                <c:pt idx="431">
                  <c:v>-5.6000000000000004E-7</c:v>
                </c:pt>
                <c:pt idx="432">
                  <c:v>-5.6000000000000004E-7</c:v>
                </c:pt>
                <c:pt idx="433">
                  <c:v>-5.6000000000000004E-7</c:v>
                </c:pt>
                <c:pt idx="434">
                  <c:v>-5.6000000000000004E-7</c:v>
                </c:pt>
                <c:pt idx="435">
                  <c:v>-5.6000000000000004E-7</c:v>
                </c:pt>
                <c:pt idx="436">
                  <c:v>-5.6000000000000004E-7</c:v>
                </c:pt>
                <c:pt idx="437">
                  <c:v>-5.6100000000000001E-7</c:v>
                </c:pt>
                <c:pt idx="438">
                  <c:v>-5.6100000000000001E-7</c:v>
                </c:pt>
                <c:pt idx="439">
                  <c:v>-5.6100000000000001E-7</c:v>
                </c:pt>
                <c:pt idx="440">
                  <c:v>-5.6100000000000001E-7</c:v>
                </c:pt>
                <c:pt idx="441">
                  <c:v>-5.6100000000000001E-7</c:v>
                </c:pt>
                <c:pt idx="442">
                  <c:v>-5.6100000000000001E-7</c:v>
                </c:pt>
                <c:pt idx="443">
                  <c:v>-5.6100000000000001E-7</c:v>
                </c:pt>
                <c:pt idx="444">
                  <c:v>-5.6100000000000001E-7</c:v>
                </c:pt>
                <c:pt idx="445">
                  <c:v>-5.6100000000000001E-7</c:v>
                </c:pt>
                <c:pt idx="446">
                  <c:v>-5.6100000000000001E-7</c:v>
                </c:pt>
                <c:pt idx="447">
                  <c:v>-5.6100000000000001E-7</c:v>
                </c:pt>
                <c:pt idx="448">
                  <c:v>-5.6100000000000001E-7</c:v>
                </c:pt>
                <c:pt idx="449">
                  <c:v>-5.6100000000000001E-7</c:v>
                </c:pt>
                <c:pt idx="450">
                  <c:v>-5.6100000000000001E-7</c:v>
                </c:pt>
                <c:pt idx="451">
                  <c:v>-5.6100000000000001E-7</c:v>
                </c:pt>
                <c:pt idx="452">
                  <c:v>-5.6100000000000001E-7</c:v>
                </c:pt>
                <c:pt idx="453">
                  <c:v>-5.6100000000000001E-7</c:v>
                </c:pt>
                <c:pt idx="454">
                  <c:v>-5.6100000000000001E-7</c:v>
                </c:pt>
                <c:pt idx="455">
                  <c:v>-5.6100000000000001E-7</c:v>
                </c:pt>
                <c:pt idx="456">
                  <c:v>-5.6100000000000001E-7</c:v>
                </c:pt>
                <c:pt idx="457">
                  <c:v>-5.6100000000000001E-7</c:v>
                </c:pt>
                <c:pt idx="458">
                  <c:v>-5.6100000000000001E-7</c:v>
                </c:pt>
                <c:pt idx="459">
                  <c:v>-5.6100000000000001E-7</c:v>
                </c:pt>
                <c:pt idx="460">
                  <c:v>-5.6100000000000001E-7</c:v>
                </c:pt>
                <c:pt idx="461">
                  <c:v>-5.6100000000000001E-7</c:v>
                </c:pt>
                <c:pt idx="462">
                  <c:v>-5.6100000000000001E-7</c:v>
                </c:pt>
                <c:pt idx="463">
                  <c:v>-5.6100000000000001E-7</c:v>
                </c:pt>
                <c:pt idx="464">
                  <c:v>-5.6100000000000001E-7</c:v>
                </c:pt>
                <c:pt idx="465">
                  <c:v>-5.6100000000000001E-7</c:v>
                </c:pt>
                <c:pt idx="466">
                  <c:v>-5.6100000000000001E-7</c:v>
                </c:pt>
                <c:pt idx="467">
                  <c:v>-5.6100000000000001E-7</c:v>
                </c:pt>
                <c:pt idx="468">
                  <c:v>-5.6100000000000001E-7</c:v>
                </c:pt>
                <c:pt idx="469">
                  <c:v>-5.6100000000000001E-7</c:v>
                </c:pt>
                <c:pt idx="470">
                  <c:v>-5.6100000000000001E-7</c:v>
                </c:pt>
                <c:pt idx="471">
                  <c:v>-5.6100000000000001E-7</c:v>
                </c:pt>
                <c:pt idx="472">
                  <c:v>-5.6100000000000001E-7</c:v>
                </c:pt>
                <c:pt idx="473">
                  <c:v>-5.6000000000000004E-7</c:v>
                </c:pt>
                <c:pt idx="474">
                  <c:v>-5.6000000000000004E-7</c:v>
                </c:pt>
                <c:pt idx="475">
                  <c:v>-5.6000000000000004E-7</c:v>
                </c:pt>
                <c:pt idx="476">
                  <c:v>-5.6000000000000004E-7</c:v>
                </c:pt>
                <c:pt idx="477">
                  <c:v>-5.6000000000000004E-7</c:v>
                </c:pt>
                <c:pt idx="478">
                  <c:v>-5.6000000000000004E-7</c:v>
                </c:pt>
                <c:pt idx="479">
                  <c:v>-5.6000000000000004E-7</c:v>
                </c:pt>
                <c:pt idx="480">
                  <c:v>-5.6000000000000004E-7</c:v>
                </c:pt>
                <c:pt idx="481">
                  <c:v>-5.5899999999999996E-7</c:v>
                </c:pt>
                <c:pt idx="482">
                  <c:v>-5.5899999999999996E-7</c:v>
                </c:pt>
                <c:pt idx="483">
                  <c:v>-5.5899999999999996E-7</c:v>
                </c:pt>
                <c:pt idx="484">
                  <c:v>-5.5899999999999996E-7</c:v>
                </c:pt>
                <c:pt idx="485">
                  <c:v>-5.5899999999999996E-7</c:v>
                </c:pt>
                <c:pt idx="486">
                  <c:v>-5.5899999999999996E-7</c:v>
                </c:pt>
                <c:pt idx="487">
                  <c:v>-5.5799999999999999E-7</c:v>
                </c:pt>
                <c:pt idx="488">
                  <c:v>-5.5799999999999999E-7</c:v>
                </c:pt>
                <c:pt idx="489">
                  <c:v>-5.5799999999999999E-7</c:v>
                </c:pt>
                <c:pt idx="490">
                  <c:v>-5.5799999999999999E-7</c:v>
                </c:pt>
                <c:pt idx="491">
                  <c:v>-5.5799999999999999E-7</c:v>
                </c:pt>
                <c:pt idx="492">
                  <c:v>-5.5700000000000002E-7</c:v>
                </c:pt>
                <c:pt idx="493">
                  <c:v>-5.5700000000000002E-7</c:v>
                </c:pt>
                <c:pt idx="494">
                  <c:v>-5.5700000000000002E-7</c:v>
                </c:pt>
                <c:pt idx="495">
                  <c:v>-5.5700000000000002E-7</c:v>
                </c:pt>
                <c:pt idx="496">
                  <c:v>-5.5700000000000002E-7</c:v>
                </c:pt>
                <c:pt idx="497">
                  <c:v>-5.5599999999999995E-7</c:v>
                </c:pt>
                <c:pt idx="498">
                  <c:v>-5.5599999999999995E-7</c:v>
                </c:pt>
                <c:pt idx="499">
                  <c:v>-5.5599999999999995E-7</c:v>
                </c:pt>
                <c:pt idx="500">
                  <c:v>-5.5599999999999995E-7</c:v>
                </c:pt>
                <c:pt idx="501">
                  <c:v>-5.5499999999999998E-7</c:v>
                </c:pt>
                <c:pt idx="502">
                  <c:v>-5.5499999999999998E-7</c:v>
                </c:pt>
                <c:pt idx="503">
                  <c:v>-5.5499999999999998E-7</c:v>
                </c:pt>
                <c:pt idx="504">
                  <c:v>-5.5400000000000001E-7</c:v>
                </c:pt>
                <c:pt idx="505">
                  <c:v>-5.5400000000000001E-7</c:v>
                </c:pt>
                <c:pt idx="506">
                  <c:v>-5.5400000000000001E-7</c:v>
                </c:pt>
                <c:pt idx="507">
                  <c:v>-5.5400000000000001E-7</c:v>
                </c:pt>
                <c:pt idx="508">
                  <c:v>-5.5300000000000004E-7</c:v>
                </c:pt>
                <c:pt idx="509">
                  <c:v>-5.5300000000000004E-7</c:v>
                </c:pt>
                <c:pt idx="510">
                  <c:v>-5.5300000000000004E-7</c:v>
                </c:pt>
                <c:pt idx="511">
                  <c:v>-5.5300000000000004E-7</c:v>
                </c:pt>
                <c:pt idx="512">
                  <c:v>-5.5199999999999997E-7</c:v>
                </c:pt>
                <c:pt idx="513">
                  <c:v>-5.5199999999999997E-7</c:v>
                </c:pt>
                <c:pt idx="514">
                  <c:v>-5.5199999999999997E-7</c:v>
                </c:pt>
                <c:pt idx="515">
                  <c:v>-5.5199999999999997E-7</c:v>
                </c:pt>
                <c:pt idx="516">
                  <c:v>-5.51E-7</c:v>
                </c:pt>
                <c:pt idx="517">
                  <c:v>-5.51E-7</c:v>
                </c:pt>
                <c:pt idx="518">
                  <c:v>-5.5000000000000003E-7</c:v>
                </c:pt>
                <c:pt idx="519">
                  <c:v>-5.5000000000000003E-7</c:v>
                </c:pt>
                <c:pt idx="520">
                  <c:v>-5.5000000000000003E-7</c:v>
                </c:pt>
                <c:pt idx="521">
                  <c:v>-5.5000000000000003E-7</c:v>
                </c:pt>
                <c:pt idx="522">
                  <c:v>-5.4899999999999995E-7</c:v>
                </c:pt>
                <c:pt idx="523">
                  <c:v>-5.4899999999999995E-7</c:v>
                </c:pt>
                <c:pt idx="524">
                  <c:v>-5.4799999999999998E-7</c:v>
                </c:pt>
                <c:pt idx="525">
                  <c:v>-5.4799999999999998E-7</c:v>
                </c:pt>
                <c:pt idx="526">
                  <c:v>-5.4799999999999998E-7</c:v>
                </c:pt>
                <c:pt idx="527">
                  <c:v>-5.4799999999999998E-7</c:v>
                </c:pt>
                <c:pt idx="528">
                  <c:v>-5.4700000000000001E-7</c:v>
                </c:pt>
                <c:pt idx="529">
                  <c:v>-5.4700000000000001E-7</c:v>
                </c:pt>
                <c:pt idx="530">
                  <c:v>-5.4700000000000001E-7</c:v>
                </c:pt>
                <c:pt idx="531">
                  <c:v>-5.4600000000000005E-7</c:v>
                </c:pt>
                <c:pt idx="532">
                  <c:v>-5.4600000000000005E-7</c:v>
                </c:pt>
                <c:pt idx="533">
                  <c:v>-5.4499999999999997E-7</c:v>
                </c:pt>
                <c:pt idx="534">
                  <c:v>-5.4499999999999997E-7</c:v>
                </c:pt>
                <c:pt idx="535">
                  <c:v>-5.4499999999999997E-7</c:v>
                </c:pt>
                <c:pt idx="536">
                  <c:v>-5.44E-7</c:v>
                </c:pt>
                <c:pt idx="537">
                  <c:v>-5.44E-7</c:v>
                </c:pt>
                <c:pt idx="538">
                  <c:v>-5.4300000000000003E-7</c:v>
                </c:pt>
                <c:pt idx="539">
                  <c:v>-5.4300000000000003E-7</c:v>
                </c:pt>
                <c:pt idx="540">
                  <c:v>-5.4300000000000003E-7</c:v>
                </c:pt>
                <c:pt idx="541">
                  <c:v>-5.4199999999999996E-7</c:v>
                </c:pt>
                <c:pt idx="542">
                  <c:v>-5.4199999999999996E-7</c:v>
                </c:pt>
                <c:pt idx="543">
                  <c:v>-5.4099999999999999E-7</c:v>
                </c:pt>
                <c:pt idx="544">
                  <c:v>-5.4099999999999999E-7</c:v>
                </c:pt>
                <c:pt idx="545">
                  <c:v>-5.4099999999999999E-7</c:v>
                </c:pt>
                <c:pt idx="546">
                  <c:v>-5.4000000000000002E-7</c:v>
                </c:pt>
                <c:pt idx="547">
                  <c:v>-5.4000000000000002E-7</c:v>
                </c:pt>
                <c:pt idx="548">
                  <c:v>-5.3900000000000005E-7</c:v>
                </c:pt>
                <c:pt idx="549">
                  <c:v>-5.3900000000000005E-7</c:v>
                </c:pt>
                <c:pt idx="550">
                  <c:v>-5.3900000000000005E-7</c:v>
                </c:pt>
                <c:pt idx="551">
                  <c:v>-5.3799999999999997E-7</c:v>
                </c:pt>
                <c:pt idx="552">
                  <c:v>-5.3799999999999997E-7</c:v>
                </c:pt>
                <c:pt idx="553">
                  <c:v>-5.37E-7</c:v>
                </c:pt>
                <c:pt idx="554">
                  <c:v>-5.37E-7</c:v>
                </c:pt>
                <c:pt idx="555">
                  <c:v>-5.37E-7</c:v>
                </c:pt>
                <c:pt idx="556">
                  <c:v>-5.3600000000000004E-7</c:v>
                </c:pt>
                <c:pt idx="557">
                  <c:v>-5.3600000000000004E-7</c:v>
                </c:pt>
                <c:pt idx="558">
                  <c:v>-5.3499999999999996E-7</c:v>
                </c:pt>
                <c:pt idx="559">
                  <c:v>-5.3499999999999996E-7</c:v>
                </c:pt>
                <c:pt idx="560">
                  <c:v>-5.3499999999999996E-7</c:v>
                </c:pt>
                <c:pt idx="561">
                  <c:v>-5.3399999999999999E-7</c:v>
                </c:pt>
                <c:pt idx="562">
                  <c:v>-5.3399999999999999E-7</c:v>
                </c:pt>
                <c:pt idx="563">
                  <c:v>-5.3300000000000002E-7</c:v>
                </c:pt>
                <c:pt idx="564">
                  <c:v>-5.3200000000000005E-7</c:v>
                </c:pt>
                <c:pt idx="565">
                  <c:v>-5.3200000000000005E-7</c:v>
                </c:pt>
                <c:pt idx="566">
                  <c:v>-5.3200000000000005E-7</c:v>
                </c:pt>
                <c:pt idx="567">
                  <c:v>-5.3099999999999998E-7</c:v>
                </c:pt>
                <c:pt idx="568">
                  <c:v>-5.3099999999999998E-7</c:v>
                </c:pt>
                <c:pt idx="569">
                  <c:v>-5.3000000000000001E-7</c:v>
                </c:pt>
                <c:pt idx="570">
                  <c:v>-5.3000000000000001E-7</c:v>
                </c:pt>
                <c:pt idx="571">
                  <c:v>-5.3000000000000001E-7</c:v>
                </c:pt>
                <c:pt idx="572">
                  <c:v>-5.2900000000000004E-7</c:v>
                </c:pt>
                <c:pt idx="573">
                  <c:v>-5.2799999999999996E-7</c:v>
                </c:pt>
                <c:pt idx="574">
                  <c:v>-5.2799999999999996E-7</c:v>
                </c:pt>
                <c:pt idx="575">
                  <c:v>-5.2799999999999996E-7</c:v>
                </c:pt>
                <c:pt idx="576">
                  <c:v>-5.2699999999999999E-7</c:v>
                </c:pt>
                <c:pt idx="577">
                  <c:v>-5.2699999999999999E-7</c:v>
                </c:pt>
                <c:pt idx="578">
                  <c:v>-5.2600000000000002E-7</c:v>
                </c:pt>
                <c:pt idx="579">
                  <c:v>-5.2499999999999995E-7</c:v>
                </c:pt>
                <c:pt idx="580">
                  <c:v>-5.2499999999999995E-7</c:v>
                </c:pt>
                <c:pt idx="581">
                  <c:v>-5.2499999999999995E-7</c:v>
                </c:pt>
                <c:pt idx="582">
                  <c:v>-5.2399999999999998E-7</c:v>
                </c:pt>
                <c:pt idx="583">
                  <c:v>-5.2399999999999998E-7</c:v>
                </c:pt>
                <c:pt idx="584">
                  <c:v>-5.2300000000000001E-7</c:v>
                </c:pt>
                <c:pt idx="585">
                  <c:v>-5.2300000000000001E-7</c:v>
                </c:pt>
                <c:pt idx="586">
                  <c:v>-5.2200000000000004E-7</c:v>
                </c:pt>
                <c:pt idx="587">
                  <c:v>-5.2200000000000004E-7</c:v>
                </c:pt>
                <c:pt idx="588">
                  <c:v>-5.2099999999999997E-7</c:v>
                </c:pt>
                <c:pt idx="589">
                  <c:v>-5.2099999999999997E-7</c:v>
                </c:pt>
                <c:pt idx="590">
                  <c:v>-5.2099999999999997E-7</c:v>
                </c:pt>
                <c:pt idx="591">
                  <c:v>-5.2E-7</c:v>
                </c:pt>
                <c:pt idx="592">
                  <c:v>-5.1900000000000003E-7</c:v>
                </c:pt>
                <c:pt idx="593">
                  <c:v>-5.1900000000000003E-7</c:v>
                </c:pt>
                <c:pt idx="594">
                  <c:v>-5.1799999999999995E-7</c:v>
                </c:pt>
                <c:pt idx="595">
                  <c:v>-5.1799999999999995E-7</c:v>
                </c:pt>
                <c:pt idx="596">
                  <c:v>-5.1699999999999998E-7</c:v>
                </c:pt>
                <c:pt idx="597">
                  <c:v>-5.1699999999999998E-7</c:v>
                </c:pt>
                <c:pt idx="598">
                  <c:v>-5.1600000000000001E-7</c:v>
                </c:pt>
                <c:pt idx="599">
                  <c:v>-5.1500000000000005E-7</c:v>
                </c:pt>
                <c:pt idx="600">
                  <c:v>-5.1500000000000005E-7</c:v>
                </c:pt>
                <c:pt idx="601">
                  <c:v>-5.1500000000000005E-7</c:v>
                </c:pt>
                <c:pt idx="602">
                  <c:v>-5.1399999999999997E-7</c:v>
                </c:pt>
                <c:pt idx="603">
                  <c:v>-5.13E-7</c:v>
                </c:pt>
                <c:pt idx="604">
                  <c:v>-5.13E-7</c:v>
                </c:pt>
                <c:pt idx="605">
                  <c:v>-5.13E-7</c:v>
                </c:pt>
                <c:pt idx="606">
                  <c:v>-5.1200000000000003E-7</c:v>
                </c:pt>
                <c:pt idx="607">
                  <c:v>-5.1200000000000003E-7</c:v>
                </c:pt>
                <c:pt idx="608">
                  <c:v>-5.1099999999999996E-7</c:v>
                </c:pt>
                <c:pt idx="609">
                  <c:v>-5.0999999999999999E-7</c:v>
                </c:pt>
                <c:pt idx="610">
                  <c:v>-5.0999999999999999E-7</c:v>
                </c:pt>
                <c:pt idx="611">
                  <c:v>-5.0900000000000002E-7</c:v>
                </c:pt>
                <c:pt idx="612">
                  <c:v>-5.0900000000000002E-7</c:v>
                </c:pt>
                <c:pt idx="613">
                  <c:v>-5.0800000000000005E-7</c:v>
                </c:pt>
                <c:pt idx="614">
                  <c:v>-5.0699999999999997E-7</c:v>
                </c:pt>
                <c:pt idx="615">
                  <c:v>-5.0699999999999997E-7</c:v>
                </c:pt>
                <c:pt idx="616">
                  <c:v>-5.0699999999999997E-7</c:v>
                </c:pt>
                <c:pt idx="617">
                  <c:v>-5.06E-7</c:v>
                </c:pt>
                <c:pt idx="618">
                  <c:v>-5.0500000000000004E-7</c:v>
                </c:pt>
                <c:pt idx="619">
                  <c:v>-5.0500000000000004E-7</c:v>
                </c:pt>
                <c:pt idx="620">
                  <c:v>-5.0500000000000004E-7</c:v>
                </c:pt>
                <c:pt idx="621">
                  <c:v>-5.0399999999999996E-7</c:v>
                </c:pt>
                <c:pt idx="622">
                  <c:v>-5.0299999999999999E-7</c:v>
                </c:pt>
                <c:pt idx="623">
                  <c:v>-5.0200000000000002E-7</c:v>
                </c:pt>
                <c:pt idx="624">
                  <c:v>-5.0200000000000002E-7</c:v>
                </c:pt>
                <c:pt idx="625">
                  <c:v>-5.0200000000000002E-7</c:v>
                </c:pt>
                <c:pt idx="626">
                  <c:v>-5.0100000000000005E-7</c:v>
                </c:pt>
                <c:pt idx="627">
                  <c:v>-4.9999999999999998E-7</c:v>
                </c:pt>
                <c:pt idx="628">
                  <c:v>-4.9900000000000001E-7</c:v>
                </c:pt>
                <c:pt idx="629">
                  <c:v>-4.9900000000000001E-7</c:v>
                </c:pt>
                <c:pt idx="630">
                  <c:v>-4.9900000000000001E-7</c:v>
                </c:pt>
                <c:pt idx="631">
                  <c:v>-4.9800000000000004E-7</c:v>
                </c:pt>
                <c:pt idx="632">
                  <c:v>-4.9699999999999996E-7</c:v>
                </c:pt>
                <c:pt idx="633">
                  <c:v>-4.9599999999999999E-7</c:v>
                </c:pt>
                <c:pt idx="634">
                  <c:v>-4.9599999999999999E-7</c:v>
                </c:pt>
                <c:pt idx="635">
                  <c:v>-4.9599999999999999E-7</c:v>
                </c:pt>
                <c:pt idx="636">
                  <c:v>-4.9500000000000003E-7</c:v>
                </c:pt>
                <c:pt idx="637">
                  <c:v>-4.9399999999999995E-7</c:v>
                </c:pt>
                <c:pt idx="638">
                  <c:v>-4.9299999999999998E-7</c:v>
                </c:pt>
                <c:pt idx="639">
                  <c:v>-4.9200000000000001E-7</c:v>
                </c:pt>
                <c:pt idx="640">
                  <c:v>-4.9200000000000001E-7</c:v>
                </c:pt>
                <c:pt idx="641">
                  <c:v>-4.9200000000000001E-7</c:v>
                </c:pt>
                <c:pt idx="642">
                  <c:v>-4.9100000000000004E-7</c:v>
                </c:pt>
                <c:pt idx="643">
                  <c:v>-4.8999999999999997E-7</c:v>
                </c:pt>
                <c:pt idx="644">
                  <c:v>-4.89E-7</c:v>
                </c:pt>
                <c:pt idx="645">
                  <c:v>-4.89E-7</c:v>
                </c:pt>
                <c:pt idx="646">
                  <c:v>-4.8800000000000003E-7</c:v>
                </c:pt>
                <c:pt idx="647">
                  <c:v>-4.8800000000000003E-7</c:v>
                </c:pt>
                <c:pt idx="648">
                  <c:v>-4.8699999999999995E-7</c:v>
                </c:pt>
                <c:pt idx="649">
                  <c:v>-4.8599999999999998E-7</c:v>
                </c:pt>
                <c:pt idx="650">
                  <c:v>-4.8599999999999998E-7</c:v>
                </c:pt>
                <c:pt idx="651">
                  <c:v>-4.8500000000000002E-7</c:v>
                </c:pt>
                <c:pt idx="652">
                  <c:v>-4.8400000000000005E-7</c:v>
                </c:pt>
                <c:pt idx="653">
                  <c:v>-4.8299999999999997E-7</c:v>
                </c:pt>
                <c:pt idx="654">
                  <c:v>-4.8299999999999997E-7</c:v>
                </c:pt>
                <c:pt idx="655">
                  <c:v>-4.8299999999999997E-7</c:v>
                </c:pt>
                <c:pt idx="656">
                  <c:v>-4.82E-7</c:v>
                </c:pt>
                <c:pt idx="657">
                  <c:v>-4.8100000000000003E-7</c:v>
                </c:pt>
                <c:pt idx="658">
                  <c:v>-4.7999999999999996E-7</c:v>
                </c:pt>
                <c:pt idx="659">
                  <c:v>-4.7899999999999999E-7</c:v>
                </c:pt>
                <c:pt idx="660">
                  <c:v>-4.7899999999999999E-7</c:v>
                </c:pt>
                <c:pt idx="661">
                  <c:v>-4.7800000000000002E-7</c:v>
                </c:pt>
                <c:pt idx="662">
                  <c:v>-4.7700000000000005E-7</c:v>
                </c:pt>
                <c:pt idx="663">
                  <c:v>-4.7599999999999997E-7</c:v>
                </c:pt>
                <c:pt idx="664">
                  <c:v>-4.7599999999999997E-7</c:v>
                </c:pt>
                <c:pt idx="665">
                  <c:v>-4.7599999999999997E-7</c:v>
                </c:pt>
                <c:pt idx="666">
                  <c:v>-4.75E-7</c:v>
                </c:pt>
                <c:pt idx="667">
                  <c:v>-4.7399999999999998E-7</c:v>
                </c:pt>
                <c:pt idx="668">
                  <c:v>-4.7300000000000001E-7</c:v>
                </c:pt>
                <c:pt idx="669">
                  <c:v>-4.7199999999999999E-7</c:v>
                </c:pt>
                <c:pt idx="670">
                  <c:v>-4.7199999999999999E-7</c:v>
                </c:pt>
                <c:pt idx="671">
                  <c:v>-4.7100000000000002E-7</c:v>
                </c:pt>
                <c:pt idx="672">
                  <c:v>-4.7E-7</c:v>
                </c:pt>
                <c:pt idx="673">
                  <c:v>-4.6899999999999998E-7</c:v>
                </c:pt>
                <c:pt idx="674">
                  <c:v>-4.6800000000000001E-7</c:v>
                </c:pt>
                <c:pt idx="675">
                  <c:v>-4.6800000000000001E-7</c:v>
                </c:pt>
                <c:pt idx="676">
                  <c:v>-4.6699999999999999E-7</c:v>
                </c:pt>
                <c:pt idx="677">
                  <c:v>-4.6600000000000002E-7</c:v>
                </c:pt>
                <c:pt idx="678">
                  <c:v>-4.6499999999999999E-7</c:v>
                </c:pt>
                <c:pt idx="679">
                  <c:v>-4.6400000000000003E-7</c:v>
                </c:pt>
                <c:pt idx="680">
                  <c:v>-4.6400000000000003E-7</c:v>
                </c:pt>
                <c:pt idx="681">
                  <c:v>-4.63E-7</c:v>
                </c:pt>
                <c:pt idx="682">
                  <c:v>-4.6199999999999998E-7</c:v>
                </c:pt>
                <c:pt idx="683">
                  <c:v>-4.6100000000000001E-7</c:v>
                </c:pt>
                <c:pt idx="684">
                  <c:v>-4.5999999999999999E-7</c:v>
                </c:pt>
                <c:pt idx="685">
                  <c:v>-4.5999999999999999E-7</c:v>
                </c:pt>
                <c:pt idx="686">
                  <c:v>-4.5900000000000002E-7</c:v>
                </c:pt>
                <c:pt idx="687">
                  <c:v>-4.58E-7</c:v>
                </c:pt>
                <c:pt idx="688">
                  <c:v>-4.5699999999999998E-7</c:v>
                </c:pt>
                <c:pt idx="689">
                  <c:v>-4.5600000000000001E-7</c:v>
                </c:pt>
                <c:pt idx="690">
                  <c:v>-4.5600000000000001E-7</c:v>
                </c:pt>
                <c:pt idx="691">
                  <c:v>-4.5499999999999998E-7</c:v>
                </c:pt>
                <c:pt idx="692">
                  <c:v>-4.5400000000000002E-7</c:v>
                </c:pt>
                <c:pt idx="693">
                  <c:v>-4.5299999999999999E-7</c:v>
                </c:pt>
                <c:pt idx="694">
                  <c:v>-4.5200000000000002E-7</c:v>
                </c:pt>
                <c:pt idx="695">
                  <c:v>-4.5200000000000002E-7</c:v>
                </c:pt>
                <c:pt idx="696">
                  <c:v>-4.51E-7</c:v>
                </c:pt>
                <c:pt idx="697">
                  <c:v>-4.4999999999999998E-7</c:v>
                </c:pt>
                <c:pt idx="698">
                  <c:v>-4.4900000000000001E-7</c:v>
                </c:pt>
                <c:pt idx="699">
                  <c:v>-4.4799999999999999E-7</c:v>
                </c:pt>
                <c:pt idx="700">
                  <c:v>-4.4799999999999999E-7</c:v>
                </c:pt>
                <c:pt idx="701">
                  <c:v>-4.4700000000000002E-7</c:v>
                </c:pt>
                <c:pt idx="702">
                  <c:v>-4.46E-7</c:v>
                </c:pt>
                <c:pt idx="703">
                  <c:v>-4.4400000000000001E-7</c:v>
                </c:pt>
                <c:pt idx="704">
                  <c:v>-4.4299999999999998E-7</c:v>
                </c:pt>
                <c:pt idx="705">
                  <c:v>-4.4299999999999998E-7</c:v>
                </c:pt>
                <c:pt idx="706">
                  <c:v>-4.4200000000000001E-7</c:v>
                </c:pt>
                <c:pt idx="707">
                  <c:v>-4.4099999999999999E-7</c:v>
                </c:pt>
                <c:pt idx="708">
                  <c:v>-4.4000000000000002E-7</c:v>
                </c:pt>
                <c:pt idx="709">
                  <c:v>-4.39E-7</c:v>
                </c:pt>
                <c:pt idx="710">
                  <c:v>-4.39E-7</c:v>
                </c:pt>
                <c:pt idx="711">
                  <c:v>-4.3799999999999998E-7</c:v>
                </c:pt>
                <c:pt idx="712">
                  <c:v>-4.3599999999999999E-7</c:v>
                </c:pt>
                <c:pt idx="713">
                  <c:v>-4.3500000000000002E-7</c:v>
                </c:pt>
                <c:pt idx="714">
                  <c:v>-4.34E-7</c:v>
                </c:pt>
                <c:pt idx="715">
                  <c:v>-4.34E-7</c:v>
                </c:pt>
                <c:pt idx="716">
                  <c:v>-4.3300000000000003E-7</c:v>
                </c:pt>
                <c:pt idx="717">
                  <c:v>-4.32E-7</c:v>
                </c:pt>
                <c:pt idx="718">
                  <c:v>-4.3000000000000001E-7</c:v>
                </c:pt>
                <c:pt idx="719">
                  <c:v>-4.2899999999999999E-7</c:v>
                </c:pt>
                <c:pt idx="720">
                  <c:v>-4.2899999999999999E-7</c:v>
                </c:pt>
                <c:pt idx="721">
                  <c:v>-4.2800000000000002E-7</c:v>
                </c:pt>
                <c:pt idx="722">
                  <c:v>-4.27E-7</c:v>
                </c:pt>
                <c:pt idx="723">
                  <c:v>-4.2500000000000001E-7</c:v>
                </c:pt>
                <c:pt idx="724">
                  <c:v>-4.2399999999999999E-7</c:v>
                </c:pt>
                <c:pt idx="725">
                  <c:v>-4.2399999999999999E-7</c:v>
                </c:pt>
                <c:pt idx="726">
                  <c:v>-4.2300000000000002E-7</c:v>
                </c:pt>
                <c:pt idx="727">
                  <c:v>-4.2199999999999999E-7</c:v>
                </c:pt>
                <c:pt idx="728">
                  <c:v>-4.2E-7</c:v>
                </c:pt>
                <c:pt idx="729">
                  <c:v>-4.1899999999999998E-7</c:v>
                </c:pt>
                <c:pt idx="730">
                  <c:v>-4.1899999999999998E-7</c:v>
                </c:pt>
                <c:pt idx="731">
                  <c:v>-4.1800000000000001E-7</c:v>
                </c:pt>
                <c:pt idx="732">
                  <c:v>-4.1600000000000002E-7</c:v>
                </c:pt>
                <c:pt idx="733">
                  <c:v>-4.15E-7</c:v>
                </c:pt>
                <c:pt idx="734">
                  <c:v>-4.1399999999999997E-7</c:v>
                </c:pt>
                <c:pt idx="735">
                  <c:v>-4.1399999999999997E-7</c:v>
                </c:pt>
                <c:pt idx="736">
                  <c:v>-4.1199999999999998E-7</c:v>
                </c:pt>
                <c:pt idx="737">
                  <c:v>-4.1100000000000001E-7</c:v>
                </c:pt>
                <c:pt idx="738">
                  <c:v>-4.0900000000000002E-7</c:v>
                </c:pt>
                <c:pt idx="739">
                  <c:v>-4.08E-7</c:v>
                </c:pt>
                <c:pt idx="740">
                  <c:v>-4.08E-7</c:v>
                </c:pt>
                <c:pt idx="741">
                  <c:v>-4.0699999999999998E-7</c:v>
                </c:pt>
                <c:pt idx="742">
                  <c:v>-4.0499999999999999E-7</c:v>
                </c:pt>
                <c:pt idx="743">
                  <c:v>-4.0400000000000002E-7</c:v>
                </c:pt>
                <c:pt idx="744">
                  <c:v>-4.0200000000000003E-7</c:v>
                </c:pt>
                <c:pt idx="745">
                  <c:v>-4.0200000000000003E-7</c:v>
                </c:pt>
                <c:pt idx="746">
                  <c:v>-4.01E-7</c:v>
                </c:pt>
                <c:pt idx="747">
                  <c:v>-3.9900000000000001E-7</c:v>
                </c:pt>
                <c:pt idx="748">
                  <c:v>-3.9799999999999999E-7</c:v>
                </c:pt>
                <c:pt idx="749">
                  <c:v>-3.96E-7</c:v>
                </c:pt>
                <c:pt idx="750">
                  <c:v>-3.96E-7</c:v>
                </c:pt>
                <c:pt idx="751">
                  <c:v>-3.9499999999999998E-7</c:v>
                </c:pt>
                <c:pt idx="752">
                  <c:v>-3.9299999999999999E-7</c:v>
                </c:pt>
                <c:pt idx="753">
                  <c:v>-3.9200000000000002E-7</c:v>
                </c:pt>
                <c:pt idx="754">
                  <c:v>-3.9000000000000002E-7</c:v>
                </c:pt>
                <c:pt idx="755">
                  <c:v>-3.9000000000000002E-7</c:v>
                </c:pt>
                <c:pt idx="756">
                  <c:v>-3.89E-7</c:v>
                </c:pt>
                <c:pt idx="757">
                  <c:v>-3.8700000000000001E-7</c:v>
                </c:pt>
                <c:pt idx="758">
                  <c:v>-3.8599999999999999E-7</c:v>
                </c:pt>
                <c:pt idx="759">
                  <c:v>-3.84E-7</c:v>
                </c:pt>
                <c:pt idx="760">
                  <c:v>-3.84E-7</c:v>
                </c:pt>
                <c:pt idx="761">
                  <c:v>-3.8200000000000001E-7</c:v>
                </c:pt>
                <c:pt idx="762">
                  <c:v>-3.8099999999999998E-7</c:v>
                </c:pt>
                <c:pt idx="763">
                  <c:v>-3.7899999999999999E-7</c:v>
                </c:pt>
                <c:pt idx="764">
                  <c:v>-3.7800000000000002E-7</c:v>
                </c:pt>
                <c:pt idx="765">
                  <c:v>-3.7800000000000002E-7</c:v>
                </c:pt>
                <c:pt idx="766">
                  <c:v>-3.7599999999999998E-7</c:v>
                </c:pt>
                <c:pt idx="767">
                  <c:v>-3.7399999999999999E-7</c:v>
                </c:pt>
                <c:pt idx="768">
                  <c:v>-3.7300000000000002E-7</c:v>
                </c:pt>
                <c:pt idx="769">
                  <c:v>-3.7099999999999997E-7</c:v>
                </c:pt>
                <c:pt idx="770">
                  <c:v>-3.7099999999999997E-7</c:v>
                </c:pt>
                <c:pt idx="771">
                  <c:v>-3.6899999999999998E-7</c:v>
                </c:pt>
                <c:pt idx="772">
                  <c:v>-3.6699999999999999E-7</c:v>
                </c:pt>
                <c:pt idx="773">
                  <c:v>-3.6600000000000002E-7</c:v>
                </c:pt>
                <c:pt idx="774">
                  <c:v>-3.6399999999999998E-7</c:v>
                </c:pt>
                <c:pt idx="775">
                  <c:v>-3.6399999999999998E-7</c:v>
                </c:pt>
                <c:pt idx="776">
                  <c:v>-3.6199999999999999E-7</c:v>
                </c:pt>
                <c:pt idx="777">
                  <c:v>-3.5999999999999999E-7</c:v>
                </c:pt>
                <c:pt idx="778">
                  <c:v>-3.5900000000000003E-7</c:v>
                </c:pt>
                <c:pt idx="779">
                  <c:v>-3.5699999999999998E-7</c:v>
                </c:pt>
                <c:pt idx="780">
                  <c:v>-3.5699999999999998E-7</c:v>
                </c:pt>
                <c:pt idx="781">
                  <c:v>-3.5499999999999999E-7</c:v>
                </c:pt>
                <c:pt idx="782">
                  <c:v>-3.53E-7</c:v>
                </c:pt>
                <c:pt idx="783">
                  <c:v>-3.5100000000000001E-7</c:v>
                </c:pt>
                <c:pt idx="784">
                  <c:v>-3.4900000000000001E-7</c:v>
                </c:pt>
                <c:pt idx="785">
                  <c:v>-3.4900000000000001E-7</c:v>
                </c:pt>
                <c:pt idx="786">
                  <c:v>-3.4700000000000002E-7</c:v>
                </c:pt>
                <c:pt idx="787">
                  <c:v>-3.46E-7</c:v>
                </c:pt>
                <c:pt idx="788">
                  <c:v>-3.4400000000000001E-7</c:v>
                </c:pt>
                <c:pt idx="789">
                  <c:v>-3.4200000000000002E-7</c:v>
                </c:pt>
                <c:pt idx="790">
                  <c:v>-3.4200000000000002E-7</c:v>
                </c:pt>
                <c:pt idx="791">
                  <c:v>-3.3999999999999997E-7</c:v>
                </c:pt>
                <c:pt idx="792">
                  <c:v>-3.3799999999999998E-7</c:v>
                </c:pt>
                <c:pt idx="793">
                  <c:v>-3.3599999999999999E-7</c:v>
                </c:pt>
                <c:pt idx="794">
                  <c:v>-3.34E-7</c:v>
                </c:pt>
                <c:pt idx="795">
                  <c:v>-3.34E-7</c:v>
                </c:pt>
                <c:pt idx="796">
                  <c:v>-3.3200000000000001E-7</c:v>
                </c:pt>
                <c:pt idx="797">
                  <c:v>-3.3000000000000002E-7</c:v>
                </c:pt>
                <c:pt idx="798">
                  <c:v>-3.2800000000000003E-7</c:v>
                </c:pt>
                <c:pt idx="799">
                  <c:v>-3.2599999999999998E-7</c:v>
                </c:pt>
                <c:pt idx="800">
                  <c:v>-3.2599999999999998E-7</c:v>
                </c:pt>
                <c:pt idx="801">
                  <c:v>-3.2399999999999999E-7</c:v>
                </c:pt>
                <c:pt idx="802">
                  <c:v>-3.22E-7</c:v>
                </c:pt>
                <c:pt idx="803">
                  <c:v>-3.2000000000000001E-7</c:v>
                </c:pt>
                <c:pt idx="804">
                  <c:v>-3.1699999999999999E-7</c:v>
                </c:pt>
                <c:pt idx="805">
                  <c:v>-3.1699999999999999E-7</c:v>
                </c:pt>
                <c:pt idx="806">
                  <c:v>-3.15E-7</c:v>
                </c:pt>
                <c:pt idx="807">
                  <c:v>-3.1300000000000001E-7</c:v>
                </c:pt>
                <c:pt idx="808">
                  <c:v>-3.1100000000000002E-7</c:v>
                </c:pt>
                <c:pt idx="809">
                  <c:v>-3.0899999999999997E-7</c:v>
                </c:pt>
                <c:pt idx="810">
                  <c:v>-3.0899999999999997E-7</c:v>
                </c:pt>
                <c:pt idx="811">
                  <c:v>-3.0699999999999998E-7</c:v>
                </c:pt>
                <c:pt idx="812">
                  <c:v>-3.0499999999999999E-7</c:v>
                </c:pt>
                <c:pt idx="813">
                  <c:v>-3.0199999999999998E-7</c:v>
                </c:pt>
                <c:pt idx="814">
                  <c:v>-2.9999999999999999E-7</c:v>
                </c:pt>
                <c:pt idx="815">
                  <c:v>-2.9999999999999999E-7</c:v>
                </c:pt>
                <c:pt idx="816">
                  <c:v>-2.9799999999999999E-7</c:v>
                </c:pt>
                <c:pt idx="817">
                  <c:v>-2.96E-7</c:v>
                </c:pt>
                <c:pt idx="818">
                  <c:v>-2.9299999999999999E-7</c:v>
                </c:pt>
                <c:pt idx="819">
                  <c:v>-2.91E-7</c:v>
                </c:pt>
                <c:pt idx="820">
                  <c:v>-2.91E-7</c:v>
                </c:pt>
                <c:pt idx="821">
                  <c:v>-2.8900000000000001E-7</c:v>
                </c:pt>
                <c:pt idx="822">
                  <c:v>-2.8700000000000002E-7</c:v>
                </c:pt>
                <c:pt idx="823">
                  <c:v>-2.84E-7</c:v>
                </c:pt>
                <c:pt idx="824">
                  <c:v>-2.8200000000000001E-7</c:v>
                </c:pt>
                <c:pt idx="825">
                  <c:v>-2.8200000000000001E-7</c:v>
                </c:pt>
                <c:pt idx="826">
                  <c:v>-2.79E-7</c:v>
                </c:pt>
                <c:pt idx="827">
                  <c:v>-2.7700000000000001E-7</c:v>
                </c:pt>
                <c:pt idx="828">
                  <c:v>-2.7500000000000001E-7</c:v>
                </c:pt>
                <c:pt idx="829">
                  <c:v>-2.72E-7</c:v>
                </c:pt>
                <c:pt idx="830">
                  <c:v>-2.72E-7</c:v>
                </c:pt>
                <c:pt idx="831">
                  <c:v>-2.7000000000000001E-7</c:v>
                </c:pt>
                <c:pt idx="832">
                  <c:v>-2.6800000000000002E-7</c:v>
                </c:pt>
                <c:pt idx="833">
                  <c:v>-2.65E-7</c:v>
                </c:pt>
                <c:pt idx="834">
                  <c:v>-2.6300000000000001E-7</c:v>
                </c:pt>
                <c:pt idx="835">
                  <c:v>-2.6300000000000001E-7</c:v>
                </c:pt>
                <c:pt idx="836">
                  <c:v>-2.6E-7</c:v>
                </c:pt>
                <c:pt idx="837">
                  <c:v>-2.5800000000000001E-7</c:v>
                </c:pt>
                <c:pt idx="838">
                  <c:v>-2.5499999999999999E-7</c:v>
                </c:pt>
                <c:pt idx="839">
                  <c:v>-2.53E-7</c:v>
                </c:pt>
                <c:pt idx="840">
                  <c:v>-2.53E-7</c:v>
                </c:pt>
                <c:pt idx="841">
                  <c:v>-2.4999999999999999E-7</c:v>
                </c:pt>
                <c:pt idx="842">
                  <c:v>-2.48E-7</c:v>
                </c:pt>
                <c:pt idx="843">
                  <c:v>-2.4499999999999998E-7</c:v>
                </c:pt>
                <c:pt idx="844">
                  <c:v>-2.4299999999999999E-7</c:v>
                </c:pt>
                <c:pt idx="845">
                  <c:v>-2.4299999999999999E-7</c:v>
                </c:pt>
                <c:pt idx="846">
                  <c:v>-2.3999999999999998E-7</c:v>
                </c:pt>
                <c:pt idx="847">
                  <c:v>-2.3799999999999999E-7</c:v>
                </c:pt>
                <c:pt idx="848">
                  <c:v>-2.35E-7</c:v>
                </c:pt>
                <c:pt idx="849">
                  <c:v>-2.3300000000000001E-7</c:v>
                </c:pt>
                <c:pt idx="850">
                  <c:v>-2.3300000000000001E-7</c:v>
                </c:pt>
                <c:pt idx="851">
                  <c:v>-2.2999999999999999E-7</c:v>
                </c:pt>
                <c:pt idx="852">
                  <c:v>-2.2700000000000001E-7</c:v>
                </c:pt>
                <c:pt idx="853">
                  <c:v>-2.2499999999999999E-7</c:v>
                </c:pt>
                <c:pt idx="854">
                  <c:v>-2.22E-7</c:v>
                </c:pt>
                <c:pt idx="855">
                  <c:v>-2.22E-7</c:v>
                </c:pt>
                <c:pt idx="856">
                  <c:v>-2.2000000000000001E-7</c:v>
                </c:pt>
                <c:pt idx="857">
                  <c:v>-2.17E-7</c:v>
                </c:pt>
                <c:pt idx="858">
                  <c:v>-2.1400000000000001E-7</c:v>
                </c:pt>
                <c:pt idx="859">
                  <c:v>-2.1199999999999999E-7</c:v>
                </c:pt>
                <c:pt idx="860">
                  <c:v>-2.1199999999999999E-7</c:v>
                </c:pt>
                <c:pt idx="861">
                  <c:v>-2.0900000000000001E-7</c:v>
                </c:pt>
                <c:pt idx="862">
                  <c:v>-2.0599999999999999E-7</c:v>
                </c:pt>
                <c:pt idx="863">
                  <c:v>-2.04E-7</c:v>
                </c:pt>
                <c:pt idx="864">
                  <c:v>-2.0100000000000001E-7</c:v>
                </c:pt>
                <c:pt idx="865">
                  <c:v>-2.0100000000000001E-7</c:v>
                </c:pt>
                <c:pt idx="866">
                  <c:v>-1.98E-7</c:v>
                </c:pt>
                <c:pt idx="867">
                  <c:v>-1.9600000000000001E-7</c:v>
                </c:pt>
                <c:pt idx="868">
                  <c:v>-1.9299999999999999E-7</c:v>
                </c:pt>
                <c:pt idx="869">
                  <c:v>-1.91E-7</c:v>
                </c:pt>
                <c:pt idx="870">
                  <c:v>-1.91E-7</c:v>
                </c:pt>
                <c:pt idx="871">
                  <c:v>-1.8799999999999999E-7</c:v>
                </c:pt>
                <c:pt idx="872">
                  <c:v>-1.85E-7</c:v>
                </c:pt>
                <c:pt idx="873">
                  <c:v>-1.8300000000000001E-7</c:v>
                </c:pt>
                <c:pt idx="874">
                  <c:v>-1.8E-7</c:v>
                </c:pt>
                <c:pt idx="875">
                  <c:v>-1.8E-7</c:v>
                </c:pt>
                <c:pt idx="876">
                  <c:v>-1.7700000000000001E-7</c:v>
                </c:pt>
                <c:pt idx="877">
                  <c:v>-1.7499999999999999E-7</c:v>
                </c:pt>
                <c:pt idx="878">
                  <c:v>-1.72E-7</c:v>
                </c:pt>
                <c:pt idx="879">
                  <c:v>-1.6899999999999999E-7</c:v>
                </c:pt>
                <c:pt idx="880">
                  <c:v>-1.6899999999999999E-7</c:v>
                </c:pt>
                <c:pt idx="881">
                  <c:v>-1.67E-7</c:v>
                </c:pt>
                <c:pt idx="882">
                  <c:v>-1.6400000000000001E-7</c:v>
                </c:pt>
                <c:pt idx="883">
                  <c:v>-1.61E-7</c:v>
                </c:pt>
                <c:pt idx="884">
                  <c:v>-1.5900000000000001E-7</c:v>
                </c:pt>
                <c:pt idx="885">
                  <c:v>-1.2800000000000001E-7</c:v>
                </c:pt>
                <c:pt idx="886">
                  <c:v>-1.2499999999999999E-7</c:v>
                </c:pt>
                <c:pt idx="887">
                  <c:v>-1.23E-7</c:v>
                </c:pt>
                <c:pt idx="888">
                  <c:v>-1.1999999999999999E-7</c:v>
                </c:pt>
                <c:pt idx="889">
                  <c:v>-1.18E-7</c:v>
                </c:pt>
                <c:pt idx="890">
                  <c:v>-1.5900000000000001E-7</c:v>
                </c:pt>
                <c:pt idx="891">
                  <c:v>-1.5599999999999999E-7</c:v>
                </c:pt>
                <c:pt idx="892">
                  <c:v>-1.5300000000000001E-7</c:v>
                </c:pt>
                <c:pt idx="893">
                  <c:v>-1.5099999999999999E-7</c:v>
                </c:pt>
                <c:pt idx="894">
                  <c:v>-1.48E-7</c:v>
                </c:pt>
                <c:pt idx="895">
                  <c:v>-1.3799999999999999E-7</c:v>
                </c:pt>
                <c:pt idx="896">
                  <c:v>-1.35E-7</c:v>
                </c:pt>
                <c:pt idx="897">
                  <c:v>-1.3300000000000001E-7</c:v>
                </c:pt>
                <c:pt idx="898">
                  <c:v>-1.3E-7</c:v>
                </c:pt>
                <c:pt idx="899">
                  <c:v>-1.2800000000000001E-7</c:v>
                </c:pt>
                <c:pt idx="900">
                  <c:v>-1.48E-7</c:v>
                </c:pt>
                <c:pt idx="901">
                  <c:v>-1.4600000000000001E-7</c:v>
                </c:pt>
                <c:pt idx="902">
                  <c:v>-1.43E-7</c:v>
                </c:pt>
                <c:pt idx="903">
                  <c:v>-1.4000000000000001E-7</c:v>
                </c:pt>
                <c:pt idx="904">
                  <c:v>-1.3799999999999999E-7</c:v>
                </c:pt>
                <c:pt idx="905">
                  <c:v>-1.18E-7</c:v>
                </c:pt>
                <c:pt idx="906">
                  <c:v>-1.15E-7</c:v>
                </c:pt>
                <c:pt idx="907">
                  <c:v>-1.1300000000000001E-7</c:v>
                </c:pt>
                <c:pt idx="908">
                  <c:v>-1.11E-7</c:v>
                </c:pt>
                <c:pt idx="909">
                  <c:v>-1.08E-7</c:v>
                </c:pt>
                <c:pt idx="910">
                  <c:v>-1.08E-7</c:v>
                </c:pt>
                <c:pt idx="911">
                  <c:v>-1.06E-7</c:v>
                </c:pt>
                <c:pt idx="912">
                  <c:v>-1.04E-7</c:v>
                </c:pt>
                <c:pt idx="913">
                  <c:v>-1.01E-7</c:v>
                </c:pt>
                <c:pt idx="914">
                  <c:v>-9.8900000000000005E-8</c:v>
                </c:pt>
                <c:pt idx="915">
                  <c:v>-9.8900000000000005E-8</c:v>
                </c:pt>
                <c:pt idx="916">
                  <c:v>-9.6600000000000005E-8</c:v>
                </c:pt>
                <c:pt idx="917">
                  <c:v>-9.4399999999999998E-8</c:v>
                </c:pt>
                <c:pt idx="918">
                  <c:v>-9.2099999999999998E-8</c:v>
                </c:pt>
                <c:pt idx="919">
                  <c:v>-8.9900000000000004E-8</c:v>
                </c:pt>
                <c:pt idx="920">
                  <c:v>-8.9900000000000004E-8</c:v>
                </c:pt>
                <c:pt idx="921">
                  <c:v>-8.7699999999999998E-8</c:v>
                </c:pt>
                <c:pt idx="922">
                  <c:v>-8.5599999999999999E-8</c:v>
                </c:pt>
                <c:pt idx="923">
                  <c:v>-8.3400000000000006E-8</c:v>
                </c:pt>
                <c:pt idx="924">
                  <c:v>-8.1299999999999993E-8</c:v>
                </c:pt>
                <c:pt idx="925">
                  <c:v>-8.1299999999999993E-8</c:v>
                </c:pt>
                <c:pt idx="926">
                  <c:v>-7.9300000000000002E-8</c:v>
                </c:pt>
                <c:pt idx="927">
                  <c:v>-7.7200000000000003E-8</c:v>
                </c:pt>
                <c:pt idx="928">
                  <c:v>-7.5199999999999998E-8</c:v>
                </c:pt>
                <c:pt idx="929">
                  <c:v>-7.3199999999999994E-8</c:v>
                </c:pt>
                <c:pt idx="930">
                  <c:v>-7.3199999999999994E-8</c:v>
                </c:pt>
                <c:pt idx="931">
                  <c:v>-7.1200000000000002E-8</c:v>
                </c:pt>
                <c:pt idx="932">
                  <c:v>-6.9300000000000005E-8</c:v>
                </c:pt>
                <c:pt idx="933">
                  <c:v>-6.7399999999999995E-8</c:v>
                </c:pt>
                <c:pt idx="934">
                  <c:v>-6.5499999999999998E-8</c:v>
                </c:pt>
                <c:pt idx="935">
                  <c:v>-6.5499999999999998E-8</c:v>
                </c:pt>
                <c:pt idx="936">
                  <c:v>-6.36E-8</c:v>
                </c:pt>
                <c:pt idx="937">
                  <c:v>-6.1799999999999998E-8</c:v>
                </c:pt>
                <c:pt idx="938">
                  <c:v>-5.9999999999999995E-8</c:v>
                </c:pt>
                <c:pt idx="939">
                  <c:v>-5.8299999999999999E-8</c:v>
                </c:pt>
                <c:pt idx="940">
                  <c:v>-5.8299999999999999E-8</c:v>
                </c:pt>
                <c:pt idx="941">
                  <c:v>-5.6500000000000003E-8</c:v>
                </c:pt>
                <c:pt idx="942">
                  <c:v>-5.4800000000000001E-8</c:v>
                </c:pt>
                <c:pt idx="943">
                  <c:v>-5.32E-8</c:v>
                </c:pt>
                <c:pt idx="944">
                  <c:v>-5.1499999999999998E-8</c:v>
                </c:pt>
                <c:pt idx="945">
                  <c:v>-5.1499999999999998E-8</c:v>
                </c:pt>
                <c:pt idx="946">
                  <c:v>-4.9899999999999997E-8</c:v>
                </c:pt>
                <c:pt idx="947">
                  <c:v>-4.8400000000000003E-8</c:v>
                </c:pt>
                <c:pt idx="948">
                  <c:v>-4.6800000000000002E-8</c:v>
                </c:pt>
                <c:pt idx="949">
                  <c:v>-4.5300000000000002E-8</c:v>
                </c:pt>
                <c:pt idx="950">
                  <c:v>-4.5300000000000002E-8</c:v>
                </c:pt>
                <c:pt idx="951">
                  <c:v>-4.3800000000000002E-8</c:v>
                </c:pt>
                <c:pt idx="952">
                  <c:v>-4.2400000000000002E-8</c:v>
                </c:pt>
                <c:pt idx="953">
                  <c:v>-4.1000000000000003E-8</c:v>
                </c:pt>
                <c:pt idx="954">
                  <c:v>-3.9599999999999997E-8</c:v>
                </c:pt>
                <c:pt idx="955">
                  <c:v>-3.9599999999999997E-8</c:v>
                </c:pt>
                <c:pt idx="956">
                  <c:v>-3.8199999999999998E-8</c:v>
                </c:pt>
                <c:pt idx="957">
                  <c:v>-3.69E-8</c:v>
                </c:pt>
                <c:pt idx="958">
                  <c:v>-3.5600000000000001E-8</c:v>
                </c:pt>
                <c:pt idx="959">
                  <c:v>-3.4399999999999997E-8</c:v>
                </c:pt>
                <c:pt idx="960">
                  <c:v>-3.4399999999999997E-8</c:v>
                </c:pt>
                <c:pt idx="961">
                  <c:v>-3.3099999999999999E-8</c:v>
                </c:pt>
                <c:pt idx="962">
                  <c:v>-3.1900000000000001E-8</c:v>
                </c:pt>
                <c:pt idx="963">
                  <c:v>-3.0799999999999998E-8</c:v>
                </c:pt>
                <c:pt idx="964">
                  <c:v>-2.96E-8</c:v>
                </c:pt>
                <c:pt idx="965">
                  <c:v>-2.96E-8</c:v>
                </c:pt>
                <c:pt idx="966">
                  <c:v>-2.85E-8</c:v>
                </c:pt>
                <c:pt idx="967">
                  <c:v>-2.7400000000000001E-8</c:v>
                </c:pt>
                <c:pt idx="968">
                  <c:v>-2.6400000000000001E-8</c:v>
                </c:pt>
                <c:pt idx="969">
                  <c:v>-2.5399999999999999E-8</c:v>
                </c:pt>
                <c:pt idx="970">
                  <c:v>-2.5399999999999999E-8</c:v>
                </c:pt>
                <c:pt idx="971">
                  <c:v>-2.44E-8</c:v>
                </c:pt>
                <c:pt idx="972">
                  <c:v>-2.3400000000000001E-8</c:v>
                </c:pt>
                <c:pt idx="973">
                  <c:v>-2.25E-8</c:v>
                </c:pt>
                <c:pt idx="974">
                  <c:v>-2.1600000000000002E-8</c:v>
                </c:pt>
                <c:pt idx="975">
                  <c:v>-2.1600000000000002E-8</c:v>
                </c:pt>
                <c:pt idx="976">
                  <c:v>-2.07E-8</c:v>
                </c:pt>
                <c:pt idx="977">
                  <c:v>-1.99E-8</c:v>
                </c:pt>
                <c:pt idx="978">
                  <c:v>-1.9000000000000001E-8</c:v>
                </c:pt>
                <c:pt idx="979">
                  <c:v>-1.8299999999999998E-8</c:v>
                </c:pt>
                <c:pt idx="980">
                  <c:v>-1.8299999999999998E-8</c:v>
                </c:pt>
                <c:pt idx="981">
                  <c:v>-1.7500000000000001E-8</c:v>
                </c:pt>
                <c:pt idx="982">
                  <c:v>-1.6700000000000001E-8</c:v>
                </c:pt>
                <c:pt idx="983">
                  <c:v>-1.6000000000000001E-8</c:v>
                </c:pt>
                <c:pt idx="984">
                  <c:v>-1.5300000000000001E-8</c:v>
                </c:pt>
                <c:pt idx="985">
                  <c:v>-1.5300000000000001E-8</c:v>
                </c:pt>
                <c:pt idx="986">
                  <c:v>-1.46E-8</c:v>
                </c:pt>
                <c:pt idx="987">
                  <c:v>-1.4E-8</c:v>
                </c:pt>
                <c:pt idx="988">
                  <c:v>-1.3399999999999999E-8</c:v>
                </c:pt>
                <c:pt idx="989">
                  <c:v>-1.28E-8</c:v>
                </c:pt>
                <c:pt idx="990">
                  <c:v>-1.28E-8</c:v>
                </c:pt>
                <c:pt idx="991">
                  <c:v>-1.22E-8</c:v>
                </c:pt>
                <c:pt idx="992">
                  <c:v>-1.16E-8</c:v>
                </c:pt>
                <c:pt idx="993">
                  <c:v>-1.11E-8</c:v>
                </c:pt>
                <c:pt idx="994">
                  <c:v>-1.0600000000000001E-8</c:v>
                </c:pt>
                <c:pt idx="995">
                  <c:v>-1.0600000000000001E-8</c:v>
                </c:pt>
                <c:pt idx="996">
                  <c:v>-1.0099999999999999E-8</c:v>
                </c:pt>
                <c:pt idx="997">
                  <c:v>-9.5900000000000002E-9</c:v>
                </c:pt>
                <c:pt idx="998">
                  <c:v>-9.1199999999999999E-9</c:v>
                </c:pt>
                <c:pt idx="999">
                  <c:v>-8.6800000000000006E-9</c:v>
                </c:pt>
                <c:pt idx="1000">
                  <c:v>-8.6800000000000006E-9</c:v>
                </c:pt>
                <c:pt idx="1001">
                  <c:v>-8.2599999999999992E-9</c:v>
                </c:pt>
                <c:pt idx="1002">
                  <c:v>-7.8500000000000008E-9</c:v>
                </c:pt>
                <c:pt idx="1003">
                  <c:v>-7.4600000000000003E-9</c:v>
                </c:pt>
                <c:pt idx="1004">
                  <c:v>-7.0900000000000001E-9</c:v>
                </c:pt>
                <c:pt idx="1005">
                  <c:v>-7.0900000000000001E-9</c:v>
                </c:pt>
                <c:pt idx="1006">
                  <c:v>-6.7299999999999997E-9</c:v>
                </c:pt>
                <c:pt idx="1007">
                  <c:v>-6.3799999999999999E-9</c:v>
                </c:pt>
                <c:pt idx="1008">
                  <c:v>-6.0500000000000004E-9</c:v>
                </c:pt>
                <c:pt idx="1009">
                  <c:v>-5.7399999999999996E-9</c:v>
                </c:pt>
                <c:pt idx="1010">
                  <c:v>-5.7399999999999996E-9</c:v>
                </c:pt>
                <c:pt idx="1011">
                  <c:v>-5.4400000000000002E-9</c:v>
                </c:pt>
                <c:pt idx="1012">
                  <c:v>-5.1499999999999998E-9</c:v>
                </c:pt>
                <c:pt idx="1013">
                  <c:v>-4.8799999999999997E-9</c:v>
                </c:pt>
                <c:pt idx="1014">
                  <c:v>-4.6200000000000002E-9</c:v>
                </c:pt>
                <c:pt idx="1015">
                  <c:v>-4.6200000000000002E-9</c:v>
                </c:pt>
                <c:pt idx="1016">
                  <c:v>-4.3699999999999996E-9</c:v>
                </c:pt>
                <c:pt idx="1017">
                  <c:v>-4.1299999999999996E-9</c:v>
                </c:pt>
                <c:pt idx="1018">
                  <c:v>-3.9000000000000002E-9</c:v>
                </c:pt>
                <c:pt idx="1019">
                  <c:v>-3.6899999999999999E-9</c:v>
                </c:pt>
                <c:pt idx="1020">
                  <c:v>-3.6899999999999999E-9</c:v>
                </c:pt>
                <c:pt idx="1021">
                  <c:v>-3.48E-9</c:v>
                </c:pt>
                <c:pt idx="1022">
                  <c:v>-3.29E-9</c:v>
                </c:pt>
                <c:pt idx="1023">
                  <c:v>-3.1E-9</c:v>
                </c:pt>
                <c:pt idx="1024">
                  <c:v>-2.93E-9</c:v>
                </c:pt>
                <c:pt idx="1025">
                  <c:v>-2.93E-9</c:v>
                </c:pt>
                <c:pt idx="1026">
                  <c:v>-2.76E-9</c:v>
                </c:pt>
                <c:pt idx="1027">
                  <c:v>-2.6000000000000001E-9</c:v>
                </c:pt>
                <c:pt idx="1028">
                  <c:v>-2.45E-9</c:v>
                </c:pt>
                <c:pt idx="1029">
                  <c:v>-2.3100000000000001E-9</c:v>
                </c:pt>
                <c:pt idx="1030">
                  <c:v>-2.3100000000000001E-9</c:v>
                </c:pt>
                <c:pt idx="1031">
                  <c:v>-2.1700000000000002E-9</c:v>
                </c:pt>
                <c:pt idx="1032">
                  <c:v>-2.04E-9</c:v>
                </c:pt>
                <c:pt idx="1033">
                  <c:v>-1.92E-9</c:v>
                </c:pt>
                <c:pt idx="1034">
                  <c:v>-1.8E-9</c:v>
                </c:pt>
                <c:pt idx="1035">
                  <c:v>-1.8E-9</c:v>
                </c:pt>
                <c:pt idx="1036">
                  <c:v>-1.69E-9</c:v>
                </c:pt>
                <c:pt idx="1037">
                  <c:v>-1.5900000000000001E-9</c:v>
                </c:pt>
                <c:pt idx="1038">
                  <c:v>-1.49E-9</c:v>
                </c:pt>
                <c:pt idx="1039">
                  <c:v>-1.3999999999999999E-9</c:v>
                </c:pt>
                <c:pt idx="1040">
                  <c:v>-1.3999999999999999E-9</c:v>
                </c:pt>
                <c:pt idx="1041">
                  <c:v>-1.31E-9</c:v>
                </c:pt>
                <c:pt idx="1042">
                  <c:v>-1.2300000000000001E-9</c:v>
                </c:pt>
                <c:pt idx="1043">
                  <c:v>-1.15E-9</c:v>
                </c:pt>
                <c:pt idx="1044">
                  <c:v>-1.08E-9</c:v>
                </c:pt>
                <c:pt idx="1045">
                  <c:v>-1.08E-9</c:v>
                </c:pt>
                <c:pt idx="1046">
                  <c:v>-1.01E-9</c:v>
                </c:pt>
                <c:pt idx="1047">
                  <c:v>-9.4699999999999994E-10</c:v>
                </c:pt>
                <c:pt idx="1048">
                  <c:v>-8.8600000000000004E-10</c:v>
                </c:pt>
                <c:pt idx="1049">
                  <c:v>-8.2800000000000004E-10</c:v>
                </c:pt>
                <c:pt idx="1050">
                  <c:v>-8.2800000000000004E-10</c:v>
                </c:pt>
                <c:pt idx="1051">
                  <c:v>-7.7400000000000002E-10</c:v>
                </c:pt>
                <c:pt idx="1052">
                  <c:v>-7.2299999999999998E-10</c:v>
                </c:pt>
                <c:pt idx="1053">
                  <c:v>-6.7500000000000005E-10</c:v>
                </c:pt>
                <c:pt idx="1054">
                  <c:v>-6.3E-10</c:v>
                </c:pt>
                <c:pt idx="1055">
                  <c:v>-6.3E-10</c:v>
                </c:pt>
                <c:pt idx="1056">
                  <c:v>-5.8800000000000004E-10</c:v>
                </c:pt>
                <c:pt idx="1057">
                  <c:v>-5.4799999999999997E-10</c:v>
                </c:pt>
                <c:pt idx="1058">
                  <c:v>-5.1099999999999999E-10</c:v>
                </c:pt>
                <c:pt idx="1059">
                  <c:v>-4.7600000000000001E-10</c:v>
                </c:pt>
                <c:pt idx="1060">
                  <c:v>-4.7600000000000001E-10</c:v>
                </c:pt>
                <c:pt idx="1061">
                  <c:v>-4.4400000000000002E-10</c:v>
                </c:pt>
                <c:pt idx="1062">
                  <c:v>-4.1300000000000002E-10</c:v>
                </c:pt>
                <c:pt idx="1063">
                  <c:v>-3.8400000000000002E-10</c:v>
                </c:pt>
                <c:pt idx="1064">
                  <c:v>-3.58E-10</c:v>
                </c:pt>
                <c:pt idx="1065">
                  <c:v>-3.58E-10</c:v>
                </c:pt>
                <c:pt idx="1066">
                  <c:v>-3.3299999999999999E-10</c:v>
                </c:pt>
                <c:pt idx="1067">
                  <c:v>-3.0900000000000002E-10</c:v>
                </c:pt>
                <c:pt idx="1068">
                  <c:v>-2.8699999999999999E-10</c:v>
                </c:pt>
                <c:pt idx="1069">
                  <c:v>-2.6700000000000001E-10</c:v>
                </c:pt>
                <c:pt idx="1070">
                  <c:v>-2.6700000000000001E-10</c:v>
                </c:pt>
                <c:pt idx="1071">
                  <c:v>-2.4699999999999997E-10</c:v>
                </c:pt>
                <c:pt idx="1072">
                  <c:v>-2.3000000000000001E-10</c:v>
                </c:pt>
                <c:pt idx="1073">
                  <c:v>-2.1299999999999999E-10</c:v>
                </c:pt>
                <c:pt idx="1074">
                  <c:v>-1.9699999999999999E-10</c:v>
                </c:pt>
                <c:pt idx="1075">
                  <c:v>-1.9699999999999999E-10</c:v>
                </c:pt>
                <c:pt idx="1076">
                  <c:v>-1.8299999999999999E-10</c:v>
                </c:pt>
                <c:pt idx="1077">
                  <c:v>-1.6900000000000001E-10</c:v>
                </c:pt>
                <c:pt idx="1078">
                  <c:v>-1.57E-10</c:v>
                </c:pt>
                <c:pt idx="1079">
                  <c:v>-1.4499999999999999E-10</c:v>
                </c:pt>
                <c:pt idx="1080">
                  <c:v>-1.4499999999999999E-10</c:v>
                </c:pt>
                <c:pt idx="1081">
                  <c:v>-1.34E-10</c:v>
                </c:pt>
                <c:pt idx="1082">
                  <c:v>-1.2400000000000001E-10</c:v>
                </c:pt>
                <c:pt idx="1083">
                  <c:v>-1.15E-10</c:v>
                </c:pt>
                <c:pt idx="1084">
                  <c:v>-1.06E-10</c:v>
                </c:pt>
                <c:pt idx="1085">
                  <c:v>-1.06E-10</c:v>
                </c:pt>
                <c:pt idx="1086">
                  <c:v>-9.7699999999999996E-11</c:v>
                </c:pt>
                <c:pt idx="1087">
                  <c:v>-9.0100000000000004E-11</c:v>
                </c:pt>
                <c:pt idx="1088">
                  <c:v>-8.3100000000000003E-11</c:v>
                </c:pt>
                <c:pt idx="1089">
                  <c:v>-7.6599999999999999E-11</c:v>
                </c:pt>
                <c:pt idx="1090">
                  <c:v>-7.6599999999999999E-11</c:v>
                </c:pt>
                <c:pt idx="1091">
                  <c:v>-7.0599999999999994E-11</c:v>
                </c:pt>
                <c:pt idx="1092">
                  <c:v>-6.4900000000000003E-11</c:v>
                </c:pt>
                <c:pt idx="1093">
                  <c:v>-5.9699999999999998E-11</c:v>
                </c:pt>
                <c:pt idx="1094">
                  <c:v>-5.4999999999999997E-11</c:v>
                </c:pt>
                <c:pt idx="1095">
                  <c:v>-5.4999999999999997E-11</c:v>
                </c:pt>
                <c:pt idx="1096">
                  <c:v>-5.05E-11</c:v>
                </c:pt>
                <c:pt idx="1097">
                  <c:v>-4.6400000000000003E-11</c:v>
                </c:pt>
                <c:pt idx="1098">
                  <c:v>-4.2500000000000002E-11</c:v>
                </c:pt>
                <c:pt idx="1099">
                  <c:v>-3.9000000000000001E-11</c:v>
                </c:pt>
                <c:pt idx="1100">
                  <c:v>-3.9000000000000001E-11</c:v>
                </c:pt>
                <c:pt idx="1101">
                  <c:v>-3.5800000000000002E-11</c:v>
                </c:pt>
                <c:pt idx="1102">
                  <c:v>-3.2799999999999999E-11</c:v>
                </c:pt>
                <c:pt idx="1103">
                  <c:v>-3E-11</c:v>
                </c:pt>
                <c:pt idx="1104">
                  <c:v>-2.74E-11</c:v>
                </c:pt>
                <c:pt idx="1105">
                  <c:v>-2.74E-11</c:v>
                </c:pt>
                <c:pt idx="1106">
                  <c:v>-2.5000000000000001E-11</c:v>
                </c:pt>
                <c:pt idx="1107">
                  <c:v>-2.2800000000000001E-11</c:v>
                </c:pt>
                <c:pt idx="1108">
                  <c:v>-2.0799999999999999E-11</c:v>
                </c:pt>
                <c:pt idx="1109">
                  <c:v>-1.8999999999999999E-11</c:v>
                </c:pt>
                <c:pt idx="1110">
                  <c:v>-1.8999999999999999E-11</c:v>
                </c:pt>
                <c:pt idx="1111">
                  <c:v>-1.7199999999999999E-11</c:v>
                </c:pt>
                <c:pt idx="1112">
                  <c:v>-1.56E-11</c:v>
                </c:pt>
                <c:pt idx="1113">
                  <c:v>-1.42E-11</c:v>
                </c:pt>
                <c:pt idx="1114">
                  <c:v>-1.29E-11</c:v>
                </c:pt>
                <c:pt idx="1115">
                  <c:v>-1.29E-11</c:v>
                </c:pt>
                <c:pt idx="1116">
                  <c:v>-1.1600000000000001E-11</c:v>
                </c:pt>
                <c:pt idx="1117">
                  <c:v>-1.0499999999999999E-11</c:v>
                </c:pt>
                <c:pt idx="1118">
                  <c:v>-9.43E-12</c:v>
                </c:pt>
                <c:pt idx="1119">
                  <c:v>-8.4799999999999994E-12</c:v>
                </c:pt>
                <c:pt idx="1120">
                  <c:v>-8.4799999999999994E-12</c:v>
                </c:pt>
                <c:pt idx="1121">
                  <c:v>-7.5999999999999999E-12</c:v>
                </c:pt>
                <c:pt idx="1122">
                  <c:v>-6.7799999999999998E-12</c:v>
                </c:pt>
                <c:pt idx="1123">
                  <c:v>-6.0400000000000001E-12</c:v>
                </c:pt>
                <c:pt idx="1124">
                  <c:v>-5.3599999999999998E-12</c:v>
                </c:pt>
                <c:pt idx="1125">
                  <c:v>-5.3599999999999998E-12</c:v>
                </c:pt>
                <c:pt idx="1126">
                  <c:v>-4.7300000000000002E-12</c:v>
                </c:pt>
                <c:pt idx="1127">
                  <c:v>-4.1499999999999999E-12</c:v>
                </c:pt>
                <c:pt idx="1128">
                  <c:v>-3.6300000000000001E-12</c:v>
                </c:pt>
                <c:pt idx="1129">
                  <c:v>-3.1500000000000001E-12</c:v>
                </c:pt>
                <c:pt idx="1130">
                  <c:v>-3.1500000000000001E-12</c:v>
                </c:pt>
                <c:pt idx="1131">
                  <c:v>-2.6999999999999998E-12</c:v>
                </c:pt>
                <c:pt idx="1132">
                  <c:v>-2.2900000000000001E-12</c:v>
                </c:pt>
                <c:pt idx="1133">
                  <c:v>-1.9199999999999999E-12</c:v>
                </c:pt>
                <c:pt idx="1134">
                  <c:v>-1.5799999999999999E-12</c:v>
                </c:pt>
                <c:pt idx="1135">
                  <c:v>-1.5799999999999999E-12</c:v>
                </c:pt>
                <c:pt idx="1136">
                  <c:v>-1.27E-12</c:v>
                </c:pt>
                <c:pt idx="1137">
                  <c:v>-9.8600000000000004E-13</c:v>
                </c:pt>
                <c:pt idx="1138">
                  <c:v>-7.2400000000000005E-13</c:v>
                </c:pt>
                <c:pt idx="1139">
                  <c:v>-4.8800000000000004E-13</c:v>
                </c:pt>
                <c:pt idx="1140">
                  <c:v>-4.8800000000000004E-13</c:v>
                </c:pt>
                <c:pt idx="1141">
                  <c:v>-2.7000000000000001E-13</c:v>
                </c:pt>
                <c:pt idx="1142">
                  <c:v>-7.0199999999999994E-14</c:v>
                </c:pt>
                <c:pt idx="1143">
                  <c:v>1.12E-13</c:v>
                </c:pt>
                <c:pt idx="1144">
                  <c:v>2.7699999999999998E-13</c:v>
                </c:pt>
                <c:pt idx="1145">
                  <c:v>2.7699999999999998E-13</c:v>
                </c:pt>
                <c:pt idx="1146">
                  <c:v>4.2799999999999999E-13</c:v>
                </c:pt>
                <c:pt idx="1147">
                  <c:v>5.6700000000000001E-13</c:v>
                </c:pt>
                <c:pt idx="1148">
                  <c:v>6.9399999999999997E-13</c:v>
                </c:pt>
                <c:pt idx="1149">
                  <c:v>8.0799999999999999E-13</c:v>
                </c:pt>
                <c:pt idx="1150">
                  <c:v>8.0799999999999999E-13</c:v>
                </c:pt>
                <c:pt idx="1151">
                  <c:v>9.1300000000000005E-13</c:v>
                </c:pt>
                <c:pt idx="1152">
                  <c:v>1.0099999999999999E-12</c:v>
                </c:pt>
                <c:pt idx="1153">
                  <c:v>1.1E-12</c:v>
                </c:pt>
                <c:pt idx="1154">
                  <c:v>1.18E-12</c:v>
                </c:pt>
                <c:pt idx="1155">
                  <c:v>1.18E-12</c:v>
                </c:pt>
                <c:pt idx="1156">
                  <c:v>1.2499999999999999E-12</c:v>
                </c:pt>
                <c:pt idx="1157">
                  <c:v>1.3100000000000001E-12</c:v>
                </c:pt>
                <c:pt idx="1158">
                  <c:v>1.37E-12</c:v>
                </c:pt>
                <c:pt idx="1159">
                  <c:v>1.43E-12</c:v>
                </c:pt>
                <c:pt idx="1160">
                  <c:v>1.43E-12</c:v>
                </c:pt>
                <c:pt idx="1161">
                  <c:v>1.48E-12</c:v>
                </c:pt>
                <c:pt idx="1162">
                  <c:v>1.52E-12</c:v>
                </c:pt>
                <c:pt idx="1163">
                  <c:v>1.56E-12</c:v>
                </c:pt>
                <c:pt idx="1164">
                  <c:v>1.6E-12</c:v>
                </c:pt>
                <c:pt idx="1165">
                  <c:v>1.6E-12</c:v>
                </c:pt>
                <c:pt idx="1166">
                  <c:v>1.6299999999999999E-12</c:v>
                </c:pt>
                <c:pt idx="1167">
                  <c:v>1.66E-12</c:v>
                </c:pt>
                <c:pt idx="1168">
                  <c:v>1.6900000000000001E-12</c:v>
                </c:pt>
                <c:pt idx="1169">
                  <c:v>1.7199999999999999E-12</c:v>
                </c:pt>
                <c:pt idx="1170">
                  <c:v>1.7199999999999999E-12</c:v>
                </c:pt>
                <c:pt idx="1171">
                  <c:v>1.7400000000000001E-12</c:v>
                </c:pt>
                <c:pt idx="1172">
                  <c:v>1.76E-12</c:v>
                </c:pt>
                <c:pt idx="1173">
                  <c:v>1.7800000000000001E-12</c:v>
                </c:pt>
                <c:pt idx="1174">
                  <c:v>1.8E-12</c:v>
                </c:pt>
                <c:pt idx="1175">
                  <c:v>1.8E-12</c:v>
                </c:pt>
                <c:pt idx="1176">
                  <c:v>1.81E-12</c:v>
                </c:pt>
                <c:pt idx="1177">
                  <c:v>1.8199999999999999E-12</c:v>
                </c:pt>
                <c:pt idx="1178">
                  <c:v>1.8399999999999998E-12</c:v>
                </c:pt>
                <c:pt idx="1179">
                  <c:v>1.85E-12</c:v>
                </c:pt>
                <c:pt idx="1180">
                  <c:v>1.85E-12</c:v>
                </c:pt>
                <c:pt idx="1181">
                  <c:v>1.8600000000000002E-12</c:v>
                </c:pt>
                <c:pt idx="1182">
                  <c:v>1.8600000000000002E-12</c:v>
                </c:pt>
                <c:pt idx="1183">
                  <c:v>1.8699999999999999E-12</c:v>
                </c:pt>
                <c:pt idx="1184">
                  <c:v>1.8800000000000001E-12</c:v>
                </c:pt>
                <c:pt idx="1185">
                  <c:v>1.8800000000000001E-12</c:v>
                </c:pt>
                <c:pt idx="1186">
                  <c:v>1.8800000000000001E-12</c:v>
                </c:pt>
                <c:pt idx="1187">
                  <c:v>1.8899999999999998E-12</c:v>
                </c:pt>
                <c:pt idx="1188">
                  <c:v>1.8899999999999998E-12</c:v>
                </c:pt>
                <c:pt idx="1189">
                  <c:v>1.9E-12</c:v>
                </c:pt>
                <c:pt idx="1190">
                  <c:v>1.9E-12</c:v>
                </c:pt>
                <c:pt idx="1191">
                  <c:v>1.9E-12</c:v>
                </c:pt>
                <c:pt idx="1192">
                  <c:v>1.9E-12</c:v>
                </c:pt>
                <c:pt idx="1193">
                  <c:v>1.9E-12</c:v>
                </c:pt>
                <c:pt idx="1194">
                  <c:v>1.9E-12</c:v>
                </c:pt>
                <c:pt idx="1195">
                  <c:v>1.9E-12</c:v>
                </c:pt>
                <c:pt idx="1196">
                  <c:v>1.9E-12</c:v>
                </c:pt>
                <c:pt idx="1197">
                  <c:v>1.9E-12</c:v>
                </c:pt>
                <c:pt idx="1198">
                  <c:v>1.9E-12</c:v>
                </c:pt>
                <c:pt idx="1199">
                  <c:v>1.9E-12</c:v>
                </c:pt>
                <c:pt idx="1200">
                  <c:v>1.9E-12</c:v>
                </c:pt>
                <c:pt idx="1201">
                  <c:v>1.9E-12</c:v>
                </c:pt>
                <c:pt idx="1202">
                  <c:v>1.9E-12</c:v>
                </c:pt>
                <c:pt idx="1203">
                  <c:v>1.9E-12</c:v>
                </c:pt>
                <c:pt idx="1204">
                  <c:v>1.8899999999999998E-12</c:v>
                </c:pt>
                <c:pt idx="1205">
                  <c:v>1.8899999999999998E-12</c:v>
                </c:pt>
                <c:pt idx="1206">
                  <c:v>1.8899999999999998E-12</c:v>
                </c:pt>
                <c:pt idx="1207">
                  <c:v>1.8899999999999998E-12</c:v>
                </c:pt>
                <c:pt idx="1208">
                  <c:v>1.8800000000000001E-12</c:v>
                </c:pt>
                <c:pt idx="1209">
                  <c:v>1.8800000000000001E-12</c:v>
                </c:pt>
                <c:pt idx="1210">
                  <c:v>1.8800000000000001E-12</c:v>
                </c:pt>
                <c:pt idx="1211">
                  <c:v>1.8800000000000001E-12</c:v>
                </c:pt>
                <c:pt idx="1212">
                  <c:v>1.8699999999999999E-12</c:v>
                </c:pt>
                <c:pt idx="1213">
                  <c:v>1.8699999999999999E-12</c:v>
                </c:pt>
                <c:pt idx="1214">
                  <c:v>1.8600000000000002E-12</c:v>
                </c:pt>
                <c:pt idx="1215">
                  <c:v>1.8600000000000002E-12</c:v>
                </c:pt>
                <c:pt idx="1216">
                  <c:v>1.8600000000000002E-12</c:v>
                </c:pt>
                <c:pt idx="1217">
                  <c:v>1.85E-12</c:v>
                </c:pt>
                <c:pt idx="1218">
                  <c:v>1.8399999999999998E-12</c:v>
                </c:pt>
                <c:pt idx="1219">
                  <c:v>1.8399999999999998E-12</c:v>
                </c:pt>
                <c:pt idx="1220">
                  <c:v>1.8399999999999998E-12</c:v>
                </c:pt>
                <c:pt idx="1221">
                  <c:v>1.8300000000000001E-12</c:v>
                </c:pt>
                <c:pt idx="1222">
                  <c:v>1.8199999999999999E-12</c:v>
                </c:pt>
                <c:pt idx="1223">
                  <c:v>1.81E-12</c:v>
                </c:pt>
                <c:pt idx="1224">
                  <c:v>1.81E-12</c:v>
                </c:pt>
                <c:pt idx="1225">
                  <c:v>1.81E-12</c:v>
                </c:pt>
                <c:pt idx="1226">
                  <c:v>1.8E-12</c:v>
                </c:pt>
                <c:pt idx="1227">
                  <c:v>1.79E-12</c:v>
                </c:pt>
                <c:pt idx="1228">
                  <c:v>1.7800000000000001E-12</c:v>
                </c:pt>
                <c:pt idx="1229">
                  <c:v>1.7699999999999999E-12</c:v>
                </c:pt>
                <c:pt idx="1230">
                  <c:v>1.7699999999999999E-12</c:v>
                </c:pt>
                <c:pt idx="1231">
                  <c:v>1.76E-12</c:v>
                </c:pt>
                <c:pt idx="1232">
                  <c:v>1.75E-12</c:v>
                </c:pt>
                <c:pt idx="1233">
                  <c:v>1.7400000000000001E-12</c:v>
                </c:pt>
                <c:pt idx="1234">
                  <c:v>1.7300000000000001E-12</c:v>
                </c:pt>
                <c:pt idx="1235">
                  <c:v>1.7300000000000001E-12</c:v>
                </c:pt>
                <c:pt idx="1236">
                  <c:v>1.7199999999999999E-12</c:v>
                </c:pt>
                <c:pt idx="1237">
                  <c:v>1.71E-12</c:v>
                </c:pt>
                <c:pt idx="1238">
                  <c:v>1.6900000000000001E-12</c:v>
                </c:pt>
                <c:pt idx="1239">
                  <c:v>1.6799999999999999E-12</c:v>
                </c:pt>
                <c:pt idx="1240">
                  <c:v>1.6799999999999999E-12</c:v>
                </c:pt>
                <c:pt idx="1241">
                  <c:v>1.67E-12</c:v>
                </c:pt>
                <c:pt idx="1242">
                  <c:v>1.66E-12</c:v>
                </c:pt>
                <c:pt idx="1243">
                  <c:v>1.65E-12</c:v>
                </c:pt>
                <c:pt idx="1244">
                  <c:v>1.6299999999999999E-12</c:v>
                </c:pt>
                <c:pt idx="1245">
                  <c:v>1.6299999999999999E-12</c:v>
                </c:pt>
                <c:pt idx="1246">
                  <c:v>1.62E-12</c:v>
                </c:pt>
                <c:pt idx="1247">
                  <c:v>1.61E-12</c:v>
                </c:pt>
                <c:pt idx="1248">
                  <c:v>1.5900000000000001E-12</c:v>
                </c:pt>
                <c:pt idx="1249">
                  <c:v>1.5799999999999999E-12</c:v>
                </c:pt>
                <c:pt idx="1250">
                  <c:v>1.5799999999999999E-12</c:v>
                </c:pt>
                <c:pt idx="1251">
                  <c:v>1.57E-12</c:v>
                </c:pt>
                <c:pt idx="1252">
                  <c:v>1.5500000000000001E-12</c:v>
                </c:pt>
                <c:pt idx="1253">
                  <c:v>1.5399999999999999E-12</c:v>
                </c:pt>
                <c:pt idx="1254">
                  <c:v>1.5299999999999999E-12</c:v>
                </c:pt>
                <c:pt idx="1255">
                  <c:v>1.5299999999999999E-12</c:v>
                </c:pt>
                <c:pt idx="1256">
                  <c:v>1.51E-12</c:v>
                </c:pt>
                <c:pt idx="1257">
                  <c:v>1.5000000000000001E-12</c:v>
                </c:pt>
                <c:pt idx="1258">
                  <c:v>1.48E-12</c:v>
                </c:pt>
                <c:pt idx="1259">
                  <c:v>1.47E-12</c:v>
                </c:pt>
                <c:pt idx="1260">
                  <c:v>1.47E-12</c:v>
                </c:pt>
                <c:pt idx="1261">
                  <c:v>1.4500000000000001E-12</c:v>
                </c:pt>
                <c:pt idx="1262">
                  <c:v>1.4399999999999999E-12</c:v>
                </c:pt>
                <c:pt idx="1263">
                  <c:v>1.43E-12</c:v>
                </c:pt>
                <c:pt idx="1264">
                  <c:v>1.4100000000000001E-12</c:v>
                </c:pt>
                <c:pt idx="1265">
                  <c:v>1.4100000000000001E-12</c:v>
                </c:pt>
                <c:pt idx="1266">
                  <c:v>1.4000000000000001E-12</c:v>
                </c:pt>
                <c:pt idx="1267">
                  <c:v>1.38E-12</c:v>
                </c:pt>
                <c:pt idx="1268">
                  <c:v>1.37E-12</c:v>
                </c:pt>
                <c:pt idx="1269">
                  <c:v>1.3499999999999999E-12</c:v>
                </c:pt>
                <c:pt idx="1270">
                  <c:v>1.3499999999999999E-12</c:v>
                </c:pt>
                <c:pt idx="1271">
                  <c:v>1.3399999999999999E-12</c:v>
                </c:pt>
                <c:pt idx="1272">
                  <c:v>1.32E-12</c:v>
                </c:pt>
                <c:pt idx="1273">
                  <c:v>1.3100000000000001E-12</c:v>
                </c:pt>
                <c:pt idx="1274">
                  <c:v>1.29E-12</c:v>
                </c:pt>
                <c:pt idx="1275">
                  <c:v>1.29E-12</c:v>
                </c:pt>
                <c:pt idx="1276">
                  <c:v>1.28E-12</c:v>
                </c:pt>
                <c:pt idx="1277">
                  <c:v>1.2600000000000001E-12</c:v>
                </c:pt>
                <c:pt idx="1278">
                  <c:v>1.2499999999999999E-12</c:v>
                </c:pt>
                <c:pt idx="1279">
                  <c:v>1.24E-12</c:v>
                </c:pt>
                <c:pt idx="1280">
                  <c:v>1.24E-12</c:v>
                </c:pt>
                <c:pt idx="1281">
                  <c:v>1.2200000000000001E-12</c:v>
                </c:pt>
                <c:pt idx="1282">
                  <c:v>1.2100000000000001E-12</c:v>
                </c:pt>
                <c:pt idx="1283">
                  <c:v>1.19E-12</c:v>
                </c:pt>
                <c:pt idx="1284">
                  <c:v>1.18E-12</c:v>
                </c:pt>
                <c:pt idx="1285">
                  <c:v>1.18E-12</c:v>
                </c:pt>
                <c:pt idx="1286">
                  <c:v>1.1700000000000001E-12</c:v>
                </c:pt>
                <c:pt idx="1287">
                  <c:v>1.1499999999999999E-12</c:v>
                </c:pt>
                <c:pt idx="1288">
                  <c:v>1.14E-12</c:v>
                </c:pt>
                <c:pt idx="1289">
                  <c:v>1.1200000000000001E-12</c:v>
                </c:pt>
                <c:pt idx="1290">
                  <c:v>1.1200000000000001E-12</c:v>
                </c:pt>
                <c:pt idx="1291">
                  <c:v>1.1099999999999999E-12</c:v>
                </c:pt>
                <c:pt idx="1292">
                  <c:v>1.1E-12</c:v>
                </c:pt>
                <c:pt idx="1293">
                  <c:v>1.09E-12</c:v>
                </c:pt>
                <c:pt idx="1294">
                  <c:v>1.0700000000000001E-12</c:v>
                </c:pt>
                <c:pt idx="1295">
                  <c:v>1.0700000000000001E-12</c:v>
                </c:pt>
                <c:pt idx="1296">
                  <c:v>1.0599999999999999E-12</c:v>
                </c:pt>
                <c:pt idx="1297">
                  <c:v>1.05E-12</c:v>
                </c:pt>
                <c:pt idx="1298">
                  <c:v>1.04E-12</c:v>
                </c:pt>
                <c:pt idx="1299">
                  <c:v>1.0200000000000001E-12</c:v>
                </c:pt>
                <c:pt idx="1300">
                  <c:v>1.0200000000000001E-12</c:v>
                </c:pt>
                <c:pt idx="1301">
                  <c:v>1.0099999999999999E-12</c:v>
                </c:pt>
                <c:pt idx="1302">
                  <c:v>9.9999999999999998E-13</c:v>
                </c:pt>
                <c:pt idx="1303">
                  <c:v>9.8899999999999993E-13</c:v>
                </c:pt>
                <c:pt idx="1304">
                  <c:v>9.7800000000000007E-13</c:v>
                </c:pt>
                <c:pt idx="1305">
                  <c:v>9.7800000000000007E-13</c:v>
                </c:pt>
                <c:pt idx="1306">
                  <c:v>9.6700000000000002E-13</c:v>
                </c:pt>
                <c:pt idx="1307">
                  <c:v>9.5599999999999997E-13</c:v>
                </c:pt>
                <c:pt idx="1308">
                  <c:v>9.4499999999999991E-13</c:v>
                </c:pt>
                <c:pt idx="1309">
                  <c:v>9.3499999999999995E-13</c:v>
                </c:pt>
                <c:pt idx="1310">
                  <c:v>9.3499999999999995E-13</c:v>
                </c:pt>
                <c:pt idx="1311">
                  <c:v>9.25E-13</c:v>
                </c:pt>
                <c:pt idx="1312">
                  <c:v>9.1500000000000004E-13</c:v>
                </c:pt>
                <c:pt idx="1313">
                  <c:v>9.0499999999999998E-13</c:v>
                </c:pt>
                <c:pt idx="1314">
                  <c:v>8.9600000000000002E-13</c:v>
                </c:pt>
                <c:pt idx="1315">
                  <c:v>8.9600000000000002E-13</c:v>
                </c:pt>
                <c:pt idx="1316">
                  <c:v>8.8699999999999996E-13</c:v>
                </c:pt>
                <c:pt idx="1317">
                  <c:v>8.7799999999999999E-13</c:v>
                </c:pt>
                <c:pt idx="1318">
                  <c:v>8.6900000000000003E-13</c:v>
                </c:pt>
                <c:pt idx="1319">
                  <c:v>8.6099999999999997E-13</c:v>
                </c:pt>
                <c:pt idx="1320">
                  <c:v>8.6099999999999997E-13</c:v>
                </c:pt>
                <c:pt idx="1321">
                  <c:v>8.52E-13</c:v>
                </c:pt>
                <c:pt idx="1322">
                  <c:v>8.4400000000000004E-13</c:v>
                </c:pt>
                <c:pt idx="1323">
                  <c:v>8.3599999999999997E-13</c:v>
                </c:pt>
                <c:pt idx="1324">
                  <c:v>8.29E-13</c:v>
                </c:pt>
                <c:pt idx="1325">
                  <c:v>8.29E-13</c:v>
                </c:pt>
                <c:pt idx="1326">
                  <c:v>8.2100000000000004E-13</c:v>
                </c:pt>
                <c:pt idx="1327">
                  <c:v>8.1399999999999996E-13</c:v>
                </c:pt>
                <c:pt idx="1328">
                  <c:v>8.0699999999999999E-13</c:v>
                </c:pt>
                <c:pt idx="1329">
                  <c:v>8.0100000000000002E-13</c:v>
                </c:pt>
                <c:pt idx="1330">
                  <c:v>8.0100000000000002E-13</c:v>
                </c:pt>
                <c:pt idx="1331">
                  <c:v>7.9400000000000005E-13</c:v>
                </c:pt>
                <c:pt idx="1332">
                  <c:v>7.8799999999999997E-13</c:v>
                </c:pt>
                <c:pt idx="1333">
                  <c:v>7.82E-13</c:v>
                </c:pt>
                <c:pt idx="1334">
                  <c:v>7.7600000000000003E-13</c:v>
                </c:pt>
                <c:pt idx="1335">
                  <c:v>7.7600000000000003E-13</c:v>
                </c:pt>
                <c:pt idx="1336">
                  <c:v>7.6999999999999995E-13</c:v>
                </c:pt>
                <c:pt idx="1337">
                  <c:v>7.6499999999999997E-13</c:v>
                </c:pt>
                <c:pt idx="1338">
                  <c:v>7.5999999999999999E-13</c:v>
                </c:pt>
                <c:pt idx="1339">
                  <c:v>7.5500000000000001E-13</c:v>
                </c:pt>
                <c:pt idx="1340">
                  <c:v>7.3699999999999999E-13</c:v>
                </c:pt>
                <c:pt idx="1341">
                  <c:v>7.3300000000000001E-13</c:v>
                </c:pt>
                <c:pt idx="1342">
                  <c:v>7.2900000000000002E-13</c:v>
                </c:pt>
                <c:pt idx="1343">
                  <c:v>7.2600000000000004E-13</c:v>
                </c:pt>
                <c:pt idx="1344">
                  <c:v>7.2199999999999995E-13</c:v>
                </c:pt>
                <c:pt idx="1345">
                  <c:v>7.5500000000000001E-13</c:v>
                </c:pt>
                <c:pt idx="1346">
                  <c:v>7.5000000000000004E-13</c:v>
                </c:pt>
                <c:pt idx="1347">
                  <c:v>7.4599999999999995E-13</c:v>
                </c:pt>
                <c:pt idx="1348">
                  <c:v>7.4099999999999997E-13</c:v>
                </c:pt>
                <c:pt idx="1349">
                  <c:v>7.3699999999999999E-13</c:v>
                </c:pt>
                <c:pt idx="1350">
                  <c:v>6.9099999999999998E-13</c:v>
                </c:pt>
                <c:pt idx="1351">
                  <c:v>6.9099999999999998E-13</c:v>
                </c:pt>
                <c:pt idx="1352">
                  <c:v>6.8999999999999999E-13</c:v>
                </c:pt>
                <c:pt idx="1353">
                  <c:v>6.8999999999999999E-13</c:v>
                </c:pt>
                <c:pt idx="1354">
                  <c:v>6.9099999999999998E-13</c:v>
                </c:pt>
                <c:pt idx="1355">
                  <c:v>6.9099999999999998E-13</c:v>
                </c:pt>
                <c:pt idx="1356">
                  <c:v>6.9099999999999998E-13</c:v>
                </c:pt>
                <c:pt idx="1357">
                  <c:v>6.9099999999999998E-13</c:v>
                </c:pt>
                <c:pt idx="1358">
                  <c:v>6.9199999999999998E-13</c:v>
                </c:pt>
                <c:pt idx="1359">
                  <c:v>6.9299999999999998E-13</c:v>
                </c:pt>
                <c:pt idx="1360">
                  <c:v>6.9299999999999998E-13</c:v>
                </c:pt>
                <c:pt idx="1361">
                  <c:v>6.9399999999999997E-13</c:v>
                </c:pt>
                <c:pt idx="1362">
                  <c:v>6.9599999999999996E-13</c:v>
                </c:pt>
                <c:pt idx="1363">
                  <c:v>6.9799999999999995E-13</c:v>
                </c:pt>
                <c:pt idx="1364">
                  <c:v>7.0000000000000005E-13</c:v>
                </c:pt>
                <c:pt idx="1365">
                  <c:v>7.0000000000000005E-13</c:v>
                </c:pt>
                <c:pt idx="1366">
                  <c:v>7.0200000000000004E-13</c:v>
                </c:pt>
                <c:pt idx="1367">
                  <c:v>7.0500000000000003E-13</c:v>
                </c:pt>
                <c:pt idx="1368">
                  <c:v>7.0800000000000001E-13</c:v>
                </c:pt>
                <c:pt idx="1369">
                  <c:v>7.1299999999999999E-13</c:v>
                </c:pt>
                <c:pt idx="1370">
                  <c:v>7.1299999999999999E-13</c:v>
                </c:pt>
                <c:pt idx="1371">
                  <c:v>7.1499999999999998E-13</c:v>
                </c:pt>
                <c:pt idx="1372">
                  <c:v>7.1799999999999997E-13</c:v>
                </c:pt>
                <c:pt idx="1373">
                  <c:v>7.2199999999999995E-13</c:v>
                </c:pt>
                <c:pt idx="1374">
                  <c:v>7.2600000000000004E-13</c:v>
                </c:pt>
                <c:pt idx="1375">
                  <c:v>7.2199999999999995E-13</c:v>
                </c:pt>
                <c:pt idx="1376">
                  <c:v>7.1899999999999997E-13</c:v>
                </c:pt>
                <c:pt idx="1377">
                  <c:v>7.1599999999999998E-13</c:v>
                </c:pt>
                <c:pt idx="1378">
                  <c:v>7.1299999999999999E-13</c:v>
                </c:pt>
                <c:pt idx="1379">
                  <c:v>7.1E-13</c:v>
                </c:pt>
                <c:pt idx="1380">
                  <c:v>7.1E-13</c:v>
                </c:pt>
                <c:pt idx="1381">
                  <c:v>7.0800000000000001E-13</c:v>
                </c:pt>
                <c:pt idx="1382">
                  <c:v>7.0500000000000003E-13</c:v>
                </c:pt>
                <c:pt idx="1383">
                  <c:v>7.0300000000000003E-13</c:v>
                </c:pt>
                <c:pt idx="1384">
                  <c:v>7.0100000000000004E-13</c:v>
                </c:pt>
                <c:pt idx="1385">
                  <c:v>6.9499999999999997E-13</c:v>
                </c:pt>
                <c:pt idx="1386">
                  <c:v>6.9399999999999997E-13</c:v>
                </c:pt>
                <c:pt idx="1387">
                  <c:v>6.9299999999999998E-13</c:v>
                </c:pt>
                <c:pt idx="1388">
                  <c:v>6.9199999999999998E-13</c:v>
                </c:pt>
                <c:pt idx="1389">
                  <c:v>6.9099999999999998E-13</c:v>
                </c:pt>
                <c:pt idx="1390">
                  <c:v>7.0100000000000004E-13</c:v>
                </c:pt>
                <c:pt idx="1391">
                  <c:v>6.9899999999999995E-13</c:v>
                </c:pt>
                <c:pt idx="1392">
                  <c:v>6.9799999999999995E-13</c:v>
                </c:pt>
                <c:pt idx="1393">
                  <c:v>6.9599999999999996E-13</c:v>
                </c:pt>
                <c:pt idx="1394">
                  <c:v>6.9499999999999997E-13</c:v>
                </c:pt>
                <c:pt idx="1395">
                  <c:v>7.2600000000000004E-13</c:v>
                </c:pt>
                <c:pt idx="1396">
                  <c:v>7.3799999999999999E-13</c:v>
                </c:pt>
                <c:pt idx="1397">
                  <c:v>7.4199999999999997E-13</c:v>
                </c:pt>
                <c:pt idx="1398">
                  <c:v>7.3799999999999999E-13</c:v>
                </c:pt>
                <c:pt idx="1399">
                  <c:v>7.2600000000000004E-13</c:v>
                </c:pt>
              </c:numCache>
            </c:numRef>
          </c:yVal>
          <c:smooth val="1"/>
        </c:ser>
        <c:ser>
          <c:idx val="8"/>
          <c:order val="8"/>
          <c:tx>
            <c:strRef>
              <c:f>'Needle sur charge 5us'!$J$1</c:f>
              <c:strCache>
                <c:ptCount val="1"/>
                <c:pt idx="0">
                  <c:v>9µs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5us'!$J$2:$J$1401</c:f>
              <c:numCache>
                <c:formatCode>0.00E+00</c:formatCode>
                <c:ptCount val="1400"/>
                <c:pt idx="0">
                  <c:v>-2.8299999999999998E-7</c:v>
                </c:pt>
                <c:pt idx="1">
                  <c:v>-2.8299999999999998E-7</c:v>
                </c:pt>
                <c:pt idx="2">
                  <c:v>-2.8299999999999998E-7</c:v>
                </c:pt>
                <c:pt idx="3">
                  <c:v>-2.8299999999999998E-7</c:v>
                </c:pt>
                <c:pt idx="4">
                  <c:v>-2.8299999999999998E-7</c:v>
                </c:pt>
                <c:pt idx="5">
                  <c:v>-2.8299999999999998E-7</c:v>
                </c:pt>
                <c:pt idx="6">
                  <c:v>-2.8299999999999998E-7</c:v>
                </c:pt>
                <c:pt idx="7">
                  <c:v>-2.8299999999999998E-7</c:v>
                </c:pt>
                <c:pt idx="8">
                  <c:v>-2.8299999999999998E-7</c:v>
                </c:pt>
                <c:pt idx="9">
                  <c:v>-2.8299999999999998E-7</c:v>
                </c:pt>
                <c:pt idx="10">
                  <c:v>-2.8299999999999998E-7</c:v>
                </c:pt>
                <c:pt idx="11">
                  <c:v>-2.8299999999999998E-7</c:v>
                </c:pt>
                <c:pt idx="12">
                  <c:v>-2.8299999999999998E-7</c:v>
                </c:pt>
                <c:pt idx="13">
                  <c:v>-2.8299999999999998E-7</c:v>
                </c:pt>
                <c:pt idx="14">
                  <c:v>-2.8299999999999998E-7</c:v>
                </c:pt>
                <c:pt idx="15">
                  <c:v>-2.8299999999999998E-7</c:v>
                </c:pt>
                <c:pt idx="16">
                  <c:v>-2.8299999999999998E-7</c:v>
                </c:pt>
                <c:pt idx="17">
                  <c:v>-2.8299999999999998E-7</c:v>
                </c:pt>
                <c:pt idx="18">
                  <c:v>-2.8299999999999998E-7</c:v>
                </c:pt>
                <c:pt idx="19">
                  <c:v>-2.8299999999999998E-7</c:v>
                </c:pt>
                <c:pt idx="20">
                  <c:v>-2.8299999999999998E-7</c:v>
                </c:pt>
                <c:pt idx="21">
                  <c:v>-2.8299999999999998E-7</c:v>
                </c:pt>
                <c:pt idx="22">
                  <c:v>-2.8299999999999998E-7</c:v>
                </c:pt>
                <c:pt idx="23">
                  <c:v>-2.8299999999999998E-7</c:v>
                </c:pt>
                <c:pt idx="24">
                  <c:v>-2.84E-7</c:v>
                </c:pt>
                <c:pt idx="25">
                  <c:v>-2.84E-7</c:v>
                </c:pt>
                <c:pt idx="26">
                  <c:v>-2.84E-7</c:v>
                </c:pt>
                <c:pt idx="27">
                  <c:v>-2.84E-7</c:v>
                </c:pt>
                <c:pt idx="28">
                  <c:v>-2.84E-7</c:v>
                </c:pt>
                <c:pt idx="29">
                  <c:v>-2.84E-7</c:v>
                </c:pt>
                <c:pt idx="30">
                  <c:v>-2.84E-7</c:v>
                </c:pt>
                <c:pt idx="31">
                  <c:v>-2.8500000000000002E-7</c:v>
                </c:pt>
                <c:pt idx="32">
                  <c:v>-2.8500000000000002E-7</c:v>
                </c:pt>
                <c:pt idx="33">
                  <c:v>-2.8500000000000002E-7</c:v>
                </c:pt>
                <c:pt idx="34">
                  <c:v>-2.8500000000000002E-7</c:v>
                </c:pt>
                <c:pt idx="35">
                  <c:v>-2.8500000000000002E-7</c:v>
                </c:pt>
                <c:pt idx="36">
                  <c:v>-2.8599999999999999E-7</c:v>
                </c:pt>
                <c:pt idx="37">
                  <c:v>-2.8599999999999999E-7</c:v>
                </c:pt>
                <c:pt idx="38">
                  <c:v>-2.8599999999999999E-7</c:v>
                </c:pt>
                <c:pt idx="39">
                  <c:v>-2.8700000000000002E-7</c:v>
                </c:pt>
                <c:pt idx="40">
                  <c:v>-2.8700000000000002E-7</c:v>
                </c:pt>
                <c:pt idx="41">
                  <c:v>-2.8700000000000002E-7</c:v>
                </c:pt>
                <c:pt idx="42">
                  <c:v>-2.8700000000000002E-7</c:v>
                </c:pt>
                <c:pt idx="43">
                  <c:v>-2.8799999999999998E-7</c:v>
                </c:pt>
                <c:pt idx="44">
                  <c:v>-2.8799999999999998E-7</c:v>
                </c:pt>
                <c:pt idx="45">
                  <c:v>-2.8799999999999998E-7</c:v>
                </c:pt>
                <c:pt idx="46">
                  <c:v>-2.8900000000000001E-7</c:v>
                </c:pt>
                <c:pt idx="47">
                  <c:v>-2.8900000000000001E-7</c:v>
                </c:pt>
                <c:pt idx="48">
                  <c:v>-2.8900000000000001E-7</c:v>
                </c:pt>
                <c:pt idx="49">
                  <c:v>-2.8999999999999998E-7</c:v>
                </c:pt>
                <c:pt idx="50">
                  <c:v>-2.8999999999999998E-7</c:v>
                </c:pt>
                <c:pt idx="51">
                  <c:v>-2.8999999999999998E-7</c:v>
                </c:pt>
                <c:pt idx="52">
                  <c:v>-2.91E-7</c:v>
                </c:pt>
                <c:pt idx="53">
                  <c:v>-2.91E-7</c:v>
                </c:pt>
                <c:pt idx="54">
                  <c:v>-2.9200000000000002E-7</c:v>
                </c:pt>
                <c:pt idx="55">
                  <c:v>-2.9200000000000002E-7</c:v>
                </c:pt>
                <c:pt idx="56">
                  <c:v>-2.9299999999999999E-7</c:v>
                </c:pt>
                <c:pt idx="57">
                  <c:v>-2.9299999999999999E-7</c:v>
                </c:pt>
                <c:pt idx="58">
                  <c:v>-2.9400000000000001E-7</c:v>
                </c:pt>
                <c:pt idx="59">
                  <c:v>-2.9400000000000001E-7</c:v>
                </c:pt>
                <c:pt idx="60">
                  <c:v>-2.9400000000000001E-7</c:v>
                </c:pt>
                <c:pt idx="61">
                  <c:v>-2.9499999999999998E-7</c:v>
                </c:pt>
                <c:pt idx="62">
                  <c:v>-2.9499999999999998E-7</c:v>
                </c:pt>
                <c:pt idx="63">
                  <c:v>-2.96E-7</c:v>
                </c:pt>
                <c:pt idx="64">
                  <c:v>-2.9700000000000003E-7</c:v>
                </c:pt>
                <c:pt idx="65">
                  <c:v>-2.9700000000000003E-7</c:v>
                </c:pt>
                <c:pt idx="66">
                  <c:v>-2.9700000000000003E-7</c:v>
                </c:pt>
                <c:pt idx="67">
                  <c:v>-2.9799999999999999E-7</c:v>
                </c:pt>
                <c:pt idx="68">
                  <c:v>-2.9900000000000002E-7</c:v>
                </c:pt>
                <c:pt idx="69">
                  <c:v>-2.9900000000000002E-7</c:v>
                </c:pt>
                <c:pt idx="70">
                  <c:v>-2.9900000000000002E-7</c:v>
                </c:pt>
                <c:pt idx="71">
                  <c:v>-2.9999999999999999E-7</c:v>
                </c:pt>
                <c:pt idx="72">
                  <c:v>-3.0100000000000001E-7</c:v>
                </c:pt>
                <c:pt idx="73">
                  <c:v>-3.0100000000000001E-7</c:v>
                </c:pt>
                <c:pt idx="74">
                  <c:v>-3.0199999999999998E-7</c:v>
                </c:pt>
                <c:pt idx="75">
                  <c:v>-3.0199999999999998E-7</c:v>
                </c:pt>
                <c:pt idx="76">
                  <c:v>-3.03E-7</c:v>
                </c:pt>
                <c:pt idx="77">
                  <c:v>-3.0400000000000002E-7</c:v>
                </c:pt>
                <c:pt idx="78">
                  <c:v>-3.0400000000000002E-7</c:v>
                </c:pt>
                <c:pt idx="79">
                  <c:v>-3.0499999999999999E-7</c:v>
                </c:pt>
                <c:pt idx="80">
                  <c:v>-3.0499999999999999E-7</c:v>
                </c:pt>
                <c:pt idx="81">
                  <c:v>-3.0600000000000001E-7</c:v>
                </c:pt>
                <c:pt idx="82">
                  <c:v>-3.0699999999999998E-7</c:v>
                </c:pt>
                <c:pt idx="83">
                  <c:v>-3.0699999999999998E-7</c:v>
                </c:pt>
                <c:pt idx="84">
                  <c:v>-3.0800000000000001E-7</c:v>
                </c:pt>
                <c:pt idx="85">
                  <c:v>-3.0800000000000001E-7</c:v>
                </c:pt>
                <c:pt idx="86">
                  <c:v>-3.0899999999999997E-7</c:v>
                </c:pt>
                <c:pt idx="87">
                  <c:v>-3.1E-7</c:v>
                </c:pt>
                <c:pt idx="88">
                  <c:v>-3.1100000000000002E-7</c:v>
                </c:pt>
                <c:pt idx="89">
                  <c:v>-3.1100000000000002E-7</c:v>
                </c:pt>
                <c:pt idx="90">
                  <c:v>-3.1100000000000002E-7</c:v>
                </c:pt>
                <c:pt idx="91">
                  <c:v>-3.1199999999999999E-7</c:v>
                </c:pt>
                <c:pt idx="92">
                  <c:v>-3.1300000000000001E-7</c:v>
                </c:pt>
                <c:pt idx="93">
                  <c:v>-3.1399999999999998E-7</c:v>
                </c:pt>
                <c:pt idx="94">
                  <c:v>-3.15E-7</c:v>
                </c:pt>
                <c:pt idx="95">
                  <c:v>-3.15E-7</c:v>
                </c:pt>
                <c:pt idx="96">
                  <c:v>-3.1600000000000002E-7</c:v>
                </c:pt>
                <c:pt idx="97">
                  <c:v>-3.1699999999999999E-7</c:v>
                </c:pt>
                <c:pt idx="98">
                  <c:v>-3.1699999999999999E-7</c:v>
                </c:pt>
                <c:pt idx="99">
                  <c:v>-3.1800000000000002E-7</c:v>
                </c:pt>
                <c:pt idx="100">
                  <c:v>-3.1800000000000002E-7</c:v>
                </c:pt>
                <c:pt idx="101">
                  <c:v>-3.1899999999999998E-7</c:v>
                </c:pt>
                <c:pt idx="102">
                  <c:v>-3.2000000000000001E-7</c:v>
                </c:pt>
                <c:pt idx="103">
                  <c:v>-3.2099999999999998E-7</c:v>
                </c:pt>
                <c:pt idx="104">
                  <c:v>-3.22E-7</c:v>
                </c:pt>
                <c:pt idx="105">
                  <c:v>-3.2599999999999998E-7</c:v>
                </c:pt>
                <c:pt idx="106">
                  <c:v>-3.2599999999999998E-7</c:v>
                </c:pt>
                <c:pt idx="107">
                  <c:v>-3.27E-7</c:v>
                </c:pt>
                <c:pt idx="108">
                  <c:v>-3.2800000000000003E-7</c:v>
                </c:pt>
                <c:pt idx="109">
                  <c:v>-3.2899999999999999E-7</c:v>
                </c:pt>
                <c:pt idx="110">
                  <c:v>-3.22E-7</c:v>
                </c:pt>
                <c:pt idx="111">
                  <c:v>-3.2300000000000002E-7</c:v>
                </c:pt>
                <c:pt idx="112">
                  <c:v>-3.2399999999999999E-7</c:v>
                </c:pt>
                <c:pt idx="113">
                  <c:v>-3.2500000000000001E-7</c:v>
                </c:pt>
                <c:pt idx="114">
                  <c:v>-3.2599999999999998E-7</c:v>
                </c:pt>
                <c:pt idx="115">
                  <c:v>-3.2899999999999999E-7</c:v>
                </c:pt>
                <c:pt idx="116">
                  <c:v>-3.3000000000000002E-7</c:v>
                </c:pt>
                <c:pt idx="117">
                  <c:v>-3.3099999999999999E-7</c:v>
                </c:pt>
                <c:pt idx="118">
                  <c:v>-3.3200000000000001E-7</c:v>
                </c:pt>
                <c:pt idx="119">
                  <c:v>-3.3299999999999998E-7</c:v>
                </c:pt>
                <c:pt idx="120">
                  <c:v>-3.3299999999999998E-7</c:v>
                </c:pt>
                <c:pt idx="121">
                  <c:v>-3.34E-7</c:v>
                </c:pt>
                <c:pt idx="122">
                  <c:v>-3.3500000000000002E-7</c:v>
                </c:pt>
                <c:pt idx="123">
                  <c:v>-3.3599999999999999E-7</c:v>
                </c:pt>
                <c:pt idx="124">
                  <c:v>-3.3700000000000001E-7</c:v>
                </c:pt>
                <c:pt idx="125">
                  <c:v>-3.3700000000000001E-7</c:v>
                </c:pt>
                <c:pt idx="126">
                  <c:v>-3.3799999999999998E-7</c:v>
                </c:pt>
                <c:pt idx="127">
                  <c:v>-3.39E-7</c:v>
                </c:pt>
                <c:pt idx="128">
                  <c:v>-3.3999999999999997E-7</c:v>
                </c:pt>
                <c:pt idx="129">
                  <c:v>-3.41E-7</c:v>
                </c:pt>
                <c:pt idx="130">
                  <c:v>-3.41E-7</c:v>
                </c:pt>
                <c:pt idx="131">
                  <c:v>-3.4200000000000002E-7</c:v>
                </c:pt>
                <c:pt idx="132">
                  <c:v>-3.4299999999999999E-7</c:v>
                </c:pt>
                <c:pt idx="133">
                  <c:v>-3.4400000000000001E-7</c:v>
                </c:pt>
                <c:pt idx="134">
                  <c:v>-3.4499999999999998E-7</c:v>
                </c:pt>
                <c:pt idx="135">
                  <c:v>-3.4499999999999998E-7</c:v>
                </c:pt>
                <c:pt idx="136">
                  <c:v>-3.46E-7</c:v>
                </c:pt>
                <c:pt idx="137">
                  <c:v>-3.4700000000000002E-7</c:v>
                </c:pt>
                <c:pt idx="138">
                  <c:v>-3.4799999999999999E-7</c:v>
                </c:pt>
                <c:pt idx="139">
                  <c:v>-3.4900000000000001E-7</c:v>
                </c:pt>
                <c:pt idx="140">
                  <c:v>-3.4900000000000001E-7</c:v>
                </c:pt>
                <c:pt idx="141">
                  <c:v>-3.4999999999999998E-7</c:v>
                </c:pt>
                <c:pt idx="142">
                  <c:v>-3.5100000000000001E-7</c:v>
                </c:pt>
                <c:pt idx="143">
                  <c:v>-3.5199999999999998E-7</c:v>
                </c:pt>
                <c:pt idx="144">
                  <c:v>-3.53E-7</c:v>
                </c:pt>
                <c:pt idx="145">
                  <c:v>-3.53E-7</c:v>
                </c:pt>
                <c:pt idx="146">
                  <c:v>-3.5400000000000002E-7</c:v>
                </c:pt>
                <c:pt idx="147">
                  <c:v>-3.5499999999999999E-7</c:v>
                </c:pt>
                <c:pt idx="148">
                  <c:v>-3.5600000000000001E-7</c:v>
                </c:pt>
                <c:pt idx="149">
                  <c:v>-3.58E-7</c:v>
                </c:pt>
                <c:pt idx="150">
                  <c:v>-3.58E-7</c:v>
                </c:pt>
                <c:pt idx="151">
                  <c:v>-3.5900000000000003E-7</c:v>
                </c:pt>
                <c:pt idx="152">
                  <c:v>-3.5999999999999999E-7</c:v>
                </c:pt>
                <c:pt idx="153">
                  <c:v>-3.6100000000000002E-7</c:v>
                </c:pt>
                <c:pt idx="154">
                  <c:v>-3.6199999999999999E-7</c:v>
                </c:pt>
                <c:pt idx="155">
                  <c:v>-3.6199999999999999E-7</c:v>
                </c:pt>
                <c:pt idx="156">
                  <c:v>-3.6300000000000001E-7</c:v>
                </c:pt>
                <c:pt idx="157">
                  <c:v>-3.6399999999999998E-7</c:v>
                </c:pt>
                <c:pt idx="158">
                  <c:v>-3.65E-7</c:v>
                </c:pt>
                <c:pt idx="159">
                  <c:v>-3.6600000000000002E-7</c:v>
                </c:pt>
                <c:pt idx="160">
                  <c:v>-3.6600000000000002E-7</c:v>
                </c:pt>
                <c:pt idx="161">
                  <c:v>-3.6699999999999999E-7</c:v>
                </c:pt>
                <c:pt idx="162">
                  <c:v>-3.6800000000000001E-7</c:v>
                </c:pt>
                <c:pt idx="163">
                  <c:v>-3.6899999999999998E-7</c:v>
                </c:pt>
                <c:pt idx="164">
                  <c:v>-3.7E-7</c:v>
                </c:pt>
                <c:pt idx="165">
                  <c:v>-3.7E-7</c:v>
                </c:pt>
                <c:pt idx="166">
                  <c:v>-3.7099999999999997E-7</c:v>
                </c:pt>
                <c:pt idx="167">
                  <c:v>-3.7300000000000002E-7</c:v>
                </c:pt>
                <c:pt idx="168">
                  <c:v>-3.7399999999999999E-7</c:v>
                </c:pt>
                <c:pt idx="169">
                  <c:v>-3.7500000000000001E-7</c:v>
                </c:pt>
                <c:pt idx="170">
                  <c:v>-3.7500000000000001E-7</c:v>
                </c:pt>
                <c:pt idx="171">
                  <c:v>-3.7599999999999998E-7</c:v>
                </c:pt>
                <c:pt idx="172">
                  <c:v>-3.77E-7</c:v>
                </c:pt>
                <c:pt idx="173">
                  <c:v>-3.7800000000000002E-7</c:v>
                </c:pt>
                <c:pt idx="174">
                  <c:v>-3.7899999999999999E-7</c:v>
                </c:pt>
                <c:pt idx="175">
                  <c:v>-3.7899999999999999E-7</c:v>
                </c:pt>
                <c:pt idx="176">
                  <c:v>-3.8000000000000001E-7</c:v>
                </c:pt>
                <c:pt idx="177">
                  <c:v>-3.8099999999999998E-7</c:v>
                </c:pt>
                <c:pt idx="178">
                  <c:v>-3.8200000000000001E-7</c:v>
                </c:pt>
                <c:pt idx="179">
                  <c:v>-3.84E-7</c:v>
                </c:pt>
                <c:pt idx="180">
                  <c:v>-3.84E-7</c:v>
                </c:pt>
                <c:pt idx="181">
                  <c:v>-3.8500000000000002E-7</c:v>
                </c:pt>
                <c:pt idx="182">
                  <c:v>-3.8599999999999999E-7</c:v>
                </c:pt>
                <c:pt idx="183">
                  <c:v>-3.8700000000000001E-7</c:v>
                </c:pt>
                <c:pt idx="184">
                  <c:v>-3.8799999999999998E-7</c:v>
                </c:pt>
                <c:pt idx="185">
                  <c:v>-3.8799999999999998E-7</c:v>
                </c:pt>
                <c:pt idx="186">
                  <c:v>-3.89E-7</c:v>
                </c:pt>
                <c:pt idx="187">
                  <c:v>-3.9000000000000002E-7</c:v>
                </c:pt>
                <c:pt idx="188">
                  <c:v>-3.9099999999999999E-7</c:v>
                </c:pt>
                <c:pt idx="189">
                  <c:v>-3.9299999999999999E-7</c:v>
                </c:pt>
                <c:pt idx="190">
                  <c:v>-3.9299999999999999E-7</c:v>
                </c:pt>
                <c:pt idx="191">
                  <c:v>-3.9400000000000001E-7</c:v>
                </c:pt>
                <c:pt idx="192">
                  <c:v>-3.9499999999999998E-7</c:v>
                </c:pt>
                <c:pt idx="193">
                  <c:v>-3.96E-7</c:v>
                </c:pt>
                <c:pt idx="194">
                  <c:v>-3.9700000000000002E-7</c:v>
                </c:pt>
                <c:pt idx="195">
                  <c:v>-3.9700000000000002E-7</c:v>
                </c:pt>
                <c:pt idx="196">
                  <c:v>-3.9799999999999999E-7</c:v>
                </c:pt>
                <c:pt idx="197">
                  <c:v>-3.9900000000000001E-7</c:v>
                </c:pt>
                <c:pt idx="198">
                  <c:v>-3.9999999999999998E-7</c:v>
                </c:pt>
                <c:pt idx="199">
                  <c:v>-4.0200000000000003E-7</c:v>
                </c:pt>
                <c:pt idx="200">
                  <c:v>-4.0200000000000003E-7</c:v>
                </c:pt>
                <c:pt idx="201">
                  <c:v>-4.03E-7</c:v>
                </c:pt>
                <c:pt idx="202">
                  <c:v>-4.0400000000000002E-7</c:v>
                </c:pt>
                <c:pt idx="203">
                  <c:v>-4.0499999999999999E-7</c:v>
                </c:pt>
                <c:pt idx="204">
                  <c:v>-4.0600000000000001E-7</c:v>
                </c:pt>
                <c:pt idx="205">
                  <c:v>-4.0600000000000001E-7</c:v>
                </c:pt>
                <c:pt idx="206">
                  <c:v>-4.0699999999999998E-7</c:v>
                </c:pt>
                <c:pt idx="207">
                  <c:v>-4.08E-7</c:v>
                </c:pt>
                <c:pt idx="208">
                  <c:v>-4.0900000000000002E-7</c:v>
                </c:pt>
                <c:pt idx="209">
                  <c:v>-4.1100000000000001E-7</c:v>
                </c:pt>
                <c:pt idx="210">
                  <c:v>-4.1100000000000001E-7</c:v>
                </c:pt>
                <c:pt idx="211">
                  <c:v>-4.1199999999999998E-7</c:v>
                </c:pt>
                <c:pt idx="212">
                  <c:v>-4.1300000000000001E-7</c:v>
                </c:pt>
                <c:pt idx="213">
                  <c:v>-4.1399999999999997E-7</c:v>
                </c:pt>
                <c:pt idx="214">
                  <c:v>-4.15E-7</c:v>
                </c:pt>
                <c:pt idx="215">
                  <c:v>-4.15E-7</c:v>
                </c:pt>
                <c:pt idx="216">
                  <c:v>-4.1600000000000002E-7</c:v>
                </c:pt>
                <c:pt idx="217">
                  <c:v>-4.1699999999999999E-7</c:v>
                </c:pt>
                <c:pt idx="218">
                  <c:v>-4.1899999999999998E-7</c:v>
                </c:pt>
                <c:pt idx="219">
                  <c:v>-4.2E-7</c:v>
                </c:pt>
                <c:pt idx="220">
                  <c:v>-4.2E-7</c:v>
                </c:pt>
                <c:pt idx="221">
                  <c:v>-4.2100000000000002E-7</c:v>
                </c:pt>
                <c:pt idx="222">
                  <c:v>-4.2199999999999999E-7</c:v>
                </c:pt>
                <c:pt idx="223">
                  <c:v>-4.2300000000000002E-7</c:v>
                </c:pt>
                <c:pt idx="224">
                  <c:v>-4.2399999999999999E-7</c:v>
                </c:pt>
                <c:pt idx="225">
                  <c:v>-4.2399999999999999E-7</c:v>
                </c:pt>
                <c:pt idx="226">
                  <c:v>-4.2500000000000001E-7</c:v>
                </c:pt>
                <c:pt idx="227">
                  <c:v>-4.27E-7</c:v>
                </c:pt>
                <c:pt idx="228">
                  <c:v>-4.2800000000000002E-7</c:v>
                </c:pt>
                <c:pt idx="229">
                  <c:v>-4.2899999999999999E-7</c:v>
                </c:pt>
                <c:pt idx="230">
                  <c:v>-4.2899999999999999E-7</c:v>
                </c:pt>
                <c:pt idx="231">
                  <c:v>-4.3000000000000001E-7</c:v>
                </c:pt>
                <c:pt idx="232">
                  <c:v>-4.3099999999999998E-7</c:v>
                </c:pt>
                <c:pt idx="233">
                  <c:v>-4.32E-7</c:v>
                </c:pt>
                <c:pt idx="234">
                  <c:v>-4.3300000000000003E-7</c:v>
                </c:pt>
                <c:pt idx="235">
                  <c:v>-4.3300000000000003E-7</c:v>
                </c:pt>
                <c:pt idx="236">
                  <c:v>-4.3500000000000002E-7</c:v>
                </c:pt>
                <c:pt idx="237">
                  <c:v>-4.3599999999999999E-7</c:v>
                </c:pt>
                <c:pt idx="238">
                  <c:v>-4.3700000000000001E-7</c:v>
                </c:pt>
                <c:pt idx="239">
                  <c:v>-4.3799999999999998E-7</c:v>
                </c:pt>
                <c:pt idx="240">
                  <c:v>-4.3799999999999998E-7</c:v>
                </c:pt>
                <c:pt idx="241">
                  <c:v>-4.39E-7</c:v>
                </c:pt>
                <c:pt idx="242">
                  <c:v>-4.4000000000000002E-7</c:v>
                </c:pt>
                <c:pt idx="243">
                  <c:v>-4.4099999999999999E-7</c:v>
                </c:pt>
                <c:pt idx="244">
                  <c:v>-4.4299999999999998E-7</c:v>
                </c:pt>
                <c:pt idx="245">
                  <c:v>-4.4299999999999998E-7</c:v>
                </c:pt>
                <c:pt idx="246">
                  <c:v>-4.4400000000000001E-7</c:v>
                </c:pt>
                <c:pt idx="247">
                  <c:v>-4.4499999999999997E-7</c:v>
                </c:pt>
                <c:pt idx="248">
                  <c:v>-4.46E-7</c:v>
                </c:pt>
                <c:pt idx="249">
                  <c:v>-4.4700000000000002E-7</c:v>
                </c:pt>
                <c:pt idx="250">
                  <c:v>-4.4700000000000002E-7</c:v>
                </c:pt>
                <c:pt idx="251">
                  <c:v>-4.4799999999999999E-7</c:v>
                </c:pt>
                <c:pt idx="252">
                  <c:v>-4.4900000000000001E-7</c:v>
                </c:pt>
                <c:pt idx="253">
                  <c:v>-4.51E-7</c:v>
                </c:pt>
                <c:pt idx="254">
                  <c:v>-4.5200000000000002E-7</c:v>
                </c:pt>
                <c:pt idx="255">
                  <c:v>-4.5200000000000002E-7</c:v>
                </c:pt>
                <c:pt idx="256">
                  <c:v>-4.5299999999999999E-7</c:v>
                </c:pt>
                <c:pt idx="257">
                  <c:v>-4.5400000000000002E-7</c:v>
                </c:pt>
                <c:pt idx="258">
                  <c:v>-4.5499999999999998E-7</c:v>
                </c:pt>
                <c:pt idx="259">
                  <c:v>-4.5600000000000001E-7</c:v>
                </c:pt>
                <c:pt idx="260">
                  <c:v>-4.5600000000000001E-7</c:v>
                </c:pt>
                <c:pt idx="261">
                  <c:v>-4.5699999999999998E-7</c:v>
                </c:pt>
                <c:pt idx="262">
                  <c:v>-4.5900000000000002E-7</c:v>
                </c:pt>
                <c:pt idx="263">
                  <c:v>-4.5999999999999999E-7</c:v>
                </c:pt>
                <c:pt idx="264">
                  <c:v>-4.6100000000000001E-7</c:v>
                </c:pt>
                <c:pt idx="265">
                  <c:v>-4.6100000000000001E-7</c:v>
                </c:pt>
                <c:pt idx="266">
                  <c:v>-4.6199999999999998E-7</c:v>
                </c:pt>
                <c:pt idx="267">
                  <c:v>-4.63E-7</c:v>
                </c:pt>
                <c:pt idx="268">
                  <c:v>-4.6400000000000003E-7</c:v>
                </c:pt>
                <c:pt idx="269">
                  <c:v>-4.6499999999999999E-7</c:v>
                </c:pt>
                <c:pt idx="270">
                  <c:v>-4.6499999999999999E-7</c:v>
                </c:pt>
                <c:pt idx="271">
                  <c:v>-4.6600000000000002E-7</c:v>
                </c:pt>
                <c:pt idx="272">
                  <c:v>-4.6699999999999999E-7</c:v>
                </c:pt>
                <c:pt idx="273">
                  <c:v>-4.6899999999999998E-7</c:v>
                </c:pt>
                <c:pt idx="274">
                  <c:v>-4.7E-7</c:v>
                </c:pt>
                <c:pt idx="275">
                  <c:v>-4.7E-7</c:v>
                </c:pt>
                <c:pt idx="276">
                  <c:v>-4.7100000000000002E-7</c:v>
                </c:pt>
                <c:pt idx="277">
                  <c:v>-4.7199999999999999E-7</c:v>
                </c:pt>
                <c:pt idx="278">
                  <c:v>-4.7300000000000001E-7</c:v>
                </c:pt>
                <c:pt idx="279">
                  <c:v>-4.7399999999999998E-7</c:v>
                </c:pt>
                <c:pt idx="280">
                  <c:v>-4.7399999999999998E-7</c:v>
                </c:pt>
                <c:pt idx="281">
                  <c:v>-4.75E-7</c:v>
                </c:pt>
                <c:pt idx="282">
                  <c:v>-4.7599999999999997E-7</c:v>
                </c:pt>
                <c:pt idx="283">
                  <c:v>-4.7700000000000005E-7</c:v>
                </c:pt>
                <c:pt idx="284">
                  <c:v>-4.7800000000000002E-7</c:v>
                </c:pt>
                <c:pt idx="285">
                  <c:v>-4.7800000000000002E-7</c:v>
                </c:pt>
                <c:pt idx="286">
                  <c:v>-4.7999999999999996E-7</c:v>
                </c:pt>
                <c:pt idx="287">
                  <c:v>-4.8100000000000003E-7</c:v>
                </c:pt>
                <c:pt idx="288">
                  <c:v>-4.82E-7</c:v>
                </c:pt>
                <c:pt idx="289">
                  <c:v>-4.8299999999999997E-7</c:v>
                </c:pt>
                <c:pt idx="290">
                  <c:v>-4.8299999999999997E-7</c:v>
                </c:pt>
                <c:pt idx="291">
                  <c:v>-4.8400000000000005E-7</c:v>
                </c:pt>
                <c:pt idx="292">
                  <c:v>-4.8500000000000002E-7</c:v>
                </c:pt>
                <c:pt idx="293">
                  <c:v>-4.8599999999999998E-7</c:v>
                </c:pt>
                <c:pt idx="294">
                  <c:v>-4.8699999999999995E-7</c:v>
                </c:pt>
                <c:pt idx="295">
                  <c:v>-4.8699999999999995E-7</c:v>
                </c:pt>
                <c:pt idx="296">
                  <c:v>-4.8800000000000003E-7</c:v>
                </c:pt>
                <c:pt idx="297">
                  <c:v>-4.89E-7</c:v>
                </c:pt>
                <c:pt idx="298">
                  <c:v>-4.8999999999999997E-7</c:v>
                </c:pt>
                <c:pt idx="299">
                  <c:v>-4.9100000000000004E-7</c:v>
                </c:pt>
                <c:pt idx="300">
                  <c:v>-4.9100000000000004E-7</c:v>
                </c:pt>
                <c:pt idx="301">
                  <c:v>-4.9200000000000001E-7</c:v>
                </c:pt>
                <c:pt idx="302">
                  <c:v>-4.9299999999999998E-7</c:v>
                </c:pt>
                <c:pt idx="303">
                  <c:v>-4.9399999999999995E-7</c:v>
                </c:pt>
                <c:pt idx="304">
                  <c:v>-4.9500000000000003E-7</c:v>
                </c:pt>
                <c:pt idx="305">
                  <c:v>-4.9500000000000003E-7</c:v>
                </c:pt>
                <c:pt idx="306">
                  <c:v>-4.9599999999999999E-7</c:v>
                </c:pt>
                <c:pt idx="307">
                  <c:v>-4.9699999999999996E-7</c:v>
                </c:pt>
                <c:pt idx="308">
                  <c:v>-4.9800000000000004E-7</c:v>
                </c:pt>
                <c:pt idx="309">
                  <c:v>-4.9900000000000001E-7</c:v>
                </c:pt>
                <c:pt idx="310">
                  <c:v>-4.9900000000000001E-7</c:v>
                </c:pt>
                <c:pt idx="311">
                  <c:v>-4.9999999999999998E-7</c:v>
                </c:pt>
                <c:pt idx="312">
                  <c:v>-5.0200000000000002E-7</c:v>
                </c:pt>
                <c:pt idx="313">
                  <c:v>-5.0200000000000002E-7</c:v>
                </c:pt>
                <c:pt idx="314">
                  <c:v>-5.0299999999999999E-7</c:v>
                </c:pt>
                <c:pt idx="315">
                  <c:v>-5.0299999999999999E-7</c:v>
                </c:pt>
                <c:pt idx="316">
                  <c:v>-5.0399999999999996E-7</c:v>
                </c:pt>
                <c:pt idx="317">
                  <c:v>-5.0500000000000004E-7</c:v>
                </c:pt>
                <c:pt idx="318">
                  <c:v>-5.06E-7</c:v>
                </c:pt>
                <c:pt idx="319">
                  <c:v>-5.0699999999999997E-7</c:v>
                </c:pt>
                <c:pt idx="320">
                  <c:v>-5.0699999999999997E-7</c:v>
                </c:pt>
                <c:pt idx="321">
                  <c:v>-5.0800000000000005E-7</c:v>
                </c:pt>
                <c:pt idx="322">
                  <c:v>-5.0900000000000002E-7</c:v>
                </c:pt>
                <c:pt idx="323">
                  <c:v>-5.0999999999999999E-7</c:v>
                </c:pt>
                <c:pt idx="324">
                  <c:v>-5.1099999999999996E-7</c:v>
                </c:pt>
                <c:pt idx="325">
                  <c:v>-5.1099999999999996E-7</c:v>
                </c:pt>
                <c:pt idx="326">
                  <c:v>-5.1200000000000003E-7</c:v>
                </c:pt>
                <c:pt idx="327">
                  <c:v>-5.13E-7</c:v>
                </c:pt>
                <c:pt idx="328">
                  <c:v>-5.1399999999999997E-7</c:v>
                </c:pt>
                <c:pt idx="329">
                  <c:v>-5.1500000000000005E-7</c:v>
                </c:pt>
                <c:pt idx="330">
                  <c:v>-5.1500000000000005E-7</c:v>
                </c:pt>
                <c:pt idx="331">
                  <c:v>-5.1600000000000001E-7</c:v>
                </c:pt>
                <c:pt idx="332">
                  <c:v>-5.1699999999999998E-7</c:v>
                </c:pt>
                <c:pt idx="333">
                  <c:v>-5.1799999999999995E-7</c:v>
                </c:pt>
                <c:pt idx="334">
                  <c:v>-5.1900000000000003E-7</c:v>
                </c:pt>
                <c:pt idx="335">
                  <c:v>-5.1900000000000003E-7</c:v>
                </c:pt>
                <c:pt idx="336">
                  <c:v>-5.2E-7</c:v>
                </c:pt>
                <c:pt idx="337">
                  <c:v>-5.2E-7</c:v>
                </c:pt>
                <c:pt idx="338">
                  <c:v>-5.2099999999999997E-7</c:v>
                </c:pt>
                <c:pt idx="339">
                  <c:v>-5.2200000000000004E-7</c:v>
                </c:pt>
                <c:pt idx="340">
                  <c:v>-5.2200000000000004E-7</c:v>
                </c:pt>
                <c:pt idx="341">
                  <c:v>-5.2300000000000001E-7</c:v>
                </c:pt>
                <c:pt idx="342">
                  <c:v>-5.2399999999999998E-7</c:v>
                </c:pt>
                <c:pt idx="343">
                  <c:v>-5.2499999999999995E-7</c:v>
                </c:pt>
                <c:pt idx="344">
                  <c:v>-5.2600000000000002E-7</c:v>
                </c:pt>
                <c:pt idx="345">
                  <c:v>-5.2600000000000002E-7</c:v>
                </c:pt>
                <c:pt idx="346">
                  <c:v>-5.2600000000000002E-7</c:v>
                </c:pt>
                <c:pt idx="347">
                  <c:v>-5.2699999999999999E-7</c:v>
                </c:pt>
                <c:pt idx="348">
                  <c:v>-5.2799999999999996E-7</c:v>
                </c:pt>
                <c:pt idx="349">
                  <c:v>-5.2900000000000004E-7</c:v>
                </c:pt>
                <c:pt idx="350">
                  <c:v>-5.2900000000000004E-7</c:v>
                </c:pt>
                <c:pt idx="351">
                  <c:v>-5.3000000000000001E-7</c:v>
                </c:pt>
                <c:pt idx="352">
                  <c:v>-5.3099999999999998E-7</c:v>
                </c:pt>
                <c:pt idx="353">
                  <c:v>-5.3099999999999998E-7</c:v>
                </c:pt>
                <c:pt idx="354">
                  <c:v>-5.3200000000000005E-7</c:v>
                </c:pt>
                <c:pt idx="355">
                  <c:v>-5.3200000000000005E-7</c:v>
                </c:pt>
                <c:pt idx="356">
                  <c:v>-5.3300000000000002E-7</c:v>
                </c:pt>
                <c:pt idx="357">
                  <c:v>-5.3399999999999999E-7</c:v>
                </c:pt>
                <c:pt idx="358">
                  <c:v>-5.3499999999999996E-7</c:v>
                </c:pt>
                <c:pt idx="359">
                  <c:v>-5.3499999999999996E-7</c:v>
                </c:pt>
                <c:pt idx="360">
                  <c:v>-5.3499999999999996E-7</c:v>
                </c:pt>
                <c:pt idx="361">
                  <c:v>-5.3600000000000004E-7</c:v>
                </c:pt>
                <c:pt idx="362">
                  <c:v>-5.37E-7</c:v>
                </c:pt>
                <c:pt idx="363">
                  <c:v>-5.3799999999999997E-7</c:v>
                </c:pt>
                <c:pt idx="364">
                  <c:v>-5.3799999999999997E-7</c:v>
                </c:pt>
                <c:pt idx="365">
                  <c:v>-5.3799999999999997E-7</c:v>
                </c:pt>
                <c:pt idx="366">
                  <c:v>-5.3900000000000005E-7</c:v>
                </c:pt>
                <c:pt idx="367">
                  <c:v>-5.4000000000000002E-7</c:v>
                </c:pt>
                <c:pt idx="368">
                  <c:v>-5.4000000000000002E-7</c:v>
                </c:pt>
                <c:pt idx="369">
                  <c:v>-5.4099999999999999E-7</c:v>
                </c:pt>
                <c:pt idx="370">
                  <c:v>-5.4099999999999999E-7</c:v>
                </c:pt>
                <c:pt idx="371">
                  <c:v>-5.4199999999999996E-7</c:v>
                </c:pt>
                <c:pt idx="372">
                  <c:v>-5.4199999999999996E-7</c:v>
                </c:pt>
                <c:pt idx="373">
                  <c:v>-5.4300000000000003E-7</c:v>
                </c:pt>
                <c:pt idx="374">
                  <c:v>-5.44E-7</c:v>
                </c:pt>
                <c:pt idx="375">
                  <c:v>-5.44E-7</c:v>
                </c:pt>
                <c:pt idx="376">
                  <c:v>-5.44E-7</c:v>
                </c:pt>
                <c:pt idx="377">
                  <c:v>-5.4499999999999997E-7</c:v>
                </c:pt>
                <c:pt idx="378">
                  <c:v>-5.4600000000000005E-7</c:v>
                </c:pt>
                <c:pt idx="379">
                  <c:v>-5.4600000000000005E-7</c:v>
                </c:pt>
                <c:pt idx="380">
                  <c:v>-5.4600000000000005E-7</c:v>
                </c:pt>
                <c:pt idx="381">
                  <c:v>-5.4700000000000001E-7</c:v>
                </c:pt>
                <c:pt idx="382">
                  <c:v>-5.4799999999999998E-7</c:v>
                </c:pt>
                <c:pt idx="383">
                  <c:v>-5.4799999999999998E-7</c:v>
                </c:pt>
                <c:pt idx="384">
                  <c:v>-5.4899999999999995E-7</c:v>
                </c:pt>
                <c:pt idx="385">
                  <c:v>-5.4899999999999995E-7</c:v>
                </c:pt>
                <c:pt idx="386">
                  <c:v>-5.4899999999999995E-7</c:v>
                </c:pt>
                <c:pt idx="387">
                  <c:v>-5.5000000000000003E-7</c:v>
                </c:pt>
                <c:pt idx="388">
                  <c:v>-5.5000000000000003E-7</c:v>
                </c:pt>
                <c:pt idx="389">
                  <c:v>-5.51E-7</c:v>
                </c:pt>
                <c:pt idx="390">
                  <c:v>-5.51E-7</c:v>
                </c:pt>
                <c:pt idx="391">
                  <c:v>-5.51E-7</c:v>
                </c:pt>
                <c:pt idx="392">
                  <c:v>-5.5199999999999997E-7</c:v>
                </c:pt>
                <c:pt idx="393">
                  <c:v>-5.5300000000000004E-7</c:v>
                </c:pt>
                <c:pt idx="394">
                  <c:v>-5.5300000000000004E-7</c:v>
                </c:pt>
                <c:pt idx="395">
                  <c:v>-5.5300000000000004E-7</c:v>
                </c:pt>
                <c:pt idx="396">
                  <c:v>-5.5400000000000001E-7</c:v>
                </c:pt>
                <c:pt idx="397">
                  <c:v>-5.5400000000000001E-7</c:v>
                </c:pt>
                <c:pt idx="398">
                  <c:v>-5.5499999999999998E-7</c:v>
                </c:pt>
                <c:pt idx="399">
                  <c:v>-5.5499999999999998E-7</c:v>
                </c:pt>
                <c:pt idx="400">
                  <c:v>-5.5499999999999998E-7</c:v>
                </c:pt>
                <c:pt idx="401">
                  <c:v>-5.5499999999999998E-7</c:v>
                </c:pt>
                <c:pt idx="402">
                  <c:v>-5.5599999999999995E-7</c:v>
                </c:pt>
                <c:pt idx="403">
                  <c:v>-5.5599999999999995E-7</c:v>
                </c:pt>
                <c:pt idx="404">
                  <c:v>-5.5700000000000002E-7</c:v>
                </c:pt>
                <c:pt idx="405">
                  <c:v>-5.5700000000000002E-7</c:v>
                </c:pt>
                <c:pt idx="406">
                  <c:v>-5.5700000000000002E-7</c:v>
                </c:pt>
                <c:pt idx="407">
                  <c:v>-5.5799999999999999E-7</c:v>
                </c:pt>
                <c:pt idx="408">
                  <c:v>-5.5799999999999999E-7</c:v>
                </c:pt>
                <c:pt idx="409">
                  <c:v>-5.5799999999999999E-7</c:v>
                </c:pt>
                <c:pt idx="410">
                  <c:v>-5.5799999999999999E-7</c:v>
                </c:pt>
                <c:pt idx="411">
                  <c:v>-5.5899999999999996E-7</c:v>
                </c:pt>
                <c:pt idx="412">
                  <c:v>-5.5899999999999996E-7</c:v>
                </c:pt>
                <c:pt idx="413">
                  <c:v>-5.5899999999999996E-7</c:v>
                </c:pt>
                <c:pt idx="414">
                  <c:v>-5.6000000000000004E-7</c:v>
                </c:pt>
                <c:pt idx="415">
                  <c:v>-5.6000000000000004E-7</c:v>
                </c:pt>
                <c:pt idx="416">
                  <c:v>-5.6000000000000004E-7</c:v>
                </c:pt>
                <c:pt idx="417">
                  <c:v>-5.6100000000000001E-7</c:v>
                </c:pt>
                <c:pt idx="418">
                  <c:v>-5.6100000000000001E-7</c:v>
                </c:pt>
                <c:pt idx="419">
                  <c:v>-5.6100000000000001E-7</c:v>
                </c:pt>
                <c:pt idx="420">
                  <c:v>-5.6100000000000001E-7</c:v>
                </c:pt>
                <c:pt idx="421">
                  <c:v>-5.6100000000000001E-7</c:v>
                </c:pt>
                <c:pt idx="422">
                  <c:v>-5.6199999999999998E-7</c:v>
                </c:pt>
                <c:pt idx="423">
                  <c:v>-5.6199999999999998E-7</c:v>
                </c:pt>
                <c:pt idx="424">
                  <c:v>-5.6199999999999998E-7</c:v>
                </c:pt>
                <c:pt idx="425">
                  <c:v>-5.6199999999999998E-7</c:v>
                </c:pt>
                <c:pt idx="426">
                  <c:v>-5.6300000000000005E-7</c:v>
                </c:pt>
                <c:pt idx="427">
                  <c:v>-5.6300000000000005E-7</c:v>
                </c:pt>
                <c:pt idx="428">
                  <c:v>-5.6300000000000005E-7</c:v>
                </c:pt>
                <c:pt idx="429">
                  <c:v>-5.6300000000000005E-7</c:v>
                </c:pt>
                <c:pt idx="430">
                  <c:v>-5.6300000000000005E-7</c:v>
                </c:pt>
                <c:pt idx="431">
                  <c:v>-5.6300000000000005E-7</c:v>
                </c:pt>
                <c:pt idx="432">
                  <c:v>-5.6400000000000002E-7</c:v>
                </c:pt>
                <c:pt idx="433">
                  <c:v>-5.6400000000000002E-7</c:v>
                </c:pt>
                <c:pt idx="434">
                  <c:v>-5.6400000000000002E-7</c:v>
                </c:pt>
                <c:pt idx="435">
                  <c:v>-5.6400000000000002E-7</c:v>
                </c:pt>
                <c:pt idx="436">
                  <c:v>-5.6400000000000002E-7</c:v>
                </c:pt>
                <c:pt idx="437">
                  <c:v>-5.6400000000000002E-7</c:v>
                </c:pt>
                <c:pt idx="438">
                  <c:v>-5.6499999999999999E-7</c:v>
                </c:pt>
                <c:pt idx="439">
                  <c:v>-5.6499999999999999E-7</c:v>
                </c:pt>
                <c:pt idx="440">
                  <c:v>-5.6499999999999999E-7</c:v>
                </c:pt>
                <c:pt idx="441">
                  <c:v>-5.6499999999999999E-7</c:v>
                </c:pt>
                <c:pt idx="442">
                  <c:v>-5.6499999999999999E-7</c:v>
                </c:pt>
                <c:pt idx="443">
                  <c:v>-5.6499999999999999E-7</c:v>
                </c:pt>
                <c:pt idx="444">
                  <c:v>-5.6499999999999999E-7</c:v>
                </c:pt>
                <c:pt idx="445">
                  <c:v>-5.6499999999999999E-7</c:v>
                </c:pt>
                <c:pt idx="446">
                  <c:v>-5.6499999999999999E-7</c:v>
                </c:pt>
                <c:pt idx="447">
                  <c:v>-5.6499999999999999E-7</c:v>
                </c:pt>
                <c:pt idx="448">
                  <c:v>-5.6499999999999999E-7</c:v>
                </c:pt>
                <c:pt idx="449">
                  <c:v>-5.6499999999999999E-7</c:v>
                </c:pt>
                <c:pt idx="450">
                  <c:v>-5.6499999999999999E-7</c:v>
                </c:pt>
                <c:pt idx="451">
                  <c:v>-5.6499999999999999E-7</c:v>
                </c:pt>
                <c:pt idx="452">
                  <c:v>-5.6599999999999996E-7</c:v>
                </c:pt>
                <c:pt idx="453">
                  <c:v>-5.6599999999999996E-7</c:v>
                </c:pt>
                <c:pt idx="454">
                  <c:v>-5.6599999999999996E-7</c:v>
                </c:pt>
                <c:pt idx="455">
                  <c:v>-5.6599999999999996E-7</c:v>
                </c:pt>
                <c:pt idx="456">
                  <c:v>-5.6599999999999996E-7</c:v>
                </c:pt>
                <c:pt idx="457">
                  <c:v>-5.6599999999999996E-7</c:v>
                </c:pt>
                <c:pt idx="458">
                  <c:v>-5.6599999999999996E-7</c:v>
                </c:pt>
                <c:pt idx="459">
                  <c:v>-5.6599999999999996E-7</c:v>
                </c:pt>
                <c:pt idx="460">
                  <c:v>-5.6599999999999996E-7</c:v>
                </c:pt>
                <c:pt idx="461">
                  <c:v>-5.6599999999999996E-7</c:v>
                </c:pt>
                <c:pt idx="462">
                  <c:v>-5.6599999999999996E-7</c:v>
                </c:pt>
                <c:pt idx="463">
                  <c:v>-5.6499999999999999E-7</c:v>
                </c:pt>
                <c:pt idx="464">
                  <c:v>-5.6499999999999999E-7</c:v>
                </c:pt>
                <c:pt idx="465">
                  <c:v>-5.6499999999999999E-7</c:v>
                </c:pt>
                <c:pt idx="466">
                  <c:v>-5.6499999999999999E-7</c:v>
                </c:pt>
                <c:pt idx="467">
                  <c:v>-5.6499999999999999E-7</c:v>
                </c:pt>
                <c:pt idx="468">
                  <c:v>-5.6499999999999999E-7</c:v>
                </c:pt>
                <c:pt idx="469">
                  <c:v>-5.6499999999999999E-7</c:v>
                </c:pt>
                <c:pt idx="470">
                  <c:v>-5.6499999999999999E-7</c:v>
                </c:pt>
                <c:pt idx="471">
                  <c:v>-5.6499999999999999E-7</c:v>
                </c:pt>
                <c:pt idx="472">
                  <c:v>-5.6499999999999999E-7</c:v>
                </c:pt>
                <c:pt idx="473">
                  <c:v>-5.6499999999999999E-7</c:v>
                </c:pt>
                <c:pt idx="474">
                  <c:v>-5.6499999999999999E-7</c:v>
                </c:pt>
                <c:pt idx="475">
                  <c:v>-5.6499999999999999E-7</c:v>
                </c:pt>
                <c:pt idx="476">
                  <c:v>-5.6499999999999999E-7</c:v>
                </c:pt>
                <c:pt idx="477">
                  <c:v>-5.6400000000000002E-7</c:v>
                </c:pt>
                <c:pt idx="478">
                  <c:v>-5.6400000000000002E-7</c:v>
                </c:pt>
                <c:pt idx="479">
                  <c:v>-5.6400000000000002E-7</c:v>
                </c:pt>
                <c:pt idx="480">
                  <c:v>-5.6400000000000002E-7</c:v>
                </c:pt>
                <c:pt idx="481">
                  <c:v>-5.6400000000000002E-7</c:v>
                </c:pt>
                <c:pt idx="482">
                  <c:v>-5.6400000000000002E-7</c:v>
                </c:pt>
                <c:pt idx="483">
                  <c:v>-5.6400000000000002E-7</c:v>
                </c:pt>
                <c:pt idx="484">
                  <c:v>-5.6300000000000005E-7</c:v>
                </c:pt>
                <c:pt idx="485">
                  <c:v>-5.6300000000000005E-7</c:v>
                </c:pt>
                <c:pt idx="486">
                  <c:v>-5.6300000000000005E-7</c:v>
                </c:pt>
                <c:pt idx="487">
                  <c:v>-5.6300000000000005E-7</c:v>
                </c:pt>
                <c:pt idx="488">
                  <c:v>-5.6300000000000005E-7</c:v>
                </c:pt>
                <c:pt idx="489">
                  <c:v>-5.6199999999999998E-7</c:v>
                </c:pt>
                <c:pt idx="490">
                  <c:v>-5.6199999999999998E-7</c:v>
                </c:pt>
                <c:pt idx="491">
                  <c:v>-5.6199999999999998E-7</c:v>
                </c:pt>
                <c:pt idx="492">
                  <c:v>-5.6199999999999998E-7</c:v>
                </c:pt>
                <c:pt idx="493">
                  <c:v>-5.6199999999999998E-7</c:v>
                </c:pt>
                <c:pt idx="494">
                  <c:v>-5.6100000000000001E-7</c:v>
                </c:pt>
                <c:pt idx="495">
                  <c:v>-5.6100000000000001E-7</c:v>
                </c:pt>
                <c:pt idx="496">
                  <c:v>-5.6100000000000001E-7</c:v>
                </c:pt>
                <c:pt idx="497">
                  <c:v>-5.6100000000000001E-7</c:v>
                </c:pt>
                <c:pt idx="498">
                  <c:v>-5.6100000000000001E-7</c:v>
                </c:pt>
                <c:pt idx="499">
                  <c:v>-5.6000000000000004E-7</c:v>
                </c:pt>
                <c:pt idx="500">
                  <c:v>-5.6000000000000004E-7</c:v>
                </c:pt>
                <c:pt idx="501">
                  <c:v>-5.6000000000000004E-7</c:v>
                </c:pt>
                <c:pt idx="502">
                  <c:v>-5.6000000000000004E-7</c:v>
                </c:pt>
                <c:pt idx="503">
                  <c:v>-5.5899999999999996E-7</c:v>
                </c:pt>
                <c:pt idx="504">
                  <c:v>-5.5899999999999996E-7</c:v>
                </c:pt>
                <c:pt idx="505">
                  <c:v>-5.5899999999999996E-7</c:v>
                </c:pt>
                <c:pt idx="506">
                  <c:v>-5.5899999999999996E-7</c:v>
                </c:pt>
                <c:pt idx="507">
                  <c:v>-5.5799999999999999E-7</c:v>
                </c:pt>
                <c:pt idx="508">
                  <c:v>-5.5799999999999999E-7</c:v>
                </c:pt>
                <c:pt idx="509">
                  <c:v>-5.5799999999999999E-7</c:v>
                </c:pt>
                <c:pt idx="510">
                  <c:v>-5.5799999999999999E-7</c:v>
                </c:pt>
                <c:pt idx="511">
                  <c:v>-5.5700000000000002E-7</c:v>
                </c:pt>
                <c:pt idx="512">
                  <c:v>-5.5700000000000002E-7</c:v>
                </c:pt>
                <c:pt idx="513">
                  <c:v>-5.5599999999999995E-7</c:v>
                </c:pt>
                <c:pt idx="514">
                  <c:v>-5.5599999999999995E-7</c:v>
                </c:pt>
                <c:pt idx="515">
                  <c:v>-5.5599999999999995E-7</c:v>
                </c:pt>
                <c:pt idx="516">
                  <c:v>-5.5599999999999995E-7</c:v>
                </c:pt>
                <c:pt idx="517">
                  <c:v>-5.5499999999999998E-7</c:v>
                </c:pt>
                <c:pt idx="518">
                  <c:v>-5.5499999999999998E-7</c:v>
                </c:pt>
                <c:pt idx="519">
                  <c:v>-5.5400000000000001E-7</c:v>
                </c:pt>
                <c:pt idx="520">
                  <c:v>-5.5400000000000001E-7</c:v>
                </c:pt>
                <c:pt idx="521">
                  <c:v>-5.5400000000000001E-7</c:v>
                </c:pt>
                <c:pt idx="522">
                  <c:v>-5.5400000000000001E-7</c:v>
                </c:pt>
                <c:pt idx="523">
                  <c:v>-5.5300000000000004E-7</c:v>
                </c:pt>
                <c:pt idx="524">
                  <c:v>-5.5300000000000004E-7</c:v>
                </c:pt>
                <c:pt idx="525">
                  <c:v>-5.5300000000000004E-7</c:v>
                </c:pt>
                <c:pt idx="526">
                  <c:v>-5.5199999999999997E-7</c:v>
                </c:pt>
                <c:pt idx="527">
                  <c:v>-5.5199999999999997E-7</c:v>
                </c:pt>
                <c:pt idx="528">
                  <c:v>-5.51E-7</c:v>
                </c:pt>
                <c:pt idx="529">
                  <c:v>-5.51E-7</c:v>
                </c:pt>
                <c:pt idx="530">
                  <c:v>-5.51E-7</c:v>
                </c:pt>
                <c:pt idx="531">
                  <c:v>-5.51E-7</c:v>
                </c:pt>
                <c:pt idx="532">
                  <c:v>-5.5000000000000003E-7</c:v>
                </c:pt>
                <c:pt idx="533">
                  <c:v>-5.5000000000000003E-7</c:v>
                </c:pt>
                <c:pt idx="534">
                  <c:v>-5.4899999999999995E-7</c:v>
                </c:pt>
                <c:pt idx="535">
                  <c:v>-5.4899999999999995E-7</c:v>
                </c:pt>
                <c:pt idx="536">
                  <c:v>-5.4899999999999995E-7</c:v>
                </c:pt>
                <c:pt idx="537">
                  <c:v>-5.4799999999999998E-7</c:v>
                </c:pt>
                <c:pt idx="538">
                  <c:v>-5.4799999999999998E-7</c:v>
                </c:pt>
                <c:pt idx="539">
                  <c:v>-5.4700000000000001E-7</c:v>
                </c:pt>
                <c:pt idx="540">
                  <c:v>-5.4700000000000001E-7</c:v>
                </c:pt>
                <c:pt idx="541">
                  <c:v>-5.4700000000000001E-7</c:v>
                </c:pt>
                <c:pt idx="542">
                  <c:v>-5.4600000000000005E-7</c:v>
                </c:pt>
                <c:pt idx="543">
                  <c:v>-5.4600000000000005E-7</c:v>
                </c:pt>
                <c:pt idx="544">
                  <c:v>-5.4499999999999997E-7</c:v>
                </c:pt>
                <c:pt idx="545">
                  <c:v>-5.4499999999999997E-7</c:v>
                </c:pt>
                <c:pt idx="546">
                  <c:v>-5.44E-7</c:v>
                </c:pt>
                <c:pt idx="547">
                  <c:v>-5.44E-7</c:v>
                </c:pt>
                <c:pt idx="548">
                  <c:v>-5.4300000000000003E-7</c:v>
                </c:pt>
                <c:pt idx="549">
                  <c:v>-5.4300000000000003E-7</c:v>
                </c:pt>
                <c:pt idx="550">
                  <c:v>-5.4300000000000003E-7</c:v>
                </c:pt>
                <c:pt idx="551">
                  <c:v>-5.4199999999999996E-7</c:v>
                </c:pt>
                <c:pt idx="552">
                  <c:v>-5.4199999999999996E-7</c:v>
                </c:pt>
                <c:pt idx="553">
                  <c:v>-5.4099999999999999E-7</c:v>
                </c:pt>
                <c:pt idx="554">
                  <c:v>-5.4099999999999999E-7</c:v>
                </c:pt>
                <c:pt idx="555">
                  <c:v>-5.4099999999999999E-7</c:v>
                </c:pt>
                <c:pt idx="556">
                  <c:v>-5.4000000000000002E-7</c:v>
                </c:pt>
                <c:pt idx="557">
                  <c:v>-5.4000000000000002E-7</c:v>
                </c:pt>
                <c:pt idx="558">
                  <c:v>-5.3900000000000005E-7</c:v>
                </c:pt>
                <c:pt idx="559">
                  <c:v>-5.3799999999999997E-7</c:v>
                </c:pt>
                <c:pt idx="560">
                  <c:v>-5.3799999999999997E-7</c:v>
                </c:pt>
                <c:pt idx="561">
                  <c:v>-5.3799999999999997E-7</c:v>
                </c:pt>
                <c:pt idx="562">
                  <c:v>-5.37E-7</c:v>
                </c:pt>
                <c:pt idx="563">
                  <c:v>-5.37E-7</c:v>
                </c:pt>
                <c:pt idx="564">
                  <c:v>-5.3600000000000004E-7</c:v>
                </c:pt>
                <c:pt idx="565">
                  <c:v>-5.3600000000000004E-7</c:v>
                </c:pt>
                <c:pt idx="566">
                  <c:v>-5.3499999999999996E-7</c:v>
                </c:pt>
                <c:pt idx="567">
                  <c:v>-5.3499999999999996E-7</c:v>
                </c:pt>
                <c:pt idx="568">
                  <c:v>-5.3399999999999999E-7</c:v>
                </c:pt>
                <c:pt idx="569">
                  <c:v>-5.3399999999999999E-7</c:v>
                </c:pt>
                <c:pt idx="570">
                  <c:v>-5.3399999999999999E-7</c:v>
                </c:pt>
                <c:pt idx="571">
                  <c:v>-5.3300000000000002E-7</c:v>
                </c:pt>
                <c:pt idx="572">
                  <c:v>-5.3200000000000005E-7</c:v>
                </c:pt>
                <c:pt idx="573">
                  <c:v>-5.3200000000000005E-7</c:v>
                </c:pt>
                <c:pt idx="574">
                  <c:v>-5.3099999999999998E-7</c:v>
                </c:pt>
                <c:pt idx="575">
                  <c:v>-5.3099999999999998E-7</c:v>
                </c:pt>
                <c:pt idx="576">
                  <c:v>-5.3099999999999998E-7</c:v>
                </c:pt>
                <c:pt idx="577">
                  <c:v>-5.3000000000000001E-7</c:v>
                </c:pt>
                <c:pt idx="578">
                  <c:v>-5.2900000000000004E-7</c:v>
                </c:pt>
                <c:pt idx="579">
                  <c:v>-5.2900000000000004E-7</c:v>
                </c:pt>
                <c:pt idx="580">
                  <c:v>-5.2900000000000004E-7</c:v>
                </c:pt>
                <c:pt idx="581">
                  <c:v>-5.2799999999999996E-7</c:v>
                </c:pt>
                <c:pt idx="582">
                  <c:v>-5.2699999999999999E-7</c:v>
                </c:pt>
                <c:pt idx="583">
                  <c:v>-5.2699999999999999E-7</c:v>
                </c:pt>
                <c:pt idx="584">
                  <c:v>-5.2600000000000002E-7</c:v>
                </c:pt>
                <c:pt idx="585">
                  <c:v>-5.2600000000000002E-7</c:v>
                </c:pt>
                <c:pt idx="586">
                  <c:v>-5.2499999999999995E-7</c:v>
                </c:pt>
                <c:pt idx="587">
                  <c:v>-5.2499999999999995E-7</c:v>
                </c:pt>
                <c:pt idx="588">
                  <c:v>-5.2399999999999998E-7</c:v>
                </c:pt>
                <c:pt idx="589">
                  <c:v>-5.2399999999999998E-7</c:v>
                </c:pt>
                <c:pt idx="590">
                  <c:v>-5.2399999999999998E-7</c:v>
                </c:pt>
                <c:pt idx="591">
                  <c:v>-5.2300000000000001E-7</c:v>
                </c:pt>
                <c:pt idx="592">
                  <c:v>-5.2200000000000004E-7</c:v>
                </c:pt>
                <c:pt idx="593">
                  <c:v>-5.2200000000000004E-7</c:v>
                </c:pt>
                <c:pt idx="594">
                  <c:v>-5.2099999999999997E-7</c:v>
                </c:pt>
                <c:pt idx="595">
                  <c:v>-5.2099999999999997E-7</c:v>
                </c:pt>
                <c:pt idx="596">
                  <c:v>-5.2E-7</c:v>
                </c:pt>
                <c:pt idx="597">
                  <c:v>-5.2E-7</c:v>
                </c:pt>
                <c:pt idx="598">
                  <c:v>-5.1900000000000003E-7</c:v>
                </c:pt>
                <c:pt idx="599">
                  <c:v>-5.1799999999999995E-7</c:v>
                </c:pt>
                <c:pt idx="600">
                  <c:v>-5.1799999999999995E-7</c:v>
                </c:pt>
                <c:pt idx="601">
                  <c:v>-5.1699999999999998E-7</c:v>
                </c:pt>
                <c:pt idx="602">
                  <c:v>-5.1699999999999998E-7</c:v>
                </c:pt>
                <c:pt idx="603">
                  <c:v>-5.1600000000000001E-7</c:v>
                </c:pt>
                <c:pt idx="604">
                  <c:v>-5.1500000000000005E-7</c:v>
                </c:pt>
                <c:pt idx="605">
                  <c:v>-5.1500000000000005E-7</c:v>
                </c:pt>
                <c:pt idx="606">
                  <c:v>-5.1500000000000005E-7</c:v>
                </c:pt>
                <c:pt idx="607">
                  <c:v>-5.1399999999999997E-7</c:v>
                </c:pt>
                <c:pt idx="608">
                  <c:v>-5.13E-7</c:v>
                </c:pt>
                <c:pt idx="609">
                  <c:v>-5.13E-7</c:v>
                </c:pt>
                <c:pt idx="610">
                  <c:v>-5.13E-7</c:v>
                </c:pt>
                <c:pt idx="611">
                  <c:v>-5.1200000000000003E-7</c:v>
                </c:pt>
                <c:pt idx="612">
                  <c:v>-5.1099999999999996E-7</c:v>
                </c:pt>
                <c:pt idx="613">
                  <c:v>-5.0999999999999999E-7</c:v>
                </c:pt>
                <c:pt idx="614">
                  <c:v>-5.0999999999999999E-7</c:v>
                </c:pt>
                <c:pt idx="615">
                  <c:v>-5.0999999999999999E-7</c:v>
                </c:pt>
                <c:pt idx="616">
                  <c:v>-5.0900000000000002E-7</c:v>
                </c:pt>
                <c:pt idx="617">
                  <c:v>-5.0800000000000005E-7</c:v>
                </c:pt>
                <c:pt idx="618">
                  <c:v>-5.0699999999999997E-7</c:v>
                </c:pt>
                <c:pt idx="619">
                  <c:v>-5.0699999999999997E-7</c:v>
                </c:pt>
                <c:pt idx="620">
                  <c:v>-5.0699999999999997E-7</c:v>
                </c:pt>
                <c:pt idx="621">
                  <c:v>-5.06E-7</c:v>
                </c:pt>
                <c:pt idx="622">
                  <c:v>-5.0500000000000004E-7</c:v>
                </c:pt>
                <c:pt idx="623">
                  <c:v>-5.0399999999999996E-7</c:v>
                </c:pt>
                <c:pt idx="624">
                  <c:v>-5.0399999999999996E-7</c:v>
                </c:pt>
                <c:pt idx="625">
                  <c:v>-5.0399999999999996E-7</c:v>
                </c:pt>
                <c:pt idx="626">
                  <c:v>-5.0299999999999999E-7</c:v>
                </c:pt>
                <c:pt idx="627">
                  <c:v>-5.0200000000000002E-7</c:v>
                </c:pt>
                <c:pt idx="628">
                  <c:v>-5.0100000000000005E-7</c:v>
                </c:pt>
                <c:pt idx="629">
                  <c:v>-5.0100000000000005E-7</c:v>
                </c:pt>
                <c:pt idx="630">
                  <c:v>-5.0100000000000005E-7</c:v>
                </c:pt>
                <c:pt idx="631">
                  <c:v>-4.9999999999999998E-7</c:v>
                </c:pt>
                <c:pt idx="632">
                  <c:v>-4.9900000000000001E-7</c:v>
                </c:pt>
                <c:pt idx="633">
                  <c:v>-4.9800000000000004E-7</c:v>
                </c:pt>
                <c:pt idx="634">
                  <c:v>-4.9699999999999996E-7</c:v>
                </c:pt>
                <c:pt idx="635">
                  <c:v>-4.9699999999999996E-7</c:v>
                </c:pt>
                <c:pt idx="636">
                  <c:v>-4.9699999999999996E-7</c:v>
                </c:pt>
                <c:pt idx="637">
                  <c:v>-4.9599999999999999E-7</c:v>
                </c:pt>
                <c:pt idx="638">
                  <c:v>-4.9500000000000003E-7</c:v>
                </c:pt>
                <c:pt idx="639">
                  <c:v>-4.9399999999999995E-7</c:v>
                </c:pt>
                <c:pt idx="640">
                  <c:v>-4.9399999999999995E-7</c:v>
                </c:pt>
                <c:pt idx="641">
                  <c:v>-4.9299999999999998E-7</c:v>
                </c:pt>
                <c:pt idx="642">
                  <c:v>-4.9200000000000001E-7</c:v>
                </c:pt>
                <c:pt idx="643">
                  <c:v>-4.9200000000000001E-7</c:v>
                </c:pt>
                <c:pt idx="644">
                  <c:v>-4.9100000000000004E-7</c:v>
                </c:pt>
                <c:pt idx="645">
                  <c:v>-4.9100000000000004E-7</c:v>
                </c:pt>
                <c:pt idx="646">
                  <c:v>-4.8999999999999997E-7</c:v>
                </c:pt>
                <c:pt idx="647">
                  <c:v>-4.89E-7</c:v>
                </c:pt>
                <c:pt idx="648">
                  <c:v>-4.8800000000000003E-7</c:v>
                </c:pt>
                <c:pt idx="649">
                  <c:v>-4.8699999999999995E-7</c:v>
                </c:pt>
                <c:pt idx="650">
                  <c:v>-4.8699999999999995E-7</c:v>
                </c:pt>
                <c:pt idx="651">
                  <c:v>-4.8699999999999995E-7</c:v>
                </c:pt>
                <c:pt idx="652">
                  <c:v>-4.8599999999999998E-7</c:v>
                </c:pt>
                <c:pt idx="653">
                  <c:v>-4.8500000000000002E-7</c:v>
                </c:pt>
                <c:pt idx="654">
                  <c:v>-4.8400000000000005E-7</c:v>
                </c:pt>
                <c:pt idx="655">
                  <c:v>-4.8400000000000005E-7</c:v>
                </c:pt>
                <c:pt idx="656">
                  <c:v>-4.8299999999999997E-7</c:v>
                </c:pt>
                <c:pt idx="657">
                  <c:v>-4.82E-7</c:v>
                </c:pt>
                <c:pt idx="658">
                  <c:v>-4.8100000000000003E-7</c:v>
                </c:pt>
                <c:pt idx="659">
                  <c:v>-4.7999999999999996E-7</c:v>
                </c:pt>
                <c:pt idx="660">
                  <c:v>-4.7999999999999996E-7</c:v>
                </c:pt>
                <c:pt idx="661">
                  <c:v>-4.7899999999999999E-7</c:v>
                </c:pt>
                <c:pt idx="662">
                  <c:v>-4.7800000000000002E-7</c:v>
                </c:pt>
                <c:pt idx="663">
                  <c:v>-4.7800000000000002E-7</c:v>
                </c:pt>
                <c:pt idx="664">
                  <c:v>-4.7700000000000005E-7</c:v>
                </c:pt>
                <c:pt idx="665">
                  <c:v>-4.7700000000000005E-7</c:v>
                </c:pt>
                <c:pt idx="666">
                  <c:v>-4.7599999999999997E-7</c:v>
                </c:pt>
                <c:pt idx="667">
                  <c:v>-4.75E-7</c:v>
                </c:pt>
                <c:pt idx="668">
                  <c:v>-4.7399999999999998E-7</c:v>
                </c:pt>
                <c:pt idx="669">
                  <c:v>-4.7300000000000001E-7</c:v>
                </c:pt>
                <c:pt idx="670">
                  <c:v>-4.7300000000000001E-7</c:v>
                </c:pt>
                <c:pt idx="671">
                  <c:v>-4.7199999999999999E-7</c:v>
                </c:pt>
                <c:pt idx="672">
                  <c:v>-4.7100000000000002E-7</c:v>
                </c:pt>
                <c:pt idx="673">
                  <c:v>-4.7E-7</c:v>
                </c:pt>
                <c:pt idx="674">
                  <c:v>-4.6899999999999998E-7</c:v>
                </c:pt>
                <c:pt idx="675">
                  <c:v>-4.6899999999999998E-7</c:v>
                </c:pt>
                <c:pt idx="676">
                  <c:v>-4.6800000000000001E-7</c:v>
                </c:pt>
                <c:pt idx="677">
                  <c:v>-4.6699999999999999E-7</c:v>
                </c:pt>
                <c:pt idx="678">
                  <c:v>-4.6600000000000002E-7</c:v>
                </c:pt>
                <c:pt idx="679">
                  <c:v>-4.6499999999999999E-7</c:v>
                </c:pt>
                <c:pt idx="680">
                  <c:v>-4.6499999999999999E-7</c:v>
                </c:pt>
                <c:pt idx="681">
                  <c:v>-4.6400000000000003E-7</c:v>
                </c:pt>
                <c:pt idx="682">
                  <c:v>-4.63E-7</c:v>
                </c:pt>
                <c:pt idx="683">
                  <c:v>-4.6199999999999998E-7</c:v>
                </c:pt>
                <c:pt idx="684">
                  <c:v>-4.6100000000000001E-7</c:v>
                </c:pt>
                <c:pt idx="685">
                  <c:v>-4.6100000000000001E-7</c:v>
                </c:pt>
                <c:pt idx="686">
                  <c:v>-4.5999999999999999E-7</c:v>
                </c:pt>
                <c:pt idx="687">
                  <c:v>-4.5900000000000002E-7</c:v>
                </c:pt>
                <c:pt idx="688">
                  <c:v>-4.58E-7</c:v>
                </c:pt>
                <c:pt idx="689">
                  <c:v>-4.5699999999999998E-7</c:v>
                </c:pt>
                <c:pt idx="690">
                  <c:v>-4.5699999999999998E-7</c:v>
                </c:pt>
                <c:pt idx="691">
                  <c:v>-4.5600000000000001E-7</c:v>
                </c:pt>
                <c:pt idx="692">
                  <c:v>-4.5499999999999998E-7</c:v>
                </c:pt>
                <c:pt idx="693">
                  <c:v>-4.5400000000000002E-7</c:v>
                </c:pt>
                <c:pt idx="694">
                  <c:v>-4.5299999999999999E-7</c:v>
                </c:pt>
                <c:pt idx="695">
                  <c:v>-4.5299999999999999E-7</c:v>
                </c:pt>
                <c:pt idx="696">
                  <c:v>-4.5200000000000002E-7</c:v>
                </c:pt>
                <c:pt idx="697">
                  <c:v>-4.51E-7</c:v>
                </c:pt>
                <c:pt idx="698">
                  <c:v>-4.4900000000000001E-7</c:v>
                </c:pt>
                <c:pt idx="699">
                  <c:v>-4.4799999999999999E-7</c:v>
                </c:pt>
                <c:pt idx="700">
                  <c:v>-4.4799999999999999E-7</c:v>
                </c:pt>
                <c:pt idx="701">
                  <c:v>-4.4700000000000002E-7</c:v>
                </c:pt>
                <c:pt idx="702">
                  <c:v>-4.46E-7</c:v>
                </c:pt>
                <c:pt idx="703">
                  <c:v>-4.4499999999999997E-7</c:v>
                </c:pt>
                <c:pt idx="704">
                  <c:v>-4.4400000000000001E-7</c:v>
                </c:pt>
                <c:pt idx="705">
                  <c:v>-4.4400000000000001E-7</c:v>
                </c:pt>
                <c:pt idx="706">
                  <c:v>-4.4299999999999998E-7</c:v>
                </c:pt>
                <c:pt idx="707">
                  <c:v>-4.4200000000000001E-7</c:v>
                </c:pt>
                <c:pt idx="708">
                  <c:v>-4.4000000000000002E-7</c:v>
                </c:pt>
                <c:pt idx="709">
                  <c:v>-4.39E-7</c:v>
                </c:pt>
                <c:pt idx="710">
                  <c:v>-4.39E-7</c:v>
                </c:pt>
                <c:pt idx="711">
                  <c:v>-4.3799999999999998E-7</c:v>
                </c:pt>
                <c:pt idx="712">
                  <c:v>-4.3700000000000001E-7</c:v>
                </c:pt>
                <c:pt idx="713">
                  <c:v>-4.3599999999999999E-7</c:v>
                </c:pt>
                <c:pt idx="714">
                  <c:v>-4.34E-7</c:v>
                </c:pt>
                <c:pt idx="715">
                  <c:v>-4.34E-7</c:v>
                </c:pt>
                <c:pt idx="716">
                  <c:v>-4.3300000000000003E-7</c:v>
                </c:pt>
                <c:pt idx="717">
                  <c:v>-4.32E-7</c:v>
                </c:pt>
                <c:pt idx="718">
                  <c:v>-4.3099999999999998E-7</c:v>
                </c:pt>
                <c:pt idx="719">
                  <c:v>-4.2899999999999999E-7</c:v>
                </c:pt>
                <c:pt idx="720">
                  <c:v>-4.2899999999999999E-7</c:v>
                </c:pt>
                <c:pt idx="721">
                  <c:v>-4.2800000000000002E-7</c:v>
                </c:pt>
                <c:pt idx="722">
                  <c:v>-4.27E-7</c:v>
                </c:pt>
                <c:pt idx="723">
                  <c:v>-4.2599999999999998E-7</c:v>
                </c:pt>
                <c:pt idx="724">
                  <c:v>-4.2399999999999999E-7</c:v>
                </c:pt>
                <c:pt idx="725">
                  <c:v>-4.2399999999999999E-7</c:v>
                </c:pt>
                <c:pt idx="726">
                  <c:v>-4.2300000000000002E-7</c:v>
                </c:pt>
                <c:pt idx="727">
                  <c:v>-4.2199999999999999E-7</c:v>
                </c:pt>
                <c:pt idx="728">
                  <c:v>-4.2100000000000002E-7</c:v>
                </c:pt>
                <c:pt idx="729">
                  <c:v>-4.1899999999999998E-7</c:v>
                </c:pt>
                <c:pt idx="730">
                  <c:v>-4.1899999999999998E-7</c:v>
                </c:pt>
                <c:pt idx="731">
                  <c:v>-4.1800000000000001E-7</c:v>
                </c:pt>
                <c:pt idx="732">
                  <c:v>-4.1699999999999999E-7</c:v>
                </c:pt>
                <c:pt idx="733">
                  <c:v>-4.15E-7</c:v>
                </c:pt>
                <c:pt idx="734">
                  <c:v>-4.1399999999999997E-7</c:v>
                </c:pt>
                <c:pt idx="735">
                  <c:v>-4.1399999999999997E-7</c:v>
                </c:pt>
                <c:pt idx="736">
                  <c:v>-4.1199999999999998E-7</c:v>
                </c:pt>
                <c:pt idx="737">
                  <c:v>-4.1100000000000001E-7</c:v>
                </c:pt>
                <c:pt idx="738">
                  <c:v>-4.0999999999999999E-7</c:v>
                </c:pt>
                <c:pt idx="739">
                  <c:v>-4.08E-7</c:v>
                </c:pt>
                <c:pt idx="740">
                  <c:v>-4.08E-7</c:v>
                </c:pt>
                <c:pt idx="741">
                  <c:v>-4.0699999999999998E-7</c:v>
                </c:pt>
                <c:pt idx="742">
                  <c:v>-4.0499999999999999E-7</c:v>
                </c:pt>
                <c:pt idx="743">
                  <c:v>-4.0400000000000002E-7</c:v>
                </c:pt>
                <c:pt idx="744">
                  <c:v>-4.03E-7</c:v>
                </c:pt>
                <c:pt idx="745">
                  <c:v>-4.03E-7</c:v>
                </c:pt>
                <c:pt idx="746">
                  <c:v>-4.01E-7</c:v>
                </c:pt>
                <c:pt idx="747">
                  <c:v>-3.9999999999999998E-7</c:v>
                </c:pt>
                <c:pt idx="748">
                  <c:v>-3.9799999999999999E-7</c:v>
                </c:pt>
                <c:pt idx="749">
                  <c:v>-3.9700000000000002E-7</c:v>
                </c:pt>
                <c:pt idx="750">
                  <c:v>-3.9700000000000002E-7</c:v>
                </c:pt>
                <c:pt idx="751">
                  <c:v>-3.9499999999999998E-7</c:v>
                </c:pt>
                <c:pt idx="752">
                  <c:v>-3.9400000000000001E-7</c:v>
                </c:pt>
                <c:pt idx="753">
                  <c:v>-3.9200000000000002E-7</c:v>
                </c:pt>
                <c:pt idx="754">
                  <c:v>-3.9099999999999999E-7</c:v>
                </c:pt>
                <c:pt idx="755">
                  <c:v>-3.9099999999999999E-7</c:v>
                </c:pt>
                <c:pt idx="756">
                  <c:v>-3.89E-7</c:v>
                </c:pt>
                <c:pt idx="757">
                  <c:v>-3.8700000000000001E-7</c:v>
                </c:pt>
                <c:pt idx="758">
                  <c:v>-3.8599999999999999E-7</c:v>
                </c:pt>
                <c:pt idx="759">
                  <c:v>-3.84E-7</c:v>
                </c:pt>
                <c:pt idx="760">
                  <c:v>-3.84E-7</c:v>
                </c:pt>
                <c:pt idx="761">
                  <c:v>-3.8299999999999998E-7</c:v>
                </c:pt>
                <c:pt idx="762">
                  <c:v>-3.8099999999999998E-7</c:v>
                </c:pt>
                <c:pt idx="763">
                  <c:v>-3.7899999999999999E-7</c:v>
                </c:pt>
                <c:pt idx="764">
                  <c:v>-3.7800000000000002E-7</c:v>
                </c:pt>
                <c:pt idx="765">
                  <c:v>-3.7800000000000002E-7</c:v>
                </c:pt>
                <c:pt idx="766">
                  <c:v>-3.7599999999999998E-7</c:v>
                </c:pt>
                <c:pt idx="767">
                  <c:v>-3.7399999999999999E-7</c:v>
                </c:pt>
                <c:pt idx="768">
                  <c:v>-3.7300000000000002E-7</c:v>
                </c:pt>
                <c:pt idx="769">
                  <c:v>-3.7099999999999997E-7</c:v>
                </c:pt>
                <c:pt idx="770">
                  <c:v>-3.7099999999999997E-7</c:v>
                </c:pt>
                <c:pt idx="771">
                  <c:v>-3.6899999999999998E-7</c:v>
                </c:pt>
                <c:pt idx="772">
                  <c:v>-3.6800000000000001E-7</c:v>
                </c:pt>
                <c:pt idx="773">
                  <c:v>-3.6600000000000002E-7</c:v>
                </c:pt>
                <c:pt idx="774">
                  <c:v>-3.6399999999999998E-7</c:v>
                </c:pt>
                <c:pt idx="775">
                  <c:v>-3.6399999999999998E-7</c:v>
                </c:pt>
                <c:pt idx="776">
                  <c:v>-3.6199999999999999E-7</c:v>
                </c:pt>
                <c:pt idx="777">
                  <c:v>-3.6100000000000002E-7</c:v>
                </c:pt>
                <c:pt idx="778">
                  <c:v>-3.5900000000000003E-7</c:v>
                </c:pt>
                <c:pt idx="779">
                  <c:v>-3.5699999999999998E-7</c:v>
                </c:pt>
                <c:pt idx="780">
                  <c:v>-3.5699999999999998E-7</c:v>
                </c:pt>
                <c:pt idx="781">
                  <c:v>-3.5499999999999999E-7</c:v>
                </c:pt>
                <c:pt idx="782">
                  <c:v>-3.53E-7</c:v>
                </c:pt>
                <c:pt idx="783">
                  <c:v>-3.5100000000000001E-7</c:v>
                </c:pt>
                <c:pt idx="784">
                  <c:v>-3.4999999999999998E-7</c:v>
                </c:pt>
                <c:pt idx="785">
                  <c:v>-3.4999999999999998E-7</c:v>
                </c:pt>
                <c:pt idx="786">
                  <c:v>-3.4799999999999999E-7</c:v>
                </c:pt>
                <c:pt idx="787">
                  <c:v>-3.46E-7</c:v>
                </c:pt>
                <c:pt idx="788">
                  <c:v>-3.4400000000000001E-7</c:v>
                </c:pt>
                <c:pt idx="789">
                  <c:v>-3.4200000000000002E-7</c:v>
                </c:pt>
                <c:pt idx="790">
                  <c:v>-3.4200000000000002E-7</c:v>
                </c:pt>
                <c:pt idx="791">
                  <c:v>-3.3999999999999997E-7</c:v>
                </c:pt>
                <c:pt idx="792">
                  <c:v>-3.3799999999999998E-7</c:v>
                </c:pt>
                <c:pt idx="793">
                  <c:v>-3.3599999999999999E-7</c:v>
                </c:pt>
                <c:pt idx="794">
                  <c:v>-3.34E-7</c:v>
                </c:pt>
                <c:pt idx="795">
                  <c:v>-3.34E-7</c:v>
                </c:pt>
                <c:pt idx="796">
                  <c:v>-3.3200000000000001E-7</c:v>
                </c:pt>
                <c:pt idx="797">
                  <c:v>-3.3000000000000002E-7</c:v>
                </c:pt>
                <c:pt idx="798">
                  <c:v>-3.2800000000000003E-7</c:v>
                </c:pt>
                <c:pt idx="799">
                  <c:v>-3.2599999999999998E-7</c:v>
                </c:pt>
                <c:pt idx="800">
                  <c:v>-3.2599999999999998E-7</c:v>
                </c:pt>
                <c:pt idx="801">
                  <c:v>-3.2399999999999999E-7</c:v>
                </c:pt>
                <c:pt idx="802">
                  <c:v>-3.22E-7</c:v>
                </c:pt>
                <c:pt idx="803">
                  <c:v>-3.2000000000000001E-7</c:v>
                </c:pt>
                <c:pt idx="804">
                  <c:v>-3.1800000000000002E-7</c:v>
                </c:pt>
                <c:pt idx="805">
                  <c:v>-3.1800000000000002E-7</c:v>
                </c:pt>
                <c:pt idx="806">
                  <c:v>-3.1600000000000002E-7</c:v>
                </c:pt>
                <c:pt idx="807">
                  <c:v>-3.1300000000000001E-7</c:v>
                </c:pt>
                <c:pt idx="808">
                  <c:v>-3.1100000000000002E-7</c:v>
                </c:pt>
                <c:pt idx="809">
                  <c:v>-3.0899999999999997E-7</c:v>
                </c:pt>
                <c:pt idx="810">
                  <c:v>-3.0899999999999997E-7</c:v>
                </c:pt>
                <c:pt idx="811">
                  <c:v>-3.0699999999999998E-7</c:v>
                </c:pt>
                <c:pt idx="812">
                  <c:v>-3.0499999999999999E-7</c:v>
                </c:pt>
                <c:pt idx="813">
                  <c:v>-3.0199999999999998E-7</c:v>
                </c:pt>
                <c:pt idx="814">
                  <c:v>-2.9999999999999999E-7</c:v>
                </c:pt>
                <c:pt idx="815">
                  <c:v>-2.9999999999999999E-7</c:v>
                </c:pt>
                <c:pt idx="816">
                  <c:v>-2.9799999999999999E-7</c:v>
                </c:pt>
                <c:pt idx="817">
                  <c:v>-2.96E-7</c:v>
                </c:pt>
                <c:pt idx="818">
                  <c:v>-2.9400000000000001E-7</c:v>
                </c:pt>
                <c:pt idx="819">
                  <c:v>-2.91E-7</c:v>
                </c:pt>
                <c:pt idx="820">
                  <c:v>-2.91E-7</c:v>
                </c:pt>
                <c:pt idx="821">
                  <c:v>-2.8900000000000001E-7</c:v>
                </c:pt>
                <c:pt idx="822">
                  <c:v>-2.8700000000000002E-7</c:v>
                </c:pt>
                <c:pt idx="823">
                  <c:v>-2.84E-7</c:v>
                </c:pt>
                <c:pt idx="824">
                  <c:v>-2.8200000000000001E-7</c:v>
                </c:pt>
                <c:pt idx="825">
                  <c:v>-2.8200000000000001E-7</c:v>
                </c:pt>
                <c:pt idx="826">
                  <c:v>-2.8000000000000002E-7</c:v>
                </c:pt>
                <c:pt idx="827">
                  <c:v>-2.7700000000000001E-7</c:v>
                </c:pt>
                <c:pt idx="828">
                  <c:v>-2.7500000000000001E-7</c:v>
                </c:pt>
                <c:pt idx="829">
                  <c:v>-2.72E-7</c:v>
                </c:pt>
                <c:pt idx="830">
                  <c:v>-2.72E-7</c:v>
                </c:pt>
                <c:pt idx="831">
                  <c:v>-2.7000000000000001E-7</c:v>
                </c:pt>
                <c:pt idx="832">
                  <c:v>-2.6800000000000002E-7</c:v>
                </c:pt>
                <c:pt idx="833">
                  <c:v>-2.65E-7</c:v>
                </c:pt>
                <c:pt idx="834">
                  <c:v>-2.6300000000000001E-7</c:v>
                </c:pt>
                <c:pt idx="835">
                  <c:v>-2.6300000000000001E-7</c:v>
                </c:pt>
                <c:pt idx="836">
                  <c:v>-2.6E-7</c:v>
                </c:pt>
                <c:pt idx="837">
                  <c:v>-2.5800000000000001E-7</c:v>
                </c:pt>
                <c:pt idx="838">
                  <c:v>-2.5499999999999999E-7</c:v>
                </c:pt>
                <c:pt idx="839">
                  <c:v>-2.53E-7</c:v>
                </c:pt>
                <c:pt idx="840">
                  <c:v>-2.53E-7</c:v>
                </c:pt>
                <c:pt idx="841">
                  <c:v>-2.4999999999999999E-7</c:v>
                </c:pt>
                <c:pt idx="842">
                  <c:v>-2.48E-7</c:v>
                </c:pt>
                <c:pt idx="843">
                  <c:v>-2.4499999999999998E-7</c:v>
                </c:pt>
                <c:pt idx="844">
                  <c:v>-2.4299999999999999E-7</c:v>
                </c:pt>
                <c:pt idx="845">
                  <c:v>-2.4299999999999999E-7</c:v>
                </c:pt>
                <c:pt idx="846">
                  <c:v>-2.3999999999999998E-7</c:v>
                </c:pt>
                <c:pt idx="847">
                  <c:v>-2.3799999999999999E-7</c:v>
                </c:pt>
                <c:pt idx="848">
                  <c:v>-2.35E-7</c:v>
                </c:pt>
                <c:pt idx="849">
                  <c:v>-2.3300000000000001E-7</c:v>
                </c:pt>
                <c:pt idx="850">
                  <c:v>-2.3300000000000001E-7</c:v>
                </c:pt>
                <c:pt idx="851">
                  <c:v>-2.2999999999999999E-7</c:v>
                </c:pt>
                <c:pt idx="852">
                  <c:v>-2.2700000000000001E-7</c:v>
                </c:pt>
                <c:pt idx="853">
                  <c:v>-2.2499999999999999E-7</c:v>
                </c:pt>
                <c:pt idx="854">
                  <c:v>-2.22E-7</c:v>
                </c:pt>
                <c:pt idx="855">
                  <c:v>-2.22E-7</c:v>
                </c:pt>
                <c:pt idx="856">
                  <c:v>-2.2000000000000001E-7</c:v>
                </c:pt>
                <c:pt idx="857">
                  <c:v>-2.17E-7</c:v>
                </c:pt>
                <c:pt idx="858">
                  <c:v>-2.1400000000000001E-7</c:v>
                </c:pt>
                <c:pt idx="859">
                  <c:v>-2.1199999999999999E-7</c:v>
                </c:pt>
                <c:pt idx="860">
                  <c:v>-2.1199999999999999E-7</c:v>
                </c:pt>
                <c:pt idx="861">
                  <c:v>-2.0900000000000001E-7</c:v>
                </c:pt>
                <c:pt idx="862">
                  <c:v>-2.0699999999999999E-7</c:v>
                </c:pt>
                <c:pt idx="863">
                  <c:v>-2.04E-7</c:v>
                </c:pt>
                <c:pt idx="864">
                  <c:v>-2.0100000000000001E-7</c:v>
                </c:pt>
                <c:pt idx="865">
                  <c:v>-2.0100000000000001E-7</c:v>
                </c:pt>
                <c:pt idx="866">
                  <c:v>-1.99E-7</c:v>
                </c:pt>
                <c:pt idx="867">
                  <c:v>-1.9600000000000001E-7</c:v>
                </c:pt>
                <c:pt idx="868">
                  <c:v>-1.9299999999999999E-7</c:v>
                </c:pt>
                <c:pt idx="869">
                  <c:v>-1.91E-7</c:v>
                </c:pt>
                <c:pt idx="870">
                  <c:v>-1.91E-7</c:v>
                </c:pt>
                <c:pt idx="871">
                  <c:v>-1.8799999999999999E-7</c:v>
                </c:pt>
                <c:pt idx="872">
                  <c:v>-1.85E-7</c:v>
                </c:pt>
                <c:pt idx="873">
                  <c:v>-1.8300000000000001E-7</c:v>
                </c:pt>
                <c:pt idx="874">
                  <c:v>-1.8E-7</c:v>
                </c:pt>
                <c:pt idx="875">
                  <c:v>-1.8E-7</c:v>
                </c:pt>
                <c:pt idx="876">
                  <c:v>-1.7700000000000001E-7</c:v>
                </c:pt>
                <c:pt idx="877">
                  <c:v>-1.7499999999999999E-7</c:v>
                </c:pt>
                <c:pt idx="878">
                  <c:v>-1.72E-7</c:v>
                </c:pt>
                <c:pt idx="879">
                  <c:v>-1.6899999999999999E-7</c:v>
                </c:pt>
                <c:pt idx="880">
                  <c:v>-1.6899999999999999E-7</c:v>
                </c:pt>
                <c:pt idx="881">
                  <c:v>-1.67E-7</c:v>
                </c:pt>
                <c:pt idx="882">
                  <c:v>-1.6400000000000001E-7</c:v>
                </c:pt>
                <c:pt idx="883">
                  <c:v>-1.61E-7</c:v>
                </c:pt>
                <c:pt idx="884">
                  <c:v>-1.5900000000000001E-7</c:v>
                </c:pt>
                <c:pt idx="885">
                  <c:v>-1.2800000000000001E-7</c:v>
                </c:pt>
                <c:pt idx="886">
                  <c:v>-1.2499999999999999E-7</c:v>
                </c:pt>
                <c:pt idx="887">
                  <c:v>-1.23E-7</c:v>
                </c:pt>
                <c:pt idx="888">
                  <c:v>-1.1999999999999999E-7</c:v>
                </c:pt>
                <c:pt idx="889">
                  <c:v>-1.18E-7</c:v>
                </c:pt>
                <c:pt idx="890">
                  <c:v>-1.5900000000000001E-7</c:v>
                </c:pt>
                <c:pt idx="891">
                  <c:v>-1.5599999999999999E-7</c:v>
                </c:pt>
                <c:pt idx="892">
                  <c:v>-1.54E-7</c:v>
                </c:pt>
                <c:pt idx="893">
                  <c:v>-1.5099999999999999E-7</c:v>
                </c:pt>
                <c:pt idx="894">
                  <c:v>-1.48E-7</c:v>
                </c:pt>
                <c:pt idx="895">
                  <c:v>-1.3799999999999999E-7</c:v>
                </c:pt>
                <c:pt idx="896">
                  <c:v>-1.35E-7</c:v>
                </c:pt>
                <c:pt idx="897">
                  <c:v>-1.3300000000000001E-7</c:v>
                </c:pt>
                <c:pt idx="898">
                  <c:v>-1.3E-7</c:v>
                </c:pt>
                <c:pt idx="899">
                  <c:v>-1.2800000000000001E-7</c:v>
                </c:pt>
                <c:pt idx="900">
                  <c:v>-1.48E-7</c:v>
                </c:pt>
                <c:pt idx="901">
                  <c:v>-1.4600000000000001E-7</c:v>
                </c:pt>
                <c:pt idx="902">
                  <c:v>-1.43E-7</c:v>
                </c:pt>
                <c:pt idx="903">
                  <c:v>-1.4100000000000001E-7</c:v>
                </c:pt>
                <c:pt idx="904">
                  <c:v>-1.3799999999999999E-7</c:v>
                </c:pt>
                <c:pt idx="905">
                  <c:v>-1.18E-7</c:v>
                </c:pt>
                <c:pt idx="906">
                  <c:v>-1.15E-7</c:v>
                </c:pt>
                <c:pt idx="907">
                  <c:v>-1.1300000000000001E-7</c:v>
                </c:pt>
                <c:pt idx="908">
                  <c:v>-1.11E-7</c:v>
                </c:pt>
                <c:pt idx="909">
                  <c:v>-1.08E-7</c:v>
                </c:pt>
                <c:pt idx="910">
                  <c:v>-1.08E-7</c:v>
                </c:pt>
                <c:pt idx="911">
                  <c:v>-1.06E-7</c:v>
                </c:pt>
                <c:pt idx="912">
                  <c:v>-1.04E-7</c:v>
                </c:pt>
                <c:pt idx="913">
                  <c:v>-1.01E-7</c:v>
                </c:pt>
                <c:pt idx="914">
                  <c:v>-9.8900000000000005E-8</c:v>
                </c:pt>
                <c:pt idx="915">
                  <c:v>-9.8900000000000005E-8</c:v>
                </c:pt>
                <c:pt idx="916">
                  <c:v>-9.6699999999999999E-8</c:v>
                </c:pt>
                <c:pt idx="917">
                  <c:v>-9.4399999999999998E-8</c:v>
                </c:pt>
                <c:pt idx="918">
                  <c:v>-9.2200000000000005E-8</c:v>
                </c:pt>
                <c:pt idx="919">
                  <c:v>-8.9999999999999999E-8</c:v>
                </c:pt>
                <c:pt idx="920">
                  <c:v>-8.9999999999999999E-8</c:v>
                </c:pt>
                <c:pt idx="921">
                  <c:v>-8.7800000000000005E-8</c:v>
                </c:pt>
                <c:pt idx="922">
                  <c:v>-8.5599999999999999E-8</c:v>
                </c:pt>
                <c:pt idx="923">
                  <c:v>-8.35E-8</c:v>
                </c:pt>
                <c:pt idx="924">
                  <c:v>-8.1400000000000001E-8</c:v>
                </c:pt>
                <c:pt idx="925">
                  <c:v>-8.1400000000000001E-8</c:v>
                </c:pt>
                <c:pt idx="926">
                  <c:v>-7.9300000000000002E-8</c:v>
                </c:pt>
                <c:pt idx="927">
                  <c:v>-7.7299999999999997E-8</c:v>
                </c:pt>
                <c:pt idx="928">
                  <c:v>-7.5199999999999998E-8</c:v>
                </c:pt>
                <c:pt idx="929">
                  <c:v>-7.3199999999999994E-8</c:v>
                </c:pt>
                <c:pt idx="930">
                  <c:v>-7.3199999999999994E-8</c:v>
                </c:pt>
                <c:pt idx="931">
                  <c:v>-7.1299999999999997E-8</c:v>
                </c:pt>
                <c:pt idx="932">
                  <c:v>-6.9300000000000005E-8</c:v>
                </c:pt>
                <c:pt idx="933">
                  <c:v>-6.7399999999999995E-8</c:v>
                </c:pt>
                <c:pt idx="934">
                  <c:v>-6.5499999999999998E-8</c:v>
                </c:pt>
                <c:pt idx="935">
                  <c:v>-6.5499999999999998E-8</c:v>
                </c:pt>
                <c:pt idx="936">
                  <c:v>-6.3699999999999995E-8</c:v>
                </c:pt>
                <c:pt idx="937">
                  <c:v>-6.1799999999999998E-8</c:v>
                </c:pt>
                <c:pt idx="938">
                  <c:v>-6.0100000000000002E-8</c:v>
                </c:pt>
                <c:pt idx="939">
                  <c:v>-5.8299999999999999E-8</c:v>
                </c:pt>
                <c:pt idx="940">
                  <c:v>-5.8299999999999999E-8</c:v>
                </c:pt>
                <c:pt idx="941">
                  <c:v>-5.6599999999999997E-8</c:v>
                </c:pt>
                <c:pt idx="942">
                  <c:v>-5.4900000000000002E-8</c:v>
                </c:pt>
                <c:pt idx="943">
                  <c:v>-5.32E-8</c:v>
                </c:pt>
                <c:pt idx="944">
                  <c:v>-5.1599999999999999E-8</c:v>
                </c:pt>
                <c:pt idx="945">
                  <c:v>-5.1599999999999999E-8</c:v>
                </c:pt>
                <c:pt idx="946">
                  <c:v>-4.9999999999999998E-8</c:v>
                </c:pt>
                <c:pt idx="947">
                  <c:v>-4.8400000000000003E-8</c:v>
                </c:pt>
                <c:pt idx="948">
                  <c:v>-4.6800000000000002E-8</c:v>
                </c:pt>
                <c:pt idx="949">
                  <c:v>-4.5300000000000002E-8</c:v>
                </c:pt>
                <c:pt idx="950">
                  <c:v>-4.5300000000000002E-8</c:v>
                </c:pt>
                <c:pt idx="951">
                  <c:v>-4.3800000000000002E-8</c:v>
                </c:pt>
                <c:pt idx="952">
                  <c:v>-4.2400000000000002E-8</c:v>
                </c:pt>
                <c:pt idx="953">
                  <c:v>-4.1000000000000003E-8</c:v>
                </c:pt>
                <c:pt idx="954">
                  <c:v>-3.9599999999999997E-8</c:v>
                </c:pt>
                <c:pt idx="955">
                  <c:v>-3.9599999999999997E-8</c:v>
                </c:pt>
                <c:pt idx="956">
                  <c:v>-3.8199999999999998E-8</c:v>
                </c:pt>
                <c:pt idx="957">
                  <c:v>-3.69E-8</c:v>
                </c:pt>
                <c:pt idx="958">
                  <c:v>-3.5600000000000001E-8</c:v>
                </c:pt>
                <c:pt idx="959">
                  <c:v>-3.4399999999999997E-8</c:v>
                </c:pt>
                <c:pt idx="960">
                  <c:v>-3.4399999999999997E-8</c:v>
                </c:pt>
                <c:pt idx="961">
                  <c:v>-3.3099999999999999E-8</c:v>
                </c:pt>
                <c:pt idx="962">
                  <c:v>-3.1900000000000001E-8</c:v>
                </c:pt>
                <c:pt idx="963">
                  <c:v>-3.0799999999999998E-8</c:v>
                </c:pt>
                <c:pt idx="964">
                  <c:v>-2.96E-8</c:v>
                </c:pt>
                <c:pt idx="965">
                  <c:v>-2.96E-8</c:v>
                </c:pt>
                <c:pt idx="966">
                  <c:v>-2.85E-8</c:v>
                </c:pt>
                <c:pt idx="967">
                  <c:v>-2.7500000000000001E-8</c:v>
                </c:pt>
                <c:pt idx="968">
                  <c:v>-2.6400000000000001E-8</c:v>
                </c:pt>
                <c:pt idx="969">
                  <c:v>-2.5399999999999999E-8</c:v>
                </c:pt>
                <c:pt idx="970">
                  <c:v>-2.5399999999999999E-8</c:v>
                </c:pt>
                <c:pt idx="971">
                  <c:v>-2.44E-8</c:v>
                </c:pt>
                <c:pt idx="972">
                  <c:v>-2.3400000000000001E-8</c:v>
                </c:pt>
                <c:pt idx="973">
                  <c:v>-2.25E-8</c:v>
                </c:pt>
                <c:pt idx="974">
                  <c:v>-2.1600000000000002E-8</c:v>
                </c:pt>
                <c:pt idx="975">
                  <c:v>-2.1600000000000002E-8</c:v>
                </c:pt>
                <c:pt idx="976">
                  <c:v>-2.07E-8</c:v>
                </c:pt>
                <c:pt idx="977">
                  <c:v>-1.99E-8</c:v>
                </c:pt>
                <c:pt idx="978">
                  <c:v>-1.9099999999999999E-8</c:v>
                </c:pt>
                <c:pt idx="979">
                  <c:v>-1.8299999999999998E-8</c:v>
                </c:pt>
                <c:pt idx="980">
                  <c:v>-1.8299999999999998E-8</c:v>
                </c:pt>
                <c:pt idx="981">
                  <c:v>-1.7500000000000001E-8</c:v>
                </c:pt>
                <c:pt idx="982">
                  <c:v>-1.6700000000000001E-8</c:v>
                </c:pt>
                <c:pt idx="983">
                  <c:v>-1.6000000000000001E-8</c:v>
                </c:pt>
                <c:pt idx="984">
                  <c:v>-1.5300000000000001E-8</c:v>
                </c:pt>
                <c:pt idx="985">
                  <c:v>-1.5300000000000001E-8</c:v>
                </c:pt>
                <c:pt idx="986">
                  <c:v>-1.4699999999999999E-8</c:v>
                </c:pt>
                <c:pt idx="987">
                  <c:v>-1.4E-8</c:v>
                </c:pt>
                <c:pt idx="988">
                  <c:v>-1.3399999999999999E-8</c:v>
                </c:pt>
                <c:pt idx="989">
                  <c:v>-1.28E-8</c:v>
                </c:pt>
                <c:pt idx="990">
                  <c:v>-1.28E-8</c:v>
                </c:pt>
                <c:pt idx="991">
                  <c:v>-1.22E-8</c:v>
                </c:pt>
                <c:pt idx="992">
                  <c:v>-1.16E-8</c:v>
                </c:pt>
                <c:pt idx="993">
                  <c:v>-1.11E-8</c:v>
                </c:pt>
                <c:pt idx="994">
                  <c:v>-1.0600000000000001E-8</c:v>
                </c:pt>
                <c:pt idx="995">
                  <c:v>-1.0600000000000001E-8</c:v>
                </c:pt>
                <c:pt idx="996">
                  <c:v>-1.0099999999999999E-8</c:v>
                </c:pt>
                <c:pt idx="997">
                  <c:v>-9.5900000000000002E-9</c:v>
                </c:pt>
                <c:pt idx="998">
                  <c:v>-9.1299999999999997E-9</c:v>
                </c:pt>
                <c:pt idx="999">
                  <c:v>-8.6900000000000004E-9</c:v>
                </c:pt>
                <c:pt idx="1000">
                  <c:v>-8.6900000000000004E-9</c:v>
                </c:pt>
                <c:pt idx="1001">
                  <c:v>-8.2599999999999992E-9</c:v>
                </c:pt>
                <c:pt idx="1002">
                  <c:v>-7.8500000000000008E-9</c:v>
                </c:pt>
                <c:pt idx="1003">
                  <c:v>-7.4600000000000003E-9</c:v>
                </c:pt>
                <c:pt idx="1004">
                  <c:v>-7.0900000000000001E-9</c:v>
                </c:pt>
                <c:pt idx="1005">
                  <c:v>-7.0900000000000001E-9</c:v>
                </c:pt>
                <c:pt idx="1006">
                  <c:v>-6.7299999999999997E-9</c:v>
                </c:pt>
                <c:pt idx="1007">
                  <c:v>-6.3799999999999999E-9</c:v>
                </c:pt>
                <c:pt idx="1008">
                  <c:v>-6.0600000000000002E-9</c:v>
                </c:pt>
                <c:pt idx="1009">
                  <c:v>-5.7399999999999996E-9</c:v>
                </c:pt>
                <c:pt idx="1010">
                  <c:v>-5.7399999999999996E-9</c:v>
                </c:pt>
                <c:pt idx="1011">
                  <c:v>-5.4400000000000002E-9</c:v>
                </c:pt>
                <c:pt idx="1012">
                  <c:v>-5.1499999999999998E-9</c:v>
                </c:pt>
                <c:pt idx="1013">
                  <c:v>-4.8799999999999997E-9</c:v>
                </c:pt>
                <c:pt idx="1014">
                  <c:v>-4.6200000000000002E-9</c:v>
                </c:pt>
                <c:pt idx="1015">
                  <c:v>-4.6200000000000002E-9</c:v>
                </c:pt>
                <c:pt idx="1016">
                  <c:v>-4.3699999999999996E-9</c:v>
                </c:pt>
                <c:pt idx="1017">
                  <c:v>-4.1299999999999996E-9</c:v>
                </c:pt>
                <c:pt idx="1018">
                  <c:v>-3.9000000000000002E-9</c:v>
                </c:pt>
                <c:pt idx="1019">
                  <c:v>-3.6899999999999999E-9</c:v>
                </c:pt>
                <c:pt idx="1020">
                  <c:v>-3.6899999999999999E-9</c:v>
                </c:pt>
                <c:pt idx="1021">
                  <c:v>-3.48E-9</c:v>
                </c:pt>
                <c:pt idx="1022">
                  <c:v>-3.29E-9</c:v>
                </c:pt>
                <c:pt idx="1023">
                  <c:v>-3.1E-9</c:v>
                </c:pt>
                <c:pt idx="1024">
                  <c:v>-2.93E-9</c:v>
                </c:pt>
                <c:pt idx="1025">
                  <c:v>-2.93E-9</c:v>
                </c:pt>
                <c:pt idx="1026">
                  <c:v>-2.76E-9</c:v>
                </c:pt>
                <c:pt idx="1027">
                  <c:v>-2.6000000000000001E-9</c:v>
                </c:pt>
                <c:pt idx="1028">
                  <c:v>-2.45E-9</c:v>
                </c:pt>
                <c:pt idx="1029">
                  <c:v>-2.2999999999999999E-9</c:v>
                </c:pt>
                <c:pt idx="1030">
                  <c:v>-2.2999999999999999E-9</c:v>
                </c:pt>
                <c:pt idx="1031">
                  <c:v>-2.1700000000000002E-9</c:v>
                </c:pt>
                <c:pt idx="1032">
                  <c:v>-2.04E-9</c:v>
                </c:pt>
                <c:pt idx="1033">
                  <c:v>-1.92E-9</c:v>
                </c:pt>
                <c:pt idx="1034">
                  <c:v>-1.8E-9</c:v>
                </c:pt>
                <c:pt idx="1035">
                  <c:v>-1.8E-9</c:v>
                </c:pt>
                <c:pt idx="1036">
                  <c:v>-1.69E-9</c:v>
                </c:pt>
                <c:pt idx="1037">
                  <c:v>-1.5900000000000001E-9</c:v>
                </c:pt>
                <c:pt idx="1038">
                  <c:v>-1.49E-9</c:v>
                </c:pt>
                <c:pt idx="1039">
                  <c:v>-1.3999999999999999E-9</c:v>
                </c:pt>
                <c:pt idx="1040">
                  <c:v>-1.3999999999999999E-9</c:v>
                </c:pt>
                <c:pt idx="1041">
                  <c:v>-1.31E-9</c:v>
                </c:pt>
                <c:pt idx="1042">
                  <c:v>-1.2300000000000001E-9</c:v>
                </c:pt>
                <c:pt idx="1043">
                  <c:v>-1.15E-9</c:v>
                </c:pt>
                <c:pt idx="1044">
                  <c:v>-1.08E-9</c:v>
                </c:pt>
                <c:pt idx="1045">
                  <c:v>-1.08E-9</c:v>
                </c:pt>
                <c:pt idx="1046">
                  <c:v>-1.01E-9</c:v>
                </c:pt>
                <c:pt idx="1047">
                  <c:v>-9.4499999999999994E-10</c:v>
                </c:pt>
                <c:pt idx="1048">
                  <c:v>-8.8299999999999995E-10</c:v>
                </c:pt>
                <c:pt idx="1049">
                  <c:v>-8.2600000000000004E-10</c:v>
                </c:pt>
                <c:pt idx="1050">
                  <c:v>-8.2600000000000004E-10</c:v>
                </c:pt>
                <c:pt idx="1051">
                  <c:v>-7.7200000000000002E-10</c:v>
                </c:pt>
                <c:pt idx="1052">
                  <c:v>-7.2099999999999999E-10</c:v>
                </c:pt>
                <c:pt idx="1053">
                  <c:v>-6.7299999999999995E-10</c:v>
                </c:pt>
                <c:pt idx="1054">
                  <c:v>-6.28E-10</c:v>
                </c:pt>
                <c:pt idx="1055">
                  <c:v>-6.28E-10</c:v>
                </c:pt>
                <c:pt idx="1056">
                  <c:v>-5.8600000000000004E-10</c:v>
                </c:pt>
                <c:pt idx="1057">
                  <c:v>-5.4599999999999998E-10</c:v>
                </c:pt>
                <c:pt idx="1058">
                  <c:v>-5.09E-10</c:v>
                </c:pt>
                <c:pt idx="1059">
                  <c:v>-4.7400000000000002E-10</c:v>
                </c:pt>
                <c:pt idx="1060">
                  <c:v>-4.7400000000000002E-10</c:v>
                </c:pt>
                <c:pt idx="1061">
                  <c:v>-4.4099999999999998E-10</c:v>
                </c:pt>
                <c:pt idx="1062">
                  <c:v>-4.0999999999999998E-10</c:v>
                </c:pt>
                <c:pt idx="1063">
                  <c:v>-3.8200000000000003E-10</c:v>
                </c:pt>
                <c:pt idx="1064">
                  <c:v>-3.5500000000000001E-10</c:v>
                </c:pt>
                <c:pt idx="1065">
                  <c:v>-3.5500000000000001E-10</c:v>
                </c:pt>
                <c:pt idx="1066">
                  <c:v>-3.3E-10</c:v>
                </c:pt>
                <c:pt idx="1067">
                  <c:v>-3.0599999999999998E-10</c:v>
                </c:pt>
                <c:pt idx="1068">
                  <c:v>-2.84E-10</c:v>
                </c:pt>
                <c:pt idx="1069">
                  <c:v>-2.6400000000000002E-10</c:v>
                </c:pt>
                <c:pt idx="1070">
                  <c:v>-2.6400000000000002E-10</c:v>
                </c:pt>
                <c:pt idx="1071">
                  <c:v>-2.4499999999999998E-10</c:v>
                </c:pt>
                <c:pt idx="1072">
                  <c:v>-2.2699999999999999E-10</c:v>
                </c:pt>
                <c:pt idx="1073">
                  <c:v>-2.1E-10</c:v>
                </c:pt>
                <c:pt idx="1074">
                  <c:v>-1.95E-10</c:v>
                </c:pt>
                <c:pt idx="1075">
                  <c:v>-1.95E-10</c:v>
                </c:pt>
                <c:pt idx="1076">
                  <c:v>-1.8E-10</c:v>
                </c:pt>
                <c:pt idx="1077">
                  <c:v>-1.6699999999999999E-10</c:v>
                </c:pt>
                <c:pt idx="1078">
                  <c:v>-1.5400000000000001E-10</c:v>
                </c:pt>
                <c:pt idx="1079">
                  <c:v>-1.42E-10</c:v>
                </c:pt>
                <c:pt idx="1080">
                  <c:v>-1.42E-10</c:v>
                </c:pt>
                <c:pt idx="1081">
                  <c:v>-1.3100000000000001E-10</c:v>
                </c:pt>
                <c:pt idx="1082">
                  <c:v>-1.21E-10</c:v>
                </c:pt>
                <c:pt idx="1083">
                  <c:v>-1.12E-10</c:v>
                </c:pt>
                <c:pt idx="1084">
                  <c:v>-1.0300000000000001E-10</c:v>
                </c:pt>
                <c:pt idx="1085">
                  <c:v>-1.0300000000000001E-10</c:v>
                </c:pt>
                <c:pt idx="1086">
                  <c:v>-9.4999999999999995E-11</c:v>
                </c:pt>
                <c:pt idx="1087">
                  <c:v>-8.7400000000000003E-11</c:v>
                </c:pt>
                <c:pt idx="1088">
                  <c:v>-8.0400000000000002E-11</c:v>
                </c:pt>
                <c:pt idx="1089">
                  <c:v>-7.3899999999999998E-11</c:v>
                </c:pt>
                <c:pt idx="1090">
                  <c:v>-7.3899999999999998E-11</c:v>
                </c:pt>
                <c:pt idx="1091">
                  <c:v>-6.7900000000000006E-11</c:v>
                </c:pt>
                <c:pt idx="1092">
                  <c:v>-6.2299999999999994E-11</c:v>
                </c:pt>
                <c:pt idx="1093">
                  <c:v>-5.7100000000000002E-11</c:v>
                </c:pt>
                <c:pt idx="1094">
                  <c:v>-5.2300000000000003E-11</c:v>
                </c:pt>
                <c:pt idx="1095">
                  <c:v>-5.2300000000000003E-11</c:v>
                </c:pt>
                <c:pt idx="1096">
                  <c:v>-4.7799999999999999E-11</c:v>
                </c:pt>
                <c:pt idx="1097">
                  <c:v>-4.3700000000000002E-11</c:v>
                </c:pt>
                <c:pt idx="1098">
                  <c:v>-3.9899999999999999E-11</c:v>
                </c:pt>
                <c:pt idx="1099">
                  <c:v>-3.6399999999999998E-11</c:v>
                </c:pt>
                <c:pt idx="1100">
                  <c:v>-3.6399999999999998E-11</c:v>
                </c:pt>
                <c:pt idx="1101">
                  <c:v>-3.3199999999999999E-11</c:v>
                </c:pt>
                <c:pt idx="1102">
                  <c:v>-3.0099999999999998E-11</c:v>
                </c:pt>
                <c:pt idx="1103">
                  <c:v>-2.74E-11</c:v>
                </c:pt>
                <c:pt idx="1104">
                  <c:v>-2.4800000000000001E-11</c:v>
                </c:pt>
                <c:pt idx="1105">
                  <c:v>-2.4800000000000001E-11</c:v>
                </c:pt>
                <c:pt idx="1106">
                  <c:v>-2.2400000000000001E-11</c:v>
                </c:pt>
                <c:pt idx="1107">
                  <c:v>-2.03E-11</c:v>
                </c:pt>
                <c:pt idx="1108">
                  <c:v>-1.8199999999999999E-11</c:v>
                </c:pt>
                <c:pt idx="1109">
                  <c:v>-1.64E-11</c:v>
                </c:pt>
                <c:pt idx="1110">
                  <c:v>-1.64E-11</c:v>
                </c:pt>
                <c:pt idx="1111">
                  <c:v>-1.4700000000000002E-11</c:v>
                </c:pt>
                <c:pt idx="1112">
                  <c:v>-1.31E-11</c:v>
                </c:pt>
                <c:pt idx="1113">
                  <c:v>-1.1700000000000001E-11</c:v>
                </c:pt>
                <c:pt idx="1114">
                  <c:v>-1.0299999999999999E-11</c:v>
                </c:pt>
                <c:pt idx="1115">
                  <c:v>-1.0299999999999999E-11</c:v>
                </c:pt>
                <c:pt idx="1116">
                  <c:v>-9.1099999999999998E-12</c:v>
                </c:pt>
                <c:pt idx="1117">
                  <c:v>-7.9799999999999995E-12</c:v>
                </c:pt>
                <c:pt idx="1118">
                  <c:v>-6.9399999999999999E-12</c:v>
                </c:pt>
                <c:pt idx="1119">
                  <c:v>-6.0000000000000003E-12</c:v>
                </c:pt>
                <c:pt idx="1120">
                  <c:v>-6.0000000000000003E-12</c:v>
                </c:pt>
                <c:pt idx="1121">
                  <c:v>-5.1300000000000002E-12</c:v>
                </c:pt>
                <c:pt idx="1122">
                  <c:v>-4.3200000000000002E-12</c:v>
                </c:pt>
                <c:pt idx="1123">
                  <c:v>-3.5899999999999998E-12</c:v>
                </c:pt>
                <c:pt idx="1124">
                  <c:v>-2.9200000000000001E-12</c:v>
                </c:pt>
                <c:pt idx="1125">
                  <c:v>-2.9200000000000001E-12</c:v>
                </c:pt>
                <c:pt idx="1126">
                  <c:v>-2.2999999999999999E-12</c:v>
                </c:pt>
                <c:pt idx="1127">
                  <c:v>-1.7300000000000001E-12</c:v>
                </c:pt>
                <c:pt idx="1128">
                  <c:v>-1.2100000000000001E-12</c:v>
                </c:pt>
                <c:pt idx="1129">
                  <c:v>-7.3999999999999998E-13</c:v>
                </c:pt>
                <c:pt idx="1130">
                  <c:v>-7.3999999999999998E-13</c:v>
                </c:pt>
                <c:pt idx="1131">
                  <c:v>-3.0500000000000001E-13</c:v>
                </c:pt>
                <c:pt idx="1132">
                  <c:v>9.4099999999999998E-14</c:v>
                </c:pt>
                <c:pt idx="1133">
                  <c:v>4.5899999999999996E-13</c:v>
                </c:pt>
                <c:pt idx="1134">
                  <c:v>7.8799999999999997E-13</c:v>
                </c:pt>
                <c:pt idx="1135">
                  <c:v>7.8799999999999997E-13</c:v>
                </c:pt>
                <c:pt idx="1136">
                  <c:v>1.09E-12</c:v>
                </c:pt>
                <c:pt idx="1137">
                  <c:v>1.37E-12</c:v>
                </c:pt>
                <c:pt idx="1138">
                  <c:v>1.62E-12</c:v>
                </c:pt>
                <c:pt idx="1139">
                  <c:v>1.85E-12</c:v>
                </c:pt>
                <c:pt idx="1140">
                  <c:v>1.85E-12</c:v>
                </c:pt>
                <c:pt idx="1141">
                  <c:v>2.0600000000000001E-12</c:v>
                </c:pt>
                <c:pt idx="1142">
                  <c:v>2.2600000000000001E-12</c:v>
                </c:pt>
                <c:pt idx="1143">
                  <c:v>2.4299999999999999E-12</c:v>
                </c:pt>
                <c:pt idx="1144">
                  <c:v>2.5900000000000001E-12</c:v>
                </c:pt>
                <c:pt idx="1145">
                  <c:v>2.5900000000000001E-12</c:v>
                </c:pt>
                <c:pt idx="1146">
                  <c:v>2.74E-12</c:v>
                </c:pt>
                <c:pt idx="1147">
                  <c:v>2.8700000000000001E-12</c:v>
                </c:pt>
                <c:pt idx="1148">
                  <c:v>2.99E-12</c:v>
                </c:pt>
                <c:pt idx="1149">
                  <c:v>3.1000000000000001E-12</c:v>
                </c:pt>
                <c:pt idx="1150">
                  <c:v>3.1000000000000001E-12</c:v>
                </c:pt>
                <c:pt idx="1151">
                  <c:v>3.2000000000000001E-12</c:v>
                </c:pt>
                <c:pt idx="1152">
                  <c:v>3.2899999999999999E-12</c:v>
                </c:pt>
                <c:pt idx="1153">
                  <c:v>3.37E-12</c:v>
                </c:pt>
                <c:pt idx="1154">
                  <c:v>3.4399999999999999E-12</c:v>
                </c:pt>
                <c:pt idx="1155">
                  <c:v>3.4399999999999999E-12</c:v>
                </c:pt>
                <c:pt idx="1156">
                  <c:v>3.5100000000000002E-12</c:v>
                </c:pt>
                <c:pt idx="1157">
                  <c:v>3.5699999999999999E-12</c:v>
                </c:pt>
                <c:pt idx="1158">
                  <c:v>3.6300000000000001E-12</c:v>
                </c:pt>
                <c:pt idx="1159">
                  <c:v>3.6799999999999997E-12</c:v>
                </c:pt>
                <c:pt idx="1160">
                  <c:v>3.6799999999999997E-12</c:v>
                </c:pt>
                <c:pt idx="1161">
                  <c:v>3.7200000000000003E-12</c:v>
                </c:pt>
                <c:pt idx="1162">
                  <c:v>3.7600000000000001E-12</c:v>
                </c:pt>
                <c:pt idx="1163">
                  <c:v>3.8E-12</c:v>
                </c:pt>
                <c:pt idx="1164">
                  <c:v>3.8299999999999996E-12</c:v>
                </c:pt>
                <c:pt idx="1165">
                  <c:v>3.8299999999999996E-12</c:v>
                </c:pt>
                <c:pt idx="1166">
                  <c:v>3.8600000000000001E-12</c:v>
                </c:pt>
                <c:pt idx="1167">
                  <c:v>3.8899999999999998E-12</c:v>
                </c:pt>
                <c:pt idx="1168">
                  <c:v>3.9100000000000001E-12</c:v>
                </c:pt>
                <c:pt idx="1169">
                  <c:v>3.9299999999999996E-12</c:v>
                </c:pt>
                <c:pt idx="1170">
                  <c:v>3.9299999999999996E-12</c:v>
                </c:pt>
                <c:pt idx="1171">
                  <c:v>3.9499999999999999E-12</c:v>
                </c:pt>
                <c:pt idx="1172">
                  <c:v>3.9700000000000002E-12</c:v>
                </c:pt>
                <c:pt idx="1173">
                  <c:v>3.9799999999999996E-12</c:v>
                </c:pt>
                <c:pt idx="1174">
                  <c:v>3.9999999999999999E-12</c:v>
                </c:pt>
                <c:pt idx="1175">
                  <c:v>3.9999999999999999E-12</c:v>
                </c:pt>
                <c:pt idx="1176">
                  <c:v>4.0100000000000001E-12</c:v>
                </c:pt>
                <c:pt idx="1177">
                  <c:v>4.0200000000000002E-12</c:v>
                </c:pt>
                <c:pt idx="1178">
                  <c:v>4.0200000000000002E-12</c:v>
                </c:pt>
                <c:pt idx="1179">
                  <c:v>4.0300000000000004E-12</c:v>
                </c:pt>
                <c:pt idx="1180">
                  <c:v>4.0300000000000004E-12</c:v>
                </c:pt>
                <c:pt idx="1181">
                  <c:v>4.0399999999999997E-12</c:v>
                </c:pt>
                <c:pt idx="1182">
                  <c:v>4.0399999999999997E-12</c:v>
                </c:pt>
                <c:pt idx="1183">
                  <c:v>4.0399999999999997E-12</c:v>
                </c:pt>
                <c:pt idx="1184">
                  <c:v>4.0499999999999999E-12</c:v>
                </c:pt>
                <c:pt idx="1185">
                  <c:v>4.0499999999999999E-12</c:v>
                </c:pt>
                <c:pt idx="1186">
                  <c:v>4.0499999999999999E-12</c:v>
                </c:pt>
                <c:pt idx="1187">
                  <c:v>4.0499999999999999E-12</c:v>
                </c:pt>
                <c:pt idx="1188">
                  <c:v>4.0499999999999999E-12</c:v>
                </c:pt>
                <c:pt idx="1189">
                  <c:v>4.0499999999999999E-12</c:v>
                </c:pt>
                <c:pt idx="1190">
                  <c:v>4.0499999999999999E-12</c:v>
                </c:pt>
                <c:pt idx="1191">
                  <c:v>4.0399999999999997E-12</c:v>
                </c:pt>
                <c:pt idx="1192">
                  <c:v>4.0399999999999997E-12</c:v>
                </c:pt>
                <c:pt idx="1193">
                  <c:v>4.0399999999999997E-12</c:v>
                </c:pt>
                <c:pt idx="1194">
                  <c:v>4.0300000000000004E-12</c:v>
                </c:pt>
                <c:pt idx="1195">
                  <c:v>4.0300000000000004E-12</c:v>
                </c:pt>
                <c:pt idx="1196">
                  <c:v>4.0300000000000004E-12</c:v>
                </c:pt>
                <c:pt idx="1197">
                  <c:v>4.0200000000000002E-12</c:v>
                </c:pt>
                <c:pt idx="1198">
                  <c:v>4.0200000000000002E-12</c:v>
                </c:pt>
                <c:pt idx="1199">
                  <c:v>4.0100000000000001E-12</c:v>
                </c:pt>
                <c:pt idx="1200">
                  <c:v>4.0100000000000001E-12</c:v>
                </c:pt>
                <c:pt idx="1201">
                  <c:v>3.9999999999999999E-12</c:v>
                </c:pt>
                <c:pt idx="1202">
                  <c:v>3.9999999999999999E-12</c:v>
                </c:pt>
                <c:pt idx="1203">
                  <c:v>3.9899999999999998E-12</c:v>
                </c:pt>
                <c:pt idx="1204">
                  <c:v>3.9799999999999996E-12</c:v>
                </c:pt>
                <c:pt idx="1205">
                  <c:v>3.9799999999999996E-12</c:v>
                </c:pt>
                <c:pt idx="1206">
                  <c:v>3.9700000000000002E-12</c:v>
                </c:pt>
                <c:pt idx="1207">
                  <c:v>3.9600000000000001E-12</c:v>
                </c:pt>
                <c:pt idx="1208">
                  <c:v>3.9499999999999999E-12</c:v>
                </c:pt>
                <c:pt idx="1209">
                  <c:v>3.9299999999999996E-12</c:v>
                </c:pt>
                <c:pt idx="1210">
                  <c:v>3.9299999999999996E-12</c:v>
                </c:pt>
                <c:pt idx="1211">
                  <c:v>3.9200000000000003E-12</c:v>
                </c:pt>
                <c:pt idx="1212">
                  <c:v>3.9100000000000001E-12</c:v>
                </c:pt>
                <c:pt idx="1213">
                  <c:v>3.8999999999999999E-12</c:v>
                </c:pt>
                <c:pt idx="1214">
                  <c:v>3.8799999999999996E-12</c:v>
                </c:pt>
                <c:pt idx="1215">
                  <c:v>3.8799999999999996E-12</c:v>
                </c:pt>
                <c:pt idx="1216">
                  <c:v>3.8700000000000003E-12</c:v>
                </c:pt>
                <c:pt idx="1217">
                  <c:v>3.85E-12</c:v>
                </c:pt>
                <c:pt idx="1218">
                  <c:v>3.8399999999999998E-12</c:v>
                </c:pt>
                <c:pt idx="1219">
                  <c:v>3.8200000000000003E-12</c:v>
                </c:pt>
                <c:pt idx="1220">
                  <c:v>3.8200000000000003E-12</c:v>
                </c:pt>
                <c:pt idx="1221">
                  <c:v>3.8E-12</c:v>
                </c:pt>
                <c:pt idx="1222">
                  <c:v>3.7899999999999998E-12</c:v>
                </c:pt>
                <c:pt idx="1223">
                  <c:v>3.7700000000000003E-12</c:v>
                </c:pt>
                <c:pt idx="1224">
                  <c:v>3.75E-12</c:v>
                </c:pt>
                <c:pt idx="1225">
                  <c:v>3.75E-12</c:v>
                </c:pt>
                <c:pt idx="1226">
                  <c:v>3.7299999999999997E-12</c:v>
                </c:pt>
                <c:pt idx="1227">
                  <c:v>3.7100000000000001E-12</c:v>
                </c:pt>
                <c:pt idx="1228">
                  <c:v>3.6899999999999998E-12</c:v>
                </c:pt>
                <c:pt idx="1229">
                  <c:v>3.6600000000000002E-12</c:v>
                </c:pt>
                <c:pt idx="1230">
                  <c:v>3.6600000000000002E-12</c:v>
                </c:pt>
                <c:pt idx="1231">
                  <c:v>3.6399999999999998E-12</c:v>
                </c:pt>
                <c:pt idx="1232">
                  <c:v>3.6199999999999999E-12</c:v>
                </c:pt>
                <c:pt idx="1233">
                  <c:v>3.6E-12</c:v>
                </c:pt>
                <c:pt idx="1234">
                  <c:v>3.5699999999999999E-12</c:v>
                </c:pt>
                <c:pt idx="1235">
                  <c:v>3.5699999999999999E-12</c:v>
                </c:pt>
                <c:pt idx="1236">
                  <c:v>3.55E-12</c:v>
                </c:pt>
                <c:pt idx="1237">
                  <c:v>3.5199999999999999E-12</c:v>
                </c:pt>
                <c:pt idx="1238">
                  <c:v>3.5E-12</c:v>
                </c:pt>
                <c:pt idx="1239">
                  <c:v>3.47E-12</c:v>
                </c:pt>
                <c:pt idx="1240">
                  <c:v>3.47E-12</c:v>
                </c:pt>
                <c:pt idx="1241">
                  <c:v>3.4399999999999999E-12</c:v>
                </c:pt>
                <c:pt idx="1242">
                  <c:v>3.42E-12</c:v>
                </c:pt>
                <c:pt idx="1243">
                  <c:v>3.3899999999999999E-12</c:v>
                </c:pt>
                <c:pt idx="1244">
                  <c:v>3.3599999999999998E-12</c:v>
                </c:pt>
                <c:pt idx="1245">
                  <c:v>3.3599999999999998E-12</c:v>
                </c:pt>
                <c:pt idx="1246">
                  <c:v>3.3300000000000001E-12</c:v>
                </c:pt>
                <c:pt idx="1247">
                  <c:v>3.3000000000000001E-12</c:v>
                </c:pt>
                <c:pt idx="1248">
                  <c:v>3.27E-12</c:v>
                </c:pt>
                <c:pt idx="1249">
                  <c:v>3.2399999999999999E-12</c:v>
                </c:pt>
                <c:pt idx="1250">
                  <c:v>3.2399999999999999E-12</c:v>
                </c:pt>
                <c:pt idx="1251">
                  <c:v>3.2099999999999999E-12</c:v>
                </c:pt>
                <c:pt idx="1252">
                  <c:v>3.1800000000000002E-12</c:v>
                </c:pt>
                <c:pt idx="1253">
                  <c:v>3.1500000000000001E-12</c:v>
                </c:pt>
                <c:pt idx="1254">
                  <c:v>3.12E-12</c:v>
                </c:pt>
                <c:pt idx="1255">
                  <c:v>3.12E-12</c:v>
                </c:pt>
                <c:pt idx="1256">
                  <c:v>3.09E-12</c:v>
                </c:pt>
                <c:pt idx="1257">
                  <c:v>3.0599999999999999E-12</c:v>
                </c:pt>
                <c:pt idx="1258">
                  <c:v>3.0299999999999998E-12</c:v>
                </c:pt>
                <c:pt idx="1259">
                  <c:v>3.0000000000000001E-12</c:v>
                </c:pt>
                <c:pt idx="1260">
                  <c:v>3.0000000000000001E-12</c:v>
                </c:pt>
                <c:pt idx="1261">
                  <c:v>2.9700000000000001E-12</c:v>
                </c:pt>
                <c:pt idx="1262">
                  <c:v>2.9299999999999998E-12</c:v>
                </c:pt>
                <c:pt idx="1263">
                  <c:v>2.9000000000000002E-12</c:v>
                </c:pt>
                <c:pt idx="1264">
                  <c:v>2.8700000000000001E-12</c:v>
                </c:pt>
                <c:pt idx="1265">
                  <c:v>2.8700000000000001E-12</c:v>
                </c:pt>
                <c:pt idx="1266">
                  <c:v>2.84E-12</c:v>
                </c:pt>
                <c:pt idx="1267">
                  <c:v>2.8000000000000002E-12</c:v>
                </c:pt>
                <c:pt idx="1268">
                  <c:v>2.7700000000000001E-12</c:v>
                </c:pt>
                <c:pt idx="1269">
                  <c:v>2.74E-12</c:v>
                </c:pt>
                <c:pt idx="1270">
                  <c:v>2.74E-12</c:v>
                </c:pt>
                <c:pt idx="1271">
                  <c:v>2.71E-12</c:v>
                </c:pt>
                <c:pt idx="1272">
                  <c:v>2.6700000000000001E-12</c:v>
                </c:pt>
                <c:pt idx="1273">
                  <c:v>2.6400000000000001E-12</c:v>
                </c:pt>
                <c:pt idx="1274">
                  <c:v>2.61E-12</c:v>
                </c:pt>
                <c:pt idx="1275">
                  <c:v>2.61E-12</c:v>
                </c:pt>
                <c:pt idx="1276">
                  <c:v>2.5799999999999999E-12</c:v>
                </c:pt>
                <c:pt idx="1277">
                  <c:v>2.5499999999999998E-12</c:v>
                </c:pt>
                <c:pt idx="1278">
                  <c:v>2.51E-12</c:v>
                </c:pt>
                <c:pt idx="1279">
                  <c:v>2.4799999999999999E-12</c:v>
                </c:pt>
                <c:pt idx="1280">
                  <c:v>2.4799999999999999E-12</c:v>
                </c:pt>
                <c:pt idx="1281">
                  <c:v>2.4499999999999999E-12</c:v>
                </c:pt>
                <c:pt idx="1282">
                  <c:v>2.4200000000000002E-12</c:v>
                </c:pt>
                <c:pt idx="1283">
                  <c:v>2.3900000000000001E-12</c:v>
                </c:pt>
                <c:pt idx="1284">
                  <c:v>2.3499999999999999E-12</c:v>
                </c:pt>
                <c:pt idx="1285">
                  <c:v>2.3499999999999999E-12</c:v>
                </c:pt>
                <c:pt idx="1286">
                  <c:v>2.3199999999999998E-12</c:v>
                </c:pt>
                <c:pt idx="1287">
                  <c:v>2.2900000000000001E-12</c:v>
                </c:pt>
                <c:pt idx="1288">
                  <c:v>2.2600000000000001E-12</c:v>
                </c:pt>
                <c:pt idx="1289">
                  <c:v>2.23E-12</c:v>
                </c:pt>
                <c:pt idx="1290">
                  <c:v>2.23E-12</c:v>
                </c:pt>
                <c:pt idx="1291">
                  <c:v>2.1999999999999999E-12</c:v>
                </c:pt>
                <c:pt idx="1292">
                  <c:v>2.1699999999999998E-12</c:v>
                </c:pt>
                <c:pt idx="1293">
                  <c:v>2.1400000000000002E-12</c:v>
                </c:pt>
                <c:pt idx="1294">
                  <c:v>2.1100000000000001E-12</c:v>
                </c:pt>
                <c:pt idx="1295">
                  <c:v>2.1100000000000001E-12</c:v>
                </c:pt>
                <c:pt idx="1296">
                  <c:v>2.08E-12</c:v>
                </c:pt>
                <c:pt idx="1297">
                  <c:v>2.0600000000000001E-12</c:v>
                </c:pt>
                <c:pt idx="1298">
                  <c:v>2.03E-12</c:v>
                </c:pt>
                <c:pt idx="1299">
                  <c:v>2E-12</c:v>
                </c:pt>
                <c:pt idx="1300">
                  <c:v>2E-12</c:v>
                </c:pt>
                <c:pt idx="1301">
                  <c:v>1.9699999999999999E-12</c:v>
                </c:pt>
                <c:pt idx="1302">
                  <c:v>1.9399999999999998E-12</c:v>
                </c:pt>
                <c:pt idx="1303">
                  <c:v>1.9199999999999999E-12</c:v>
                </c:pt>
                <c:pt idx="1304">
                  <c:v>1.8899999999999998E-12</c:v>
                </c:pt>
                <c:pt idx="1305">
                  <c:v>1.8899999999999998E-12</c:v>
                </c:pt>
                <c:pt idx="1306">
                  <c:v>1.8699999999999999E-12</c:v>
                </c:pt>
                <c:pt idx="1307">
                  <c:v>1.8399999999999998E-12</c:v>
                </c:pt>
                <c:pt idx="1308">
                  <c:v>1.81E-12</c:v>
                </c:pt>
                <c:pt idx="1309">
                  <c:v>1.79E-12</c:v>
                </c:pt>
                <c:pt idx="1310">
                  <c:v>1.79E-12</c:v>
                </c:pt>
                <c:pt idx="1311">
                  <c:v>1.7699999999999999E-12</c:v>
                </c:pt>
                <c:pt idx="1312">
                  <c:v>1.7400000000000001E-12</c:v>
                </c:pt>
                <c:pt idx="1313">
                  <c:v>1.7199999999999999E-12</c:v>
                </c:pt>
                <c:pt idx="1314">
                  <c:v>1.6900000000000001E-12</c:v>
                </c:pt>
                <c:pt idx="1315">
                  <c:v>1.6900000000000001E-12</c:v>
                </c:pt>
                <c:pt idx="1316">
                  <c:v>1.67E-12</c:v>
                </c:pt>
                <c:pt idx="1317">
                  <c:v>1.65E-12</c:v>
                </c:pt>
                <c:pt idx="1318">
                  <c:v>1.6299999999999999E-12</c:v>
                </c:pt>
                <c:pt idx="1319">
                  <c:v>1.61E-12</c:v>
                </c:pt>
                <c:pt idx="1320">
                  <c:v>1.61E-12</c:v>
                </c:pt>
                <c:pt idx="1321">
                  <c:v>1.5799999999999999E-12</c:v>
                </c:pt>
                <c:pt idx="1322">
                  <c:v>1.56E-12</c:v>
                </c:pt>
                <c:pt idx="1323">
                  <c:v>1.5399999999999999E-12</c:v>
                </c:pt>
                <c:pt idx="1324">
                  <c:v>1.52E-12</c:v>
                </c:pt>
                <c:pt idx="1325">
                  <c:v>1.52E-12</c:v>
                </c:pt>
                <c:pt idx="1326">
                  <c:v>1.5000000000000001E-12</c:v>
                </c:pt>
                <c:pt idx="1327">
                  <c:v>1.4899999999999999E-12</c:v>
                </c:pt>
                <c:pt idx="1328">
                  <c:v>1.47E-12</c:v>
                </c:pt>
                <c:pt idx="1329">
                  <c:v>1.4500000000000001E-12</c:v>
                </c:pt>
                <c:pt idx="1330">
                  <c:v>1.4500000000000001E-12</c:v>
                </c:pt>
                <c:pt idx="1331">
                  <c:v>1.43E-12</c:v>
                </c:pt>
                <c:pt idx="1332">
                  <c:v>1.4100000000000001E-12</c:v>
                </c:pt>
                <c:pt idx="1333">
                  <c:v>1.4000000000000001E-12</c:v>
                </c:pt>
                <c:pt idx="1334">
                  <c:v>1.38E-12</c:v>
                </c:pt>
                <c:pt idx="1335">
                  <c:v>1.38E-12</c:v>
                </c:pt>
                <c:pt idx="1336">
                  <c:v>1.3600000000000001E-12</c:v>
                </c:pt>
                <c:pt idx="1337">
                  <c:v>1.3499999999999999E-12</c:v>
                </c:pt>
                <c:pt idx="1338">
                  <c:v>1.33E-12</c:v>
                </c:pt>
                <c:pt idx="1339">
                  <c:v>1.32E-12</c:v>
                </c:pt>
                <c:pt idx="1340">
                  <c:v>1.2600000000000001E-12</c:v>
                </c:pt>
                <c:pt idx="1341">
                  <c:v>1.2499999999999999E-12</c:v>
                </c:pt>
                <c:pt idx="1342">
                  <c:v>1.24E-12</c:v>
                </c:pt>
                <c:pt idx="1343">
                  <c:v>1.2200000000000001E-12</c:v>
                </c:pt>
                <c:pt idx="1344">
                  <c:v>1.2100000000000001E-12</c:v>
                </c:pt>
                <c:pt idx="1345">
                  <c:v>1.32E-12</c:v>
                </c:pt>
                <c:pt idx="1346">
                  <c:v>1.2999999999999999E-12</c:v>
                </c:pt>
                <c:pt idx="1347">
                  <c:v>1.29E-12</c:v>
                </c:pt>
                <c:pt idx="1348">
                  <c:v>1.28E-12</c:v>
                </c:pt>
                <c:pt idx="1349">
                  <c:v>1.2600000000000001E-12</c:v>
                </c:pt>
                <c:pt idx="1350">
                  <c:v>1.0700000000000001E-12</c:v>
                </c:pt>
                <c:pt idx="1351">
                  <c:v>1.0599999999999999E-12</c:v>
                </c:pt>
                <c:pt idx="1352">
                  <c:v>1.05E-12</c:v>
                </c:pt>
                <c:pt idx="1353">
                  <c:v>1.05E-12</c:v>
                </c:pt>
                <c:pt idx="1354">
                  <c:v>1.04E-12</c:v>
                </c:pt>
                <c:pt idx="1355">
                  <c:v>1.04E-12</c:v>
                </c:pt>
                <c:pt idx="1356">
                  <c:v>1.04E-12</c:v>
                </c:pt>
                <c:pt idx="1357">
                  <c:v>1.0300000000000001E-12</c:v>
                </c:pt>
                <c:pt idx="1358">
                  <c:v>1.0300000000000001E-12</c:v>
                </c:pt>
                <c:pt idx="1359">
                  <c:v>1.0200000000000001E-12</c:v>
                </c:pt>
                <c:pt idx="1360">
                  <c:v>1.0200000000000001E-12</c:v>
                </c:pt>
                <c:pt idx="1361">
                  <c:v>1.0200000000000001E-12</c:v>
                </c:pt>
                <c:pt idx="1362">
                  <c:v>1.0200000000000001E-12</c:v>
                </c:pt>
                <c:pt idx="1363">
                  <c:v>1.0099999999999999E-12</c:v>
                </c:pt>
                <c:pt idx="1364">
                  <c:v>1.0099999999999999E-12</c:v>
                </c:pt>
                <c:pt idx="1365">
                  <c:v>1.0099999999999999E-12</c:v>
                </c:pt>
                <c:pt idx="1366">
                  <c:v>1.0099999999999999E-12</c:v>
                </c:pt>
                <c:pt idx="1367">
                  <c:v>1.0099999999999999E-12</c:v>
                </c:pt>
                <c:pt idx="1368">
                  <c:v>1.0099999999999999E-12</c:v>
                </c:pt>
                <c:pt idx="1369">
                  <c:v>1.0099999999999999E-12</c:v>
                </c:pt>
                <c:pt idx="1370">
                  <c:v>1.0099999999999999E-12</c:v>
                </c:pt>
                <c:pt idx="1371">
                  <c:v>9.9999999999999998E-13</c:v>
                </c:pt>
                <c:pt idx="1372">
                  <c:v>9.9999999999999998E-13</c:v>
                </c:pt>
                <c:pt idx="1373">
                  <c:v>9.9999999999999998E-13</c:v>
                </c:pt>
                <c:pt idx="1374">
                  <c:v>9.9999999999999998E-13</c:v>
                </c:pt>
                <c:pt idx="1375">
                  <c:v>1.2100000000000001E-12</c:v>
                </c:pt>
                <c:pt idx="1376">
                  <c:v>1.1999999999999999E-12</c:v>
                </c:pt>
                <c:pt idx="1377">
                  <c:v>1.19E-12</c:v>
                </c:pt>
                <c:pt idx="1378">
                  <c:v>1.18E-12</c:v>
                </c:pt>
                <c:pt idx="1379">
                  <c:v>1.1700000000000001E-12</c:v>
                </c:pt>
                <c:pt idx="1380">
                  <c:v>1.1700000000000001E-12</c:v>
                </c:pt>
                <c:pt idx="1381">
                  <c:v>1.1599999999999999E-12</c:v>
                </c:pt>
                <c:pt idx="1382">
                  <c:v>1.1499999999999999E-12</c:v>
                </c:pt>
                <c:pt idx="1383">
                  <c:v>1.14E-12</c:v>
                </c:pt>
                <c:pt idx="1384">
                  <c:v>1.13E-12</c:v>
                </c:pt>
                <c:pt idx="1385">
                  <c:v>1.1E-12</c:v>
                </c:pt>
                <c:pt idx="1386">
                  <c:v>1.09E-12</c:v>
                </c:pt>
                <c:pt idx="1387">
                  <c:v>1.08E-12</c:v>
                </c:pt>
                <c:pt idx="1388">
                  <c:v>1.0700000000000001E-12</c:v>
                </c:pt>
                <c:pt idx="1389">
                  <c:v>1.0700000000000001E-12</c:v>
                </c:pt>
                <c:pt idx="1390">
                  <c:v>1.13E-12</c:v>
                </c:pt>
                <c:pt idx="1391">
                  <c:v>1.1200000000000001E-12</c:v>
                </c:pt>
                <c:pt idx="1392">
                  <c:v>1.1099999999999999E-12</c:v>
                </c:pt>
                <c:pt idx="1393">
                  <c:v>1.1E-12</c:v>
                </c:pt>
                <c:pt idx="1394">
                  <c:v>1.1E-12</c:v>
                </c:pt>
                <c:pt idx="1395">
                  <c:v>9.9999999999999998E-13</c:v>
                </c:pt>
                <c:pt idx="1396">
                  <c:v>1.0099999999999999E-12</c:v>
                </c:pt>
                <c:pt idx="1397">
                  <c:v>1.0099999999999999E-12</c:v>
                </c:pt>
                <c:pt idx="1398">
                  <c:v>9.9999999999999998E-13</c:v>
                </c:pt>
                <c:pt idx="1399">
                  <c:v>9.7899999999999997E-13</c:v>
                </c:pt>
              </c:numCache>
            </c:numRef>
          </c:yVal>
          <c:smooth val="1"/>
        </c:ser>
        <c:ser>
          <c:idx val="9"/>
          <c:order val="9"/>
          <c:tx>
            <c:strRef>
              <c:f>'Needle sur charge 5us'!$K$1</c:f>
              <c:strCache>
                <c:ptCount val="1"/>
                <c:pt idx="0">
                  <c:v>10µs</c:v>
                </c:pt>
              </c:strCache>
            </c:strRef>
          </c:tx>
          <c:marker>
            <c:symbol val="none"/>
          </c:marker>
          <c:xVal>
            <c:numRef>
              <c:f>'Needle sur charge 5us'!$A$2:$A$1401</c:f>
              <c:numCache>
                <c:formatCode>0.00E+00</c:formatCode>
                <c:ptCount val="1400"/>
                <c:pt idx="0" formatCode="General">
                  <c:v>0</c:v>
                </c:pt>
                <c:pt idx="1">
                  <c:v>1.2500000000000001E-5</c:v>
                </c:pt>
                <c:pt idx="2">
                  <c:v>2.5000000000000001E-5</c:v>
                </c:pt>
                <c:pt idx="3">
                  <c:v>3.7499999999999997E-5</c:v>
                </c:pt>
                <c:pt idx="4">
                  <c:v>5.0000000000000002E-5</c:v>
                </c:pt>
                <c:pt idx="5">
                  <c:v>5.0000000000000002E-5</c:v>
                </c:pt>
                <c:pt idx="6">
                  <c:v>6.2500000000000001E-5</c:v>
                </c:pt>
                <c:pt idx="7">
                  <c:v>7.4999999999999993E-5</c:v>
                </c:pt>
                <c:pt idx="8">
                  <c:v>8.7499999999999999E-5</c:v>
                </c:pt>
                <c:pt idx="9">
                  <c:v>1E-4</c:v>
                </c:pt>
                <c:pt idx="10">
                  <c:v>1E-4</c:v>
                </c:pt>
                <c:pt idx="11">
                  <c:v>1.12E-4</c:v>
                </c:pt>
                <c:pt idx="12">
                  <c:v>1.25E-4</c:v>
                </c:pt>
                <c:pt idx="13">
                  <c:v>1.37E-4</c:v>
                </c:pt>
                <c:pt idx="14">
                  <c:v>1.4999999999999999E-4</c:v>
                </c:pt>
                <c:pt idx="15">
                  <c:v>1.4999999999999999E-4</c:v>
                </c:pt>
                <c:pt idx="16">
                  <c:v>1.6200000000000001E-4</c:v>
                </c:pt>
                <c:pt idx="17">
                  <c:v>1.75E-4</c:v>
                </c:pt>
                <c:pt idx="18">
                  <c:v>1.8699999999999999E-4</c:v>
                </c:pt>
                <c:pt idx="19">
                  <c:v>2.0000000000000001E-4</c:v>
                </c:pt>
                <c:pt idx="20">
                  <c:v>2.0000000000000001E-4</c:v>
                </c:pt>
                <c:pt idx="21">
                  <c:v>2.12E-4</c:v>
                </c:pt>
                <c:pt idx="22">
                  <c:v>2.2499999999999999E-4</c:v>
                </c:pt>
                <c:pt idx="23">
                  <c:v>2.3699999999999999E-4</c:v>
                </c:pt>
                <c:pt idx="24">
                  <c:v>2.5000000000000001E-4</c:v>
                </c:pt>
                <c:pt idx="25">
                  <c:v>2.5000000000000001E-4</c:v>
                </c:pt>
                <c:pt idx="26">
                  <c:v>2.6200000000000003E-4</c:v>
                </c:pt>
                <c:pt idx="27">
                  <c:v>2.7500000000000002E-4</c:v>
                </c:pt>
                <c:pt idx="28">
                  <c:v>2.8699999999999998E-4</c:v>
                </c:pt>
                <c:pt idx="29">
                  <c:v>2.9999999999999997E-4</c:v>
                </c:pt>
                <c:pt idx="30">
                  <c:v>2.9999999999999997E-4</c:v>
                </c:pt>
                <c:pt idx="31">
                  <c:v>3.1199999999999999E-4</c:v>
                </c:pt>
                <c:pt idx="32">
                  <c:v>3.2499999999999999E-4</c:v>
                </c:pt>
                <c:pt idx="33">
                  <c:v>3.3700000000000001E-4</c:v>
                </c:pt>
                <c:pt idx="34">
                  <c:v>3.5E-4</c:v>
                </c:pt>
                <c:pt idx="35">
                  <c:v>3.5E-4</c:v>
                </c:pt>
                <c:pt idx="36">
                  <c:v>3.6200000000000002E-4</c:v>
                </c:pt>
                <c:pt idx="37">
                  <c:v>3.7500000000000001E-4</c:v>
                </c:pt>
                <c:pt idx="38">
                  <c:v>3.8699999999999997E-4</c:v>
                </c:pt>
                <c:pt idx="39">
                  <c:v>4.0000000000000002E-4</c:v>
                </c:pt>
                <c:pt idx="40">
                  <c:v>4.0000000000000002E-4</c:v>
                </c:pt>
                <c:pt idx="41">
                  <c:v>4.1199999999999999E-4</c:v>
                </c:pt>
                <c:pt idx="42">
                  <c:v>4.2499999999999998E-4</c:v>
                </c:pt>
                <c:pt idx="43">
                  <c:v>4.37E-4</c:v>
                </c:pt>
                <c:pt idx="44">
                  <c:v>4.4999999999999999E-4</c:v>
                </c:pt>
                <c:pt idx="45">
                  <c:v>4.4999999999999999E-4</c:v>
                </c:pt>
                <c:pt idx="46">
                  <c:v>4.6200000000000001E-4</c:v>
                </c:pt>
                <c:pt idx="47">
                  <c:v>4.75E-4</c:v>
                </c:pt>
                <c:pt idx="48">
                  <c:v>4.8700000000000002E-4</c:v>
                </c:pt>
                <c:pt idx="49">
                  <c:v>5.0000000000000001E-4</c:v>
                </c:pt>
                <c:pt idx="50">
                  <c:v>5.0000000000000001E-4</c:v>
                </c:pt>
                <c:pt idx="51">
                  <c:v>5.1199999999999998E-4</c:v>
                </c:pt>
                <c:pt idx="52">
                  <c:v>5.2499999999999997E-4</c:v>
                </c:pt>
                <c:pt idx="53">
                  <c:v>5.3700000000000004E-4</c:v>
                </c:pt>
                <c:pt idx="54">
                  <c:v>5.5000000000000003E-4</c:v>
                </c:pt>
                <c:pt idx="55">
                  <c:v>5.5000000000000003E-4</c:v>
                </c:pt>
                <c:pt idx="56">
                  <c:v>5.62E-4</c:v>
                </c:pt>
                <c:pt idx="57">
                  <c:v>5.7499999999999999E-4</c:v>
                </c:pt>
                <c:pt idx="58">
                  <c:v>5.8699999999999996E-4</c:v>
                </c:pt>
                <c:pt idx="59">
                  <c:v>5.9999999999999995E-4</c:v>
                </c:pt>
                <c:pt idx="60">
                  <c:v>5.9999999999999995E-4</c:v>
                </c:pt>
                <c:pt idx="61">
                  <c:v>6.1200000000000002E-4</c:v>
                </c:pt>
                <c:pt idx="62">
                  <c:v>6.2500000000000001E-4</c:v>
                </c:pt>
                <c:pt idx="63">
                  <c:v>6.3699999999999998E-4</c:v>
                </c:pt>
                <c:pt idx="64">
                  <c:v>6.4999999999999997E-4</c:v>
                </c:pt>
                <c:pt idx="65">
                  <c:v>6.4999999999999997E-4</c:v>
                </c:pt>
                <c:pt idx="66">
                  <c:v>6.6200000000000005E-4</c:v>
                </c:pt>
                <c:pt idx="67">
                  <c:v>6.7500000000000004E-4</c:v>
                </c:pt>
                <c:pt idx="68">
                  <c:v>6.87E-4</c:v>
                </c:pt>
                <c:pt idx="69">
                  <c:v>6.9999999999999999E-4</c:v>
                </c:pt>
                <c:pt idx="70">
                  <c:v>6.9999999999999999E-4</c:v>
                </c:pt>
                <c:pt idx="71">
                  <c:v>7.1199999999999996E-4</c:v>
                </c:pt>
                <c:pt idx="72">
                  <c:v>7.2499999999999995E-4</c:v>
                </c:pt>
                <c:pt idx="73">
                  <c:v>7.3700000000000002E-4</c:v>
                </c:pt>
                <c:pt idx="74">
                  <c:v>7.5000000000000002E-4</c:v>
                </c:pt>
                <c:pt idx="75">
                  <c:v>7.5000000000000002E-4</c:v>
                </c:pt>
                <c:pt idx="76">
                  <c:v>7.6199999999999998E-4</c:v>
                </c:pt>
                <c:pt idx="77">
                  <c:v>7.7499999999999997E-4</c:v>
                </c:pt>
                <c:pt idx="78">
                  <c:v>7.8700000000000005E-4</c:v>
                </c:pt>
                <c:pt idx="79">
                  <c:v>8.0000000000000004E-4</c:v>
                </c:pt>
                <c:pt idx="80">
                  <c:v>8.0000000000000004E-4</c:v>
                </c:pt>
                <c:pt idx="81">
                  <c:v>8.12E-4</c:v>
                </c:pt>
                <c:pt idx="82">
                  <c:v>8.25E-4</c:v>
                </c:pt>
                <c:pt idx="83">
                  <c:v>8.3699999999999996E-4</c:v>
                </c:pt>
                <c:pt idx="84">
                  <c:v>8.4999999999999995E-4</c:v>
                </c:pt>
                <c:pt idx="85">
                  <c:v>8.4999999999999995E-4</c:v>
                </c:pt>
                <c:pt idx="86">
                  <c:v>8.6200000000000003E-4</c:v>
                </c:pt>
                <c:pt idx="87">
                  <c:v>8.7500000000000002E-4</c:v>
                </c:pt>
                <c:pt idx="88">
                  <c:v>8.8699999999999998E-4</c:v>
                </c:pt>
                <c:pt idx="89">
                  <c:v>8.9999999999999998E-4</c:v>
                </c:pt>
                <c:pt idx="90">
                  <c:v>8.9999999999999998E-4</c:v>
                </c:pt>
                <c:pt idx="91">
                  <c:v>9.1200000000000005E-4</c:v>
                </c:pt>
                <c:pt idx="92">
                  <c:v>9.2500000000000004E-4</c:v>
                </c:pt>
                <c:pt idx="93">
                  <c:v>9.3700000000000001E-4</c:v>
                </c:pt>
                <c:pt idx="94">
                  <c:v>9.5E-4</c:v>
                </c:pt>
                <c:pt idx="95">
                  <c:v>9.5E-4</c:v>
                </c:pt>
                <c:pt idx="96">
                  <c:v>9.6199999999999996E-4</c:v>
                </c:pt>
                <c:pt idx="97">
                  <c:v>9.7499999999999996E-4</c:v>
                </c:pt>
                <c:pt idx="98">
                  <c:v>9.8700000000000003E-4</c:v>
                </c:pt>
                <c:pt idx="99">
                  <c:v>1E-3</c:v>
                </c:pt>
                <c:pt idx="100">
                  <c:v>1E-3</c:v>
                </c:pt>
                <c:pt idx="101" formatCode="General">
                  <c:v>1.012462E-3</c:v>
                </c:pt>
                <c:pt idx="102" formatCode="General">
                  <c:v>1.0249619999999999E-3</c:v>
                </c:pt>
                <c:pt idx="103" formatCode="General">
                  <c:v>1.0374620000000001E-3</c:v>
                </c:pt>
                <c:pt idx="104" formatCode="General">
                  <c:v>1.049962E-3</c:v>
                </c:pt>
                <c:pt idx="105" formatCode="General">
                  <c:v>1.049962E-3</c:v>
                </c:pt>
                <c:pt idx="106" formatCode="General">
                  <c:v>1.0624619999999999E-3</c:v>
                </c:pt>
                <c:pt idx="107" formatCode="General">
                  <c:v>1.0749620000000001E-3</c:v>
                </c:pt>
                <c:pt idx="108" formatCode="General">
                  <c:v>1.087462E-3</c:v>
                </c:pt>
                <c:pt idx="109" formatCode="General">
                  <c:v>1.0999619999999999E-3</c:v>
                </c:pt>
                <c:pt idx="110" formatCode="General">
                  <c:v>1.0999619999999999E-3</c:v>
                </c:pt>
                <c:pt idx="111" formatCode="General">
                  <c:v>1.112462E-3</c:v>
                </c:pt>
                <c:pt idx="112" formatCode="General">
                  <c:v>1.124962E-3</c:v>
                </c:pt>
                <c:pt idx="113" formatCode="General">
                  <c:v>1.1374620000000001E-3</c:v>
                </c:pt>
                <c:pt idx="114" formatCode="General">
                  <c:v>1.149962E-3</c:v>
                </c:pt>
                <c:pt idx="115" formatCode="General">
                  <c:v>1.149962E-3</c:v>
                </c:pt>
                <c:pt idx="116" formatCode="General">
                  <c:v>1.162462E-3</c:v>
                </c:pt>
                <c:pt idx="117" formatCode="General">
                  <c:v>1.1749620000000001E-3</c:v>
                </c:pt>
                <c:pt idx="118" formatCode="General">
                  <c:v>1.187462E-3</c:v>
                </c:pt>
                <c:pt idx="119" formatCode="General">
                  <c:v>1.1999619999999999E-3</c:v>
                </c:pt>
                <c:pt idx="120" formatCode="General">
                  <c:v>1.1999619999999999E-3</c:v>
                </c:pt>
                <c:pt idx="121" formatCode="General">
                  <c:v>1.2124620000000001E-3</c:v>
                </c:pt>
                <c:pt idx="122" formatCode="General">
                  <c:v>1.224962E-3</c:v>
                </c:pt>
                <c:pt idx="123" formatCode="General">
                  <c:v>1.2374619999999999E-3</c:v>
                </c:pt>
                <c:pt idx="124" formatCode="General">
                  <c:v>1.2499620000000001E-3</c:v>
                </c:pt>
                <c:pt idx="125" formatCode="General">
                  <c:v>1.2499620000000001E-3</c:v>
                </c:pt>
                <c:pt idx="126" formatCode="General">
                  <c:v>1.262462E-3</c:v>
                </c:pt>
                <c:pt idx="127" formatCode="General">
                  <c:v>1.2749619999999999E-3</c:v>
                </c:pt>
                <c:pt idx="128" formatCode="General">
                  <c:v>1.2874620000000001E-3</c:v>
                </c:pt>
                <c:pt idx="129" formatCode="General">
                  <c:v>1.299962E-3</c:v>
                </c:pt>
                <c:pt idx="130" formatCode="General">
                  <c:v>1.299962E-3</c:v>
                </c:pt>
                <c:pt idx="131" formatCode="General">
                  <c:v>1.312461E-3</c:v>
                </c:pt>
                <c:pt idx="132" formatCode="General">
                  <c:v>1.3249609999999999E-3</c:v>
                </c:pt>
                <c:pt idx="133" formatCode="General">
                  <c:v>1.3374610000000001E-3</c:v>
                </c:pt>
                <c:pt idx="134" formatCode="General">
                  <c:v>1.349961E-3</c:v>
                </c:pt>
                <c:pt idx="135" formatCode="General">
                  <c:v>1.349961E-3</c:v>
                </c:pt>
                <c:pt idx="136" formatCode="General">
                  <c:v>1.3624609999999999E-3</c:v>
                </c:pt>
                <c:pt idx="137" formatCode="General">
                  <c:v>1.3749610000000001E-3</c:v>
                </c:pt>
                <c:pt idx="138" formatCode="General">
                  <c:v>1.387461E-3</c:v>
                </c:pt>
                <c:pt idx="139" formatCode="General">
                  <c:v>1.3999609999999999E-3</c:v>
                </c:pt>
                <c:pt idx="140" formatCode="General">
                  <c:v>1.3999609999999999E-3</c:v>
                </c:pt>
                <c:pt idx="141" formatCode="General">
                  <c:v>1.4124610000000001E-3</c:v>
                </c:pt>
                <c:pt idx="142" formatCode="General">
                  <c:v>1.424961E-3</c:v>
                </c:pt>
                <c:pt idx="143" formatCode="General">
                  <c:v>1.4374609999999999E-3</c:v>
                </c:pt>
                <c:pt idx="144" formatCode="General">
                  <c:v>1.449961E-3</c:v>
                </c:pt>
                <c:pt idx="145" formatCode="General">
                  <c:v>1.449961E-3</c:v>
                </c:pt>
                <c:pt idx="146" formatCode="General">
                  <c:v>1.462461E-3</c:v>
                </c:pt>
                <c:pt idx="147" formatCode="General">
                  <c:v>1.4749609999999999E-3</c:v>
                </c:pt>
                <c:pt idx="148" formatCode="General">
                  <c:v>1.487461E-3</c:v>
                </c:pt>
                <c:pt idx="149" formatCode="General">
                  <c:v>1.499961E-3</c:v>
                </c:pt>
                <c:pt idx="150" formatCode="General">
                  <c:v>1.499961E-3</c:v>
                </c:pt>
                <c:pt idx="151" formatCode="General">
                  <c:v>1.5124610000000001E-3</c:v>
                </c:pt>
                <c:pt idx="152" formatCode="General">
                  <c:v>1.524961E-3</c:v>
                </c:pt>
                <c:pt idx="153" formatCode="General">
                  <c:v>1.5374609999999999E-3</c:v>
                </c:pt>
                <c:pt idx="154" formatCode="General">
                  <c:v>1.5499610000000001E-3</c:v>
                </c:pt>
                <c:pt idx="155" formatCode="General">
                  <c:v>1.5499610000000001E-3</c:v>
                </c:pt>
                <c:pt idx="156" formatCode="General">
                  <c:v>1.562461E-3</c:v>
                </c:pt>
                <c:pt idx="157" formatCode="General">
                  <c:v>1.5749609999999999E-3</c:v>
                </c:pt>
                <c:pt idx="158" formatCode="General">
                  <c:v>1.5874610000000001E-3</c:v>
                </c:pt>
                <c:pt idx="159" formatCode="General">
                  <c:v>1.599961E-3</c:v>
                </c:pt>
                <c:pt idx="160" formatCode="General">
                  <c:v>1.599961E-3</c:v>
                </c:pt>
                <c:pt idx="161" formatCode="General">
                  <c:v>1.6124609999999999E-3</c:v>
                </c:pt>
                <c:pt idx="162" formatCode="General">
                  <c:v>1.6249610000000001E-3</c:v>
                </c:pt>
                <c:pt idx="163" formatCode="General">
                  <c:v>1.637461E-3</c:v>
                </c:pt>
                <c:pt idx="164" formatCode="General">
                  <c:v>1.6499609999999999E-3</c:v>
                </c:pt>
                <c:pt idx="165" formatCode="General">
                  <c:v>1.6499609999999999E-3</c:v>
                </c:pt>
                <c:pt idx="166" formatCode="General">
                  <c:v>1.6624610000000001E-3</c:v>
                </c:pt>
                <c:pt idx="167" formatCode="General">
                  <c:v>1.674961E-3</c:v>
                </c:pt>
                <c:pt idx="168" formatCode="General">
                  <c:v>1.6874609999999999E-3</c:v>
                </c:pt>
                <c:pt idx="169" formatCode="General">
                  <c:v>1.6999610000000001E-3</c:v>
                </c:pt>
                <c:pt idx="170" formatCode="General">
                  <c:v>1.6999610000000001E-3</c:v>
                </c:pt>
                <c:pt idx="171" formatCode="General">
                  <c:v>1.712461E-3</c:v>
                </c:pt>
                <c:pt idx="172" formatCode="General">
                  <c:v>1.7249609999999999E-3</c:v>
                </c:pt>
                <c:pt idx="173" formatCode="General">
                  <c:v>1.737461E-3</c:v>
                </c:pt>
                <c:pt idx="174" formatCode="General">
                  <c:v>1.749961E-3</c:v>
                </c:pt>
                <c:pt idx="175" formatCode="General">
                  <c:v>1.749961E-3</c:v>
                </c:pt>
                <c:pt idx="176" formatCode="General">
                  <c:v>1.7624610000000001E-3</c:v>
                </c:pt>
                <c:pt idx="177" formatCode="General">
                  <c:v>1.774961E-3</c:v>
                </c:pt>
                <c:pt idx="178" formatCode="General">
                  <c:v>1.787461E-3</c:v>
                </c:pt>
                <c:pt idx="179" formatCode="General">
                  <c:v>1.7999610000000001E-3</c:v>
                </c:pt>
                <c:pt idx="180" formatCode="General">
                  <c:v>1.7999610000000001E-3</c:v>
                </c:pt>
                <c:pt idx="181" formatCode="General">
                  <c:v>1.812461E-3</c:v>
                </c:pt>
                <c:pt idx="182" formatCode="General">
                  <c:v>1.8249609999999999E-3</c:v>
                </c:pt>
                <c:pt idx="183" formatCode="General">
                  <c:v>1.8374610000000001E-3</c:v>
                </c:pt>
                <c:pt idx="184" formatCode="General">
                  <c:v>1.849961E-3</c:v>
                </c:pt>
                <c:pt idx="185" formatCode="General">
                  <c:v>1.849961E-3</c:v>
                </c:pt>
                <c:pt idx="186" formatCode="General">
                  <c:v>1.8624609999999999E-3</c:v>
                </c:pt>
                <c:pt idx="187" formatCode="General">
                  <c:v>1.8749610000000001E-3</c:v>
                </c:pt>
                <c:pt idx="188" formatCode="General">
                  <c:v>1.887461E-3</c:v>
                </c:pt>
                <c:pt idx="189" formatCode="General">
                  <c:v>1.8999609999999999E-3</c:v>
                </c:pt>
                <c:pt idx="190" formatCode="General">
                  <c:v>1.8999609999999999E-3</c:v>
                </c:pt>
                <c:pt idx="191" formatCode="General">
                  <c:v>1.9124599999999999E-3</c:v>
                </c:pt>
                <c:pt idx="192" formatCode="General">
                  <c:v>1.9249600000000001E-3</c:v>
                </c:pt>
                <c:pt idx="193" formatCode="General">
                  <c:v>1.93746E-3</c:v>
                </c:pt>
                <c:pt idx="194" formatCode="General">
                  <c:v>1.9499599999999999E-3</c:v>
                </c:pt>
                <c:pt idx="195" formatCode="General">
                  <c:v>1.9499599999999999E-3</c:v>
                </c:pt>
                <c:pt idx="196" formatCode="General">
                  <c:v>1.9624600000000001E-3</c:v>
                </c:pt>
                <c:pt idx="197" formatCode="General">
                  <c:v>1.97496E-3</c:v>
                </c:pt>
                <c:pt idx="198" formatCode="General">
                  <c:v>1.9874599999999999E-3</c:v>
                </c:pt>
                <c:pt idx="199" formatCode="General">
                  <c:v>1.9999599999999998E-3</c:v>
                </c:pt>
                <c:pt idx="200" formatCode="General">
                  <c:v>1.9999599999999998E-3</c:v>
                </c:pt>
                <c:pt idx="201" formatCode="General">
                  <c:v>2.0124600000000002E-3</c:v>
                </c:pt>
                <c:pt idx="202" formatCode="General">
                  <c:v>2.0249600000000001E-3</c:v>
                </c:pt>
                <c:pt idx="203" formatCode="General">
                  <c:v>2.0374600000000001E-3</c:v>
                </c:pt>
                <c:pt idx="204" formatCode="General">
                  <c:v>2.04996E-3</c:v>
                </c:pt>
                <c:pt idx="205" formatCode="General">
                  <c:v>2.04996E-3</c:v>
                </c:pt>
                <c:pt idx="206" formatCode="General">
                  <c:v>2.0624599999999999E-3</c:v>
                </c:pt>
                <c:pt idx="207" formatCode="General">
                  <c:v>2.0749599999999998E-3</c:v>
                </c:pt>
                <c:pt idx="208" formatCode="General">
                  <c:v>2.0874600000000002E-3</c:v>
                </c:pt>
                <c:pt idx="209" formatCode="General">
                  <c:v>2.0999600000000001E-3</c:v>
                </c:pt>
                <c:pt idx="210" formatCode="General">
                  <c:v>2.0999600000000001E-3</c:v>
                </c:pt>
                <c:pt idx="211" formatCode="General">
                  <c:v>2.11246E-3</c:v>
                </c:pt>
                <c:pt idx="212" formatCode="General">
                  <c:v>2.12496E-3</c:v>
                </c:pt>
                <c:pt idx="213" formatCode="General">
                  <c:v>2.1374599999999999E-3</c:v>
                </c:pt>
                <c:pt idx="214" formatCode="General">
                  <c:v>2.1499599999999998E-3</c:v>
                </c:pt>
                <c:pt idx="215" formatCode="General">
                  <c:v>2.1499599999999998E-3</c:v>
                </c:pt>
                <c:pt idx="216" formatCode="General">
                  <c:v>2.1624600000000002E-3</c:v>
                </c:pt>
                <c:pt idx="217" formatCode="General">
                  <c:v>2.1749600000000001E-3</c:v>
                </c:pt>
                <c:pt idx="218" formatCode="General">
                  <c:v>2.18746E-3</c:v>
                </c:pt>
                <c:pt idx="219" formatCode="General">
                  <c:v>2.1999599999999999E-3</c:v>
                </c:pt>
                <c:pt idx="220" formatCode="General">
                  <c:v>2.1999599999999999E-3</c:v>
                </c:pt>
                <c:pt idx="221" formatCode="General">
                  <c:v>2.2124599999999999E-3</c:v>
                </c:pt>
                <c:pt idx="222" formatCode="General">
                  <c:v>2.2249599999999998E-3</c:v>
                </c:pt>
                <c:pt idx="223" formatCode="General">
                  <c:v>2.2374600000000001E-3</c:v>
                </c:pt>
                <c:pt idx="224" formatCode="General">
                  <c:v>2.2499600000000001E-3</c:v>
                </c:pt>
                <c:pt idx="225" formatCode="General">
                  <c:v>2.2499600000000001E-3</c:v>
                </c:pt>
                <c:pt idx="226" formatCode="General">
                  <c:v>2.26246E-3</c:v>
                </c:pt>
                <c:pt idx="227" formatCode="General">
                  <c:v>2.2749599999999999E-3</c:v>
                </c:pt>
                <c:pt idx="228" formatCode="General">
                  <c:v>2.2874599999999998E-3</c:v>
                </c:pt>
                <c:pt idx="229" formatCode="General">
                  <c:v>2.2999600000000002E-3</c:v>
                </c:pt>
                <c:pt idx="230" formatCode="General">
                  <c:v>2.2999600000000002E-3</c:v>
                </c:pt>
                <c:pt idx="231" formatCode="General">
                  <c:v>2.3124600000000001E-3</c:v>
                </c:pt>
                <c:pt idx="232" formatCode="General">
                  <c:v>2.32496E-3</c:v>
                </c:pt>
                <c:pt idx="233" formatCode="General">
                  <c:v>2.33746E-3</c:v>
                </c:pt>
                <c:pt idx="234" formatCode="General">
                  <c:v>2.3499599999999999E-3</c:v>
                </c:pt>
                <c:pt idx="235" formatCode="General">
                  <c:v>2.3499599999999999E-3</c:v>
                </c:pt>
                <c:pt idx="236" formatCode="General">
                  <c:v>2.3624599999999998E-3</c:v>
                </c:pt>
                <c:pt idx="237" formatCode="General">
                  <c:v>2.3749600000000002E-3</c:v>
                </c:pt>
                <c:pt idx="238" formatCode="General">
                  <c:v>2.3874600000000001E-3</c:v>
                </c:pt>
                <c:pt idx="239" formatCode="General">
                  <c:v>2.39996E-3</c:v>
                </c:pt>
                <c:pt idx="240" formatCode="General">
                  <c:v>2.39996E-3</c:v>
                </c:pt>
                <c:pt idx="241" formatCode="General">
                  <c:v>2.41246E-3</c:v>
                </c:pt>
                <c:pt idx="242" formatCode="General">
                  <c:v>2.4249599999999999E-3</c:v>
                </c:pt>
                <c:pt idx="243" formatCode="General">
                  <c:v>2.4374599999999998E-3</c:v>
                </c:pt>
                <c:pt idx="244" formatCode="General">
                  <c:v>2.4499600000000002E-3</c:v>
                </c:pt>
                <c:pt idx="245" formatCode="General">
                  <c:v>2.4499600000000002E-3</c:v>
                </c:pt>
                <c:pt idx="246" formatCode="General">
                  <c:v>2.4624600000000001E-3</c:v>
                </c:pt>
                <c:pt idx="247" formatCode="General">
                  <c:v>2.47496E-3</c:v>
                </c:pt>
                <c:pt idx="248" formatCode="General">
                  <c:v>2.4874599999999999E-3</c:v>
                </c:pt>
                <c:pt idx="249" formatCode="General">
                  <c:v>2.4999589999999999E-3</c:v>
                </c:pt>
                <c:pt idx="250" formatCode="General">
                  <c:v>2.4999589999999999E-3</c:v>
                </c:pt>
                <c:pt idx="251" formatCode="General">
                  <c:v>2.5124589999999999E-3</c:v>
                </c:pt>
                <c:pt idx="252" formatCode="General">
                  <c:v>2.5249589999999998E-3</c:v>
                </c:pt>
                <c:pt idx="253" formatCode="General">
                  <c:v>2.5374590000000002E-3</c:v>
                </c:pt>
                <c:pt idx="254" formatCode="General">
                  <c:v>2.5499590000000001E-3</c:v>
                </c:pt>
                <c:pt idx="255" formatCode="General">
                  <c:v>2.5499590000000001E-3</c:v>
                </c:pt>
                <c:pt idx="256" formatCode="General">
                  <c:v>2.562459E-3</c:v>
                </c:pt>
                <c:pt idx="257" formatCode="General">
                  <c:v>2.5749589999999999E-3</c:v>
                </c:pt>
                <c:pt idx="258" formatCode="General">
                  <c:v>2.5874589999999999E-3</c:v>
                </c:pt>
                <c:pt idx="259" formatCode="General">
                  <c:v>2.5999590000000002E-3</c:v>
                </c:pt>
                <c:pt idx="260" formatCode="General">
                  <c:v>2.5999590000000002E-3</c:v>
                </c:pt>
                <c:pt idx="261" formatCode="General">
                  <c:v>2.6124590000000001E-3</c:v>
                </c:pt>
                <c:pt idx="262" formatCode="General">
                  <c:v>2.6249590000000001E-3</c:v>
                </c:pt>
                <c:pt idx="263" formatCode="General">
                  <c:v>2.637459E-3</c:v>
                </c:pt>
                <c:pt idx="264" formatCode="General">
                  <c:v>2.6499589999999999E-3</c:v>
                </c:pt>
                <c:pt idx="265" formatCode="General">
                  <c:v>2.6499589999999999E-3</c:v>
                </c:pt>
                <c:pt idx="266" formatCode="General">
                  <c:v>2.6624589999999998E-3</c:v>
                </c:pt>
                <c:pt idx="267" formatCode="General">
                  <c:v>2.6749590000000002E-3</c:v>
                </c:pt>
                <c:pt idx="268" formatCode="General">
                  <c:v>2.6874590000000001E-3</c:v>
                </c:pt>
                <c:pt idx="269" formatCode="General">
                  <c:v>2.699959E-3</c:v>
                </c:pt>
                <c:pt idx="270" formatCode="General">
                  <c:v>2.699959E-3</c:v>
                </c:pt>
                <c:pt idx="271" formatCode="General">
                  <c:v>2.712459E-3</c:v>
                </c:pt>
                <c:pt idx="272" formatCode="General">
                  <c:v>2.7249589999999999E-3</c:v>
                </c:pt>
                <c:pt idx="273" formatCode="General">
                  <c:v>2.7374589999999998E-3</c:v>
                </c:pt>
                <c:pt idx="274" formatCode="General">
                  <c:v>2.7499590000000002E-3</c:v>
                </c:pt>
                <c:pt idx="275" formatCode="General">
                  <c:v>2.7499590000000002E-3</c:v>
                </c:pt>
                <c:pt idx="276" formatCode="General">
                  <c:v>2.7624590000000001E-3</c:v>
                </c:pt>
                <c:pt idx="277" formatCode="General">
                  <c:v>2.774959E-3</c:v>
                </c:pt>
                <c:pt idx="278" formatCode="General">
                  <c:v>2.7874589999999999E-3</c:v>
                </c:pt>
                <c:pt idx="279" formatCode="General">
                  <c:v>2.7999589999999999E-3</c:v>
                </c:pt>
                <c:pt idx="280" formatCode="General">
                  <c:v>2.7999589999999999E-3</c:v>
                </c:pt>
                <c:pt idx="281" formatCode="General">
                  <c:v>2.8124589999999998E-3</c:v>
                </c:pt>
                <c:pt idx="282" formatCode="General">
                  <c:v>2.8249590000000002E-3</c:v>
                </c:pt>
                <c:pt idx="283" formatCode="General">
                  <c:v>2.8374590000000001E-3</c:v>
                </c:pt>
                <c:pt idx="284" formatCode="General">
                  <c:v>2.849959E-3</c:v>
                </c:pt>
                <c:pt idx="285" formatCode="General">
                  <c:v>2.849959E-3</c:v>
                </c:pt>
                <c:pt idx="286" formatCode="General">
                  <c:v>2.8624589999999999E-3</c:v>
                </c:pt>
                <c:pt idx="287" formatCode="General">
                  <c:v>2.8749589999999998E-3</c:v>
                </c:pt>
                <c:pt idx="288" formatCode="General">
                  <c:v>2.8874590000000002E-3</c:v>
                </c:pt>
                <c:pt idx="289" formatCode="General">
                  <c:v>2.8999590000000001E-3</c:v>
                </c:pt>
                <c:pt idx="290" formatCode="General">
                  <c:v>2.8999590000000001E-3</c:v>
                </c:pt>
                <c:pt idx="291" formatCode="General">
                  <c:v>2.9124590000000001E-3</c:v>
                </c:pt>
                <c:pt idx="292" formatCode="General">
                  <c:v>2.924959E-3</c:v>
                </c:pt>
                <c:pt idx="293" formatCode="General">
                  <c:v>2.9374589999999999E-3</c:v>
                </c:pt>
                <c:pt idx="294" formatCode="General">
                  <c:v>2.9499589999999998E-3</c:v>
                </c:pt>
                <c:pt idx="295" formatCode="General">
                  <c:v>2.9499589999999998E-3</c:v>
                </c:pt>
                <c:pt idx="296" formatCode="General">
                  <c:v>2.9624590000000002E-3</c:v>
                </c:pt>
                <c:pt idx="297" formatCode="General">
                  <c:v>2.9749590000000001E-3</c:v>
                </c:pt>
                <c:pt idx="298" formatCode="General">
                  <c:v>2.987459E-3</c:v>
                </c:pt>
                <c:pt idx="299" formatCode="General">
                  <c:v>2.999959E-3</c:v>
                </c:pt>
                <c:pt idx="300" formatCode="General">
                  <c:v>2.999959E-3</c:v>
                </c:pt>
                <c:pt idx="301" formatCode="General">
                  <c:v>3.0124589999999999E-3</c:v>
                </c:pt>
                <c:pt idx="302" formatCode="General">
                  <c:v>3.0249589999999998E-3</c:v>
                </c:pt>
                <c:pt idx="303" formatCode="General">
                  <c:v>3.0374590000000002E-3</c:v>
                </c:pt>
                <c:pt idx="304" formatCode="General">
                  <c:v>3.0499590000000001E-3</c:v>
                </c:pt>
                <c:pt idx="305" formatCode="General">
                  <c:v>3.0499590000000001E-3</c:v>
                </c:pt>
                <c:pt idx="306" formatCode="General">
                  <c:v>3.062459E-3</c:v>
                </c:pt>
                <c:pt idx="307" formatCode="General">
                  <c:v>3.0749589999999999E-3</c:v>
                </c:pt>
                <c:pt idx="308" formatCode="General">
                  <c:v>3.087458E-3</c:v>
                </c:pt>
                <c:pt idx="309" formatCode="General">
                  <c:v>3.0999579999999999E-3</c:v>
                </c:pt>
                <c:pt idx="310" formatCode="General">
                  <c:v>3.0999579999999999E-3</c:v>
                </c:pt>
                <c:pt idx="311" formatCode="General">
                  <c:v>3.1124579999999998E-3</c:v>
                </c:pt>
                <c:pt idx="312" formatCode="General">
                  <c:v>3.1249580000000002E-3</c:v>
                </c:pt>
                <c:pt idx="313" formatCode="General">
                  <c:v>3.1374580000000001E-3</c:v>
                </c:pt>
                <c:pt idx="314" formatCode="General">
                  <c:v>3.149958E-3</c:v>
                </c:pt>
                <c:pt idx="315" formatCode="General">
                  <c:v>3.149958E-3</c:v>
                </c:pt>
                <c:pt idx="316" formatCode="General">
                  <c:v>3.1624579999999999E-3</c:v>
                </c:pt>
                <c:pt idx="317" formatCode="General">
                  <c:v>3.1749579999999999E-3</c:v>
                </c:pt>
                <c:pt idx="318" formatCode="General">
                  <c:v>3.1874579999999998E-3</c:v>
                </c:pt>
                <c:pt idx="319" formatCode="General">
                  <c:v>3.1999580000000001E-3</c:v>
                </c:pt>
                <c:pt idx="320" formatCode="General">
                  <c:v>3.1999580000000001E-3</c:v>
                </c:pt>
                <c:pt idx="321" formatCode="General">
                  <c:v>3.2124580000000001E-3</c:v>
                </c:pt>
                <c:pt idx="322" formatCode="General">
                  <c:v>3.224958E-3</c:v>
                </c:pt>
                <c:pt idx="323" formatCode="General">
                  <c:v>3.2374579999999999E-3</c:v>
                </c:pt>
                <c:pt idx="324" formatCode="General">
                  <c:v>3.2499579999999998E-3</c:v>
                </c:pt>
                <c:pt idx="325" formatCode="General">
                  <c:v>3.2499579999999998E-3</c:v>
                </c:pt>
                <c:pt idx="326" formatCode="General">
                  <c:v>3.2624580000000002E-3</c:v>
                </c:pt>
                <c:pt idx="327" formatCode="General">
                  <c:v>3.2749580000000001E-3</c:v>
                </c:pt>
                <c:pt idx="328" formatCode="General">
                  <c:v>3.287458E-3</c:v>
                </c:pt>
                <c:pt idx="329" formatCode="General">
                  <c:v>3.299958E-3</c:v>
                </c:pt>
                <c:pt idx="330" formatCode="General">
                  <c:v>3.299958E-3</c:v>
                </c:pt>
                <c:pt idx="331" formatCode="General">
                  <c:v>3.3124579999999999E-3</c:v>
                </c:pt>
                <c:pt idx="332" formatCode="General">
                  <c:v>3.3249579999999998E-3</c:v>
                </c:pt>
                <c:pt idx="333" formatCode="General">
                  <c:v>3.3374580000000002E-3</c:v>
                </c:pt>
                <c:pt idx="334" formatCode="General">
                  <c:v>3.3499580000000001E-3</c:v>
                </c:pt>
                <c:pt idx="335" formatCode="General">
                  <c:v>3.3499580000000001E-3</c:v>
                </c:pt>
                <c:pt idx="336" formatCode="General">
                  <c:v>3.362458E-3</c:v>
                </c:pt>
                <c:pt idx="337" formatCode="General">
                  <c:v>3.374958E-3</c:v>
                </c:pt>
                <c:pt idx="338" formatCode="General">
                  <c:v>3.3874579999999999E-3</c:v>
                </c:pt>
                <c:pt idx="339" formatCode="General">
                  <c:v>3.3999579999999998E-3</c:v>
                </c:pt>
                <c:pt idx="340" formatCode="General">
                  <c:v>3.3999579999999998E-3</c:v>
                </c:pt>
                <c:pt idx="341" formatCode="General">
                  <c:v>3.4124580000000002E-3</c:v>
                </c:pt>
                <c:pt idx="342" formatCode="General">
                  <c:v>3.4249580000000001E-3</c:v>
                </c:pt>
                <c:pt idx="343" formatCode="General">
                  <c:v>3.437458E-3</c:v>
                </c:pt>
                <c:pt idx="344" formatCode="General">
                  <c:v>3.4499579999999999E-3</c:v>
                </c:pt>
                <c:pt idx="345" formatCode="General">
                  <c:v>3.4499579999999999E-3</c:v>
                </c:pt>
                <c:pt idx="346" formatCode="General">
                  <c:v>3.4624579999999999E-3</c:v>
                </c:pt>
                <c:pt idx="347" formatCode="General">
                  <c:v>3.4749580000000002E-3</c:v>
                </c:pt>
                <c:pt idx="348" formatCode="General">
                  <c:v>3.4874580000000001E-3</c:v>
                </c:pt>
                <c:pt idx="349" formatCode="General">
                  <c:v>3.4999580000000001E-3</c:v>
                </c:pt>
                <c:pt idx="350" formatCode="General">
                  <c:v>3.4999580000000001E-3</c:v>
                </c:pt>
                <c:pt idx="351" formatCode="General">
                  <c:v>3.512458E-3</c:v>
                </c:pt>
                <c:pt idx="352" formatCode="General">
                  <c:v>3.5249579999999999E-3</c:v>
                </c:pt>
                <c:pt idx="353" formatCode="General">
                  <c:v>3.5374579999999998E-3</c:v>
                </c:pt>
                <c:pt idx="354" formatCode="General">
                  <c:v>3.5499580000000002E-3</c:v>
                </c:pt>
                <c:pt idx="355" formatCode="General">
                  <c:v>3.5499580000000002E-3</c:v>
                </c:pt>
                <c:pt idx="356" formatCode="General">
                  <c:v>3.5624580000000001E-3</c:v>
                </c:pt>
                <c:pt idx="357" formatCode="General">
                  <c:v>3.574958E-3</c:v>
                </c:pt>
                <c:pt idx="358" formatCode="General">
                  <c:v>3.587458E-3</c:v>
                </c:pt>
                <c:pt idx="359" formatCode="General">
                  <c:v>3.5999579999999999E-3</c:v>
                </c:pt>
                <c:pt idx="360" formatCode="General">
                  <c:v>3.5999579999999999E-3</c:v>
                </c:pt>
                <c:pt idx="361" formatCode="General">
                  <c:v>3.6124579999999998E-3</c:v>
                </c:pt>
                <c:pt idx="362" formatCode="General">
                  <c:v>3.6249580000000002E-3</c:v>
                </c:pt>
                <c:pt idx="363" formatCode="General">
                  <c:v>3.6374580000000001E-3</c:v>
                </c:pt>
                <c:pt idx="364" formatCode="General">
                  <c:v>3.649958E-3</c:v>
                </c:pt>
                <c:pt idx="365" formatCode="General">
                  <c:v>3.649958E-3</c:v>
                </c:pt>
                <c:pt idx="366" formatCode="General">
                  <c:v>3.6624579999999999E-3</c:v>
                </c:pt>
                <c:pt idx="367" formatCode="General">
                  <c:v>3.674957E-3</c:v>
                </c:pt>
                <c:pt idx="368" formatCode="General">
                  <c:v>3.6874569999999999E-3</c:v>
                </c:pt>
                <c:pt idx="369" formatCode="General">
                  <c:v>3.6999569999999998E-3</c:v>
                </c:pt>
                <c:pt idx="370" formatCode="General">
                  <c:v>3.6999569999999998E-3</c:v>
                </c:pt>
                <c:pt idx="371" formatCode="General">
                  <c:v>3.7124570000000002E-3</c:v>
                </c:pt>
                <c:pt idx="372" formatCode="General">
                  <c:v>3.7249570000000001E-3</c:v>
                </c:pt>
                <c:pt idx="373" formatCode="General">
                  <c:v>3.737457E-3</c:v>
                </c:pt>
                <c:pt idx="374" formatCode="General">
                  <c:v>3.7499569999999999E-3</c:v>
                </c:pt>
                <c:pt idx="375" formatCode="General">
                  <c:v>3.7499569999999999E-3</c:v>
                </c:pt>
                <c:pt idx="376" formatCode="General">
                  <c:v>3.7624569999999999E-3</c:v>
                </c:pt>
                <c:pt idx="377" formatCode="General">
                  <c:v>3.7749569999999998E-3</c:v>
                </c:pt>
                <c:pt idx="378" formatCode="General">
                  <c:v>3.7874570000000001E-3</c:v>
                </c:pt>
                <c:pt idx="379" formatCode="General">
                  <c:v>3.7999570000000001E-3</c:v>
                </c:pt>
                <c:pt idx="380" formatCode="General">
                  <c:v>3.7999570000000001E-3</c:v>
                </c:pt>
                <c:pt idx="381" formatCode="General">
                  <c:v>3.812457E-3</c:v>
                </c:pt>
                <c:pt idx="382" formatCode="General">
                  <c:v>3.8249569999999999E-3</c:v>
                </c:pt>
                <c:pt idx="383" formatCode="General">
                  <c:v>3.8374569999999998E-3</c:v>
                </c:pt>
                <c:pt idx="384" formatCode="General">
                  <c:v>3.8499570000000002E-3</c:v>
                </c:pt>
                <c:pt idx="385" formatCode="General">
                  <c:v>3.8499570000000002E-3</c:v>
                </c:pt>
                <c:pt idx="386" formatCode="General">
                  <c:v>3.8624570000000001E-3</c:v>
                </c:pt>
                <c:pt idx="387" formatCode="General">
                  <c:v>3.8749570000000001E-3</c:v>
                </c:pt>
                <c:pt idx="388" formatCode="General">
                  <c:v>3.887457E-3</c:v>
                </c:pt>
                <c:pt idx="389" formatCode="General">
                  <c:v>3.8999569999999999E-3</c:v>
                </c:pt>
                <c:pt idx="390" formatCode="General">
                  <c:v>3.8999569999999999E-3</c:v>
                </c:pt>
                <c:pt idx="391" formatCode="General">
                  <c:v>3.9124570000000003E-3</c:v>
                </c:pt>
                <c:pt idx="392" formatCode="General">
                  <c:v>3.9249580000000001E-3</c:v>
                </c:pt>
                <c:pt idx="393" formatCode="General">
                  <c:v>3.9374579999999996E-3</c:v>
                </c:pt>
                <c:pt idx="394" formatCode="General">
                  <c:v>3.9499579999999999E-3</c:v>
                </c:pt>
                <c:pt idx="395" formatCode="General">
                  <c:v>3.9499579999999999E-3</c:v>
                </c:pt>
                <c:pt idx="396" formatCode="General">
                  <c:v>3.9624580000000003E-3</c:v>
                </c:pt>
                <c:pt idx="397" formatCode="General">
                  <c:v>3.9749579999999998E-3</c:v>
                </c:pt>
                <c:pt idx="398" formatCode="General">
                  <c:v>3.9874589999999996E-3</c:v>
                </c:pt>
                <c:pt idx="399" formatCode="General">
                  <c:v>3.999959E-3</c:v>
                </c:pt>
                <c:pt idx="400" formatCode="General">
                  <c:v>3.999959E-3</c:v>
                </c:pt>
                <c:pt idx="401" formatCode="General">
                  <c:v>4.0124590000000003E-3</c:v>
                </c:pt>
                <c:pt idx="402" formatCode="General">
                  <c:v>4.0249589999999998E-3</c:v>
                </c:pt>
                <c:pt idx="403" formatCode="General">
                  <c:v>4.0374590000000002E-3</c:v>
                </c:pt>
                <c:pt idx="404" formatCode="General">
                  <c:v>4.04996E-3</c:v>
                </c:pt>
                <c:pt idx="405" formatCode="General">
                  <c:v>4.04996E-3</c:v>
                </c:pt>
                <c:pt idx="406" formatCode="General">
                  <c:v>4.0624600000000004E-3</c:v>
                </c:pt>
                <c:pt idx="407" formatCode="General">
                  <c:v>4.0749599999999999E-3</c:v>
                </c:pt>
                <c:pt idx="408" formatCode="General">
                  <c:v>4.0874600000000002E-3</c:v>
                </c:pt>
                <c:pt idx="409" formatCode="General">
                  <c:v>4.0999599999999997E-3</c:v>
                </c:pt>
                <c:pt idx="410" formatCode="General">
                  <c:v>4.0999599999999997E-3</c:v>
                </c:pt>
                <c:pt idx="411" formatCode="General">
                  <c:v>4.1124610000000004E-3</c:v>
                </c:pt>
                <c:pt idx="412" formatCode="General">
                  <c:v>4.1249609999999999E-3</c:v>
                </c:pt>
                <c:pt idx="413" formatCode="General">
                  <c:v>4.1374610000000003E-3</c:v>
                </c:pt>
                <c:pt idx="414" formatCode="General">
                  <c:v>4.1499609999999998E-3</c:v>
                </c:pt>
                <c:pt idx="415" formatCode="General">
                  <c:v>4.1499609999999998E-3</c:v>
                </c:pt>
                <c:pt idx="416" formatCode="General">
                  <c:v>4.1624619999999996E-3</c:v>
                </c:pt>
                <c:pt idx="417" formatCode="General">
                  <c:v>4.1749619999999999E-3</c:v>
                </c:pt>
                <c:pt idx="418" formatCode="General">
                  <c:v>4.1874620000000003E-3</c:v>
                </c:pt>
                <c:pt idx="419" formatCode="General">
                  <c:v>4.1999619999999998E-3</c:v>
                </c:pt>
                <c:pt idx="420" formatCode="General">
                  <c:v>4.1999619999999998E-3</c:v>
                </c:pt>
                <c:pt idx="421" formatCode="General">
                  <c:v>4.2124620000000002E-3</c:v>
                </c:pt>
                <c:pt idx="422" formatCode="General">
                  <c:v>4.224963E-3</c:v>
                </c:pt>
                <c:pt idx="423" formatCode="General">
                  <c:v>4.2374630000000003E-3</c:v>
                </c:pt>
                <c:pt idx="424" formatCode="General">
                  <c:v>4.2499629999999998E-3</c:v>
                </c:pt>
                <c:pt idx="425" formatCode="General">
                  <c:v>4.2499629999999998E-3</c:v>
                </c:pt>
                <c:pt idx="426" formatCode="General">
                  <c:v>4.2624630000000002E-3</c:v>
                </c:pt>
                <c:pt idx="427" formatCode="General">
                  <c:v>4.2749629999999997E-3</c:v>
                </c:pt>
                <c:pt idx="428" formatCode="General">
                  <c:v>4.2874640000000004E-3</c:v>
                </c:pt>
                <c:pt idx="429" formatCode="General">
                  <c:v>4.2999639999999999E-3</c:v>
                </c:pt>
                <c:pt idx="430" formatCode="General">
                  <c:v>4.2999639999999999E-3</c:v>
                </c:pt>
                <c:pt idx="431" formatCode="General">
                  <c:v>4.3124640000000002E-3</c:v>
                </c:pt>
                <c:pt idx="432" formatCode="General">
                  <c:v>4.3249639999999997E-3</c:v>
                </c:pt>
                <c:pt idx="433" formatCode="General">
                  <c:v>4.3374650000000004E-3</c:v>
                </c:pt>
                <c:pt idx="434" formatCode="General">
                  <c:v>4.3499649999999999E-3</c:v>
                </c:pt>
                <c:pt idx="435" formatCode="General">
                  <c:v>4.3499649999999999E-3</c:v>
                </c:pt>
                <c:pt idx="436" formatCode="General">
                  <c:v>4.3624650000000003E-3</c:v>
                </c:pt>
                <c:pt idx="437" formatCode="General">
                  <c:v>4.3749649999999998E-3</c:v>
                </c:pt>
                <c:pt idx="438" formatCode="General">
                  <c:v>4.3874650000000001E-3</c:v>
                </c:pt>
                <c:pt idx="439" formatCode="General">
                  <c:v>4.3999659999999999E-3</c:v>
                </c:pt>
                <c:pt idx="440" formatCode="General">
                  <c:v>4.3999659999999999E-3</c:v>
                </c:pt>
                <c:pt idx="441" formatCode="General">
                  <c:v>4.4124660000000003E-3</c:v>
                </c:pt>
                <c:pt idx="442" formatCode="General">
                  <c:v>4.4249659999999998E-3</c:v>
                </c:pt>
                <c:pt idx="443" formatCode="General">
                  <c:v>4.4374660000000002E-3</c:v>
                </c:pt>
                <c:pt idx="444" formatCode="General">
                  <c:v>4.4499659999999996E-3</c:v>
                </c:pt>
                <c:pt idx="445" formatCode="General">
                  <c:v>4.4499659999999996E-3</c:v>
                </c:pt>
                <c:pt idx="446" formatCode="General">
                  <c:v>4.4624670000000003E-3</c:v>
                </c:pt>
                <c:pt idx="447" formatCode="General">
                  <c:v>4.4749669999999998E-3</c:v>
                </c:pt>
                <c:pt idx="448" formatCode="General">
                  <c:v>4.4874670000000002E-3</c:v>
                </c:pt>
                <c:pt idx="449" formatCode="General">
                  <c:v>4.4999669999999997E-3</c:v>
                </c:pt>
                <c:pt idx="450" formatCode="General">
                  <c:v>4.4999669999999997E-3</c:v>
                </c:pt>
                <c:pt idx="451" formatCode="General">
                  <c:v>4.512467E-3</c:v>
                </c:pt>
                <c:pt idx="452" formatCode="General">
                  <c:v>4.5249679999999999E-3</c:v>
                </c:pt>
                <c:pt idx="453" formatCode="General">
                  <c:v>4.5374680000000002E-3</c:v>
                </c:pt>
                <c:pt idx="454" formatCode="General">
                  <c:v>4.5499679999999997E-3</c:v>
                </c:pt>
                <c:pt idx="455" formatCode="General">
                  <c:v>4.5499679999999997E-3</c:v>
                </c:pt>
                <c:pt idx="456" formatCode="General">
                  <c:v>4.5624680000000001E-3</c:v>
                </c:pt>
                <c:pt idx="457" formatCode="General">
                  <c:v>4.5749689999999999E-3</c:v>
                </c:pt>
                <c:pt idx="458" formatCode="General">
                  <c:v>4.5874690000000003E-3</c:v>
                </c:pt>
                <c:pt idx="459" formatCode="General">
                  <c:v>4.5999689999999998E-3</c:v>
                </c:pt>
                <c:pt idx="460" formatCode="General">
                  <c:v>4.5999689999999998E-3</c:v>
                </c:pt>
                <c:pt idx="461" formatCode="General">
                  <c:v>4.6124690000000001E-3</c:v>
                </c:pt>
                <c:pt idx="462" formatCode="General">
                  <c:v>4.6249689999999996E-3</c:v>
                </c:pt>
                <c:pt idx="463" formatCode="General">
                  <c:v>4.6374700000000003E-3</c:v>
                </c:pt>
                <c:pt idx="464" formatCode="General">
                  <c:v>4.6499699999999998E-3</c:v>
                </c:pt>
                <c:pt idx="465" formatCode="General">
                  <c:v>4.6499699999999998E-3</c:v>
                </c:pt>
                <c:pt idx="466" formatCode="General">
                  <c:v>4.6624700000000002E-3</c:v>
                </c:pt>
                <c:pt idx="467" formatCode="General">
                  <c:v>4.6749699999999996E-3</c:v>
                </c:pt>
                <c:pt idx="468" formatCode="General">
                  <c:v>4.68747E-3</c:v>
                </c:pt>
                <c:pt idx="469" formatCode="General">
                  <c:v>4.6999709999999998E-3</c:v>
                </c:pt>
                <c:pt idx="470" formatCode="General">
                  <c:v>4.6999709999999998E-3</c:v>
                </c:pt>
                <c:pt idx="471" formatCode="General">
                  <c:v>4.7124710000000002E-3</c:v>
                </c:pt>
                <c:pt idx="472" formatCode="General">
                  <c:v>4.7249709999999997E-3</c:v>
                </c:pt>
                <c:pt idx="473" formatCode="General">
                  <c:v>4.737471E-3</c:v>
                </c:pt>
                <c:pt idx="474" formatCode="General">
                  <c:v>4.7499710000000004E-3</c:v>
                </c:pt>
                <c:pt idx="475" formatCode="General">
                  <c:v>4.7499710000000004E-3</c:v>
                </c:pt>
                <c:pt idx="476" formatCode="General">
                  <c:v>4.7624720000000002E-3</c:v>
                </c:pt>
                <c:pt idx="477" formatCode="General">
                  <c:v>4.7749719999999997E-3</c:v>
                </c:pt>
                <c:pt idx="478" formatCode="General">
                  <c:v>4.7874720000000001E-3</c:v>
                </c:pt>
                <c:pt idx="479" formatCode="General">
                  <c:v>4.7999719999999996E-3</c:v>
                </c:pt>
                <c:pt idx="480" formatCode="General">
                  <c:v>4.7999719999999996E-3</c:v>
                </c:pt>
                <c:pt idx="481" formatCode="General">
                  <c:v>4.8124730000000003E-3</c:v>
                </c:pt>
                <c:pt idx="482" formatCode="General">
                  <c:v>4.8249729999999998E-3</c:v>
                </c:pt>
                <c:pt idx="483" formatCode="General">
                  <c:v>4.8374730000000001E-3</c:v>
                </c:pt>
                <c:pt idx="484" formatCode="General">
                  <c:v>4.8499729999999996E-3</c:v>
                </c:pt>
                <c:pt idx="485" formatCode="General">
                  <c:v>4.8499729999999996E-3</c:v>
                </c:pt>
                <c:pt idx="486" formatCode="General">
                  <c:v>4.862473E-3</c:v>
                </c:pt>
                <c:pt idx="487" formatCode="General">
                  <c:v>4.8749739999999998E-3</c:v>
                </c:pt>
                <c:pt idx="488" formatCode="General">
                  <c:v>4.8874740000000002E-3</c:v>
                </c:pt>
                <c:pt idx="489" formatCode="General">
                  <c:v>4.8999739999999996E-3</c:v>
                </c:pt>
                <c:pt idx="490" formatCode="General">
                  <c:v>4.8999739999999996E-3</c:v>
                </c:pt>
                <c:pt idx="491" formatCode="General">
                  <c:v>4.912474E-3</c:v>
                </c:pt>
                <c:pt idx="492" formatCode="General">
                  <c:v>4.9249740000000004E-3</c:v>
                </c:pt>
                <c:pt idx="493" formatCode="General">
                  <c:v>4.9374750000000002E-3</c:v>
                </c:pt>
                <c:pt idx="494" formatCode="General">
                  <c:v>4.9499749999999997E-3</c:v>
                </c:pt>
                <c:pt idx="495" formatCode="General">
                  <c:v>4.9499749999999997E-3</c:v>
                </c:pt>
                <c:pt idx="496" formatCode="General">
                  <c:v>4.962475E-3</c:v>
                </c:pt>
                <c:pt idx="497" formatCode="General">
                  <c:v>4.9749750000000004E-3</c:v>
                </c:pt>
                <c:pt idx="498" formatCode="General">
                  <c:v>4.9874760000000002E-3</c:v>
                </c:pt>
                <c:pt idx="499" formatCode="General">
                  <c:v>4.9999759999999997E-3</c:v>
                </c:pt>
                <c:pt idx="500" formatCode="General">
                  <c:v>4.9999759999999997E-3</c:v>
                </c:pt>
                <c:pt idx="501" formatCode="General">
                  <c:v>5.0124760000000001E-3</c:v>
                </c:pt>
                <c:pt idx="502" formatCode="General">
                  <c:v>5.0249759999999996E-3</c:v>
                </c:pt>
                <c:pt idx="503" formatCode="General">
                  <c:v>5.0374759999999999E-3</c:v>
                </c:pt>
                <c:pt idx="504" formatCode="General">
                  <c:v>5.0499769999999998E-3</c:v>
                </c:pt>
                <c:pt idx="505" formatCode="General">
                  <c:v>5.0499769999999998E-3</c:v>
                </c:pt>
                <c:pt idx="506" formatCode="General">
                  <c:v>5.0624770000000001E-3</c:v>
                </c:pt>
                <c:pt idx="507" formatCode="General">
                  <c:v>5.0749769999999996E-3</c:v>
                </c:pt>
                <c:pt idx="508" formatCode="General">
                  <c:v>5.087477E-3</c:v>
                </c:pt>
                <c:pt idx="509" formatCode="General">
                  <c:v>5.0999770000000003E-3</c:v>
                </c:pt>
                <c:pt idx="510" formatCode="General">
                  <c:v>5.0999770000000003E-3</c:v>
                </c:pt>
                <c:pt idx="511" formatCode="General">
                  <c:v>5.1124780000000002E-3</c:v>
                </c:pt>
                <c:pt idx="512" formatCode="General">
                  <c:v>5.1249779999999997E-3</c:v>
                </c:pt>
                <c:pt idx="513" formatCode="General">
                  <c:v>5.137478E-3</c:v>
                </c:pt>
                <c:pt idx="514" formatCode="General">
                  <c:v>5.1499780000000004E-3</c:v>
                </c:pt>
                <c:pt idx="515" formatCode="General">
                  <c:v>5.1499780000000004E-3</c:v>
                </c:pt>
                <c:pt idx="516" formatCode="General">
                  <c:v>5.1624779999999999E-3</c:v>
                </c:pt>
                <c:pt idx="517" formatCode="General">
                  <c:v>5.1749789999999997E-3</c:v>
                </c:pt>
                <c:pt idx="518" formatCode="General">
                  <c:v>5.187479E-3</c:v>
                </c:pt>
                <c:pt idx="519" formatCode="General">
                  <c:v>5.1999790000000004E-3</c:v>
                </c:pt>
                <c:pt idx="520" formatCode="General">
                  <c:v>5.1999790000000004E-3</c:v>
                </c:pt>
                <c:pt idx="521" formatCode="General">
                  <c:v>5.2124789999999999E-3</c:v>
                </c:pt>
                <c:pt idx="522" formatCode="General">
                  <c:v>5.2249799999999997E-3</c:v>
                </c:pt>
                <c:pt idx="523" formatCode="General">
                  <c:v>5.2374800000000001E-3</c:v>
                </c:pt>
                <c:pt idx="524" formatCode="General">
                  <c:v>5.2499799999999996E-3</c:v>
                </c:pt>
                <c:pt idx="525" formatCode="General">
                  <c:v>5.2499799999999996E-3</c:v>
                </c:pt>
                <c:pt idx="526" formatCode="General">
                  <c:v>5.2624799999999999E-3</c:v>
                </c:pt>
                <c:pt idx="527" formatCode="General">
                  <c:v>5.2749800000000003E-3</c:v>
                </c:pt>
                <c:pt idx="528" formatCode="General">
                  <c:v>5.2874810000000001E-3</c:v>
                </c:pt>
                <c:pt idx="529" formatCode="General">
                  <c:v>5.2999809999999996E-3</c:v>
                </c:pt>
                <c:pt idx="530" formatCode="General">
                  <c:v>5.2999809999999996E-3</c:v>
                </c:pt>
                <c:pt idx="531" formatCode="General">
                  <c:v>5.312481E-3</c:v>
                </c:pt>
                <c:pt idx="532" formatCode="General">
                  <c:v>5.3249810000000003E-3</c:v>
                </c:pt>
                <c:pt idx="533" formatCode="General">
                  <c:v>5.3374809999999998E-3</c:v>
                </c:pt>
                <c:pt idx="534" formatCode="General">
                  <c:v>5.3499819999999997E-3</c:v>
                </c:pt>
                <c:pt idx="535" formatCode="General">
                  <c:v>5.3499819999999997E-3</c:v>
                </c:pt>
                <c:pt idx="536" formatCode="General">
                  <c:v>5.362482E-3</c:v>
                </c:pt>
                <c:pt idx="537" formatCode="General">
                  <c:v>5.3749820000000004E-3</c:v>
                </c:pt>
                <c:pt idx="538" formatCode="General">
                  <c:v>5.3874819999999999E-3</c:v>
                </c:pt>
                <c:pt idx="539" formatCode="General">
                  <c:v>5.3999820000000002E-3</c:v>
                </c:pt>
                <c:pt idx="540" formatCode="General">
                  <c:v>5.3999820000000002E-3</c:v>
                </c:pt>
                <c:pt idx="541" formatCode="General">
                  <c:v>5.4124830000000001E-3</c:v>
                </c:pt>
                <c:pt idx="542" formatCode="General">
                  <c:v>5.4249830000000004E-3</c:v>
                </c:pt>
                <c:pt idx="543" formatCode="General">
                  <c:v>5.4374829999999999E-3</c:v>
                </c:pt>
                <c:pt idx="544" formatCode="General">
                  <c:v>5.4499830000000003E-3</c:v>
                </c:pt>
                <c:pt idx="545" formatCode="General">
                  <c:v>5.4499830000000003E-3</c:v>
                </c:pt>
                <c:pt idx="546" formatCode="General">
                  <c:v>5.4624840000000001E-3</c:v>
                </c:pt>
                <c:pt idx="547" formatCode="General">
                  <c:v>5.4749839999999996E-3</c:v>
                </c:pt>
                <c:pt idx="548" formatCode="General">
                  <c:v>5.4874839999999999E-3</c:v>
                </c:pt>
                <c:pt idx="549" formatCode="General">
                  <c:v>5.4999840000000003E-3</c:v>
                </c:pt>
                <c:pt idx="550" formatCode="General">
                  <c:v>5.4999840000000003E-3</c:v>
                </c:pt>
                <c:pt idx="551" formatCode="General">
                  <c:v>5.5124839999999998E-3</c:v>
                </c:pt>
                <c:pt idx="552" formatCode="General">
                  <c:v>5.5249849999999996E-3</c:v>
                </c:pt>
                <c:pt idx="553" formatCode="General">
                  <c:v>5.537485E-3</c:v>
                </c:pt>
                <c:pt idx="554" formatCode="General">
                  <c:v>5.5499850000000003E-3</c:v>
                </c:pt>
                <c:pt idx="555" formatCode="General">
                  <c:v>5.5499850000000003E-3</c:v>
                </c:pt>
                <c:pt idx="556" formatCode="General">
                  <c:v>5.5624849999999998E-3</c:v>
                </c:pt>
                <c:pt idx="557" formatCode="General">
                  <c:v>5.5749850000000002E-3</c:v>
                </c:pt>
                <c:pt idx="558" formatCode="General">
                  <c:v>5.587486E-3</c:v>
                </c:pt>
                <c:pt idx="559" formatCode="General">
                  <c:v>5.5999860000000004E-3</c:v>
                </c:pt>
                <c:pt idx="560" formatCode="General">
                  <c:v>5.5999860000000004E-3</c:v>
                </c:pt>
                <c:pt idx="561" formatCode="General">
                  <c:v>5.6124859999999999E-3</c:v>
                </c:pt>
                <c:pt idx="562" formatCode="General">
                  <c:v>5.6249860000000002E-3</c:v>
                </c:pt>
                <c:pt idx="563" formatCode="General">
                  <c:v>5.6374870000000001E-3</c:v>
                </c:pt>
                <c:pt idx="564" formatCode="General">
                  <c:v>5.6499870000000004E-3</c:v>
                </c:pt>
                <c:pt idx="565" formatCode="General">
                  <c:v>5.6499870000000004E-3</c:v>
                </c:pt>
                <c:pt idx="566" formatCode="General">
                  <c:v>5.6624869999999999E-3</c:v>
                </c:pt>
                <c:pt idx="567" formatCode="General">
                  <c:v>5.6749870000000003E-3</c:v>
                </c:pt>
                <c:pt idx="568" formatCode="General">
                  <c:v>5.6874869999999998E-3</c:v>
                </c:pt>
                <c:pt idx="569" formatCode="General">
                  <c:v>5.6999879999999996E-3</c:v>
                </c:pt>
                <c:pt idx="570" formatCode="General">
                  <c:v>5.6999879999999996E-3</c:v>
                </c:pt>
                <c:pt idx="571" formatCode="General">
                  <c:v>5.7124879999999999E-3</c:v>
                </c:pt>
                <c:pt idx="572" formatCode="General">
                  <c:v>5.7249880000000003E-3</c:v>
                </c:pt>
                <c:pt idx="573" formatCode="General">
                  <c:v>5.7374879999999998E-3</c:v>
                </c:pt>
                <c:pt idx="574" formatCode="General">
                  <c:v>5.7499880000000001E-3</c:v>
                </c:pt>
                <c:pt idx="575" formatCode="General">
                  <c:v>5.7499880000000001E-3</c:v>
                </c:pt>
                <c:pt idx="576" formatCode="General">
                  <c:v>5.762489E-3</c:v>
                </c:pt>
                <c:pt idx="577" formatCode="General">
                  <c:v>5.7749890000000003E-3</c:v>
                </c:pt>
                <c:pt idx="578" formatCode="General">
                  <c:v>5.7874889999999998E-3</c:v>
                </c:pt>
                <c:pt idx="579" formatCode="General">
                  <c:v>5.7999890000000002E-3</c:v>
                </c:pt>
                <c:pt idx="580" formatCode="General">
                  <c:v>5.7999890000000002E-3</c:v>
                </c:pt>
                <c:pt idx="581" formatCode="General">
                  <c:v>5.8124889999999997E-3</c:v>
                </c:pt>
                <c:pt idx="582" formatCode="General">
                  <c:v>5.8249900000000004E-3</c:v>
                </c:pt>
                <c:pt idx="583" formatCode="General">
                  <c:v>5.8374899999999999E-3</c:v>
                </c:pt>
                <c:pt idx="584" formatCode="General">
                  <c:v>5.8499900000000002E-3</c:v>
                </c:pt>
                <c:pt idx="585" formatCode="General">
                  <c:v>5.8499900000000002E-3</c:v>
                </c:pt>
                <c:pt idx="586" formatCode="General">
                  <c:v>5.8624899999999997E-3</c:v>
                </c:pt>
                <c:pt idx="587" formatCode="General">
                  <c:v>5.8749910000000004E-3</c:v>
                </c:pt>
                <c:pt idx="588" formatCode="General">
                  <c:v>5.8874909999999999E-3</c:v>
                </c:pt>
                <c:pt idx="589" formatCode="General">
                  <c:v>5.8999910000000003E-3</c:v>
                </c:pt>
                <c:pt idx="590" formatCode="General">
                  <c:v>5.8999910000000003E-3</c:v>
                </c:pt>
                <c:pt idx="591" formatCode="General">
                  <c:v>5.9124909999999998E-3</c:v>
                </c:pt>
                <c:pt idx="592" formatCode="General">
                  <c:v>5.9249910000000001E-3</c:v>
                </c:pt>
                <c:pt idx="593" formatCode="General">
                  <c:v>5.9374919999999999E-3</c:v>
                </c:pt>
                <c:pt idx="594" formatCode="General">
                  <c:v>5.9499920000000003E-3</c:v>
                </c:pt>
                <c:pt idx="595" formatCode="General">
                  <c:v>5.9499920000000003E-3</c:v>
                </c:pt>
                <c:pt idx="596" formatCode="General">
                  <c:v>5.9624919999999998E-3</c:v>
                </c:pt>
                <c:pt idx="597" formatCode="General">
                  <c:v>5.9749920000000002E-3</c:v>
                </c:pt>
                <c:pt idx="598" formatCode="General">
                  <c:v>5.9874919999999996E-3</c:v>
                </c:pt>
                <c:pt idx="599" formatCode="General">
                  <c:v>5.9999930000000003E-3</c:v>
                </c:pt>
                <c:pt idx="600" formatCode="General">
                  <c:v>5.9999930000000003E-3</c:v>
                </c:pt>
                <c:pt idx="601" formatCode="General">
                  <c:v>6.0124929999999998E-3</c:v>
                </c:pt>
                <c:pt idx="602" formatCode="General">
                  <c:v>6.0249930000000002E-3</c:v>
                </c:pt>
                <c:pt idx="603" formatCode="General">
                  <c:v>6.0374929999999997E-3</c:v>
                </c:pt>
                <c:pt idx="604" formatCode="General">
                  <c:v>6.049993E-3</c:v>
                </c:pt>
                <c:pt idx="605" formatCode="General">
                  <c:v>6.049993E-3</c:v>
                </c:pt>
                <c:pt idx="606" formatCode="General">
                  <c:v>6.0624939999999999E-3</c:v>
                </c:pt>
                <c:pt idx="607" formatCode="General">
                  <c:v>6.0749940000000002E-3</c:v>
                </c:pt>
                <c:pt idx="608" formatCode="General">
                  <c:v>6.0874939999999997E-3</c:v>
                </c:pt>
                <c:pt idx="609" formatCode="General">
                  <c:v>6.0999940000000001E-3</c:v>
                </c:pt>
                <c:pt idx="610" formatCode="General">
                  <c:v>6.0999940000000001E-3</c:v>
                </c:pt>
                <c:pt idx="611" formatCode="General">
                  <c:v>6.1124949999999999E-3</c:v>
                </c:pt>
                <c:pt idx="612" formatCode="General">
                  <c:v>6.1249950000000003E-3</c:v>
                </c:pt>
                <c:pt idx="613" formatCode="General">
                  <c:v>6.1374949999999998E-3</c:v>
                </c:pt>
                <c:pt idx="614" formatCode="General">
                  <c:v>6.1499950000000001E-3</c:v>
                </c:pt>
                <c:pt idx="615" formatCode="General">
                  <c:v>6.1499950000000001E-3</c:v>
                </c:pt>
                <c:pt idx="616" formatCode="General">
                  <c:v>6.1624949999999996E-3</c:v>
                </c:pt>
                <c:pt idx="617" formatCode="General">
                  <c:v>6.1749960000000003E-3</c:v>
                </c:pt>
                <c:pt idx="618" formatCode="General">
                  <c:v>6.1874959999999998E-3</c:v>
                </c:pt>
                <c:pt idx="619" formatCode="General">
                  <c:v>6.1999960000000002E-3</c:v>
                </c:pt>
                <c:pt idx="620" formatCode="General">
                  <c:v>6.1999960000000002E-3</c:v>
                </c:pt>
                <c:pt idx="621" formatCode="General">
                  <c:v>6.2124959999999996E-3</c:v>
                </c:pt>
                <c:pt idx="622" formatCode="General">
                  <c:v>6.224996E-3</c:v>
                </c:pt>
                <c:pt idx="623" formatCode="General">
                  <c:v>6.2374969999999998E-3</c:v>
                </c:pt>
                <c:pt idx="624" formatCode="General">
                  <c:v>6.2499970000000002E-3</c:v>
                </c:pt>
                <c:pt idx="625" formatCode="General">
                  <c:v>6.2499970000000002E-3</c:v>
                </c:pt>
                <c:pt idx="626" formatCode="General">
                  <c:v>6.2624969999999997E-3</c:v>
                </c:pt>
                <c:pt idx="627" formatCode="General">
                  <c:v>6.274997E-3</c:v>
                </c:pt>
                <c:pt idx="628" formatCode="General">
                  <c:v>6.2874979999999999E-3</c:v>
                </c:pt>
                <c:pt idx="629" formatCode="General">
                  <c:v>6.2999980000000002E-3</c:v>
                </c:pt>
                <c:pt idx="630" formatCode="General">
                  <c:v>6.2999980000000002E-3</c:v>
                </c:pt>
                <c:pt idx="631" formatCode="General">
                  <c:v>6.3124979999999997E-3</c:v>
                </c:pt>
                <c:pt idx="632" formatCode="General">
                  <c:v>6.3249980000000001E-3</c:v>
                </c:pt>
                <c:pt idx="633" formatCode="General">
                  <c:v>6.3374979999999996E-3</c:v>
                </c:pt>
                <c:pt idx="634" formatCode="General">
                  <c:v>6.3499990000000003E-3</c:v>
                </c:pt>
                <c:pt idx="635" formatCode="General">
                  <c:v>6.3499990000000003E-3</c:v>
                </c:pt>
                <c:pt idx="636" formatCode="General">
                  <c:v>6.3624989999999998E-3</c:v>
                </c:pt>
                <c:pt idx="637" formatCode="General">
                  <c:v>6.3749990000000001E-3</c:v>
                </c:pt>
                <c:pt idx="638" formatCode="General">
                  <c:v>6.3874989999999996E-3</c:v>
                </c:pt>
                <c:pt idx="639" formatCode="General">
                  <c:v>6.399999E-3</c:v>
                </c:pt>
                <c:pt idx="640" formatCode="General">
                  <c:v>6.399999E-3</c:v>
                </c:pt>
                <c:pt idx="641" formatCode="General">
                  <c:v>6.4124999999999998E-3</c:v>
                </c:pt>
                <c:pt idx="642" formatCode="General">
                  <c:v>6.4250000000000002E-3</c:v>
                </c:pt>
                <c:pt idx="643" formatCode="General">
                  <c:v>6.4374999999999996E-3</c:v>
                </c:pt>
                <c:pt idx="644" formatCode="General">
                  <c:v>6.45E-3</c:v>
                </c:pt>
                <c:pt idx="645" formatCode="General">
                  <c:v>6.45E-3</c:v>
                </c:pt>
                <c:pt idx="646" formatCode="General">
                  <c:v>6.4625000000000004E-3</c:v>
                </c:pt>
                <c:pt idx="647" formatCode="General">
                  <c:v>6.4750010000000002E-3</c:v>
                </c:pt>
                <c:pt idx="648" formatCode="General">
                  <c:v>6.4875009999999997E-3</c:v>
                </c:pt>
                <c:pt idx="649" formatCode="General">
                  <c:v>6.500001E-3</c:v>
                </c:pt>
                <c:pt idx="650" formatCode="General">
                  <c:v>6.500001E-3</c:v>
                </c:pt>
                <c:pt idx="651" formatCode="General">
                  <c:v>6.5125010000000004E-3</c:v>
                </c:pt>
                <c:pt idx="652" formatCode="General">
                  <c:v>6.5250020000000002E-3</c:v>
                </c:pt>
                <c:pt idx="653" formatCode="General">
                  <c:v>6.5375019999999997E-3</c:v>
                </c:pt>
                <c:pt idx="654" formatCode="General">
                  <c:v>6.5500020000000001E-3</c:v>
                </c:pt>
                <c:pt idx="655" formatCode="General">
                  <c:v>6.5500020000000001E-3</c:v>
                </c:pt>
                <c:pt idx="656" formatCode="General">
                  <c:v>6.5625019999999996E-3</c:v>
                </c:pt>
                <c:pt idx="657" formatCode="General">
                  <c:v>6.5750019999999999E-3</c:v>
                </c:pt>
                <c:pt idx="658" formatCode="General">
                  <c:v>6.5875029999999998E-3</c:v>
                </c:pt>
                <c:pt idx="659" formatCode="General">
                  <c:v>6.6000030000000001E-3</c:v>
                </c:pt>
                <c:pt idx="660" formatCode="General">
                  <c:v>6.6000030000000001E-3</c:v>
                </c:pt>
                <c:pt idx="661" formatCode="General">
                  <c:v>6.6125029999999996E-3</c:v>
                </c:pt>
                <c:pt idx="662" formatCode="General">
                  <c:v>6.625003E-3</c:v>
                </c:pt>
                <c:pt idx="663" formatCode="General">
                  <c:v>6.6375030000000003E-3</c:v>
                </c:pt>
                <c:pt idx="664" formatCode="General">
                  <c:v>6.6500040000000002E-3</c:v>
                </c:pt>
                <c:pt idx="665" formatCode="General">
                  <c:v>6.6500040000000002E-3</c:v>
                </c:pt>
                <c:pt idx="666" formatCode="General">
                  <c:v>6.6625039999999996E-3</c:v>
                </c:pt>
                <c:pt idx="667" formatCode="General">
                  <c:v>6.675004E-3</c:v>
                </c:pt>
                <c:pt idx="668" formatCode="General">
                  <c:v>6.6875040000000004E-3</c:v>
                </c:pt>
                <c:pt idx="669" formatCode="General">
                  <c:v>6.7000050000000002E-3</c:v>
                </c:pt>
                <c:pt idx="670" formatCode="General">
                  <c:v>6.7000050000000002E-3</c:v>
                </c:pt>
                <c:pt idx="671" formatCode="General">
                  <c:v>6.7125049999999997E-3</c:v>
                </c:pt>
                <c:pt idx="672" formatCode="General">
                  <c:v>6.725005E-3</c:v>
                </c:pt>
                <c:pt idx="673" formatCode="General">
                  <c:v>6.7375050000000004E-3</c:v>
                </c:pt>
                <c:pt idx="674" formatCode="General">
                  <c:v>6.7500049999999999E-3</c:v>
                </c:pt>
                <c:pt idx="675" formatCode="General">
                  <c:v>6.7500049999999999E-3</c:v>
                </c:pt>
                <c:pt idx="676" formatCode="General">
                  <c:v>6.7625059999999997E-3</c:v>
                </c:pt>
                <c:pt idx="677" formatCode="General">
                  <c:v>6.7750060000000001E-3</c:v>
                </c:pt>
                <c:pt idx="678" formatCode="General">
                  <c:v>6.7875059999999996E-3</c:v>
                </c:pt>
                <c:pt idx="679" formatCode="General">
                  <c:v>6.8000059999999999E-3</c:v>
                </c:pt>
                <c:pt idx="680" formatCode="General">
                  <c:v>6.8000059999999999E-3</c:v>
                </c:pt>
                <c:pt idx="681" formatCode="General">
                  <c:v>6.8125060000000003E-3</c:v>
                </c:pt>
                <c:pt idx="682" formatCode="General">
                  <c:v>6.8250070000000001E-3</c:v>
                </c:pt>
                <c:pt idx="683" formatCode="General">
                  <c:v>6.8375069999999996E-3</c:v>
                </c:pt>
                <c:pt idx="684" formatCode="General">
                  <c:v>6.850007E-3</c:v>
                </c:pt>
                <c:pt idx="685" formatCode="General">
                  <c:v>6.850007E-3</c:v>
                </c:pt>
                <c:pt idx="686" formatCode="General">
                  <c:v>6.8625070000000003E-3</c:v>
                </c:pt>
                <c:pt idx="687" formatCode="General">
                  <c:v>6.8750069999999998E-3</c:v>
                </c:pt>
                <c:pt idx="688" formatCode="General">
                  <c:v>6.8875079999999997E-3</c:v>
                </c:pt>
                <c:pt idx="689" formatCode="General">
                  <c:v>6.900008E-3</c:v>
                </c:pt>
                <c:pt idx="690" formatCode="General">
                  <c:v>6.900008E-3</c:v>
                </c:pt>
                <c:pt idx="691" formatCode="General">
                  <c:v>6.9125080000000004E-3</c:v>
                </c:pt>
                <c:pt idx="692" formatCode="General">
                  <c:v>6.9250079999999999E-3</c:v>
                </c:pt>
                <c:pt idx="693" formatCode="General">
                  <c:v>6.9375089999999997E-3</c:v>
                </c:pt>
                <c:pt idx="694" formatCode="General">
                  <c:v>6.950009E-3</c:v>
                </c:pt>
                <c:pt idx="695" formatCode="General">
                  <c:v>6.950009E-3</c:v>
                </c:pt>
                <c:pt idx="696" formatCode="General">
                  <c:v>6.9625090000000004E-3</c:v>
                </c:pt>
                <c:pt idx="697" formatCode="General">
                  <c:v>6.9750089999999999E-3</c:v>
                </c:pt>
                <c:pt idx="698" formatCode="General">
                  <c:v>6.9875090000000003E-3</c:v>
                </c:pt>
                <c:pt idx="699" formatCode="General">
                  <c:v>7.0000100000000001E-3</c:v>
                </c:pt>
                <c:pt idx="700" formatCode="General">
                  <c:v>7.0000100000000001E-3</c:v>
                </c:pt>
                <c:pt idx="701" formatCode="General">
                  <c:v>7.0125099999999996E-3</c:v>
                </c:pt>
                <c:pt idx="702" formatCode="General">
                  <c:v>7.0250099999999999E-3</c:v>
                </c:pt>
                <c:pt idx="703" formatCode="General">
                  <c:v>7.0375100000000003E-3</c:v>
                </c:pt>
                <c:pt idx="704" formatCode="General">
                  <c:v>7.0500099999999998E-3</c:v>
                </c:pt>
                <c:pt idx="705" formatCode="General">
                  <c:v>7.0500099999999998E-3</c:v>
                </c:pt>
                <c:pt idx="706" formatCode="General">
                  <c:v>7.0625109999999996E-3</c:v>
                </c:pt>
                <c:pt idx="707" formatCode="General">
                  <c:v>7.075011E-3</c:v>
                </c:pt>
                <c:pt idx="708" formatCode="General">
                  <c:v>7.0875110000000003E-3</c:v>
                </c:pt>
                <c:pt idx="709" formatCode="General">
                  <c:v>7.1000109999999998E-3</c:v>
                </c:pt>
                <c:pt idx="710" formatCode="General">
                  <c:v>7.1000109999999998E-3</c:v>
                </c:pt>
                <c:pt idx="711" formatCode="General">
                  <c:v>7.1125110000000002E-3</c:v>
                </c:pt>
                <c:pt idx="712" formatCode="General">
                  <c:v>7.125012E-3</c:v>
                </c:pt>
                <c:pt idx="713" formatCode="General">
                  <c:v>7.1375120000000004E-3</c:v>
                </c:pt>
                <c:pt idx="714" formatCode="General">
                  <c:v>7.1500119999999999E-3</c:v>
                </c:pt>
                <c:pt idx="715" formatCode="General">
                  <c:v>7.1500119999999999E-3</c:v>
                </c:pt>
                <c:pt idx="716" formatCode="General">
                  <c:v>7.1625120000000002E-3</c:v>
                </c:pt>
                <c:pt idx="717" formatCode="General">
                  <c:v>7.1750130000000001E-3</c:v>
                </c:pt>
                <c:pt idx="718" formatCode="General">
                  <c:v>7.1875130000000004E-3</c:v>
                </c:pt>
                <c:pt idx="719" formatCode="General">
                  <c:v>7.2000129999999999E-3</c:v>
                </c:pt>
                <c:pt idx="720" formatCode="General">
                  <c:v>7.2000129999999999E-3</c:v>
                </c:pt>
                <c:pt idx="721" formatCode="General">
                  <c:v>7.2125130000000003E-3</c:v>
                </c:pt>
                <c:pt idx="722" formatCode="General">
                  <c:v>7.2250129999999997E-3</c:v>
                </c:pt>
                <c:pt idx="723" formatCode="General">
                  <c:v>7.2375139999999996E-3</c:v>
                </c:pt>
                <c:pt idx="724" formatCode="General">
                  <c:v>7.2500139999999999E-3</c:v>
                </c:pt>
                <c:pt idx="725" formatCode="General">
                  <c:v>7.2500139999999999E-3</c:v>
                </c:pt>
                <c:pt idx="726" formatCode="General">
                  <c:v>7.2625140000000003E-3</c:v>
                </c:pt>
                <c:pt idx="727" formatCode="General">
                  <c:v>7.2750139999999998E-3</c:v>
                </c:pt>
                <c:pt idx="728" formatCode="General">
                  <c:v>7.2875140000000001E-3</c:v>
                </c:pt>
                <c:pt idx="729" formatCode="General">
                  <c:v>7.300015E-3</c:v>
                </c:pt>
                <c:pt idx="730" formatCode="General">
                  <c:v>7.300015E-3</c:v>
                </c:pt>
                <c:pt idx="731" formatCode="General">
                  <c:v>7.3125150000000003E-3</c:v>
                </c:pt>
                <c:pt idx="732" formatCode="General">
                  <c:v>7.3250149999999998E-3</c:v>
                </c:pt>
                <c:pt idx="733" formatCode="General">
                  <c:v>7.3375150000000002E-3</c:v>
                </c:pt>
                <c:pt idx="734" formatCode="General">
                  <c:v>7.350016E-3</c:v>
                </c:pt>
                <c:pt idx="735" formatCode="General">
                  <c:v>7.350016E-3</c:v>
                </c:pt>
                <c:pt idx="736" formatCode="General">
                  <c:v>7.3625160000000004E-3</c:v>
                </c:pt>
                <c:pt idx="737" formatCode="General">
                  <c:v>7.3750159999999999E-3</c:v>
                </c:pt>
                <c:pt idx="738" formatCode="General">
                  <c:v>7.3875160000000002E-3</c:v>
                </c:pt>
                <c:pt idx="739" formatCode="General">
                  <c:v>7.4000159999999997E-3</c:v>
                </c:pt>
                <c:pt idx="740" formatCode="General">
                  <c:v>7.4000159999999997E-3</c:v>
                </c:pt>
                <c:pt idx="741" formatCode="General">
                  <c:v>7.4125170000000004E-3</c:v>
                </c:pt>
                <c:pt idx="742" formatCode="General">
                  <c:v>7.4250169999999999E-3</c:v>
                </c:pt>
                <c:pt idx="743" formatCode="General">
                  <c:v>7.4375170000000003E-3</c:v>
                </c:pt>
                <c:pt idx="744" formatCode="General">
                  <c:v>7.4500169999999998E-3</c:v>
                </c:pt>
                <c:pt idx="745" formatCode="General">
                  <c:v>7.4500169999999998E-3</c:v>
                </c:pt>
                <c:pt idx="746" formatCode="General">
                  <c:v>7.4625170000000001E-3</c:v>
                </c:pt>
                <c:pt idx="747" formatCode="General">
                  <c:v>7.4750179999999999E-3</c:v>
                </c:pt>
                <c:pt idx="748" formatCode="General">
                  <c:v>7.4875180000000003E-3</c:v>
                </c:pt>
                <c:pt idx="749" formatCode="General">
                  <c:v>7.5000179999999998E-3</c:v>
                </c:pt>
                <c:pt idx="750" formatCode="General">
                  <c:v>7.5000179999999998E-3</c:v>
                </c:pt>
                <c:pt idx="751" formatCode="General">
                  <c:v>7.5125180000000001E-3</c:v>
                </c:pt>
                <c:pt idx="752" formatCode="General">
                  <c:v>7.5250179999999996E-3</c:v>
                </c:pt>
                <c:pt idx="753" formatCode="General">
                  <c:v>7.5375190000000003E-3</c:v>
                </c:pt>
                <c:pt idx="754" formatCode="General">
                  <c:v>7.5500189999999998E-3</c:v>
                </c:pt>
                <c:pt idx="755" formatCode="General">
                  <c:v>7.5500189999999998E-3</c:v>
                </c:pt>
                <c:pt idx="756" formatCode="General">
                  <c:v>7.5625190000000002E-3</c:v>
                </c:pt>
                <c:pt idx="757" formatCode="General">
                  <c:v>7.5750189999999997E-3</c:v>
                </c:pt>
                <c:pt idx="758" formatCode="General">
                  <c:v>7.5875200000000004E-3</c:v>
                </c:pt>
                <c:pt idx="759" formatCode="General">
                  <c:v>7.6000199999999999E-3</c:v>
                </c:pt>
                <c:pt idx="760" formatCode="General">
                  <c:v>7.6000199999999999E-3</c:v>
                </c:pt>
                <c:pt idx="761" formatCode="General">
                  <c:v>7.6125200000000002E-3</c:v>
                </c:pt>
                <c:pt idx="762" formatCode="General">
                  <c:v>7.6250199999999997E-3</c:v>
                </c:pt>
                <c:pt idx="763" formatCode="General">
                  <c:v>7.6375200000000001E-3</c:v>
                </c:pt>
                <c:pt idx="764" formatCode="General">
                  <c:v>7.6500209999999999E-3</c:v>
                </c:pt>
                <c:pt idx="765" formatCode="General">
                  <c:v>7.6500209999999999E-3</c:v>
                </c:pt>
                <c:pt idx="766" formatCode="General">
                  <c:v>7.6625210000000003E-3</c:v>
                </c:pt>
                <c:pt idx="767" formatCode="General">
                  <c:v>7.6750209999999998E-3</c:v>
                </c:pt>
                <c:pt idx="768" formatCode="General">
                  <c:v>7.6875210000000001E-3</c:v>
                </c:pt>
                <c:pt idx="769" formatCode="General">
                  <c:v>7.7000209999999996E-3</c:v>
                </c:pt>
                <c:pt idx="770" formatCode="General">
                  <c:v>7.7000209999999996E-3</c:v>
                </c:pt>
                <c:pt idx="771" formatCode="General">
                  <c:v>7.7125220000000003E-3</c:v>
                </c:pt>
                <c:pt idx="772" formatCode="General">
                  <c:v>7.7250219999999998E-3</c:v>
                </c:pt>
                <c:pt idx="773" formatCode="General">
                  <c:v>7.7375220000000001E-3</c:v>
                </c:pt>
                <c:pt idx="774" formatCode="General">
                  <c:v>7.7500219999999996E-3</c:v>
                </c:pt>
                <c:pt idx="775" formatCode="General">
                  <c:v>7.7500219999999996E-3</c:v>
                </c:pt>
                <c:pt idx="776" formatCode="General">
                  <c:v>7.762522E-3</c:v>
                </c:pt>
                <c:pt idx="777" formatCode="General">
                  <c:v>7.7750229999999998E-3</c:v>
                </c:pt>
                <c:pt idx="778" formatCode="General">
                  <c:v>7.7875230000000002E-3</c:v>
                </c:pt>
                <c:pt idx="779" formatCode="General">
                  <c:v>7.8000229999999997E-3</c:v>
                </c:pt>
                <c:pt idx="780" formatCode="General">
                  <c:v>7.8000229999999997E-3</c:v>
                </c:pt>
                <c:pt idx="781" formatCode="General">
                  <c:v>7.812523E-3</c:v>
                </c:pt>
                <c:pt idx="782" formatCode="General">
                  <c:v>7.8250239999999999E-3</c:v>
                </c:pt>
                <c:pt idx="783" formatCode="General">
                  <c:v>7.8375240000000002E-3</c:v>
                </c:pt>
                <c:pt idx="784" formatCode="General">
                  <c:v>7.8500240000000006E-3</c:v>
                </c:pt>
                <c:pt idx="785" formatCode="General">
                  <c:v>7.8500240000000006E-3</c:v>
                </c:pt>
                <c:pt idx="786" formatCode="General">
                  <c:v>7.8625239999999992E-3</c:v>
                </c:pt>
                <c:pt idx="787" formatCode="General">
                  <c:v>7.8750239999999996E-3</c:v>
                </c:pt>
                <c:pt idx="788" formatCode="General">
                  <c:v>7.8875249999999994E-3</c:v>
                </c:pt>
                <c:pt idx="789" formatCode="General">
                  <c:v>7.9000249999999998E-3</c:v>
                </c:pt>
                <c:pt idx="790" formatCode="General">
                  <c:v>7.9000249999999998E-3</c:v>
                </c:pt>
                <c:pt idx="791" formatCode="General">
                  <c:v>7.9125250000000001E-3</c:v>
                </c:pt>
                <c:pt idx="792" formatCode="General">
                  <c:v>7.9250250000000005E-3</c:v>
                </c:pt>
                <c:pt idx="793" formatCode="General">
                  <c:v>7.9375250000000008E-3</c:v>
                </c:pt>
                <c:pt idx="794" formatCode="General">
                  <c:v>7.9500260000000007E-3</c:v>
                </c:pt>
                <c:pt idx="795" formatCode="General">
                  <c:v>7.9500260000000007E-3</c:v>
                </c:pt>
                <c:pt idx="796" formatCode="General">
                  <c:v>7.9625259999999993E-3</c:v>
                </c:pt>
                <c:pt idx="797" formatCode="General">
                  <c:v>7.9750259999999996E-3</c:v>
                </c:pt>
                <c:pt idx="798" formatCode="General">
                  <c:v>7.987526E-3</c:v>
                </c:pt>
                <c:pt idx="799" formatCode="General">
                  <c:v>8.0000260000000004E-3</c:v>
                </c:pt>
                <c:pt idx="800" formatCode="General">
                  <c:v>8.0000260000000004E-3</c:v>
                </c:pt>
                <c:pt idx="801" formatCode="General">
                  <c:v>8.0125270000000002E-3</c:v>
                </c:pt>
                <c:pt idx="802" formatCode="General">
                  <c:v>8.0250270000000005E-3</c:v>
                </c:pt>
                <c:pt idx="803" formatCode="General">
                  <c:v>8.0375269999999992E-3</c:v>
                </c:pt>
                <c:pt idx="804" formatCode="General">
                  <c:v>8.0500269999999995E-3</c:v>
                </c:pt>
                <c:pt idx="805" formatCode="General">
                  <c:v>8.0500269999999995E-3</c:v>
                </c:pt>
                <c:pt idx="806" formatCode="General">
                  <c:v>8.0625279999999994E-3</c:v>
                </c:pt>
                <c:pt idx="807" formatCode="General">
                  <c:v>8.0750279999999997E-3</c:v>
                </c:pt>
                <c:pt idx="808" formatCode="General">
                  <c:v>8.0875280000000001E-3</c:v>
                </c:pt>
                <c:pt idx="809" formatCode="General">
                  <c:v>8.1000280000000004E-3</c:v>
                </c:pt>
                <c:pt idx="810" formatCode="General">
                  <c:v>8.1000280000000004E-3</c:v>
                </c:pt>
                <c:pt idx="811" formatCode="General">
                  <c:v>8.1125280000000008E-3</c:v>
                </c:pt>
                <c:pt idx="812" formatCode="General">
                  <c:v>8.1250290000000006E-3</c:v>
                </c:pt>
                <c:pt idx="813" formatCode="General">
                  <c:v>8.1375289999999992E-3</c:v>
                </c:pt>
                <c:pt idx="814" formatCode="General">
                  <c:v>8.1500289999999996E-3</c:v>
                </c:pt>
                <c:pt idx="815" formatCode="General">
                  <c:v>8.1500289999999996E-3</c:v>
                </c:pt>
                <c:pt idx="816" formatCode="General">
                  <c:v>8.162529E-3</c:v>
                </c:pt>
                <c:pt idx="817" formatCode="General">
                  <c:v>8.1750290000000003E-3</c:v>
                </c:pt>
                <c:pt idx="818" formatCode="General">
                  <c:v>8.1875300000000002E-3</c:v>
                </c:pt>
                <c:pt idx="819" formatCode="General">
                  <c:v>8.2000300000000005E-3</c:v>
                </c:pt>
                <c:pt idx="820" formatCode="General">
                  <c:v>8.2000300000000005E-3</c:v>
                </c:pt>
                <c:pt idx="821" formatCode="General">
                  <c:v>8.2125299999999991E-3</c:v>
                </c:pt>
                <c:pt idx="822" formatCode="General">
                  <c:v>8.2250299999999995E-3</c:v>
                </c:pt>
                <c:pt idx="823" formatCode="General">
                  <c:v>8.2375309999999993E-3</c:v>
                </c:pt>
                <c:pt idx="824" formatCode="General">
                  <c:v>8.2500309999999997E-3</c:v>
                </c:pt>
                <c:pt idx="825" formatCode="General">
                  <c:v>8.2500309999999997E-3</c:v>
                </c:pt>
                <c:pt idx="826" formatCode="General">
                  <c:v>8.262531E-3</c:v>
                </c:pt>
                <c:pt idx="827" formatCode="General">
                  <c:v>8.2750310000000004E-3</c:v>
                </c:pt>
                <c:pt idx="828" formatCode="General">
                  <c:v>8.2875310000000008E-3</c:v>
                </c:pt>
                <c:pt idx="829" formatCode="General">
                  <c:v>8.3000320000000006E-3</c:v>
                </c:pt>
                <c:pt idx="830" formatCode="General">
                  <c:v>8.3000320000000006E-3</c:v>
                </c:pt>
                <c:pt idx="831" formatCode="General">
                  <c:v>8.3125319999999992E-3</c:v>
                </c:pt>
                <c:pt idx="832" formatCode="General">
                  <c:v>8.3250319999999996E-3</c:v>
                </c:pt>
                <c:pt idx="833" formatCode="General">
                  <c:v>8.3375319999999999E-3</c:v>
                </c:pt>
                <c:pt idx="834" formatCode="General">
                  <c:v>8.3500320000000003E-3</c:v>
                </c:pt>
                <c:pt idx="835" formatCode="General">
                  <c:v>8.3500320000000003E-3</c:v>
                </c:pt>
                <c:pt idx="836" formatCode="General">
                  <c:v>8.3625330000000001E-3</c:v>
                </c:pt>
                <c:pt idx="837" formatCode="General">
                  <c:v>8.3750330000000005E-3</c:v>
                </c:pt>
                <c:pt idx="838" formatCode="General">
                  <c:v>8.3875330000000008E-3</c:v>
                </c:pt>
                <c:pt idx="839" formatCode="General">
                  <c:v>8.4000329999999995E-3</c:v>
                </c:pt>
                <c:pt idx="840" formatCode="General">
                  <c:v>8.4000329999999995E-3</c:v>
                </c:pt>
                <c:pt idx="841" formatCode="General">
                  <c:v>8.4125329999999998E-3</c:v>
                </c:pt>
                <c:pt idx="842" formatCode="General">
                  <c:v>8.4250339999999996E-3</c:v>
                </c:pt>
                <c:pt idx="843" formatCode="General">
                  <c:v>8.437534E-3</c:v>
                </c:pt>
                <c:pt idx="844" formatCode="General">
                  <c:v>8.4500340000000004E-3</c:v>
                </c:pt>
                <c:pt idx="845" formatCode="General">
                  <c:v>8.4500340000000004E-3</c:v>
                </c:pt>
                <c:pt idx="846" formatCode="General">
                  <c:v>8.4625340000000007E-3</c:v>
                </c:pt>
                <c:pt idx="847" formatCode="General">
                  <c:v>8.4750350000000006E-3</c:v>
                </c:pt>
                <c:pt idx="848" formatCode="General">
                  <c:v>8.4875349999999992E-3</c:v>
                </c:pt>
                <c:pt idx="849" formatCode="General">
                  <c:v>8.5000349999999995E-3</c:v>
                </c:pt>
                <c:pt idx="850" formatCode="General">
                  <c:v>8.5000349999999995E-3</c:v>
                </c:pt>
                <c:pt idx="851" formatCode="General">
                  <c:v>8.5125349999999999E-3</c:v>
                </c:pt>
                <c:pt idx="852" formatCode="General">
                  <c:v>8.5250350000000003E-3</c:v>
                </c:pt>
                <c:pt idx="853" formatCode="General">
                  <c:v>8.5375360000000001E-3</c:v>
                </c:pt>
                <c:pt idx="854" formatCode="General">
                  <c:v>8.5500360000000004E-3</c:v>
                </c:pt>
                <c:pt idx="855" formatCode="General">
                  <c:v>8.5500360000000004E-3</c:v>
                </c:pt>
                <c:pt idx="856" formatCode="General">
                  <c:v>8.5625360000000008E-3</c:v>
                </c:pt>
                <c:pt idx="857" formatCode="General">
                  <c:v>8.5750359999999994E-3</c:v>
                </c:pt>
                <c:pt idx="858" formatCode="General">
                  <c:v>8.5875359999999998E-3</c:v>
                </c:pt>
                <c:pt idx="859" formatCode="General">
                  <c:v>8.6000369999999996E-3</c:v>
                </c:pt>
                <c:pt idx="860" formatCode="General">
                  <c:v>8.6000369999999996E-3</c:v>
                </c:pt>
                <c:pt idx="861" formatCode="General">
                  <c:v>8.612537E-3</c:v>
                </c:pt>
                <c:pt idx="862" formatCode="General">
                  <c:v>8.6250370000000003E-3</c:v>
                </c:pt>
                <c:pt idx="863" formatCode="General">
                  <c:v>8.6375370000000007E-3</c:v>
                </c:pt>
                <c:pt idx="864" formatCode="General">
                  <c:v>8.6500369999999993E-3</c:v>
                </c:pt>
                <c:pt idx="865" formatCode="General">
                  <c:v>8.6500369999999993E-3</c:v>
                </c:pt>
                <c:pt idx="866" formatCode="General">
                  <c:v>8.6625379999999991E-3</c:v>
                </c:pt>
                <c:pt idx="867" formatCode="General">
                  <c:v>8.6750379999999995E-3</c:v>
                </c:pt>
                <c:pt idx="868" formatCode="General">
                  <c:v>8.6875379999999999E-3</c:v>
                </c:pt>
                <c:pt idx="869" formatCode="General">
                  <c:v>8.7000380000000002E-3</c:v>
                </c:pt>
                <c:pt idx="870" formatCode="General">
                  <c:v>8.7000380000000002E-3</c:v>
                </c:pt>
                <c:pt idx="871" formatCode="General">
                  <c:v>8.712539E-3</c:v>
                </c:pt>
                <c:pt idx="872" formatCode="General">
                  <c:v>8.7250390000000004E-3</c:v>
                </c:pt>
                <c:pt idx="873" formatCode="General">
                  <c:v>8.7375390000000008E-3</c:v>
                </c:pt>
                <c:pt idx="874" formatCode="General">
                  <c:v>8.7500389999999994E-3</c:v>
                </c:pt>
                <c:pt idx="875" formatCode="General">
                  <c:v>8.7500389999999994E-3</c:v>
                </c:pt>
                <c:pt idx="876" formatCode="General">
                  <c:v>8.7625389999999997E-3</c:v>
                </c:pt>
                <c:pt idx="877" formatCode="General">
                  <c:v>8.7750399999999996E-3</c:v>
                </c:pt>
                <c:pt idx="878" formatCode="General">
                  <c:v>8.7875399999999999E-3</c:v>
                </c:pt>
                <c:pt idx="879" formatCode="General">
                  <c:v>8.8000400000000003E-3</c:v>
                </c:pt>
                <c:pt idx="880" formatCode="General">
                  <c:v>8.8000400000000003E-3</c:v>
                </c:pt>
                <c:pt idx="881" formatCode="General">
                  <c:v>8.8125400000000007E-3</c:v>
                </c:pt>
                <c:pt idx="882" formatCode="General">
                  <c:v>8.8250399999999993E-3</c:v>
                </c:pt>
                <c:pt idx="883" formatCode="General">
                  <c:v>8.8375410000000008E-3</c:v>
                </c:pt>
                <c:pt idx="884" formatCode="General">
                  <c:v>8.8500409999999995E-3</c:v>
                </c:pt>
                <c:pt idx="885" formatCode="General">
                  <c:v>8.8500409999999995E-3</c:v>
                </c:pt>
                <c:pt idx="886" formatCode="General">
                  <c:v>8.8625409999999998E-3</c:v>
                </c:pt>
                <c:pt idx="887" formatCode="General">
                  <c:v>8.8750410000000002E-3</c:v>
                </c:pt>
                <c:pt idx="888" formatCode="General">
                  <c:v>8.887542E-3</c:v>
                </c:pt>
                <c:pt idx="889" formatCode="General">
                  <c:v>8.9000420000000004E-3</c:v>
                </c:pt>
                <c:pt idx="890" formatCode="General">
                  <c:v>8.9000420000000004E-3</c:v>
                </c:pt>
                <c:pt idx="891" formatCode="General">
                  <c:v>8.9125420000000007E-3</c:v>
                </c:pt>
                <c:pt idx="892" formatCode="General">
                  <c:v>8.9250419999999994E-3</c:v>
                </c:pt>
                <c:pt idx="893" formatCode="General">
                  <c:v>8.9375419999999997E-3</c:v>
                </c:pt>
                <c:pt idx="894" formatCode="General">
                  <c:v>8.9500429999999995E-3</c:v>
                </c:pt>
                <c:pt idx="895" formatCode="General">
                  <c:v>8.9500429999999995E-3</c:v>
                </c:pt>
                <c:pt idx="896" formatCode="General">
                  <c:v>8.9625429999999999E-3</c:v>
                </c:pt>
                <c:pt idx="897" formatCode="General">
                  <c:v>8.9750430000000003E-3</c:v>
                </c:pt>
                <c:pt idx="898" formatCode="General">
                  <c:v>8.9875430000000006E-3</c:v>
                </c:pt>
                <c:pt idx="899" formatCode="General">
                  <c:v>9.0000429999999992E-3</c:v>
                </c:pt>
                <c:pt idx="900" formatCode="General">
                  <c:v>9.0000429999999992E-3</c:v>
                </c:pt>
                <c:pt idx="901" formatCode="General">
                  <c:v>9.0125440000000008E-3</c:v>
                </c:pt>
                <c:pt idx="902" formatCode="General">
                  <c:v>9.0250439999999994E-3</c:v>
                </c:pt>
                <c:pt idx="903" formatCode="General">
                  <c:v>9.0375439999999998E-3</c:v>
                </c:pt>
                <c:pt idx="904" formatCode="General">
                  <c:v>9.0500440000000001E-3</c:v>
                </c:pt>
                <c:pt idx="905" formatCode="General">
                  <c:v>9.0500440000000001E-3</c:v>
                </c:pt>
                <c:pt idx="906" formatCode="General">
                  <c:v>9.0625440000000005E-3</c:v>
                </c:pt>
                <c:pt idx="907" formatCode="General">
                  <c:v>9.0750450000000003E-3</c:v>
                </c:pt>
                <c:pt idx="908" formatCode="General">
                  <c:v>9.0875450000000007E-3</c:v>
                </c:pt>
                <c:pt idx="909" formatCode="General">
                  <c:v>9.1000449999999993E-3</c:v>
                </c:pt>
                <c:pt idx="910" formatCode="General">
                  <c:v>9.1000449999999993E-3</c:v>
                </c:pt>
                <c:pt idx="911" formatCode="General">
                  <c:v>9.1125449999999997E-3</c:v>
                </c:pt>
                <c:pt idx="912" formatCode="General">
                  <c:v>9.1250459999999995E-3</c:v>
                </c:pt>
                <c:pt idx="913" formatCode="General">
                  <c:v>9.1375459999999999E-3</c:v>
                </c:pt>
                <c:pt idx="914" formatCode="General">
                  <c:v>9.1500460000000002E-3</c:v>
                </c:pt>
                <c:pt idx="915" formatCode="General">
                  <c:v>9.1500460000000002E-3</c:v>
                </c:pt>
                <c:pt idx="916" formatCode="General">
                  <c:v>9.1625460000000006E-3</c:v>
                </c:pt>
                <c:pt idx="917" formatCode="General">
                  <c:v>9.1750459999999992E-3</c:v>
                </c:pt>
                <c:pt idx="918" formatCode="General">
                  <c:v>9.1875470000000008E-3</c:v>
                </c:pt>
                <c:pt idx="919" formatCode="General">
                  <c:v>9.2000469999999994E-3</c:v>
                </c:pt>
                <c:pt idx="920" formatCode="General">
                  <c:v>9.2000469999999994E-3</c:v>
                </c:pt>
                <c:pt idx="921" formatCode="General">
                  <c:v>9.2125469999999998E-3</c:v>
                </c:pt>
                <c:pt idx="922" formatCode="General">
                  <c:v>9.2250470000000001E-3</c:v>
                </c:pt>
                <c:pt idx="923" formatCode="General">
                  <c:v>9.2375470000000005E-3</c:v>
                </c:pt>
                <c:pt idx="924" formatCode="General">
                  <c:v>9.2500480000000003E-3</c:v>
                </c:pt>
                <c:pt idx="925" formatCode="General">
                  <c:v>9.2500480000000003E-3</c:v>
                </c:pt>
                <c:pt idx="926" formatCode="General">
                  <c:v>9.2625480000000007E-3</c:v>
                </c:pt>
                <c:pt idx="927" formatCode="General">
                  <c:v>9.2750479999999993E-3</c:v>
                </c:pt>
                <c:pt idx="928" formatCode="General">
                  <c:v>9.2875479999999996E-3</c:v>
                </c:pt>
                <c:pt idx="929" formatCode="General">
                  <c:v>9.300048E-3</c:v>
                </c:pt>
                <c:pt idx="930" formatCode="General">
                  <c:v>9.300048E-3</c:v>
                </c:pt>
                <c:pt idx="931" formatCode="General">
                  <c:v>9.3125489999999998E-3</c:v>
                </c:pt>
                <c:pt idx="932" formatCode="General">
                  <c:v>9.3250490000000002E-3</c:v>
                </c:pt>
                <c:pt idx="933" formatCode="General">
                  <c:v>9.3375490000000005E-3</c:v>
                </c:pt>
                <c:pt idx="934" formatCode="General">
                  <c:v>9.3500489999999992E-3</c:v>
                </c:pt>
                <c:pt idx="935" formatCode="General">
                  <c:v>9.3500489999999992E-3</c:v>
                </c:pt>
                <c:pt idx="936" formatCode="General">
                  <c:v>9.3625500000000007E-3</c:v>
                </c:pt>
                <c:pt idx="937" formatCode="General">
                  <c:v>9.3750499999999994E-3</c:v>
                </c:pt>
                <c:pt idx="938" formatCode="General">
                  <c:v>9.3875499999999997E-3</c:v>
                </c:pt>
                <c:pt idx="939" formatCode="General">
                  <c:v>9.4000500000000001E-3</c:v>
                </c:pt>
                <c:pt idx="940" formatCode="General">
                  <c:v>9.4000500000000001E-3</c:v>
                </c:pt>
                <c:pt idx="941" formatCode="General">
                  <c:v>9.4125500000000004E-3</c:v>
                </c:pt>
                <c:pt idx="942" formatCode="General">
                  <c:v>9.4250510000000003E-3</c:v>
                </c:pt>
                <c:pt idx="943" formatCode="General">
                  <c:v>9.4375510000000006E-3</c:v>
                </c:pt>
                <c:pt idx="944" formatCode="General">
                  <c:v>9.4500509999999992E-3</c:v>
                </c:pt>
                <c:pt idx="945" formatCode="General">
                  <c:v>9.4500509999999992E-3</c:v>
                </c:pt>
                <c:pt idx="946" formatCode="General">
                  <c:v>9.4625509999999996E-3</c:v>
                </c:pt>
                <c:pt idx="947" formatCode="General">
                  <c:v>9.475051E-3</c:v>
                </c:pt>
                <c:pt idx="948" formatCode="General">
                  <c:v>9.4875519999999998E-3</c:v>
                </c:pt>
                <c:pt idx="949" formatCode="General">
                  <c:v>9.5000520000000001E-3</c:v>
                </c:pt>
                <c:pt idx="950" formatCode="General">
                  <c:v>9.5000520000000001E-3</c:v>
                </c:pt>
                <c:pt idx="951" formatCode="General">
                  <c:v>9.5125520000000005E-3</c:v>
                </c:pt>
                <c:pt idx="952" formatCode="General">
                  <c:v>9.5250520000000009E-3</c:v>
                </c:pt>
                <c:pt idx="953" formatCode="General">
                  <c:v>9.5375530000000007E-3</c:v>
                </c:pt>
                <c:pt idx="954" formatCode="General">
                  <c:v>9.5500529999999993E-3</c:v>
                </c:pt>
                <c:pt idx="955" formatCode="General">
                  <c:v>9.5500529999999993E-3</c:v>
                </c:pt>
                <c:pt idx="956" formatCode="General">
                  <c:v>9.5625529999999997E-3</c:v>
                </c:pt>
                <c:pt idx="957" formatCode="General">
                  <c:v>9.575053E-3</c:v>
                </c:pt>
                <c:pt idx="958" formatCode="General">
                  <c:v>9.5875530000000004E-3</c:v>
                </c:pt>
                <c:pt idx="959" formatCode="General">
                  <c:v>9.6000540000000002E-3</c:v>
                </c:pt>
                <c:pt idx="960" formatCode="General">
                  <c:v>9.6000540000000002E-3</c:v>
                </c:pt>
                <c:pt idx="961" formatCode="General">
                  <c:v>9.6125540000000006E-3</c:v>
                </c:pt>
                <c:pt idx="962" formatCode="General">
                  <c:v>9.6250539999999992E-3</c:v>
                </c:pt>
                <c:pt idx="963" formatCode="General">
                  <c:v>9.6375539999999996E-3</c:v>
                </c:pt>
                <c:pt idx="964" formatCode="General">
                  <c:v>9.6500539999999999E-3</c:v>
                </c:pt>
                <c:pt idx="965" formatCode="General">
                  <c:v>9.6500539999999999E-3</c:v>
                </c:pt>
                <c:pt idx="966" formatCode="General">
                  <c:v>9.6625549999999998E-3</c:v>
                </c:pt>
                <c:pt idx="967" formatCode="General">
                  <c:v>9.6750550000000001E-3</c:v>
                </c:pt>
                <c:pt idx="968" formatCode="General">
                  <c:v>9.6875550000000005E-3</c:v>
                </c:pt>
                <c:pt idx="969" formatCode="General">
                  <c:v>9.7000550000000008E-3</c:v>
                </c:pt>
                <c:pt idx="970" formatCode="General">
                  <c:v>9.7000550000000008E-3</c:v>
                </c:pt>
                <c:pt idx="971" formatCode="General">
                  <c:v>9.7125549999999995E-3</c:v>
                </c:pt>
                <c:pt idx="972" formatCode="General">
                  <c:v>9.7250559999999993E-3</c:v>
                </c:pt>
                <c:pt idx="973" formatCode="General">
                  <c:v>9.7375559999999996E-3</c:v>
                </c:pt>
                <c:pt idx="974" formatCode="General">
                  <c:v>9.750056E-3</c:v>
                </c:pt>
                <c:pt idx="975" formatCode="General">
                  <c:v>9.750056E-3</c:v>
                </c:pt>
                <c:pt idx="976" formatCode="General">
                  <c:v>9.7625560000000004E-3</c:v>
                </c:pt>
                <c:pt idx="977" formatCode="General">
                  <c:v>9.7750570000000002E-3</c:v>
                </c:pt>
                <c:pt idx="978" formatCode="General">
                  <c:v>9.7875570000000005E-3</c:v>
                </c:pt>
                <c:pt idx="979" formatCode="General">
                  <c:v>9.8000569999999992E-3</c:v>
                </c:pt>
                <c:pt idx="980" formatCode="General">
                  <c:v>9.8000569999999992E-3</c:v>
                </c:pt>
                <c:pt idx="981" formatCode="General">
                  <c:v>9.8125569999999995E-3</c:v>
                </c:pt>
                <c:pt idx="982" formatCode="General">
                  <c:v>9.8250569999999999E-3</c:v>
                </c:pt>
                <c:pt idx="983" formatCode="General">
                  <c:v>9.8375579999999997E-3</c:v>
                </c:pt>
                <c:pt idx="984" formatCode="General">
                  <c:v>9.8500580000000001E-3</c:v>
                </c:pt>
                <c:pt idx="985" formatCode="General">
                  <c:v>9.8500580000000001E-3</c:v>
                </c:pt>
                <c:pt idx="986" formatCode="General">
                  <c:v>9.8625580000000004E-3</c:v>
                </c:pt>
                <c:pt idx="987" formatCode="General">
                  <c:v>9.8750580000000008E-3</c:v>
                </c:pt>
                <c:pt idx="988" formatCode="General">
                  <c:v>9.8875579999999994E-3</c:v>
                </c:pt>
                <c:pt idx="989" formatCode="General">
                  <c:v>9.9000589999999992E-3</c:v>
                </c:pt>
                <c:pt idx="990" formatCode="General">
                  <c:v>9.9000589999999992E-3</c:v>
                </c:pt>
                <c:pt idx="991" formatCode="General">
                  <c:v>9.9125589999999996E-3</c:v>
                </c:pt>
                <c:pt idx="992" formatCode="General">
                  <c:v>9.925059E-3</c:v>
                </c:pt>
                <c:pt idx="993" formatCode="General">
                  <c:v>9.9375590000000003E-3</c:v>
                </c:pt>
                <c:pt idx="994" formatCode="General">
                  <c:v>9.9500600000000002E-3</c:v>
                </c:pt>
                <c:pt idx="995" formatCode="General">
                  <c:v>9.9500600000000002E-3</c:v>
                </c:pt>
                <c:pt idx="996" formatCode="General">
                  <c:v>9.9625600000000005E-3</c:v>
                </c:pt>
                <c:pt idx="997" formatCode="General">
                  <c:v>9.9750599999999991E-3</c:v>
                </c:pt>
                <c:pt idx="998" formatCode="General">
                  <c:v>9.9875599999999995E-3</c:v>
                </c:pt>
                <c:pt idx="999" formatCode="General">
                  <c:v>1.000006E-2</c:v>
                </c:pt>
                <c:pt idx="1000" formatCode="General">
                  <c:v>1.000006E-2</c:v>
                </c:pt>
                <c:pt idx="1001" formatCode="General">
                  <c:v>1.0012561E-2</c:v>
                </c:pt>
                <c:pt idx="1002" formatCode="General">
                  <c:v>1.0025061E-2</c:v>
                </c:pt>
                <c:pt idx="1003" formatCode="General">
                  <c:v>1.0037561E-2</c:v>
                </c:pt>
                <c:pt idx="1004" formatCode="General">
                  <c:v>1.0050061000000001E-2</c:v>
                </c:pt>
                <c:pt idx="1005" formatCode="General">
                  <c:v>1.0050061000000001E-2</c:v>
                </c:pt>
                <c:pt idx="1006" formatCode="General">
                  <c:v>1.0062560999999999E-2</c:v>
                </c:pt>
                <c:pt idx="1007" formatCode="General">
                  <c:v>1.0075061999999999E-2</c:v>
                </c:pt>
                <c:pt idx="1008" formatCode="General">
                  <c:v>1.0087562E-2</c:v>
                </c:pt>
                <c:pt idx="1009" formatCode="General">
                  <c:v>1.0100062E-2</c:v>
                </c:pt>
                <c:pt idx="1010" formatCode="General">
                  <c:v>1.0100062E-2</c:v>
                </c:pt>
                <c:pt idx="1011" formatCode="General">
                  <c:v>1.0112562E-2</c:v>
                </c:pt>
                <c:pt idx="1012" formatCode="General">
                  <c:v>1.0125062000000001E-2</c:v>
                </c:pt>
                <c:pt idx="1013" formatCode="General">
                  <c:v>1.0137563E-2</c:v>
                </c:pt>
                <c:pt idx="1014" formatCode="General">
                  <c:v>1.0150063000000001E-2</c:v>
                </c:pt>
                <c:pt idx="1015" formatCode="General">
                  <c:v>1.0150063000000001E-2</c:v>
                </c:pt>
                <c:pt idx="1016" formatCode="General">
                  <c:v>1.0162562999999999E-2</c:v>
                </c:pt>
                <c:pt idx="1017" formatCode="General">
                  <c:v>1.0175063E-2</c:v>
                </c:pt>
                <c:pt idx="1018" formatCode="General">
                  <c:v>1.0187564E-2</c:v>
                </c:pt>
                <c:pt idx="1019" formatCode="General">
                  <c:v>1.0200064E-2</c:v>
                </c:pt>
                <c:pt idx="1020" formatCode="General">
                  <c:v>1.0200064E-2</c:v>
                </c:pt>
                <c:pt idx="1021" formatCode="General">
                  <c:v>1.0212564E-2</c:v>
                </c:pt>
                <c:pt idx="1022" formatCode="General">
                  <c:v>1.0225064000000001E-2</c:v>
                </c:pt>
                <c:pt idx="1023" formatCode="General">
                  <c:v>1.0237563999999999E-2</c:v>
                </c:pt>
                <c:pt idx="1024" formatCode="General">
                  <c:v>1.0250064999999999E-2</c:v>
                </c:pt>
                <c:pt idx="1025" formatCode="General">
                  <c:v>1.0250064999999999E-2</c:v>
                </c:pt>
                <c:pt idx="1026" formatCode="General">
                  <c:v>1.0262565E-2</c:v>
                </c:pt>
                <c:pt idx="1027" formatCode="General">
                  <c:v>1.0275065E-2</c:v>
                </c:pt>
                <c:pt idx="1028" formatCode="General">
                  <c:v>1.0287565E-2</c:v>
                </c:pt>
                <c:pt idx="1029" formatCode="General">
                  <c:v>1.0300065000000001E-2</c:v>
                </c:pt>
                <c:pt idx="1030" formatCode="General">
                  <c:v>1.0300065000000001E-2</c:v>
                </c:pt>
                <c:pt idx="1031" formatCode="General">
                  <c:v>1.0312566E-2</c:v>
                </c:pt>
                <c:pt idx="1032" formatCode="General">
                  <c:v>1.0325066000000001E-2</c:v>
                </c:pt>
                <c:pt idx="1033" formatCode="General">
                  <c:v>1.0337565999999999E-2</c:v>
                </c:pt>
                <c:pt idx="1034" formatCode="General">
                  <c:v>1.0350066E-2</c:v>
                </c:pt>
                <c:pt idx="1035" formatCode="General">
                  <c:v>1.0350066E-2</c:v>
                </c:pt>
                <c:pt idx="1036" formatCode="General">
                  <c:v>1.0362566E-2</c:v>
                </c:pt>
                <c:pt idx="1037" formatCode="General">
                  <c:v>1.0375067E-2</c:v>
                </c:pt>
                <c:pt idx="1038" formatCode="General">
                  <c:v>1.0387567E-2</c:v>
                </c:pt>
                <c:pt idx="1039" formatCode="General">
                  <c:v>1.0400067000000001E-2</c:v>
                </c:pt>
                <c:pt idx="1040" formatCode="General">
                  <c:v>1.0400067000000001E-2</c:v>
                </c:pt>
                <c:pt idx="1041" formatCode="General">
                  <c:v>1.0412566999999999E-2</c:v>
                </c:pt>
                <c:pt idx="1042" formatCode="General">
                  <c:v>1.0425067999999999E-2</c:v>
                </c:pt>
                <c:pt idx="1043" formatCode="General">
                  <c:v>1.0437567999999999E-2</c:v>
                </c:pt>
                <c:pt idx="1044" formatCode="General">
                  <c:v>1.0450068E-2</c:v>
                </c:pt>
                <c:pt idx="1045" formatCode="General">
                  <c:v>1.0450068E-2</c:v>
                </c:pt>
                <c:pt idx="1046" formatCode="General">
                  <c:v>1.0462568E-2</c:v>
                </c:pt>
                <c:pt idx="1047" formatCode="General">
                  <c:v>1.0475068000000001E-2</c:v>
                </c:pt>
                <c:pt idx="1048" formatCode="General">
                  <c:v>1.0487569E-2</c:v>
                </c:pt>
                <c:pt idx="1049" formatCode="General">
                  <c:v>1.0500069000000001E-2</c:v>
                </c:pt>
                <c:pt idx="1050" formatCode="General">
                  <c:v>1.0500069000000001E-2</c:v>
                </c:pt>
                <c:pt idx="1051" formatCode="General">
                  <c:v>1.0512568999999999E-2</c:v>
                </c:pt>
                <c:pt idx="1052" formatCode="General">
                  <c:v>1.0525069E-2</c:v>
                </c:pt>
                <c:pt idx="1053" formatCode="General">
                  <c:v>1.0537569E-2</c:v>
                </c:pt>
                <c:pt idx="1054" formatCode="General">
                  <c:v>1.055007E-2</c:v>
                </c:pt>
                <c:pt idx="1055" formatCode="General">
                  <c:v>1.055007E-2</c:v>
                </c:pt>
                <c:pt idx="1056" formatCode="General">
                  <c:v>1.056257E-2</c:v>
                </c:pt>
                <c:pt idx="1057" formatCode="General">
                  <c:v>1.0575070000000001E-2</c:v>
                </c:pt>
                <c:pt idx="1058" formatCode="General">
                  <c:v>1.0587569999999999E-2</c:v>
                </c:pt>
                <c:pt idx="1059" formatCode="General">
                  <c:v>1.0600071000000001E-2</c:v>
                </c:pt>
                <c:pt idx="1060" formatCode="General">
                  <c:v>1.0600071000000001E-2</c:v>
                </c:pt>
                <c:pt idx="1061" formatCode="General">
                  <c:v>1.0612570999999999E-2</c:v>
                </c:pt>
                <c:pt idx="1062" formatCode="General">
                  <c:v>1.0625071E-2</c:v>
                </c:pt>
                <c:pt idx="1063" formatCode="General">
                  <c:v>1.0637571E-2</c:v>
                </c:pt>
                <c:pt idx="1064" formatCode="General">
                  <c:v>1.0650071000000001E-2</c:v>
                </c:pt>
                <c:pt idx="1065" formatCode="General">
                  <c:v>1.0650071000000001E-2</c:v>
                </c:pt>
                <c:pt idx="1066" formatCode="General">
                  <c:v>1.0662572E-2</c:v>
                </c:pt>
                <c:pt idx="1067" formatCode="General">
                  <c:v>1.0675072000000001E-2</c:v>
                </c:pt>
                <c:pt idx="1068" formatCode="General">
                  <c:v>1.0687571999999999E-2</c:v>
                </c:pt>
                <c:pt idx="1069" formatCode="General">
                  <c:v>1.0700072E-2</c:v>
                </c:pt>
                <c:pt idx="1070" formatCode="General">
                  <c:v>1.0700072E-2</c:v>
                </c:pt>
                <c:pt idx="1071" formatCode="General">
                  <c:v>1.0712572E-2</c:v>
                </c:pt>
                <c:pt idx="1072" formatCode="General">
                  <c:v>1.0725073E-2</c:v>
                </c:pt>
                <c:pt idx="1073" formatCode="General">
                  <c:v>1.0737573E-2</c:v>
                </c:pt>
                <c:pt idx="1074" formatCode="General">
                  <c:v>1.0750073000000001E-2</c:v>
                </c:pt>
                <c:pt idx="1075" formatCode="General">
                  <c:v>1.0750073000000001E-2</c:v>
                </c:pt>
                <c:pt idx="1076" formatCode="General">
                  <c:v>1.0762572999999999E-2</c:v>
                </c:pt>
                <c:pt idx="1077" formatCode="General">
                  <c:v>1.0775073E-2</c:v>
                </c:pt>
                <c:pt idx="1078" formatCode="General">
                  <c:v>1.0787573999999999E-2</c:v>
                </c:pt>
                <c:pt idx="1079" formatCode="General">
                  <c:v>1.0800074E-2</c:v>
                </c:pt>
                <c:pt idx="1080" formatCode="General">
                  <c:v>1.0800074E-2</c:v>
                </c:pt>
                <c:pt idx="1081" formatCode="General">
                  <c:v>1.0812574E-2</c:v>
                </c:pt>
                <c:pt idx="1082" formatCode="General">
                  <c:v>1.0825074000000001E-2</c:v>
                </c:pt>
                <c:pt idx="1083" formatCode="General">
                  <c:v>1.0837575E-2</c:v>
                </c:pt>
                <c:pt idx="1084" formatCode="General">
                  <c:v>1.0850075000000001E-2</c:v>
                </c:pt>
                <c:pt idx="1085" formatCode="General">
                  <c:v>1.0850075000000001E-2</c:v>
                </c:pt>
                <c:pt idx="1086" formatCode="General">
                  <c:v>1.0862574999999999E-2</c:v>
                </c:pt>
                <c:pt idx="1087" formatCode="General">
                  <c:v>1.0875075E-2</c:v>
                </c:pt>
                <c:pt idx="1088" formatCode="General">
                  <c:v>1.0887575E-2</c:v>
                </c:pt>
                <c:pt idx="1089" formatCode="General">
                  <c:v>1.0900076E-2</c:v>
                </c:pt>
                <c:pt idx="1090" formatCode="General">
                  <c:v>1.0900076E-2</c:v>
                </c:pt>
                <c:pt idx="1091" formatCode="General">
                  <c:v>1.0912576E-2</c:v>
                </c:pt>
                <c:pt idx="1092" formatCode="General">
                  <c:v>1.0925076000000001E-2</c:v>
                </c:pt>
                <c:pt idx="1093" formatCode="General">
                  <c:v>1.0937575999999999E-2</c:v>
                </c:pt>
                <c:pt idx="1094" formatCode="General">
                  <c:v>1.0950076E-2</c:v>
                </c:pt>
                <c:pt idx="1095" formatCode="General">
                  <c:v>1.0950076E-2</c:v>
                </c:pt>
                <c:pt idx="1096" formatCode="General">
                  <c:v>1.0962576999999999E-2</c:v>
                </c:pt>
                <c:pt idx="1097" formatCode="General">
                  <c:v>1.0975077E-2</c:v>
                </c:pt>
                <c:pt idx="1098" formatCode="General">
                  <c:v>1.0987577E-2</c:v>
                </c:pt>
                <c:pt idx="1099" formatCode="General">
                  <c:v>1.1000077E-2</c:v>
                </c:pt>
                <c:pt idx="1100" formatCode="General">
                  <c:v>1.1000077E-2</c:v>
                </c:pt>
                <c:pt idx="1101" formatCode="General">
                  <c:v>1.1012577000000001E-2</c:v>
                </c:pt>
                <c:pt idx="1102" formatCode="General">
                  <c:v>1.1025078000000001E-2</c:v>
                </c:pt>
                <c:pt idx="1103" formatCode="General">
                  <c:v>1.1037577999999999E-2</c:v>
                </c:pt>
                <c:pt idx="1104" formatCode="General">
                  <c:v>1.1050078E-2</c:v>
                </c:pt>
                <c:pt idx="1105" formatCode="General">
                  <c:v>1.1050078E-2</c:v>
                </c:pt>
                <c:pt idx="1106" formatCode="General">
                  <c:v>1.1062578E-2</c:v>
                </c:pt>
                <c:pt idx="1107" formatCode="General">
                  <c:v>1.1075079E-2</c:v>
                </c:pt>
                <c:pt idx="1108" formatCode="General">
                  <c:v>1.1087579E-2</c:v>
                </c:pt>
                <c:pt idx="1109" formatCode="General">
                  <c:v>1.1100079000000001E-2</c:v>
                </c:pt>
                <c:pt idx="1110" formatCode="General">
                  <c:v>1.1100079000000001E-2</c:v>
                </c:pt>
                <c:pt idx="1111" formatCode="General">
                  <c:v>1.1112578999999999E-2</c:v>
                </c:pt>
                <c:pt idx="1112" formatCode="General">
                  <c:v>1.1125079E-2</c:v>
                </c:pt>
                <c:pt idx="1113" formatCode="General">
                  <c:v>1.1137579999999999E-2</c:v>
                </c:pt>
                <c:pt idx="1114" formatCode="General">
                  <c:v>1.115008E-2</c:v>
                </c:pt>
                <c:pt idx="1115" formatCode="General">
                  <c:v>1.115008E-2</c:v>
                </c:pt>
                <c:pt idx="1116" formatCode="General">
                  <c:v>1.116258E-2</c:v>
                </c:pt>
                <c:pt idx="1117" formatCode="General">
                  <c:v>1.117508E-2</c:v>
                </c:pt>
                <c:pt idx="1118" formatCode="General">
                  <c:v>1.1187580000000001E-2</c:v>
                </c:pt>
                <c:pt idx="1119" formatCode="General">
                  <c:v>1.1200081000000001E-2</c:v>
                </c:pt>
                <c:pt idx="1120" formatCode="General">
                  <c:v>1.1200081000000001E-2</c:v>
                </c:pt>
                <c:pt idx="1121" formatCode="General">
                  <c:v>1.1212580999999999E-2</c:v>
                </c:pt>
                <c:pt idx="1122" formatCode="General">
                  <c:v>1.1225081E-2</c:v>
                </c:pt>
                <c:pt idx="1123" formatCode="General">
                  <c:v>1.1237581E-2</c:v>
                </c:pt>
                <c:pt idx="1124" formatCode="General">
                  <c:v>1.1250082E-2</c:v>
                </c:pt>
                <c:pt idx="1125" formatCode="General">
                  <c:v>1.1250082E-2</c:v>
                </c:pt>
                <c:pt idx="1126" formatCode="General">
                  <c:v>1.1262582E-2</c:v>
                </c:pt>
                <c:pt idx="1127" formatCode="General">
                  <c:v>1.1275082000000001E-2</c:v>
                </c:pt>
                <c:pt idx="1128" formatCode="General">
                  <c:v>1.1287582000000001E-2</c:v>
                </c:pt>
                <c:pt idx="1129" formatCode="General">
                  <c:v>1.1300081999999999E-2</c:v>
                </c:pt>
                <c:pt idx="1130" formatCode="General">
                  <c:v>1.1300081999999999E-2</c:v>
                </c:pt>
                <c:pt idx="1131" formatCode="General">
                  <c:v>1.1312582999999999E-2</c:v>
                </c:pt>
                <c:pt idx="1132" formatCode="General">
                  <c:v>1.1325083E-2</c:v>
                </c:pt>
                <c:pt idx="1133" formatCode="General">
                  <c:v>1.1337583E-2</c:v>
                </c:pt>
                <c:pt idx="1134" formatCode="General">
                  <c:v>1.1350083E-2</c:v>
                </c:pt>
                <c:pt idx="1135" formatCode="General">
                  <c:v>1.1350083E-2</c:v>
                </c:pt>
                <c:pt idx="1136" formatCode="General">
                  <c:v>1.1362583000000001E-2</c:v>
                </c:pt>
                <c:pt idx="1137" formatCode="General">
                  <c:v>1.1375084000000001E-2</c:v>
                </c:pt>
                <c:pt idx="1138" formatCode="General">
                  <c:v>1.1387583999999999E-2</c:v>
                </c:pt>
                <c:pt idx="1139" formatCode="General">
                  <c:v>1.1400084E-2</c:v>
                </c:pt>
                <c:pt idx="1140" formatCode="General">
                  <c:v>1.1400084E-2</c:v>
                </c:pt>
                <c:pt idx="1141" formatCode="General">
                  <c:v>1.1412584E-2</c:v>
                </c:pt>
                <c:pt idx="1142" formatCode="General">
                  <c:v>1.1425084E-2</c:v>
                </c:pt>
                <c:pt idx="1143" formatCode="General">
                  <c:v>1.1437585E-2</c:v>
                </c:pt>
                <c:pt idx="1144" formatCode="General">
                  <c:v>1.1450085E-2</c:v>
                </c:pt>
                <c:pt idx="1145" formatCode="General">
                  <c:v>1.1450085E-2</c:v>
                </c:pt>
                <c:pt idx="1146" formatCode="General">
                  <c:v>1.1462585000000001E-2</c:v>
                </c:pt>
                <c:pt idx="1147" formatCode="General">
                  <c:v>1.1475084999999999E-2</c:v>
                </c:pt>
                <c:pt idx="1148" formatCode="General">
                  <c:v>1.1487585999999999E-2</c:v>
                </c:pt>
                <c:pt idx="1149" formatCode="General">
                  <c:v>1.1500086E-2</c:v>
                </c:pt>
                <c:pt idx="1150" formatCode="General">
                  <c:v>1.1500086E-2</c:v>
                </c:pt>
                <c:pt idx="1151" formatCode="General">
                  <c:v>1.1512586E-2</c:v>
                </c:pt>
                <c:pt idx="1152" formatCode="General">
                  <c:v>1.1525086E-2</c:v>
                </c:pt>
                <c:pt idx="1153" formatCode="General">
                  <c:v>1.1537586000000001E-2</c:v>
                </c:pt>
                <c:pt idx="1154" formatCode="General">
                  <c:v>1.1550087000000001E-2</c:v>
                </c:pt>
                <c:pt idx="1155" formatCode="General">
                  <c:v>1.1550087000000001E-2</c:v>
                </c:pt>
                <c:pt idx="1156" formatCode="General">
                  <c:v>1.1562586999999999E-2</c:v>
                </c:pt>
                <c:pt idx="1157" formatCode="General">
                  <c:v>1.1575087E-2</c:v>
                </c:pt>
                <c:pt idx="1158" formatCode="General">
                  <c:v>1.1587587E-2</c:v>
                </c:pt>
                <c:pt idx="1159" formatCode="General">
                  <c:v>1.1600087E-2</c:v>
                </c:pt>
                <c:pt idx="1160" formatCode="General">
                  <c:v>1.1600087E-2</c:v>
                </c:pt>
                <c:pt idx="1161" formatCode="General">
                  <c:v>1.1612588E-2</c:v>
                </c:pt>
                <c:pt idx="1162" formatCode="General">
                  <c:v>1.1625088E-2</c:v>
                </c:pt>
                <c:pt idx="1163" formatCode="General">
                  <c:v>1.1637588000000001E-2</c:v>
                </c:pt>
                <c:pt idx="1164" formatCode="General">
                  <c:v>1.1650087999999999E-2</c:v>
                </c:pt>
                <c:pt idx="1165" formatCode="General">
                  <c:v>1.1650087999999999E-2</c:v>
                </c:pt>
                <c:pt idx="1166" formatCode="General">
                  <c:v>1.1662588E-2</c:v>
                </c:pt>
                <c:pt idx="1167" formatCode="General">
                  <c:v>1.1675089E-2</c:v>
                </c:pt>
                <c:pt idx="1168" formatCode="General">
                  <c:v>1.1687589E-2</c:v>
                </c:pt>
                <c:pt idx="1169" formatCode="General">
                  <c:v>1.1700089E-2</c:v>
                </c:pt>
                <c:pt idx="1170" formatCode="General">
                  <c:v>1.1700089E-2</c:v>
                </c:pt>
                <c:pt idx="1171" formatCode="General">
                  <c:v>1.1712589000000001E-2</c:v>
                </c:pt>
                <c:pt idx="1172" formatCode="General">
                  <c:v>1.1725090000000001E-2</c:v>
                </c:pt>
                <c:pt idx="1173" formatCode="General">
                  <c:v>1.1737589999999999E-2</c:v>
                </c:pt>
                <c:pt idx="1174" formatCode="General">
                  <c:v>1.1750089999999999E-2</c:v>
                </c:pt>
                <c:pt idx="1175" formatCode="General">
                  <c:v>1.1750089999999999E-2</c:v>
                </c:pt>
                <c:pt idx="1176" formatCode="General">
                  <c:v>1.176259E-2</c:v>
                </c:pt>
                <c:pt idx="1177" formatCode="General">
                  <c:v>1.177509E-2</c:v>
                </c:pt>
                <c:pt idx="1178" formatCode="General">
                  <c:v>1.1787591E-2</c:v>
                </c:pt>
                <c:pt idx="1179" formatCode="General">
                  <c:v>1.1800091E-2</c:v>
                </c:pt>
                <c:pt idx="1180" formatCode="General">
                  <c:v>1.1800091E-2</c:v>
                </c:pt>
                <c:pt idx="1181" formatCode="General">
                  <c:v>1.1812591000000001E-2</c:v>
                </c:pt>
                <c:pt idx="1182" formatCode="General">
                  <c:v>1.1825090999999999E-2</c:v>
                </c:pt>
                <c:pt idx="1183" formatCode="General">
                  <c:v>1.1837591E-2</c:v>
                </c:pt>
                <c:pt idx="1184" formatCode="General">
                  <c:v>1.1850092E-2</c:v>
                </c:pt>
                <c:pt idx="1185" formatCode="General">
                  <c:v>1.1850092E-2</c:v>
                </c:pt>
                <c:pt idx="1186" formatCode="General">
                  <c:v>1.1862592E-2</c:v>
                </c:pt>
                <c:pt idx="1187" formatCode="General">
                  <c:v>1.1875092E-2</c:v>
                </c:pt>
                <c:pt idx="1188" formatCode="General">
                  <c:v>1.1887592000000001E-2</c:v>
                </c:pt>
                <c:pt idx="1189" formatCode="General">
                  <c:v>1.1900093E-2</c:v>
                </c:pt>
                <c:pt idx="1190" formatCode="General">
                  <c:v>1.1900093E-2</c:v>
                </c:pt>
                <c:pt idx="1191" formatCode="General">
                  <c:v>1.1912593000000001E-2</c:v>
                </c:pt>
                <c:pt idx="1192" formatCode="General">
                  <c:v>1.1925092999999999E-2</c:v>
                </c:pt>
                <c:pt idx="1193" formatCode="General">
                  <c:v>1.1937593E-2</c:v>
                </c:pt>
                <c:pt idx="1194" formatCode="General">
                  <c:v>1.1950093E-2</c:v>
                </c:pt>
                <c:pt idx="1195" formatCode="General">
                  <c:v>1.1950093E-2</c:v>
                </c:pt>
                <c:pt idx="1196" formatCode="General">
                  <c:v>1.1962594E-2</c:v>
                </c:pt>
                <c:pt idx="1197" formatCode="General">
                  <c:v>1.1975094E-2</c:v>
                </c:pt>
                <c:pt idx="1198" formatCode="General">
                  <c:v>1.1987594000000001E-2</c:v>
                </c:pt>
                <c:pt idx="1199" formatCode="General">
                  <c:v>1.2000093999999999E-2</c:v>
                </c:pt>
                <c:pt idx="1200" formatCode="General">
                  <c:v>1.2000093999999999E-2</c:v>
                </c:pt>
                <c:pt idx="1201" formatCode="General">
                  <c:v>1.2012594E-2</c:v>
                </c:pt>
                <c:pt idx="1202" formatCode="General">
                  <c:v>1.2025095E-2</c:v>
                </c:pt>
                <c:pt idx="1203" formatCode="General">
                  <c:v>1.2037595E-2</c:v>
                </c:pt>
                <c:pt idx="1204" formatCode="General">
                  <c:v>1.2050095E-2</c:v>
                </c:pt>
                <c:pt idx="1205" formatCode="General">
                  <c:v>1.2050095E-2</c:v>
                </c:pt>
                <c:pt idx="1206" formatCode="General">
                  <c:v>1.2062595000000001E-2</c:v>
                </c:pt>
                <c:pt idx="1207" formatCode="General">
                  <c:v>1.2075094999999999E-2</c:v>
                </c:pt>
                <c:pt idx="1208" formatCode="General">
                  <c:v>1.2087596000000001E-2</c:v>
                </c:pt>
                <c:pt idx="1209" formatCode="General">
                  <c:v>1.2100095999999999E-2</c:v>
                </c:pt>
                <c:pt idx="1210" formatCode="General">
                  <c:v>1.2100095999999999E-2</c:v>
                </c:pt>
                <c:pt idx="1211" formatCode="General">
                  <c:v>1.2112596E-2</c:v>
                </c:pt>
                <c:pt idx="1212" formatCode="General">
                  <c:v>1.2125096E-2</c:v>
                </c:pt>
                <c:pt idx="1213" formatCode="General">
                  <c:v>1.2137597E-2</c:v>
                </c:pt>
                <c:pt idx="1214" formatCode="General">
                  <c:v>1.2150097E-2</c:v>
                </c:pt>
                <c:pt idx="1215" formatCode="General">
                  <c:v>1.2150097E-2</c:v>
                </c:pt>
                <c:pt idx="1216" formatCode="General">
                  <c:v>1.2162597000000001E-2</c:v>
                </c:pt>
                <c:pt idx="1217" formatCode="General">
                  <c:v>1.2175096999999999E-2</c:v>
                </c:pt>
                <c:pt idx="1218" formatCode="General">
                  <c:v>1.2187597E-2</c:v>
                </c:pt>
                <c:pt idx="1219" formatCode="General">
                  <c:v>1.2200097999999999E-2</c:v>
                </c:pt>
                <c:pt idx="1220" formatCode="General">
                  <c:v>1.2200097999999999E-2</c:v>
                </c:pt>
                <c:pt idx="1221" formatCode="General">
                  <c:v>1.2212598E-2</c:v>
                </c:pt>
                <c:pt idx="1222" formatCode="General">
                  <c:v>1.2225098E-2</c:v>
                </c:pt>
                <c:pt idx="1223" formatCode="General">
                  <c:v>1.2237598000000001E-2</c:v>
                </c:pt>
                <c:pt idx="1224" formatCode="General">
                  <c:v>1.2250097999999999E-2</c:v>
                </c:pt>
                <c:pt idx="1225" formatCode="General">
                  <c:v>1.2250097999999999E-2</c:v>
                </c:pt>
                <c:pt idx="1226" formatCode="General">
                  <c:v>1.2262599000000001E-2</c:v>
                </c:pt>
                <c:pt idx="1227" formatCode="General">
                  <c:v>1.2275098999999999E-2</c:v>
                </c:pt>
                <c:pt idx="1228" formatCode="General">
                  <c:v>1.2287599E-2</c:v>
                </c:pt>
                <c:pt idx="1229" formatCode="General">
                  <c:v>1.2300099E-2</c:v>
                </c:pt>
                <c:pt idx="1230" formatCode="General">
                  <c:v>1.2300099E-2</c:v>
                </c:pt>
                <c:pt idx="1231" formatCode="General">
                  <c:v>1.2312599E-2</c:v>
                </c:pt>
                <c:pt idx="1232" formatCode="General">
                  <c:v>1.23251E-2</c:v>
                </c:pt>
                <c:pt idx="1233" formatCode="General">
                  <c:v>1.2337600000000001E-2</c:v>
                </c:pt>
                <c:pt idx="1234" formatCode="General">
                  <c:v>1.2350099999999999E-2</c:v>
                </c:pt>
                <c:pt idx="1235" formatCode="General">
                  <c:v>1.2350099999999999E-2</c:v>
                </c:pt>
                <c:pt idx="1236" formatCode="General">
                  <c:v>1.23626E-2</c:v>
                </c:pt>
                <c:pt idx="1237" formatCode="General">
                  <c:v>1.2375100999999999E-2</c:v>
                </c:pt>
                <c:pt idx="1238" formatCode="General">
                  <c:v>1.2387601E-2</c:v>
                </c:pt>
                <c:pt idx="1239" formatCode="General">
                  <c:v>1.2400101E-2</c:v>
                </c:pt>
                <c:pt idx="1240" formatCode="General">
                  <c:v>1.2400101E-2</c:v>
                </c:pt>
                <c:pt idx="1241" formatCode="General">
                  <c:v>1.2412601000000001E-2</c:v>
                </c:pt>
                <c:pt idx="1242" formatCode="General">
                  <c:v>1.2425100999999999E-2</c:v>
                </c:pt>
                <c:pt idx="1243" formatCode="General">
                  <c:v>1.2437602000000001E-2</c:v>
                </c:pt>
                <c:pt idx="1244" formatCode="General">
                  <c:v>1.2450101999999999E-2</c:v>
                </c:pt>
                <c:pt idx="1245" formatCode="General">
                  <c:v>1.2450101999999999E-2</c:v>
                </c:pt>
                <c:pt idx="1246" formatCode="General">
                  <c:v>1.2462602E-2</c:v>
                </c:pt>
                <c:pt idx="1247" formatCode="General">
                  <c:v>1.2475102E-2</c:v>
                </c:pt>
                <c:pt idx="1248" formatCode="General">
                  <c:v>1.2487602E-2</c:v>
                </c:pt>
                <c:pt idx="1249" formatCode="General">
                  <c:v>1.2500103E-2</c:v>
                </c:pt>
                <c:pt idx="1250" formatCode="General">
                  <c:v>1.2500103E-2</c:v>
                </c:pt>
                <c:pt idx="1251" formatCode="General">
                  <c:v>1.2512603000000001E-2</c:v>
                </c:pt>
                <c:pt idx="1252" formatCode="General">
                  <c:v>1.2525102999999999E-2</c:v>
                </c:pt>
                <c:pt idx="1253" formatCode="General">
                  <c:v>1.2537603E-2</c:v>
                </c:pt>
                <c:pt idx="1254" formatCode="General">
                  <c:v>1.2550103999999999E-2</c:v>
                </c:pt>
                <c:pt idx="1255" formatCode="General">
                  <c:v>1.2550103999999999E-2</c:v>
                </c:pt>
                <c:pt idx="1256" formatCode="General">
                  <c:v>1.2562604E-2</c:v>
                </c:pt>
                <c:pt idx="1257" formatCode="General">
                  <c:v>1.2575104E-2</c:v>
                </c:pt>
                <c:pt idx="1258" formatCode="General">
                  <c:v>1.2587604000000001E-2</c:v>
                </c:pt>
                <c:pt idx="1259" formatCode="General">
                  <c:v>1.2600104000000001E-2</c:v>
                </c:pt>
                <c:pt idx="1260" formatCode="General">
                  <c:v>1.2600104000000001E-2</c:v>
                </c:pt>
                <c:pt idx="1261" formatCode="General">
                  <c:v>1.2612605000000001E-2</c:v>
                </c:pt>
                <c:pt idx="1262" formatCode="General">
                  <c:v>1.2625104999999999E-2</c:v>
                </c:pt>
                <c:pt idx="1263" formatCode="General">
                  <c:v>1.2637605E-2</c:v>
                </c:pt>
                <c:pt idx="1264" formatCode="General">
                  <c:v>1.2650105E-2</c:v>
                </c:pt>
                <c:pt idx="1265" formatCode="General">
                  <c:v>1.2650105E-2</c:v>
                </c:pt>
                <c:pt idx="1266" formatCode="General">
                  <c:v>1.2662605E-2</c:v>
                </c:pt>
                <c:pt idx="1267" formatCode="General">
                  <c:v>1.2675106E-2</c:v>
                </c:pt>
                <c:pt idx="1268" formatCode="General">
                  <c:v>1.2687606000000001E-2</c:v>
                </c:pt>
                <c:pt idx="1269" formatCode="General">
                  <c:v>1.2700105999999999E-2</c:v>
                </c:pt>
                <c:pt idx="1270" formatCode="General">
                  <c:v>1.2700105999999999E-2</c:v>
                </c:pt>
                <c:pt idx="1271" formatCode="General">
                  <c:v>1.2712606E-2</c:v>
                </c:pt>
                <c:pt idx="1272" formatCode="General">
                  <c:v>1.2725106E-2</c:v>
                </c:pt>
                <c:pt idx="1273" formatCode="General">
                  <c:v>1.2737607E-2</c:v>
                </c:pt>
                <c:pt idx="1274" formatCode="General">
                  <c:v>1.2750107E-2</c:v>
                </c:pt>
                <c:pt idx="1275" formatCode="General">
                  <c:v>1.2750107E-2</c:v>
                </c:pt>
                <c:pt idx="1276" formatCode="General">
                  <c:v>1.2762607E-2</c:v>
                </c:pt>
                <c:pt idx="1277" formatCode="General">
                  <c:v>1.2775107000000001E-2</c:v>
                </c:pt>
                <c:pt idx="1278" formatCode="General">
                  <c:v>1.2787608000000001E-2</c:v>
                </c:pt>
                <c:pt idx="1279" formatCode="General">
                  <c:v>1.2800107999999999E-2</c:v>
                </c:pt>
                <c:pt idx="1280" formatCode="General">
                  <c:v>1.2800107999999999E-2</c:v>
                </c:pt>
                <c:pt idx="1281" formatCode="General">
                  <c:v>1.2812608E-2</c:v>
                </c:pt>
                <c:pt idx="1282" formatCode="General">
                  <c:v>1.2825108E-2</c:v>
                </c:pt>
                <c:pt idx="1283" formatCode="General">
                  <c:v>1.2837608E-2</c:v>
                </c:pt>
                <c:pt idx="1284" formatCode="General">
                  <c:v>1.2850109E-2</c:v>
                </c:pt>
                <c:pt idx="1285" formatCode="General">
                  <c:v>1.2850109E-2</c:v>
                </c:pt>
                <c:pt idx="1286" formatCode="General">
                  <c:v>1.2862609000000001E-2</c:v>
                </c:pt>
                <c:pt idx="1287" formatCode="General">
                  <c:v>1.2875108999999999E-2</c:v>
                </c:pt>
                <c:pt idx="1288" formatCode="General">
                  <c:v>1.2887609E-2</c:v>
                </c:pt>
                <c:pt idx="1289" formatCode="General">
                  <c:v>1.2900109E-2</c:v>
                </c:pt>
                <c:pt idx="1290" formatCode="General">
                  <c:v>1.2900109E-2</c:v>
                </c:pt>
                <c:pt idx="1291" formatCode="General">
                  <c:v>1.291261E-2</c:v>
                </c:pt>
                <c:pt idx="1292" formatCode="General">
                  <c:v>1.292511E-2</c:v>
                </c:pt>
                <c:pt idx="1293" formatCode="General">
                  <c:v>1.293761E-2</c:v>
                </c:pt>
                <c:pt idx="1294" formatCode="General">
                  <c:v>1.2950110000000001E-2</c:v>
                </c:pt>
                <c:pt idx="1295" formatCode="General">
                  <c:v>1.2950110000000001E-2</c:v>
                </c:pt>
                <c:pt idx="1296" formatCode="General">
                  <c:v>1.2962609999999999E-2</c:v>
                </c:pt>
                <c:pt idx="1297" formatCode="General">
                  <c:v>1.2975110999999999E-2</c:v>
                </c:pt>
                <c:pt idx="1298" formatCode="General">
                  <c:v>1.2987611E-2</c:v>
                </c:pt>
                <c:pt idx="1299" formatCode="General">
                  <c:v>1.3000111E-2</c:v>
                </c:pt>
                <c:pt idx="1300" formatCode="General">
                  <c:v>1.3000111E-2</c:v>
                </c:pt>
                <c:pt idx="1301" formatCode="General">
                  <c:v>1.3012611E-2</c:v>
                </c:pt>
                <c:pt idx="1302" formatCode="General">
                  <c:v>1.3025112E-2</c:v>
                </c:pt>
                <c:pt idx="1303" formatCode="General">
                  <c:v>1.3037612000000001E-2</c:v>
                </c:pt>
                <c:pt idx="1304" formatCode="General">
                  <c:v>1.3050112000000001E-2</c:v>
                </c:pt>
                <c:pt idx="1305" formatCode="General">
                  <c:v>1.3050112000000001E-2</c:v>
                </c:pt>
                <c:pt idx="1306" formatCode="General">
                  <c:v>1.3062611999999999E-2</c:v>
                </c:pt>
                <c:pt idx="1307" formatCode="General">
                  <c:v>1.3075112E-2</c:v>
                </c:pt>
                <c:pt idx="1308" formatCode="General">
                  <c:v>1.3087613E-2</c:v>
                </c:pt>
                <c:pt idx="1309" formatCode="General">
                  <c:v>1.3100113E-2</c:v>
                </c:pt>
                <c:pt idx="1310" formatCode="General">
                  <c:v>1.3100113E-2</c:v>
                </c:pt>
                <c:pt idx="1311" formatCode="General">
                  <c:v>1.3112613E-2</c:v>
                </c:pt>
                <c:pt idx="1312" formatCode="General">
                  <c:v>1.3125113000000001E-2</c:v>
                </c:pt>
                <c:pt idx="1313" formatCode="General">
                  <c:v>1.3137612999999999E-2</c:v>
                </c:pt>
                <c:pt idx="1314" formatCode="General">
                  <c:v>1.3150113999999999E-2</c:v>
                </c:pt>
                <c:pt idx="1315" formatCode="General">
                  <c:v>1.3150113999999999E-2</c:v>
                </c:pt>
                <c:pt idx="1316" formatCode="General">
                  <c:v>1.3162614E-2</c:v>
                </c:pt>
                <c:pt idx="1317" formatCode="General">
                  <c:v>1.3175114E-2</c:v>
                </c:pt>
                <c:pt idx="1318" formatCode="General">
                  <c:v>1.3187614E-2</c:v>
                </c:pt>
                <c:pt idx="1319" formatCode="General">
                  <c:v>1.3200115E-2</c:v>
                </c:pt>
                <c:pt idx="1320" formatCode="General">
                  <c:v>1.3200115E-2</c:v>
                </c:pt>
                <c:pt idx="1321" formatCode="General">
                  <c:v>1.3212615E-2</c:v>
                </c:pt>
                <c:pt idx="1322" formatCode="General">
                  <c:v>1.3225115000000001E-2</c:v>
                </c:pt>
                <c:pt idx="1323" formatCode="General">
                  <c:v>1.3237614999999999E-2</c:v>
                </c:pt>
                <c:pt idx="1324" formatCode="General">
                  <c:v>1.3250115E-2</c:v>
                </c:pt>
                <c:pt idx="1325" formatCode="General">
                  <c:v>1.3250115E-2</c:v>
                </c:pt>
                <c:pt idx="1326" formatCode="General">
                  <c:v>1.3262616E-2</c:v>
                </c:pt>
                <c:pt idx="1327" formatCode="General">
                  <c:v>1.3275116E-2</c:v>
                </c:pt>
                <c:pt idx="1328" formatCode="General">
                  <c:v>1.3287616E-2</c:v>
                </c:pt>
                <c:pt idx="1329" formatCode="General">
                  <c:v>1.3300116000000001E-2</c:v>
                </c:pt>
                <c:pt idx="1330" formatCode="General">
                  <c:v>1.3300116000000001E-2</c:v>
                </c:pt>
                <c:pt idx="1331" formatCode="General">
                  <c:v>1.3312615999999999E-2</c:v>
                </c:pt>
                <c:pt idx="1332" formatCode="General">
                  <c:v>1.3325116999999999E-2</c:v>
                </c:pt>
                <c:pt idx="1333" formatCode="General">
                  <c:v>1.3337617E-2</c:v>
                </c:pt>
                <c:pt idx="1334" formatCode="General">
                  <c:v>1.3350117E-2</c:v>
                </c:pt>
                <c:pt idx="1335" formatCode="General">
                  <c:v>1.3350117E-2</c:v>
                </c:pt>
                <c:pt idx="1336" formatCode="General">
                  <c:v>1.3362617E-2</c:v>
                </c:pt>
                <c:pt idx="1337" formatCode="General">
                  <c:v>1.3375117000000001E-2</c:v>
                </c:pt>
                <c:pt idx="1338" formatCode="General">
                  <c:v>1.3387618E-2</c:v>
                </c:pt>
                <c:pt idx="1339" formatCode="General">
                  <c:v>1.3400118000000001E-2</c:v>
                </c:pt>
                <c:pt idx="1340" formatCode="General">
                  <c:v>1.3400118000000001E-2</c:v>
                </c:pt>
                <c:pt idx="1341" formatCode="General">
                  <c:v>1.3412617999999999E-2</c:v>
                </c:pt>
                <c:pt idx="1342" formatCode="General">
                  <c:v>1.3425118E-2</c:v>
                </c:pt>
                <c:pt idx="1343" formatCode="General">
                  <c:v>1.3437619E-2</c:v>
                </c:pt>
                <c:pt idx="1344" formatCode="General">
                  <c:v>1.3450119E-2</c:v>
                </c:pt>
                <c:pt idx="1345" formatCode="General">
                  <c:v>1.3450119E-2</c:v>
                </c:pt>
                <c:pt idx="1346" formatCode="General">
                  <c:v>1.3462619E-2</c:v>
                </c:pt>
                <c:pt idx="1347" formatCode="General">
                  <c:v>1.3475119000000001E-2</c:v>
                </c:pt>
                <c:pt idx="1348" formatCode="General">
                  <c:v>1.3487618999999999E-2</c:v>
                </c:pt>
                <c:pt idx="1349" formatCode="General">
                  <c:v>1.3500119999999999E-2</c:v>
                </c:pt>
                <c:pt idx="1350" formatCode="General">
                  <c:v>1.3500119999999999E-2</c:v>
                </c:pt>
                <c:pt idx="1351" formatCode="General">
                  <c:v>1.3512619999999999E-2</c:v>
                </c:pt>
                <c:pt idx="1352" formatCode="General">
                  <c:v>1.352512E-2</c:v>
                </c:pt>
                <c:pt idx="1353" formatCode="General">
                  <c:v>1.353762E-2</c:v>
                </c:pt>
                <c:pt idx="1354" formatCode="General">
                  <c:v>1.3550120000000001E-2</c:v>
                </c:pt>
                <c:pt idx="1355" formatCode="General">
                  <c:v>1.3550120000000001E-2</c:v>
                </c:pt>
                <c:pt idx="1356" formatCode="General">
                  <c:v>1.3562621E-2</c:v>
                </c:pt>
                <c:pt idx="1357" formatCode="General">
                  <c:v>1.3575121000000001E-2</c:v>
                </c:pt>
                <c:pt idx="1358" formatCode="General">
                  <c:v>1.3587620999999999E-2</c:v>
                </c:pt>
                <c:pt idx="1359" formatCode="General">
                  <c:v>1.3600121E-2</c:v>
                </c:pt>
                <c:pt idx="1360" formatCode="General">
                  <c:v>1.3600121E-2</c:v>
                </c:pt>
                <c:pt idx="1361" formatCode="General">
                  <c:v>1.3612621E-2</c:v>
                </c:pt>
                <c:pt idx="1362" formatCode="General">
                  <c:v>1.3625122E-2</c:v>
                </c:pt>
                <c:pt idx="1363" formatCode="General">
                  <c:v>1.3637622E-2</c:v>
                </c:pt>
                <c:pt idx="1364" formatCode="General">
                  <c:v>1.3650122000000001E-2</c:v>
                </c:pt>
                <c:pt idx="1365" formatCode="General">
                  <c:v>1.3650122000000001E-2</c:v>
                </c:pt>
                <c:pt idx="1366" formatCode="General">
                  <c:v>1.3662621999999999E-2</c:v>
                </c:pt>
                <c:pt idx="1367" formatCode="General">
                  <c:v>1.3675123000000001E-2</c:v>
                </c:pt>
                <c:pt idx="1368" formatCode="General">
                  <c:v>1.3687622999999999E-2</c:v>
                </c:pt>
                <c:pt idx="1369" formatCode="General">
                  <c:v>1.3700123E-2</c:v>
                </c:pt>
                <c:pt idx="1370" formatCode="General">
                  <c:v>1.3700123E-2</c:v>
                </c:pt>
                <c:pt idx="1371" formatCode="General">
                  <c:v>1.3712623E-2</c:v>
                </c:pt>
                <c:pt idx="1372" formatCode="General">
                  <c:v>1.3725123000000001E-2</c:v>
                </c:pt>
                <c:pt idx="1373" formatCode="General">
                  <c:v>1.3737624E-2</c:v>
                </c:pt>
                <c:pt idx="1374" formatCode="General">
                  <c:v>1.3750124000000001E-2</c:v>
                </c:pt>
                <c:pt idx="1375" formatCode="General">
                  <c:v>1.3750124000000001E-2</c:v>
                </c:pt>
                <c:pt idx="1376" formatCode="General">
                  <c:v>1.3762623999999999E-2</c:v>
                </c:pt>
                <c:pt idx="1377" formatCode="General">
                  <c:v>1.3775124E-2</c:v>
                </c:pt>
                <c:pt idx="1378" formatCode="General">
                  <c:v>1.3787624E-2</c:v>
                </c:pt>
                <c:pt idx="1379" formatCode="General">
                  <c:v>1.3800125E-2</c:v>
                </c:pt>
                <c:pt idx="1380" formatCode="General">
                  <c:v>1.3800125E-2</c:v>
                </c:pt>
                <c:pt idx="1381" formatCode="General">
                  <c:v>1.3812625E-2</c:v>
                </c:pt>
                <c:pt idx="1382" formatCode="General">
                  <c:v>1.3825125000000001E-2</c:v>
                </c:pt>
                <c:pt idx="1383" formatCode="General">
                  <c:v>1.3837624999999999E-2</c:v>
                </c:pt>
                <c:pt idx="1384" formatCode="General">
                  <c:v>1.3850126000000001E-2</c:v>
                </c:pt>
                <c:pt idx="1385" formatCode="General">
                  <c:v>1.3850126000000001E-2</c:v>
                </c:pt>
                <c:pt idx="1386" formatCode="General">
                  <c:v>1.3862625999999999E-2</c:v>
                </c:pt>
                <c:pt idx="1387" formatCode="General">
                  <c:v>1.3875126E-2</c:v>
                </c:pt>
                <c:pt idx="1388" formatCode="General">
                  <c:v>1.3887626E-2</c:v>
                </c:pt>
                <c:pt idx="1389" formatCode="General">
                  <c:v>1.3900126E-2</c:v>
                </c:pt>
                <c:pt idx="1390" formatCode="General">
                  <c:v>1.3900126E-2</c:v>
                </c:pt>
                <c:pt idx="1391" formatCode="General">
                  <c:v>1.3912627E-2</c:v>
                </c:pt>
                <c:pt idx="1392" formatCode="General">
                  <c:v>1.3925127000000001E-2</c:v>
                </c:pt>
                <c:pt idx="1393" formatCode="General">
                  <c:v>1.3937626999999999E-2</c:v>
                </c:pt>
                <c:pt idx="1394" formatCode="General">
                  <c:v>1.3950127E-2</c:v>
                </c:pt>
                <c:pt idx="1395" formatCode="General">
                  <c:v>1.3950127E-2</c:v>
                </c:pt>
                <c:pt idx="1396" formatCode="General">
                  <c:v>1.3962627E-2</c:v>
                </c:pt>
                <c:pt idx="1397" formatCode="General">
                  <c:v>1.3975128E-2</c:v>
                </c:pt>
                <c:pt idx="1398" formatCode="General">
                  <c:v>1.3987628E-2</c:v>
                </c:pt>
                <c:pt idx="1399" formatCode="General">
                  <c:v>1.4000128000000001E-2</c:v>
                </c:pt>
              </c:numCache>
            </c:numRef>
          </c:xVal>
          <c:yVal>
            <c:numRef>
              <c:f>'Needle sur charge 5us'!$K$2:$K$1401</c:f>
              <c:numCache>
                <c:formatCode>0.00E+00</c:formatCode>
                <c:ptCount val="1400"/>
                <c:pt idx="0">
                  <c:v>-2.8299999999999998E-7</c:v>
                </c:pt>
                <c:pt idx="1">
                  <c:v>-2.8299999999999998E-7</c:v>
                </c:pt>
                <c:pt idx="2">
                  <c:v>-2.8299999999999998E-7</c:v>
                </c:pt>
                <c:pt idx="3">
                  <c:v>-2.8299999999999998E-7</c:v>
                </c:pt>
                <c:pt idx="4">
                  <c:v>-2.8299999999999998E-7</c:v>
                </c:pt>
                <c:pt idx="5">
                  <c:v>-2.8299999999999998E-7</c:v>
                </c:pt>
                <c:pt idx="6">
                  <c:v>-2.8299999999999998E-7</c:v>
                </c:pt>
                <c:pt idx="7">
                  <c:v>-2.8299999999999998E-7</c:v>
                </c:pt>
                <c:pt idx="8">
                  <c:v>-2.8299999999999998E-7</c:v>
                </c:pt>
                <c:pt idx="9">
                  <c:v>-2.8299999999999998E-7</c:v>
                </c:pt>
                <c:pt idx="10">
                  <c:v>-2.8299999999999998E-7</c:v>
                </c:pt>
                <c:pt idx="11">
                  <c:v>-2.8299999999999998E-7</c:v>
                </c:pt>
                <c:pt idx="12">
                  <c:v>-2.8299999999999998E-7</c:v>
                </c:pt>
                <c:pt idx="13">
                  <c:v>-2.8299999999999998E-7</c:v>
                </c:pt>
                <c:pt idx="14">
                  <c:v>-2.8299999999999998E-7</c:v>
                </c:pt>
                <c:pt idx="15">
                  <c:v>-2.8299999999999998E-7</c:v>
                </c:pt>
                <c:pt idx="16">
                  <c:v>-2.8299999999999998E-7</c:v>
                </c:pt>
                <c:pt idx="17">
                  <c:v>-2.8299999999999998E-7</c:v>
                </c:pt>
                <c:pt idx="18">
                  <c:v>-2.8299999999999998E-7</c:v>
                </c:pt>
                <c:pt idx="19">
                  <c:v>-2.8299999999999998E-7</c:v>
                </c:pt>
                <c:pt idx="20">
                  <c:v>-2.8299999999999998E-7</c:v>
                </c:pt>
                <c:pt idx="21">
                  <c:v>-2.8299999999999998E-7</c:v>
                </c:pt>
                <c:pt idx="22">
                  <c:v>-2.8299999999999998E-7</c:v>
                </c:pt>
                <c:pt idx="23">
                  <c:v>-2.8299999999999998E-7</c:v>
                </c:pt>
                <c:pt idx="24">
                  <c:v>-2.84E-7</c:v>
                </c:pt>
                <c:pt idx="25">
                  <c:v>-2.84E-7</c:v>
                </c:pt>
                <c:pt idx="26">
                  <c:v>-2.84E-7</c:v>
                </c:pt>
                <c:pt idx="27">
                  <c:v>-2.84E-7</c:v>
                </c:pt>
                <c:pt idx="28">
                  <c:v>-2.84E-7</c:v>
                </c:pt>
                <c:pt idx="29">
                  <c:v>-2.84E-7</c:v>
                </c:pt>
                <c:pt idx="30">
                  <c:v>-2.84E-7</c:v>
                </c:pt>
                <c:pt idx="31">
                  <c:v>-2.8500000000000002E-7</c:v>
                </c:pt>
                <c:pt idx="32">
                  <c:v>-2.8500000000000002E-7</c:v>
                </c:pt>
                <c:pt idx="33">
                  <c:v>-2.8500000000000002E-7</c:v>
                </c:pt>
                <c:pt idx="34">
                  <c:v>-2.8500000000000002E-7</c:v>
                </c:pt>
                <c:pt idx="35">
                  <c:v>-2.8500000000000002E-7</c:v>
                </c:pt>
                <c:pt idx="36">
                  <c:v>-2.8599999999999999E-7</c:v>
                </c:pt>
                <c:pt idx="37">
                  <c:v>-2.8599999999999999E-7</c:v>
                </c:pt>
                <c:pt idx="38">
                  <c:v>-2.8599999999999999E-7</c:v>
                </c:pt>
                <c:pt idx="39">
                  <c:v>-2.8700000000000002E-7</c:v>
                </c:pt>
                <c:pt idx="40">
                  <c:v>-2.8700000000000002E-7</c:v>
                </c:pt>
                <c:pt idx="41">
                  <c:v>-2.8700000000000002E-7</c:v>
                </c:pt>
                <c:pt idx="42">
                  <c:v>-2.8700000000000002E-7</c:v>
                </c:pt>
                <c:pt idx="43">
                  <c:v>-2.8799999999999998E-7</c:v>
                </c:pt>
                <c:pt idx="44">
                  <c:v>-2.8799999999999998E-7</c:v>
                </c:pt>
                <c:pt idx="45">
                  <c:v>-2.8799999999999998E-7</c:v>
                </c:pt>
                <c:pt idx="46">
                  <c:v>-2.8900000000000001E-7</c:v>
                </c:pt>
                <c:pt idx="47">
                  <c:v>-2.8900000000000001E-7</c:v>
                </c:pt>
                <c:pt idx="48">
                  <c:v>-2.8900000000000001E-7</c:v>
                </c:pt>
                <c:pt idx="49">
                  <c:v>-2.8999999999999998E-7</c:v>
                </c:pt>
                <c:pt idx="50">
                  <c:v>-2.8999999999999998E-7</c:v>
                </c:pt>
                <c:pt idx="51">
                  <c:v>-2.8999999999999998E-7</c:v>
                </c:pt>
                <c:pt idx="52">
                  <c:v>-2.91E-7</c:v>
                </c:pt>
                <c:pt idx="53">
                  <c:v>-2.91E-7</c:v>
                </c:pt>
                <c:pt idx="54">
                  <c:v>-2.9200000000000002E-7</c:v>
                </c:pt>
                <c:pt idx="55">
                  <c:v>-2.9200000000000002E-7</c:v>
                </c:pt>
                <c:pt idx="56">
                  <c:v>-2.9299999999999999E-7</c:v>
                </c:pt>
                <c:pt idx="57">
                  <c:v>-2.9299999999999999E-7</c:v>
                </c:pt>
                <c:pt idx="58">
                  <c:v>-2.9400000000000001E-7</c:v>
                </c:pt>
                <c:pt idx="59">
                  <c:v>-2.9400000000000001E-7</c:v>
                </c:pt>
                <c:pt idx="60">
                  <c:v>-2.9400000000000001E-7</c:v>
                </c:pt>
                <c:pt idx="61">
                  <c:v>-2.9499999999999998E-7</c:v>
                </c:pt>
                <c:pt idx="62">
                  <c:v>-2.9499999999999998E-7</c:v>
                </c:pt>
                <c:pt idx="63">
                  <c:v>-2.96E-7</c:v>
                </c:pt>
                <c:pt idx="64">
                  <c:v>-2.9700000000000003E-7</c:v>
                </c:pt>
                <c:pt idx="65">
                  <c:v>-2.9700000000000003E-7</c:v>
                </c:pt>
                <c:pt idx="66">
                  <c:v>-2.9700000000000003E-7</c:v>
                </c:pt>
                <c:pt idx="67">
                  <c:v>-2.9799999999999999E-7</c:v>
                </c:pt>
                <c:pt idx="68">
                  <c:v>-2.9900000000000002E-7</c:v>
                </c:pt>
                <c:pt idx="69">
                  <c:v>-2.9900000000000002E-7</c:v>
                </c:pt>
                <c:pt idx="70">
                  <c:v>-2.9900000000000002E-7</c:v>
                </c:pt>
                <c:pt idx="71">
                  <c:v>-2.9999999999999999E-7</c:v>
                </c:pt>
                <c:pt idx="72">
                  <c:v>-3.0100000000000001E-7</c:v>
                </c:pt>
                <c:pt idx="73">
                  <c:v>-3.0100000000000001E-7</c:v>
                </c:pt>
                <c:pt idx="74">
                  <c:v>-3.0199999999999998E-7</c:v>
                </c:pt>
                <c:pt idx="75">
                  <c:v>-3.0199999999999998E-7</c:v>
                </c:pt>
                <c:pt idx="76">
                  <c:v>-3.03E-7</c:v>
                </c:pt>
                <c:pt idx="77">
                  <c:v>-3.0400000000000002E-7</c:v>
                </c:pt>
                <c:pt idx="78">
                  <c:v>-3.0400000000000002E-7</c:v>
                </c:pt>
                <c:pt idx="79">
                  <c:v>-3.0499999999999999E-7</c:v>
                </c:pt>
                <c:pt idx="80">
                  <c:v>-3.0499999999999999E-7</c:v>
                </c:pt>
                <c:pt idx="81">
                  <c:v>-3.0600000000000001E-7</c:v>
                </c:pt>
                <c:pt idx="82">
                  <c:v>-3.0699999999999998E-7</c:v>
                </c:pt>
                <c:pt idx="83">
                  <c:v>-3.0699999999999998E-7</c:v>
                </c:pt>
                <c:pt idx="84">
                  <c:v>-3.0800000000000001E-7</c:v>
                </c:pt>
                <c:pt idx="85">
                  <c:v>-3.0800000000000001E-7</c:v>
                </c:pt>
                <c:pt idx="86">
                  <c:v>-3.0899999999999997E-7</c:v>
                </c:pt>
                <c:pt idx="87">
                  <c:v>-3.1E-7</c:v>
                </c:pt>
                <c:pt idx="88">
                  <c:v>-3.1100000000000002E-7</c:v>
                </c:pt>
                <c:pt idx="89">
                  <c:v>-3.1100000000000002E-7</c:v>
                </c:pt>
                <c:pt idx="90">
                  <c:v>-3.1100000000000002E-7</c:v>
                </c:pt>
                <c:pt idx="91">
                  <c:v>-3.1199999999999999E-7</c:v>
                </c:pt>
                <c:pt idx="92">
                  <c:v>-3.1300000000000001E-7</c:v>
                </c:pt>
                <c:pt idx="93">
                  <c:v>-3.1399999999999998E-7</c:v>
                </c:pt>
                <c:pt idx="94">
                  <c:v>-3.15E-7</c:v>
                </c:pt>
                <c:pt idx="95">
                  <c:v>-3.15E-7</c:v>
                </c:pt>
                <c:pt idx="96">
                  <c:v>-3.1600000000000002E-7</c:v>
                </c:pt>
                <c:pt idx="97">
                  <c:v>-3.1699999999999999E-7</c:v>
                </c:pt>
                <c:pt idx="98">
                  <c:v>-3.1699999999999999E-7</c:v>
                </c:pt>
                <c:pt idx="99">
                  <c:v>-3.1800000000000002E-7</c:v>
                </c:pt>
                <c:pt idx="100">
                  <c:v>-3.1800000000000002E-7</c:v>
                </c:pt>
                <c:pt idx="101">
                  <c:v>-3.1899999999999998E-7</c:v>
                </c:pt>
                <c:pt idx="102">
                  <c:v>-3.2000000000000001E-7</c:v>
                </c:pt>
                <c:pt idx="103">
                  <c:v>-3.2099999999999998E-7</c:v>
                </c:pt>
                <c:pt idx="104">
                  <c:v>-3.22E-7</c:v>
                </c:pt>
                <c:pt idx="105">
                  <c:v>-3.2599999999999998E-7</c:v>
                </c:pt>
                <c:pt idx="106">
                  <c:v>-3.2599999999999998E-7</c:v>
                </c:pt>
                <c:pt idx="107">
                  <c:v>-3.27E-7</c:v>
                </c:pt>
                <c:pt idx="108">
                  <c:v>-3.2800000000000003E-7</c:v>
                </c:pt>
                <c:pt idx="109">
                  <c:v>-3.2899999999999999E-7</c:v>
                </c:pt>
                <c:pt idx="110">
                  <c:v>-3.22E-7</c:v>
                </c:pt>
                <c:pt idx="111">
                  <c:v>-3.2300000000000002E-7</c:v>
                </c:pt>
                <c:pt idx="112">
                  <c:v>-3.2399999999999999E-7</c:v>
                </c:pt>
                <c:pt idx="113">
                  <c:v>-3.2500000000000001E-7</c:v>
                </c:pt>
                <c:pt idx="114">
                  <c:v>-3.2599999999999998E-7</c:v>
                </c:pt>
                <c:pt idx="115">
                  <c:v>-3.2899999999999999E-7</c:v>
                </c:pt>
                <c:pt idx="116">
                  <c:v>-3.3000000000000002E-7</c:v>
                </c:pt>
                <c:pt idx="117">
                  <c:v>-3.3099999999999999E-7</c:v>
                </c:pt>
                <c:pt idx="118">
                  <c:v>-3.3200000000000001E-7</c:v>
                </c:pt>
                <c:pt idx="119">
                  <c:v>-3.3299999999999998E-7</c:v>
                </c:pt>
                <c:pt idx="120">
                  <c:v>-3.3299999999999998E-7</c:v>
                </c:pt>
                <c:pt idx="121">
                  <c:v>-3.34E-7</c:v>
                </c:pt>
                <c:pt idx="122">
                  <c:v>-3.3500000000000002E-7</c:v>
                </c:pt>
                <c:pt idx="123">
                  <c:v>-3.3599999999999999E-7</c:v>
                </c:pt>
                <c:pt idx="124">
                  <c:v>-3.3700000000000001E-7</c:v>
                </c:pt>
                <c:pt idx="125">
                  <c:v>-3.3700000000000001E-7</c:v>
                </c:pt>
                <c:pt idx="126">
                  <c:v>-3.3799999999999998E-7</c:v>
                </c:pt>
                <c:pt idx="127">
                  <c:v>-3.39E-7</c:v>
                </c:pt>
                <c:pt idx="128">
                  <c:v>-3.3999999999999997E-7</c:v>
                </c:pt>
                <c:pt idx="129">
                  <c:v>-3.41E-7</c:v>
                </c:pt>
                <c:pt idx="130">
                  <c:v>-3.41E-7</c:v>
                </c:pt>
                <c:pt idx="131">
                  <c:v>-3.4200000000000002E-7</c:v>
                </c:pt>
                <c:pt idx="132">
                  <c:v>-3.4299999999999999E-7</c:v>
                </c:pt>
                <c:pt idx="133">
                  <c:v>-3.4400000000000001E-7</c:v>
                </c:pt>
                <c:pt idx="134">
                  <c:v>-3.4499999999999998E-7</c:v>
                </c:pt>
                <c:pt idx="135">
                  <c:v>-3.4499999999999998E-7</c:v>
                </c:pt>
                <c:pt idx="136">
                  <c:v>-3.46E-7</c:v>
                </c:pt>
                <c:pt idx="137">
                  <c:v>-3.4700000000000002E-7</c:v>
                </c:pt>
                <c:pt idx="138">
                  <c:v>-3.4799999999999999E-7</c:v>
                </c:pt>
                <c:pt idx="139">
                  <c:v>-3.4900000000000001E-7</c:v>
                </c:pt>
                <c:pt idx="140">
                  <c:v>-3.4900000000000001E-7</c:v>
                </c:pt>
                <c:pt idx="141">
                  <c:v>-3.4999999999999998E-7</c:v>
                </c:pt>
                <c:pt idx="142">
                  <c:v>-3.5100000000000001E-7</c:v>
                </c:pt>
                <c:pt idx="143">
                  <c:v>-3.5199999999999998E-7</c:v>
                </c:pt>
                <c:pt idx="144">
                  <c:v>-3.53E-7</c:v>
                </c:pt>
                <c:pt idx="145">
                  <c:v>-3.53E-7</c:v>
                </c:pt>
                <c:pt idx="146">
                  <c:v>-3.5400000000000002E-7</c:v>
                </c:pt>
                <c:pt idx="147">
                  <c:v>-3.5499999999999999E-7</c:v>
                </c:pt>
                <c:pt idx="148">
                  <c:v>-3.5600000000000001E-7</c:v>
                </c:pt>
                <c:pt idx="149">
                  <c:v>-3.58E-7</c:v>
                </c:pt>
                <c:pt idx="150">
                  <c:v>-3.58E-7</c:v>
                </c:pt>
                <c:pt idx="151">
                  <c:v>-3.5900000000000003E-7</c:v>
                </c:pt>
                <c:pt idx="152">
                  <c:v>-3.5999999999999999E-7</c:v>
                </c:pt>
                <c:pt idx="153">
                  <c:v>-3.6100000000000002E-7</c:v>
                </c:pt>
                <c:pt idx="154">
                  <c:v>-3.6199999999999999E-7</c:v>
                </c:pt>
                <c:pt idx="155">
                  <c:v>-3.6199999999999999E-7</c:v>
                </c:pt>
                <c:pt idx="156">
                  <c:v>-3.6300000000000001E-7</c:v>
                </c:pt>
                <c:pt idx="157">
                  <c:v>-3.6399999999999998E-7</c:v>
                </c:pt>
                <c:pt idx="158">
                  <c:v>-3.65E-7</c:v>
                </c:pt>
                <c:pt idx="159">
                  <c:v>-3.6600000000000002E-7</c:v>
                </c:pt>
                <c:pt idx="160">
                  <c:v>-3.6600000000000002E-7</c:v>
                </c:pt>
                <c:pt idx="161">
                  <c:v>-3.6699999999999999E-7</c:v>
                </c:pt>
                <c:pt idx="162">
                  <c:v>-3.6800000000000001E-7</c:v>
                </c:pt>
                <c:pt idx="163">
                  <c:v>-3.6899999999999998E-7</c:v>
                </c:pt>
                <c:pt idx="164">
                  <c:v>-3.7E-7</c:v>
                </c:pt>
                <c:pt idx="165">
                  <c:v>-3.7E-7</c:v>
                </c:pt>
                <c:pt idx="166">
                  <c:v>-3.7099999999999997E-7</c:v>
                </c:pt>
                <c:pt idx="167">
                  <c:v>-3.7300000000000002E-7</c:v>
                </c:pt>
                <c:pt idx="168">
                  <c:v>-3.7399999999999999E-7</c:v>
                </c:pt>
                <c:pt idx="169">
                  <c:v>-3.7500000000000001E-7</c:v>
                </c:pt>
                <c:pt idx="170">
                  <c:v>-3.7500000000000001E-7</c:v>
                </c:pt>
                <c:pt idx="171">
                  <c:v>-3.7599999999999998E-7</c:v>
                </c:pt>
                <c:pt idx="172">
                  <c:v>-3.77E-7</c:v>
                </c:pt>
                <c:pt idx="173">
                  <c:v>-3.7800000000000002E-7</c:v>
                </c:pt>
                <c:pt idx="174">
                  <c:v>-3.7899999999999999E-7</c:v>
                </c:pt>
                <c:pt idx="175">
                  <c:v>-3.7899999999999999E-7</c:v>
                </c:pt>
                <c:pt idx="176">
                  <c:v>-3.8000000000000001E-7</c:v>
                </c:pt>
                <c:pt idx="177">
                  <c:v>-3.8099999999999998E-7</c:v>
                </c:pt>
                <c:pt idx="178">
                  <c:v>-3.8200000000000001E-7</c:v>
                </c:pt>
                <c:pt idx="179">
                  <c:v>-3.84E-7</c:v>
                </c:pt>
                <c:pt idx="180">
                  <c:v>-3.84E-7</c:v>
                </c:pt>
                <c:pt idx="181">
                  <c:v>-3.8500000000000002E-7</c:v>
                </c:pt>
                <c:pt idx="182">
                  <c:v>-3.8599999999999999E-7</c:v>
                </c:pt>
                <c:pt idx="183">
                  <c:v>-3.8700000000000001E-7</c:v>
                </c:pt>
                <c:pt idx="184">
                  <c:v>-3.8799999999999998E-7</c:v>
                </c:pt>
                <c:pt idx="185">
                  <c:v>-3.8799999999999998E-7</c:v>
                </c:pt>
                <c:pt idx="186">
                  <c:v>-3.89E-7</c:v>
                </c:pt>
                <c:pt idx="187">
                  <c:v>-3.9000000000000002E-7</c:v>
                </c:pt>
                <c:pt idx="188">
                  <c:v>-3.9099999999999999E-7</c:v>
                </c:pt>
                <c:pt idx="189">
                  <c:v>-3.9299999999999999E-7</c:v>
                </c:pt>
                <c:pt idx="190">
                  <c:v>-3.9299999999999999E-7</c:v>
                </c:pt>
                <c:pt idx="191">
                  <c:v>-3.9400000000000001E-7</c:v>
                </c:pt>
                <c:pt idx="192">
                  <c:v>-3.9499999999999998E-7</c:v>
                </c:pt>
                <c:pt idx="193">
                  <c:v>-3.96E-7</c:v>
                </c:pt>
                <c:pt idx="194">
                  <c:v>-3.9700000000000002E-7</c:v>
                </c:pt>
                <c:pt idx="195">
                  <c:v>-3.9700000000000002E-7</c:v>
                </c:pt>
                <c:pt idx="196">
                  <c:v>-3.9799999999999999E-7</c:v>
                </c:pt>
                <c:pt idx="197">
                  <c:v>-3.9900000000000001E-7</c:v>
                </c:pt>
                <c:pt idx="198">
                  <c:v>-3.9999999999999998E-7</c:v>
                </c:pt>
                <c:pt idx="199">
                  <c:v>-4.0200000000000003E-7</c:v>
                </c:pt>
                <c:pt idx="200">
                  <c:v>-4.0200000000000003E-7</c:v>
                </c:pt>
                <c:pt idx="201">
                  <c:v>-4.03E-7</c:v>
                </c:pt>
                <c:pt idx="202">
                  <c:v>-4.0400000000000002E-7</c:v>
                </c:pt>
                <c:pt idx="203">
                  <c:v>-4.0499999999999999E-7</c:v>
                </c:pt>
                <c:pt idx="204">
                  <c:v>-4.0600000000000001E-7</c:v>
                </c:pt>
                <c:pt idx="205">
                  <c:v>-4.0600000000000001E-7</c:v>
                </c:pt>
                <c:pt idx="206">
                  <c:v>-4.0699999999999998E-7</c:v>
                </c:pt>
                <c:pt idx="207">
                  <c:v>-4.08E-7</c:v>
                </c:pt>
                <c:pt idx="208">
                  <c:v>-4.0900000000000002E-7</c:v>
                </c:pt>
                <c:pt idx="209">
                  <c:v>-4.1100000000000001E-7</c:v>
                </c:pt>
                <c:pt idx="210">
                  <c:v>-4.1100000000000001E-7</c:v>
                </c:pt>
                <c:pt idx="211">
                  <c:v>-4.1199999999999998E-7</c:v>
                </c:pt>
                <c:pt idx="212">
                  <c:v>-4.1300000000000001E-7</c:v>
                </c:pt>
                <c:pt idx="213">
                  <c:v>-4.1399999999999997E-7</c:v>
                </c:pt>
                <c:pt idx="214">
                  <c:v>-4.15E-7</c:v>
                </c:pt>
                <c:pt idx="215">
                  <c:v>-4.15E-7</c:v>
                </c:pt>
                <c:pt idx="216">
                  <c:v>-4.1600000000000002E-7</c:v>
                </c:pt>
                <c:pt idx="217">
                  <c:v>-4.1699999999999999E-7</c:v>
                </c:pt>
                <c:pt idx="218">
                  <c:v>-4.1899999999999998E-7</c:v>
                </c:pt>
                <c:pt idx="219">
                  <c:v>-4.2E-7</c:v>
                </c:pt>
                <c:pt idx="220">
                  <c:v>-4.2E-7</c:v>
                </c:pt>
                <c:pt idx="221">
                  <c:v>-4.2100000000000002E-7</c:v>
                </c:pt>
                <c:pt idx="222">
                  <c:v>-4.2199999999999999E-7</c:v>
                </c:pt>
                <c:pt idx="223">
                  <c:v>-4.2300000000000002E-7</c:v>
                </c:pt>
                <c:pt idx="224">
                  <c:v>-4.2399999999999999E-7</c:v>
                </c:pt>
                <c:pt idx="225">
                  <c:v>-4.2399999999999999E-7</c:v>
                </c:pt>
                <c:pt idx="226">
                  <c:v>-4.2500000000000001E-7</c:v>
                </c:pt>
                <c:pt idx="227">
                  <c:v>-4.27E-7</c:v>
                </c:pt>
                <c:pt idx="228">
                  <c:v>-4.2800000000000002E-7</c:v>
                </c:pt>
                <c:pt idx="229">
                  <c:v>-4.2899999999999999E-7</c:v>
                </c:pt>
                <c:pt idx="230">
                  <c:v>-4.2899999999999999E-7</c:v>
                </c:pt>
                <c:pt idx="231">
                  <c:v>-4.3000000000000001E-7</c:v>
                </c:pt>
                <c:pt idx="232">
                  <c:v>-4.3099999999999998E-7</c:v>
                </c:pt>
                <c:pt idx="233">
                  <c:v>-4.32E-7</c:v>
                </c:pt>
                <c:pt idx="234">
                  <c:v>-4.34E-7</c:v>
                </c:pt>
                <c:pt idx="235">
                  <c:v>-4.34E-7</c:v>
                </c:pt>
                <c:pt idx="236">
                  <c:v>-4.3500000000000002E-7</c:v>
                </c:pt>
                <c:pt idx="237">
                  <c:v>-4.3599999999999999E-7</c:v>
                </c:pt>
                <c:pt idx="238">
                  <c:v>-4.3700000000000001E-7</c:v>
                </c:pt>
                <c:pt idx="239">
                  <c:v>-4.3799999999999998E-7</c:v>
                </c:pt>
                <c:pt idx="240">
                  <c:v>-4.3799999999999998E-7</c:v>
                </c:pt>
                <c:pt idx="241">
                  <c:v>-4.39E-7</c:v>
                </c:pt>
                <c:pt idx="242">
                  <c:v>-4.4000000000000002E-7</c:v>
                </c:pt>
                <c:pt idx="243">
                  <c:v>-4.4200000000000001E-7</c:v>
                </c:pt>
                <c:pt idx="244">
                  <c:v>-4.4299999999999998E-7</c:v>
                </c:pt>
                <c:pt idx="245">
                  <c:v>-4.4299999999999998E-7</c:v>
                </c:pt>
                <c:pt idx="246">
                  <c:v>-4.4400000000000001E-7</c:v>
                </c:pt>
                <c:pt idx="247">
                  <c:v>-4.4499999999999997E-7</c:v>
                </c:pt>
                <c:pt idx="248">
                  <c:v>-4.46E-7</c:v>
                </c:pt>
                <c:pt idx="249">
                  <c:v>-4.4700000000000002E-7</c:v>
                </c:pt>
                <c:pt idx="250">
                  <c:v>-4.4700000000000002E-7</c:v>
                </c:pt>
                <c:pt idx="251">
                  <c:v>-4.4799999999999999E-7</c:v>
                </c:pt>
                <c:pt idx="252">
                  <c:v>-4.4900000000000001E-7</c:v>
                </c:pt>
                <c:pt idx="253">
                  <c:v>-4.51E-7</c:v>
                </c:pt>
                <c:pt idx="254">
                  <c:v>-4.5200000000000002E-7</c:v>
                </c:pt>
                <c:pt idx="255">
                  <c:v>-4.5200000000000002E-7</c:v>
                </c:pt>
                <c:pt idx="256">
                  <c:v>-4.5299999999999999E-7</c:v>
                </c:pt>
                <c:pt idx="257">
                  <c:v>-4.5400000000000002E-7</c:v>
                </c:pt>
                <c:pt idx="258">
                  <c:v>-4.5499999999999998E-7</c:v>
                </c:pt>
                <c:pt idx="259">
                  <c:v>-4.5600000000000001E-7</c:v>
                </c:pt>
                <c:pt idx="260">
                  <c:v>-4.5600000000000001E-7</c:v>
                </c:pt>
                <c:pt idx="261">
                  <c:v>-4.5699999999999998E-7</c:v>
                </c:pt>
                <c:pt idx="262">
                  <c:v>-4.5900000000000002E-7</c:v>
                </c:pt>
                <c:pt idx="263">
                  <c:v>-4.5999999999999999E-7</c:v>
                </c:pt>
                <c:pt idx="264">
                  <c:v>-4.6100000000000001E-7</c:v>
                </c:pt>
                <c:pt idx="265">
                  <c:v>-4.6100000000000001E-7</c:v>
                </c:pt>
                <c:pt idx="266">
                  <c:v>-4.6199999999999998E-7</c:v>
                </c:pt>
                <c:pt idx="267">
                  <c:v>-4.63E-7</c:v>
                </c:pt>
                <c:pt idx="268">
                  <c:v>-4.6400000000000003E-7</c:v>
                </c:pt>
                <c:pt idx="269">
                  <c:v>-4.6499999999999999E-7</c:v>
                </c:pt>
                <c:pt idx="270">
                  <c:v>-4.6499999999999999E-7</c:v>
                </c:pt>
                <c:pt idx="271">
                  <c:v>-4.6600000000000002E-7</c:v>
                </c:pt>
                <c:pt idx="272">
                  <c:v>-4.6800000000000001E-7</c:v>
                </c:pt>
                <c:pt idx="273">
                  <c:v>-4.6899999999999998E-7</c:v>
                </c:pt>
                <c:pt idx="274">
                  <c:v>-4.7E-7</c:v>
                </c:pt>
                <c:pt idx="275">
                  <c:v>-4.7E-7</c:v>
                </c:pt>
                <c:pt idx="276">
                  <c:v>-4.7100000000000002E-7</c:v>
                </c:pt>
                <c:pt idx="277">
                  <c:v>-4.7199999999999999E-7</c:v>
                </c:pt>
                <c:pt idx="278">
                  <c:v>-4.7300000000000001E-7</c:v>
                </c:pt>
                <c:pt idx="279">
                  <c:v>-4.7399999999999998E-7</c:v>
                </c:pt>
                <c:pt idx="280">
                  <c:v>-4.7399999999999998E-7</c:v>
                </c:pt>
                <c:pt idx="281">
                  <c:v>-4.75E-7</c:v>
                </c:pt>
                <c:pt idx="282">
                  <c:v>-4.7599999999999997E-7</c:v>
                </c:pt>
                <c:pt idx="283">
                  <c:v>-4.7700000000000005E-7</c:v>
                </c:pt>
                <c:pt idx="284">
                  <c:v>-4.7800000000000002E-7</c:v>
                </c:pt>
                <c:pt idx="285">
                  <c:v>-4.7800000000000002E-7</c:v>
                </c:pt>
                <c:pt idx="286">
                  <c:v>-4.7999999999999996E-7</c:v>
                </c:pt>
                <c:pt idx="287">
                  <c:v>-4.8100000000000003E-7</c:v>
                </c:pt>
                <c:pt idx="288">
                  <c:v>-4.82E-7</c:v>
                </c:pt>
                <c:pt idx="289">
                  <c:v>-4.8299999999999997E-7</c:v>
                </c:pt>
                <c:pt idx="290">
                  <c:v>-4.8299999999999997E-7</c:v>
                </c:pt>
                <c:pt idx="291">
                  <c:v>-4.8400000000000005E-7</c:v>
                </c:pt>
                <c:pt idx="292">
                  <c:v>-4.8500000000000002E-7</c:v>
                </c:pt>
                <c:pt idx="293">
                  <c:v>-4.8599999999999998E-7</c:v>
                </c:pt>
                <c:pt idx="294">
                  <c:v>-4.8699999999999995E-7</c:v>
                </c:pt>
                <c:pt idx="295">
                  <c:v>-4.8699999999999995E-7</c:v>
                </c:pt>
                <c:pt idx="296">
                  <c:v>-4.8800000000000003E-7</c:v>
                </c:pt>
                <c:pt idx="297">
                  <c:v>-4.89E-7</c:v>
                </c:pt>
                <c:pt idx="298">
                  <c:v>-4.8999999999999997E-7</c:v>
                </c:pt>
                <c:pt idx="299">
                  <c:v>-4.9100000000000004E-7</c:v>
                </c:pt>
                <c:pt idx="300">
                  <c:v>-4.9100000000000004E-7</c:v>
                </c:pt>
                <c:pt idx="301">
                  <c:v>-4.9200000000000001E-7</c:v>
                </c:pt>
                <c:pt idx="302">
                  <c:v>-4.9299999999999998E-7</c:v>
                </c:pt>
                <c:pt idx="303">
                  <c:v>-4.9399999999999995E-7</c:v>
                </c:pt>
                <c:pt idx="304">
                  <c:v>-4.9500000000000003E-7</c:v>
                </c:pt>
                <c:pt idx="305">
                  <c:v>-4.9500000000000003E-7</c:v>
                </c:pt>
                <c:pt idx="306">
                  <c:v>-4.9599999999999999E-7</c:v>
                </c:pt>
                <c:pt idx="307">
                  <c:v>-4.9699999999999996E-7</c:v>
                </c:pt>
                <c:pt idx="308">
                  <c:v>-4.9900000000000001E-7</c:v>
                </c:pt>
                <c:pt idx="309">
                  <c:v>-4.9999999999999998E-7</c:v>
                </c:pt>
                <c:pt idx="310">
                  <c:v>-4.9999999999999998E-7</c:v>
                </c:pt>
                <c:pt idx="311">
                  <c:v>-5.0100000000000005E-7</c:v>
                </c:pt>
                <c:pt idx="312">
                  <c:v>-5.0200000000000002E-7</c:v>
                </c:pt>
                <c:pt idx="313">
                  <c:v>-5.0299999999999999E-7</c:v>
                </c:pt>
                <c:pt idx="314">
                  <c:v>-5.0399999999999996E-7</c:v>
                </c:pt>
                <c:pt idx="315">
                  <c:v>-5.0399999999999996E-7</c:v>
                </c:pt>
                <c:pt idx="316">
                  <c:v>-5.0500000000000004E-7</c:v>
                </c:pt>
                <c:pt idx="317">
                  <c:v>-5.06E-7</c:v>
                </c:pt>
                <c:pt idx="318">
                  <c:v>-5.06E-7</c:v>
                </c:pt>
                <c:pt idx="319">
                  <c:v>-5.0699999999999997E-7</c:v>
                </c:pt>
                <c:pt idx="320">
                  <c:v>-5.0699999999999997E-7</c:v>
                </c:pt>
                <c:pt idx="321">
                  <c:v>-5.0800000000000005E-7</c:v>
                </c:pt>
                <c:pt idx="322">
                  <c:v>-5.0900000000000002E-7</c:v>
                </c:pt>
                <c:pt idx="323">
                  <c:v>-5.0999999999999999E-7</c:v>
                </c:pt>
                <c:pt idx="324">
                  <c:v>-5.1099999999999996E-7</c:v>
                </c:pt>
                <c:pt idx="325">
                  <c:v>-5.1099999999999996E-7</c:v>
                </c:pt>
                <c:pt idx="326">
                  <c:v>-5.1200000000000003E-7</c:v>
                </c:pt>
                <c:pt idx="327">
                  <c:v>-5.13E-7</c:v>
                </c:pt>
                <c:pt idx="328">
                  <c:v>-5.1399999999999997E-7</c:v>
                </c:pt>
                <c:pt idx="329">
                  <c:v>-5.1500000000000005E-7</c:v>
                </c:pt>
                <c:pt idx="330">
                  <c:v>-5.1500000000000005E-7</c:v>
                </c:pt>
                <c:pt idx="331">
                  <c:v>-5.1600000000000001E-7</c:v>
                </c:pt>
                <c:pt idx="332">
                  <c:v>-5.1699999999999998E-7</c:v>
                </c:pt>
                <c:pt idx="333">
                  <c:v>-5.1799999999999995E-7</c:v>
                </c:pt>
                <c:pt idx="334">
                  <c:v>-5.1900000000000003E-7</c:v>
                </c:pt>
                <c:pt idx="335">
                  <c:v>-5.1900000000000003E-7</c:v>
                </c:pt>
                <c:pt idx="336">
                  <c:v>-5.2E-7</c:v>
                </c:pt>
                <c:pt idx="337">
                  <c:v>-5.2099999999999997E-7</c:v>
                </c:pt>
                <c:pt idx="338">
                  <c:v>-5.2099999999999997E-7</c:v>
                </c:pt>
                <c:pt idx="339">
                  <c:v>-5.2200000000000004E-7</c:v>
                </c:pt>
                <c:pt idx="340">
                  <c:v>-5.2200000000000004E-7</c:v>
                </c:pt>
                <c:pt idx="341">
                  <c:v>-5.2300000000000001E-7</c:v>
                </c:pt>
                <c:pt idx="342">
                  <c:v>-5.2399999999999998E-7</c:v>
                </c:pt>
                <c:pt idx="343">
                  <c:v>-5.2499999999999995E-7</c:v>
                </c:pt>
                <c:pt idx="344">
                  <c:v>-5.2600000000000002E-7</c:v>
                </c:pt>
                <c:pt idx="345">
                  <c:v>-5.2600000000000002E-7</c:v>
                </c:pt>
                <c:pt idx="346">
                  <c:v>-5.2699999999999999E-7</c:v>
                </c:pt>
                <c:pt idx="347">
                  <c:v>-5.2699999999999999E-7</c:v>
                </c:pt>
                <c:pt idx="348">
                  <c:v>-5.2799999999999996E-7</c:v>
                </c:pt>
                <c:pt idx="349">
                  <c:v>-5.2900000000000004E-7</c:v>
                </c:pt>
                <c:pt idx="350">
                  <c:v>-5.2900000000000004E-7</c:v>
                </c:pt>
                <c:pt idx="351">
                  <c:v>-5.3000000000000001E-7</c:v>
                </c:pt>
                <c:pt idx="352">
                  <c:v>-5.3099999999999998E-7</c:v>
                </c:pt>
                <c:pt idx="353">
                  <c:v>-5.3099999999999998E-7</c:v>
                </c:pt>
                <c:pt idx="354">
                  <c:v>-5.3200000000000005E-7</c:v>
                </c:pt>
                <c:pt idx="355">
                  <c:v>-5.3200000000000005E-7</c:v>
                </c:pt>
                <c:pt idx="356">
                  <c:v>-5.3300000000000002E-7</c:v>
                </c:pt>
                <c:pt idx="357">
                  <c:v>-5.3399999999999999E-7</c:v>
                </c:pt>
                <c:pt idx="358">
                  <c:v>-5.3499999999999996E-7</c:v>
                </c:pt>
                <c:pt idx="359">
                  <c:v>-5.3499999999999996E-7</c:v>
                </c:pt>
                <c:pt idx="360">
                  <c:v>-5.3499999999999996E-7</c:v>
                </c:pt>
                <c:pt idx="361">
                  <c:v>-5.3600000000000004E-7</c:v>
                </c:pt>
                <c:pt idx="362">
                  <c:v>-5.37E-7</c:v>
                </c:pt>
                <c:pt idx="363">
                  <c:v>-5.3799999999999997E-7</c:v>
                </c:pt>
                <c:pt idx="364">
                  <c:v>-5.3799999999999997E-7</c:v>
                </c:pt>
                <c:pt idx="365">
                  <c:v>-5.3799999999999997E-7</c:v>
                </c:pt>
                <c:pt idx="366">
                  <c:v>-5.3900000000000005E-7</c:v>
                </c:pt>
                <c:pt idx="367">
                  <c:v>-5.4000000000000002E-7</c:v>
                </c:pt>
                <c:pt idx="368">
                  <c:v>-5.4000000000000002E-7</c:v>
                </c:pt>
                <c:pt idx="369">
                  <c:v>-5.4099999999999999E-7</c:v>
                </c:pt>
                <c:pt idx="370">
                  <c:v>-5.4099999999999999E-7</c:v>
                </c:pt>
                <c:pt idx="371">
                  <c:v>-5.4199999999999996E-7</c:v>
                </c:pt>
                <c:pt idx="372">
                  <c:v>-5.4300000000000003E-7</c:v>
                </c:pt>
                <c:pt idx="373">
                  <c:v>-5.4300000000000003E-7</c:v>
                </c:pt>
                <c:pt idx="374">
                  <c:v>-5.44E-7</c:v>
                </c:pt>
                <c:pt idx="375">
                  <c:v>-5.44E-7</c:v>
                </c:pt>
                <c:pt idx="376">
                  <c:v>-5.44E-7</c:v>
                </c:pt>
                <c:pt idx="377">
                  <c:v>-5.4499999999999997E-7</c:v>
                </c:pt>
                <c:pt idx="378">
                  <c:v>-5.4600000000000005E-7</c:v>
                </c:pt>
                <c:pt idx="379">
                  <c:v>-5.4600000000000005E-7</c:v>
                </c:pt>
                <c:pt idx="380">
                  <c:v>-5.4600000000000005E-7</c:v>
                </c:pt>
                <c:pt idx="381">
                  <c:v>-5.4700000000000001E-7</c:v>
                </c:pt>
                <c:pt idx="382">
                  <c:v>-5.4799999999999998E-7</c:v>
                </c:pt>
                <c:pt idx="383">
                  <c:v>-5.4799999999999998E-7</c:v>
                </c:pt>
                <c:pt idx="384">
                  <c:v>-5.4899999999999995E-7</c:v>
                </c:pt>
                <c:pt idx="385">
                  <c:v>-5.4899999999999995E-7</c:v>
                </c:pt>
                <c:pt idx="386">
                  <c:v>-5.4899999999999995E-7</c:v>
                </c:pt>
                <c:pt idx="387">
                  <c:v>-5.5000000000000003E-7</c:v>
                </c:pt>
                <c:pt idx="388">
                  <c:v>-5.5000000000000003E-7</c:v>
                </c:pt>
                <c:pt idx="389">
                  <c:v>-5.51E-7</c:v>
                </c:pt>
                <c:pt idx="390">
                  <c:v>-5.51E-7</c:v>
                </c:pt>
                <c:pt idx="391">
                  <c:v>-5.5199999999999997E-7</c:v>
                </c:pt>
                <c:pt idx="392">
                  <c:v>-5.5199999999999997E-7</c:v>
                </c:pt>
                <c:pt idx="393">
                  <c:v>-5.5300000000000004E-7</c:v>
                </c:pt>
                <c:pt idx="394">
                  <c:v>-5.5300000000000004E-7</c:v>
                </c:pt>
                <c:pt idx="395">
                  <c:v>-5.5300000000000004E-7</c:v>
                </c:pt>
                <c:pt idx="396">
                  <c:v>-5.5400000000000001E-7</c:v>
                </c:pt>
                <c:pt idx="397">
                  <c:v>-5.5400000000000001E-7</c:v>
                </c:pt>
                <c:pt idx="398">
                  <c:v>-5.5499999999999998E-7</c:v>
                </c:pt>
                <c:pt idx="399">
                  <c:v>-5.5499999999999998E-7</c:v>
                </c:pt>
                <c:pt idx="400">
                  <c:v>-5.5499999999999998E-7</c:v>
                </c:pt>
                <c:pt idx="401">
                  <c:v>-5.5599999999999995E-7</c:v>
                </c:pt>
                <c:pt idx="402">
                  <c:v>-5.5599999999999995E-7</c:v>
                </c:pt>
                <c:pt idx="403">
                  <c:v>-5.5599999999999995E-7</c:v>
                </c:pt>
                <c:pt idx="404">
                  <c:v>-5.5700000000000002E-7</c:v>
                </c:pt>
                <c:pt idx="405">
                  <c:v>-5.5700000000000002E-7</c:v>
                </c:pt>
                <c:pt idx="406">
                  <c:v>-5.5700000000000002E-7</c:v>
                </c:pt>
                <c:pt idx="407">
                  <c:v>-5.5799999999999999E-7</c:v>
                </c:pt>
                <c:pt idx="408">
                  <c:v>-5.5799999999999999E-7</c:v>
                </c:pt>
                <c:pt idx="409">
                  <c:v>-5.5799999999999999E-7</c:v>
                </c:pt>
                <c:pt idx="410">
                  <c:v>-5.5799999999999999E-7</c:v>
                </c:pt>
                <c:pt idx="411">
                  <c:v>-5.5899999999999996E-7</c:v>
                </c:pt>
                <c:pt idx="412">
                  <c:v>-5.5899999999999996E-7</c:v>
                </c:pt>
                <c:pt idx="413">
                  <c:v>-5.6000000000000004E-7</c:v>
                </c:pt>
                <c:pt idx="414">
                  <c:v>-5.6000000000000004E-7</c:v>
                </c:pt>
                <c:pt idx="415">
                  <c:v>-5.6000000000000004E-7</c:v>
                </c:pt>
                <c:pt idx="416">
                  <c:v>-5.6000000000000004E-7</c:v>
                </c:pt>
                <c:pt idx="417">
                  <c:v>-5.6100000000000001E-7</c:v>
                </c:pt>
                <c:pt idx="418">
                  <c:v>-5.6100000000000001E-7</c:v>
                </c:pt>
                <c:pt idx="419">
                  <c:v>-5.6100000000000001E-7</c:v>
                </c:pt>
                <c:pt idx="420">
                  <c:v>-5.6100000000000001E-7</c:v>
                </c:pt>
                <c:pt idx="421">
                  <c:v>-5.6199999999999998E-7</c:v>
                </c:pt>
                <c:pt idx="422">
                  <c:v>-5.6199999999999998E-7</c:v>
                </c:pt>
                <c:pt idx="423">
                  <c:v>-5.6199999999999998E-7</c:v>
                </c:pt>
                <c:pt idx="424">
                  <c:v>-5.6199999999999998E-7</c:v>
                </c:pt>
                <c:pt idx="425">
                  <c:v>-5.6199999999999998E-7</c:v>
                </c:pt>
                <c:pt idx="426">
                  <c:v>-5.6300000000000005E-7</c:v>
                </c:pt>
                <c:pt idx="427">
                  <c:v>-5.6300000000000005E-7</c:v>
                </c:pt>
                <c:pt idx="428">
                  <c:v>-5.6300000000000005E-7</c:v>
                </c:pt>
                <c:pt idx="429">
                  <c:v>-5.6300000000000005E-7</c:v>
                </c:pt>
                <c:pt idx="430">
                  <c:v>-5.6300000000000005E-7</c:v>
                </c:pt>
                <c:pt idx="431">
                  <c:v>-5.6400000000000002E-7</c:v>
                </c:pt>
                <c:pt idx="432">
                  <c:v>-5.6400000000000002E-7</c:v>
                </c:pt>
                <c:pt idx="433">
                  <c:v>-5.6400000000000002E-7</c:v>
                </c:pt>
                <c:pt idx="434">
                  <c:v>-5.6400000000000002E-7</c:v>
                </c:pt>
                <c:pt idx="435">
                  <c:v>-5.6400000000000002E-7</c:v>
                </c:pt>
                <c:pt idx="436">
                  <c:v>-5.6400000000000002E-7</c:v>
                </c:pt>
                <c:pt idx="437">
                  <c:v>-5.6400000000000002E-7</c:v>
                </c:pt>
                <c:pt idx="438">
                  <c:v>-5.6499999999999999E-7</c:v>
                </c:pt>
                <c:pt idx="439">
                  <c:v>-5.6499999999999999E-7</c:v>
                </c:pt>
                <c:pt idx="440">
                  <c:v>-5.6499999999999999E-7</c:v>
                </c:pt>
                <c:pt idx="441">
                  <c:v>-5.6499999999999999E-7</c:v>
                </c:pt>
                <c:pt idx="442">
                  <c:v>-5.6499999999999999E-7</c:v>
                </c:pt>
                <c:pt idx="443">
                  <c:v>-5.6499999999999999E-7</c:v>
                </c:pt>
                <c:pt idx="444">
                  <c:v>-5.6499999999999999E-7</c:v>
                </c:pt>
                <c:pt idx="445">
                  <c:v>-5.6499999999999999E-7</c:v>
                </c:pt>
                <c:pt idx="446">
                  <c:v>-5.6499999999999999E-7</c:v>
                </c:pt>
                <c:pt idx="447">
                  <c:v>-5.6499999999999999E-7</c:v>
                </c:pt>
                <c:pt idx="448">
                  <c:v>-5.6499999999999999E-7</c:v>
                </c:pt>
                <c:pt idx="449">
                  <c:v>-5.6599999999999996E-7</c:v>
                </c:pt>
                <c:pt idx="450">
                  <c:v>-5.6599999999999996E-7</c:v>
                </c:pt>
                <c:pt idx="451">
                  <c:v>-5.6599999999999996E-7</c:v>
                </c:pt>
                <c:pt idx="452">
                  <c:v>-5.6599999999999996E-7</c:v>
                </c:pt>
                <c:pt idx="453">
                  <c:v>-5.6599999999999996E-7</c:v>
                </c:pt>
                <c:pt idx="454">
                  <c:v>-5.6599999999999996E-7</c:v>
                </c:pt>
                <c:pt idx="455">
                  <c:v>-5.6599999999999996E-7</c:v>
                </c:pt>
                <c:pt idx="456">
                  <c:v>-5.6599999999999996E-7</c:v>
                </c:pt>
                <c:pt idx="457">
                  <c:v>-5.6599999999999996E-7</c:v>
                </c:pt>
                <c:pt idx="458">
                  <c:v>-5.6599999999999996E-7</c:v>
                </c:pt>
                <c:pt idx="459">
                  <c:v>-5.6599999999999996E-7</c:v>
                </c:pt>
                <c:pt idx="460">
                  <c:v>-5.6599999999999996E-7</c:v>
                </c:pt>
                <c:pt idx="461">
                  <c:v>-5.6599999999999996E-7</c:v>
                </c:pt>
                <c:pt idx="462">
                  <c:v>-5.6599999999999996E-7</c:v>
                </c:pt>
                <c:pt idx="463">
                  <c:v>-5.6599999999999996E-7</c:v>
                </c:pt>
                <c:pt idx="464">
                  <c:v>-5.6599999999999996E-7</c:v>
                </c:pt>
                <c:pt idx="465">
                  <c:v>-5.6599999999999996E-7</c:v>
                </c:pt>
                <c:pt idx="466">
                  <c:v>-5.6499999999999999E-7</c:v>
                </c:pt>
                <c:pt idx="467">
                  <c:v>-5.6499999999999999E-7</c:v>
                </c:pt>
                <c:pt idx="468">
                  <c:v>-5.6499999999999999E-7</c:v>
                </c:pt>
                <c:pt idx="469">
                  <c:v>-5.6499999999999999E-7</c:v>
                </c:pt>
                <c:pt idx="470">
                  <c:v>-5.6499999999999999E-7</c:v>
                </c:pt>
                <c:pt idx="471">
                  <c:v>-5.6499999999999999E-7</c:v>
                </c:pt>
                <c:pt idx="472">
                  <c:v>-5.6499999999999999E-7</c:v>
                </c:pt>
                <c:pt idx="473">
                  <c:v>-5.6499999999999999E-7</c:v>
                </c:pt>
                <c:pt idx="474">
                  <c:v>-5.6499999999999999E-7</c:v>
                </c:pt>
                <c:pt idx="475">
                  <c:v>-5.6499999999999999E-7</c:v>
                </c:pt>
                <c:pt idx="476">
                  <c:v>-5.6499999999999999E-7</c:v>
                </c:pt>
                <c:pt idx="477">
                  <c:v>-5.6499999999999999E-7</c:v>
                </c:pt>
                <c:pt idx="478">
                  <c:v>-5.6400000000000002E-7</c:v>
                </c:pt>
                <c:pt idx="479">
                  <c:v>-5.6400000000000002E-7</c:v>
                </c:pt>
                <c:pt idx="480">
                  <c:v>-5.6400000000000002E-7</c:v>
                </c:pt>
                <c:pt idx="481">
                  <c:v>-5.6400000000000002E-7</c:v>
                </c:pt>
                <c:pt idx="482">
                  <c:v>-5.6400000000000002E-7</c:v>
                </c:pt>
                <c:pt idx="483">
                  <c:v>-5.6400000000000002E-7</c:v>
                </c:pt>
                <c:pt idx="484">
                  <c:v>-5.6300000000000005E-7</c:v>
                </c:pt>
                <c:pt idx="485">
                  <c:v>-5.6300000000000005E-7</c:v>
                </c:pt>
                <c:pt idx="486">
                  <c:v>-5.6300000000000005E-7</c:v>
                </c:pt>
                <c:pt idx="487">
                  <c:v>-5.6300000000000005E-7</c:v>
                </c:pt>
                <c:pt idx="488">
                  <c:v>-5.6300000000000005E-7</c:v>
                </c:pt>
                <c:pt idx="489">
                  <c:v>-5.6300000000000005E-7</c:v>
                </c:pt>
                <c:pt idx="490">
                  <c:v>-5.6300000000000005E-7</c:v>
                </c:pt>
                <c:pt idx="491">
                  <c:v>-5.6199999999999998E-7</c:v>
                </c:pt>
                <c:pt idx="492">
                  <c:v>-5.6199999999999998E-7</c:v>
                </c:pt>
                <c:pt idx="493">
                  <c:v>-5.6199999999999998E-7</c:v>
                </c:pt>
                <c:pt idx="494">
                  <c:v>-5.6199999999999998E-7</c:v>
                </c:pt>
                <c:pt idx="495">
                  <c:v>-5.6199999999999998E-7</c:v>
                </c:pt>
                <c:pt idx="496">
                  <c:v>-5.6100000000000001E-7</c:v>
                </c:pt>
                <c:pt idx="497">
                  <c:v>-5.6100000000000001E-7</c:v>
                </c:pt>
                <c:pt idx="498">
                  <c:v>-5.6100000000000001E-7</c:v>
                </c:pt>
                <c:pt idx="499">
                  <c:v>-5.6000000000000004E-7</c:v>
                </c:pt>
                <c:pt idx="500">
                  <c:v>-5.6000000000000004E-7</c:v>
                </c:pt>
                <c:pt idx="501">
                  <c:v>-5.6000000000000004E-7</c:v>
                </c:pt>
                <c:pt idx="502">
                  <c:v>-5.6000000000000004E-7</c:v>
                </c:pt>
                <c:pt idx="503">
                  <c:v>-5.5899999999999996E-7</c:v>
                </c:pt>
                <c:pt idx="504">
                  <c:v>-5.5899999999999996E-7</c:v>
                </c:pt>
                <c:pt idx="505">
                  <c:v>-5.5899999999999996E-7</c:v>
                </c:pt>
                <c:pt idx="506">
                  <c:v>-5.5899999999999996E-7</c:v>
                </c:pt>
                <c:pt idx="507">
                  <c:v>-5.5799999999999999E-7</c:v>
                </c:pt>
                <c:pt idx="508">
                  <c:v>-5.5799999999999999E-7</c:v>
                </c:pt>
                <c:pt idx="509">
                  <c:v>-5.5799999999999999E-7</c:v>
                </c:pt>
                <c:pt idx="510">
                  <c:v>-5.5799999999999999E-7</c:v>
                </c:pt>
                <c:pt idx="511">
                  <c:v>-5.5700000000000002E-7</c:v>
                </c:pt>
                <c:pt idx="512">
                  <c:v>-5.5700000000000002E-7</c:v>
                </c:pt>
                <c:pt idx="513">
                  <c:v>-5.5700000000000002E-7</c:v>
                </c:pt>
                <c:pt idx="514">
                  <c:v>-5.5599999999999995E-7</c:v>
                </c:pt>
                <c:pt idx="515">
                  <c:v>-5.5599999999999995E-7</c:v>
                </c:pt>
                <c:pt idx="516">
                  <c:v>-5.5599999999999995E-7</c:v>
                </c:pt>
                <c:pt idx="517">
                  <c:v>-5.5499999999999998E-7</c:v>
                </c:pt>
                <c:pt idx="518">
                  <c:v>-5.5499999999999998E-7</c:v>
                </c:pt>
                <c:pt idx="519">
                  <c:v>-5.5499999999999998E-7</c:v>
                </c:pt>
                <c:pt idx="520">
                  <c:v>-5.5499999999999998E-7</c:v>
                </c:pt>
                <c:pt idx="521">
                  <c:v>-5.5400000000000001E-7</c:v>
                </c:pt>
                <c:pt idx="522">
                  <c:v>-5.5400000000000001E-7</c:v>
                </c:pt>
                <c:pt idx="523">
                  <c:v>-5.5300000000000004E-7</c:v>
                </c:pt>
                <c:pt idx="524">
                  <c:v>-5.5300000000000004E-7</c:v>
                </c:pt>
                <c:pt idx="525">
                  <c:v>-5.5300000000000004E-7</c:v>
                </c:pt>
                <c:pt idx="526">
                  <c:v>-5.5199999999999997E-7</c:v>
                </c:pt>
                <c:pt idx="527">
                  <c:v>-5.5199999999999997E-7</c:v>
                </c:pt>
                <c:pt idx="528">
                  <c:v>-5.5199999999999997E-7</c:v>
                </c:pt>
                <c:pt idx="529">
                  <c:v>-5.51E-7</c:v>
                </c:pt>
                <c:pt idx="530">
                  <c:v>-5.51E-7</c:v>
                </c:pt>
                <c:pt idx="531">
                  <c:v>-5.51E-7</c:v>
                </c:pt>
                <c:pt idx="532">
                  <c:v>-5.5000000000000003E-7</c:v>
                </c:pt>
                <c:pt idx="533">
                  <c:v>-5.5000000000000003E-7</c:v>
                </c:pt>
                <c:pt idx="534">
                  <c:v>-5.4899999999999995E-7</c:v>
                </c:pt>
                <c:pt idx="535">
                  <c:v>-5.4899999999999995E-7</c:v>
                </c:pt>
                <c:pt idx="536">
                  <c:v>-5.4899999999999995E-7</c:v>
                </c:pt>
                <c:pt idx="537">
                  <c:v>-5.4799999999999998E-7</c:v>
                </c:pt>
                <c:pt idx="538">
                  <c:v>-5.4799999999999998E-7</c:v>
                </c:pt>
                <c:pt idx="539">
                  <c:v>-5.4700000000000001E-7</c:v>
                </c:pt>
                <c:pt idx="540">
                  <c:v>-5.4700000000000001E-7</c:v>
                </c:pt>
                <c:pt idx="541">
                  <c:v>-5.4700000000000001E-7</c:v>
                </c:pt>
                <c:pt idx="542">
                  <c:v>-5.4600000000000005E-7</c:v>
                </c:pt>
                <c:pt idx="543">
                  <c:v>-5.4600000000000005E-7</c:v>
                </c:pt>
                <c:pt idx="544">
                  <c:v>-5.4499999999999997E-7</c:v>
                </c:pt>
                <c:pt idx="545">
                  <c:v>-5.4499999999999997E-7</c:v>
                </c:pt>
                <c:pt idx="546">
                  <c:v>-5.4499999999999997E-7</c:v>
                </c:pt>
                <c:pt idx="547">
                  <c:v>-5.44E-7</c:v>
                </c:pt>
                <c:pt idx="548">
                  <c:v>-5.44E-7</c:v>
                </c:pt>
                <c:pt idx="549">
                  <c:v>-5.4300000000000003E-7</c:v>
                </c:pt>
                <c:pt idx="550">
                  <c:v>-5.4300000000000003E-7</c:v>
                </c:pt>
                <c:pt idx="551">
                  <c:v>-5.4199999999999996E-7</c:v>
                </c:pt>
                <c:pt idx="552">
                  <c:v>-5.4199999999999996E-7</c:v>
                </c:pt>
                <c:pt idx="553">
                  <c:v>-5.4099999999999999E-7</c:v>
                </c:pt>
                <c:pt idx="554">
                  <c:v>-5.4099999999999999E-7</c:v>
                </c:pt>
                <c:pt idx="555">
                  <c:v>-5.4099999999999999E-7</c:v>
                </c:pt>
                <c:pt idx="556">
                  <c:v>-5.4000000000000002E-7</c:v>
                </c:pt>
                <c:pt idx="557">
                  <c:v>-5.4000000000000002E-7</c:v>
                </c:pt>
                <c:pt idx="558">
                  <c:v>-5.3900000000000005E-7</c:v>
                </c:pt>
                <c:pt idx="559">
                  <c:v>-5.3799999999999997E-7</c:v>
                </c:pt>
                <c:pt idx="560">
                  <c:v>-5.3799999999999997E-7</c:v>
                </c:pt>
                <c:pt idx="561">
                  <c:v>-5.3799999999999997E-7</c:v>
                </c:pt>
                <c:pt idx="562">
                  <c:v>-5.37E-7</c:v>
                </c:pt>
                <c:pt idx="563">
                  <c:v>-5.37E-7</c:v>
                </c:pt>
                <c:pt idx="564">
                  <c:v>-5.3600000000000004E-7</c:v>
                </c:pt>
                <c:pt idx="565">
                  <c:v>-5.3600000000000004E-7</c:v>
                </c:pt>
                <c:pt idx="566">
                  <c:v>-5.3600000000000004E-7</c:v>
                </c:pt>
                <c:pt idx="567">
                  <c:v>-5.3499999999999996E-7</c:v>
                </c:pt>
                <c:pt idx="568">
                  <c:v>-5.3399999999999999E-7</c:v>
                </c:pt>
                <c:pt idx="569">
                  <c:v>-5.3399999999999999E-7</c:v>
                </c:pt>
                <c:pt idx="570">
                  <c:v>-5.3399999999999999E-7</c:v>
                </c:pt>
                <c:pt idx="571">
                  <c:v>-5.3300000000000002E-7</c:v>
                </c:pt>
                <c:pt idx="572">
                  <c:v>-5.3200000000000005E-7</c:v>
                </c:pt>
                <c:pt idx="573">
                  <c:v>-5.3200000000000005E-7</c:v>
                </c:pt>
                <c:pt idx="574">
                  <c:v>-5.3099999999999998E-7</c:v>
                </c:pt>
                <c:pt idx="575">
                  <c:v>-5.3099999999999998E-7</c:v>
                </c:pt>
                <c:pt idx="576">
                  <c:v>-5.3099999999999998E-7</c:v>
                </c:pt>
                <c:pt idx="577">
                  <c:v>-5.3000000000000001E-7</c:v>
                </c:pt>
                <c:pt idx="578">
                  <c:v>-5.2900000000000004E-7</c:v>
                </c:pt>
                <c:pt idx="579">
                  <c:v>-5.2900000000000004E-7</c:v>
                </c:pt>
                <c:pt idx="580">
                  <c:v>-5.2900000000000004E-7</c:v>
                </c:pt>
                <c:pt idx="581">
                  <c:v>-5.2799999999999996E-7</c:v>
                </c:pt>
                <c:pt idx="582">
                  <c:v>-5.2699999999999999E-7</c:v>
                </c:pt>
                <c:pt idx="583">
                  <c:v>-5.2699999999999999E-7</c:v>
                </c:pt>
                <c:pt idx="584">
                  <c:v>-5.2600000000000002E-7</c:v>
                </c:pt>
                <c:pt idx="585">
                  <c:v>-5.2600000000000002E-7</c:v>
                </c:pt>
                <c:pt idx="586">
                  <c:v>-5.2600000000000002E-7</c:v>
                </c:pt>
                <c:pt idx="587">
                  <c:v>-5.2499999999999995E-7</c:v>
                </c:pt>
                <c:pt idx="588">
                  <c:v>-5.2399999999999998E-7</c:v>
                </c:pt>
                <c:pt idx="589">
                  <c:v>-5.2399999999999998E-7</c:v>
                </c:pt>
                <c:pt idx="590">
                  <c:v>-5.2399999999999998E-7</c:v>
                </c:pt>
                <c:pt idx="591">
                  <c:v>-5.2300000000000001E-7</c:v>
                </c:pt>
                <c:pt idx="592">
                  <c:v>-5.2200000000000004E-7</c:v>
                </c:pt>
                <c:pt idx="593">
                  <c:v>-5.2200000000000004E-7</c:v>
                </c:pt>
                <c:pt idx="594">
                  <c:v>-5.2099999999999997E-7</c:v>
                </c:pt>
                <c:pt idx="595">
                  <c:v>-5.2099999999999997E-7</c:v>
                </c:pt>
                <c:pt idx="596">
                  <c:v>-5.2E-7</c:v>
                </c:pt>
                <c:pt idx="597">
                  <c:v>-5.2E-7</c:v>
                </c:pt>
                <c:pt idx="598">
                  <c:v>-5.1900000000000003E-7</c:v>
                </c:pt>
                <c:pt idx="599">
                  <c:v>-5.1799999999999995E-7</c:v>
                </c:pt>
                <c:pt idx="600">
                  <c:v>-5.1799999999999995E-7</c:v>
                </c:pt>
                <c:pt idx="601">
                  <c:v>-5.1799999999999995E-7</c:v>
                </c:pt>
                <c:pt idx="602">
                  <c:v>-5.1699999999999998E-7</c:v>
                </c:pt>
                <c:pt idx="603">
                  <c:v>-5.1600000000000001E-7</c:v>
                </c:pt>
                <c:pt idx="604">
                  <c:v>-5.1500000000000005E-7</c:v>
                </c:pt>
                <c:pt idx="605">
                  <c:v>-5.1500000000000005E-7</c:v>
                </c:pt>
                <c:pt idx="606">
                  <c:v>-5.1500000000000005E-7</c:v>
                </c:pt>
                <c:pt idx="607">
                  <c:v>-5.1399999999999997E-7</c:v>
                </c:pt>
                <c:pt idx="608">
                  <c:v>-5.13E-7</c:v>
                </c:pt>
                <c:pt idx="609">
                  <c:v>-5.13E-7</c:v>
                </c:pt>
                <c:pt idx="610">
                  <c:v>-5.13E-7</c:v>
                </c:pt>
                <c:pt idx="611">
                  <c:v>-5.1200000000000003E-7</c:v>
                </c:pt>
                <c:pt idx="612">
                  <c:v>-5.1099999999999996E-7</c:v>
                </c:pt>
                <c:pt idx="613">
                  <c:v>-5.0999999999999999E-7</c:v>
                </c:pt>
                <c:pt idx="614">
                  <c:v>-5.0999999999999999E-7</c:v>
                </c:pt>
                <c:pt idx="615">
                  <c:v>-5.0999999999999999E-7</c:v>
                </c:pt>
                <c:pt idx="616">
                  <c:v>-5.0900000000000002E-7</c:v>
                </c:pt>
                <c:pt idx="617">
                  <c:v>-5.0800000000000005E-7</c:v>
                </c:pt>
                <c:pt idx="618">
                  <c:v>-5.0699999999999997E-7</c:v>
                </c:pt>
                <c:pt idx="619">
                  <c:v>-5.0699999999999997E-7</c:v>
                </c:pt>
                <c:pt idx="620">
                  <c:v>-5.0699999999999997E-7</c:v>
                </c:pt>
                <c:pt idx="621">
                  <c:v>-5.06E-7</c:v>
                </c:pt>
                <c:pt idx="622">
                  <c:v>-5.0500000000000004E-7</c:v>
                </c:pt>
                <c:pt idx="623">
                  <c:v>-5.0399999999999996E-7</c:v>
                </c:pt>
                <c:pt idx="624">
                  <c:v>-5.0399999999999996E-7</c:v>
                </c:pt>
                <c:pt idx="625">
                  <c:v>-5.0399999999999996E-7</c:v>
                </c:pt>
                <c:pt idx="626">
                  <c:v>-5.0299999999999999E-7</c:v>
                </c:pt>
                <c:pt idx="627">
                  <c:v>-5.0200000000000002E-7</c:v>
                </c:pt>
                <c:pt idx="628">
                  <c:v>-5.0100000000000005E-7</c:v>
                </c:pt>
                <c:pt idx="629">
                  <c:v>-5.0100000000000005E-7</c:v>
                </c:pt>
                <c:pt idx="630">
                  <c:v>-5.0100000000000005E-7</c:v>
                </c:pt>
                <c:pt idx="631">
                  <c:v>-4.9999999999999998E-7</c:v>
                </c:pt>
                <c:pt idx="632">
                  <c:v>-4.9900000000000001E-7</c:v>
                </c:pt>
                <c:pt idx="633">
                  <c:v>-4.9800000000000004E-7</c:v>
                </c:pt>
                <c:pt idx="634">
                  <c:v>-4.9699999999999996E-7</c:v>
                </c:pt>
                <c:pt idx="635">
                  <c:v>-4.9699999999999996E-7</c:v>
                </c:pt>
                <c:pt idx="636">
                  <c:v>-4.9699999999999996E-7</c:v>
                </c:pt>
                <c:pt idx="637">
                  <c:v>-4.9599999999999999E-7</c:v>
                </c:pt>
                <c:pt idx="638">
                  <c:v>-4.9500000000000003E-7</c:v>
                </c:pt>
                <c:pt idx="639">
                  <c:v>-4.9399999999999995E-7</c:v>
                </c:pt>
                <c:pt idx="640">
                  <c:v>-4.9399999999999995E-7</c:v>
                </c:pt>
                <c:pt idx="641">
                  <c:v>-4.9299999999999998E-7</c:v>
                </c:pt>
                <c:pt idx="642">
                  <c:v>-4.9200000000000001E-7</c:v>
                </c:pt>
                <c:pt idx="643">
                  <c:v>-4.9200000000000001E-7</c:v>
                </c:pt>
                <c:pt idx="644">
                  <c:v>-4.9100000000000004E-7</c:v>
                </c:pt>
                <c:pt idx="645">
                  <c:v>-4.9100000000000004E-7</c:v>
                </c:pt>
                <c:pt idx="646">
                  <c:v>-4.8999999999999997E-7</c:v>
                </c:pt>
                <c:pt idx="647">
                  <c:v>-4.89E-7</c:v>
                </c:pt>
                <c:pt idx="648">
                  <c:v>-4.8800000000000003E-7</c:v>
                </c:pt>
                <c:pt idx="649">
                  <c:v>-4.8699999999999995E-7</c:v>
                </c:pt>
                <c:pt idx="650">
                  <c:v>-4.8699999999999995E-7</c:v>
                </c:pt>
                <c:pt idx="651">
                  <c:v>-4.8699999999999995E-7</c:v>
                </c:pt>
                <c:pt idx="652">
                  <c:v>-4.8599999999999998E-7</c:v>
                </c:pt>
                <c:pt idx="653">
                  <c:v>-4.8500000000000002E-7</c:v>
                </c:pt>
                <c:pt idx="654">
                  <c:v>-4.8400000000000005E-7</c:v>
                </c:pt>
                <c:pt idx="655">
                  <c:v>-4.8400000000000005E-7</c:v>
                </c:pt>
                <c:pt idx="656">
                  <c:v>-4.8299999999999997E-7</c:v>
                </c:pt>
                <c:pt idx="657">
                  <c:v>-4.82E-7</c:v>
                </c:pt>
                <c:pt idx="658">
                  <c:v>-4.8100000000000003E-7</c:v>
                </c:pt>
                <c:pt idx="659">
                  <c:v>-4.7999999999999996E-7</c:v>
                </c:pt>
                <c:pt idx="660">
                  <c:v>-4.7999999999999996E-7</c:v>
                </c:pt>
                <c:pt idx="661">
                  <c:v>-4.7899999999999999E-7</c:v>
                </c:pt>
                <c:pt idx="662">
                  <c:v>-4.7899999999999999E-7</c:v>
                </c:pt>
                <c:pt idx="663">
                  <c:v>-4.7800000000000002E-7</c:v>
                </c:pt>
                <c:pt idx="664">
                  <c:v>-4.7700000000000005E-7</c:v>
                </c:pt>
                <c:pt idx="665">
                  <c:v>-4.7700000000000005E-7</c:v>
                </c:pt>
                <c:pt idx="666">
                  <c:v>-4.7599999999999997E-7</c:v>
                </c:pt>
                <c:pt idx="667">
                  <c:v>-4.75E-7</c:v>
                </c:pt>
                <c:pt idx="668">
                  <c:v>-4.7399999999999998E-7</c:v>
                </c:pt>
                <c:pt idx="669">
                  <c:v>-4.7300000000000001E-7</c:v>
                </c:pt>
                <c:pt idx="670">
                  <c:v>-4.7300000000000001E-7</c:v>
                </c:pt>
                <c:pt idx="671">
                  <c:v>-4.7199999999999999E-7</c:v>
                </c:pt>
                <c:pt idx="672">
                  <c:v>-4.7100000000000002E-7</c:v>
                </c:pt>
                <c:pt idx="673">
                  <c:v>-4.7E-7</c:v>
                </c:pt>
                <c:pt idx="674">
                  <c:v>-4.6899999999999998E-7</c:v>
                </c:pt>
                <c:pt idx="675">
                  <c:v>-4.6899999999999998E-7</c:v>
                </c:pt>
                <c:pt idx="676">
                  <c:v>-4.6800000000000001E-7</c:v>
                </c:pt>
                <c:pt idx="677">
                  <c:v>-4.6699999999999999E-7</c:v>
                </c:pt>
                <c:pt idx="678">
                  <c:v>-4.6600000000000002E-7</c:v>
                </c:pt>
                <c:pt idx="679">
                  <c:v>-4.6499999999999999E-7</c:v>
                </c:pt>
                <c:pt idx="680">
                  <c:v>-4.6499999999999999E-7</c:v>
                </c:pt>
                <c:pt idx="681">
                  <c:v>-4.6400000000000003E-7</c:v>
                </c:pt>
                <c:pt idx="682">
                  <c:v>-4.63E-7</c:v>
                </c:pt>
                <c:pt idx="683">
                  <c:v>-4.6199999999999998E-7</c:v>
                </c:pt>
                <c:pt idx="684">
                  <c:v>-4.6100000000000001E-7</c:v>
                </c:pt>
                <c:pt idx="685">
                  <c:v>-4.6100000000000001E-7</c:v>
                </c:pt>
                <c:pt idx="686">
                  <c:v>-4.5999999999999999E-7</c:v>
                </c:pt>
                <c:pt idx="687">
                  <c:v>-4.5900000000000002E-7</c:v>
                </c:pt>
                <c:pt idx="688">
                  <c:v>-4.58E-7</c:v>
                </c:pt>
                <c:pt idx="689">
                  <c:v>-4.5699999999999998E-7</c:v>
                </c:pt>
                <c:pt idx="690">
                  <c:v>-4.5699999999999998E-7</c:v>
                </c:pt>
                <c:pt idx="691">
                  <c:v>-4.5600000000000001E-7</c:v>
                </c:pt>
                <c:pt idx="692">
                  <c:v>-4.5499999999999998E-7</c:v>
                </c:pt>
                <c:pt idx="693">
                  <c:v>-4.5400000000000002E-7</c:v>
                </c:pt>
                <c:pt idx="694">
                  <c:v>-4.5299999999999999E-7</c:v>
                </c:pt>
                <c:pt idx="695">
                  <c:v>-4.5299999999999999E-7</c:v>
                </c:pt>
                <c:pt idx="696">
                  <c:v>-4.5200000000000002E-7</c:v>
                </c:pt>
                <c:pt idx="697">
                  <c:v>-4.51E-7</c:v>
                </c:pt>
                <c:pt idx="698">
                  <c:v>-4.4900000000000001E-7</c:v>
                </c:pt>
                <c:pt idx="699">
                  <c:v>-4.4799999999999999E-7</c:v>
                </c:pt>
                <c:pt idx="700">
                  <c:v>-4.4799999999999999E-7</c:v>
                </c:pt>
                <c:pt idx="701">
                  <c:v>-4.4700000000000002E-7</c:v>
                </c:pt>
                <c:pt idx="702">
                  <c:v>-4.46E-7</c:v>
                </c:pt>
                <c:pt idx="703">
                  <c:v>-4.4499999999999997E-7</c:v>
                </c:pt>
                <c:pt idx="704">
                  <c:v>-4.4400000000000001E-7</c:v>
                </c:pt>
                <c:pt idx="705">
                  <c:v>-4.4400000000000001E-7</c:v>
                </c:pt>
                <c:pt idx="706">
                  <c:v>-4.4299999999999998E-7</c:v>
                </c:pt>
                <c:pt idx="707">
                  <c:v>-4.4200000000000001E-7</c:v>
                </c:pt>
                <c:pt idx="708">
                  <c:v>-4.4000000000000002E-7</c:v>
                </c:pt>
                <c:pt idx="709">
                  <c:v>-4.39E-7</c:v>
                </c:pt>
                <c:pt idx="710">
                  <c:v>-4.39E-7</c:v>
                </c:pt>
                <c:pt idx="711">
                  <c:v>-4.3799999999999998E-7</c:v>
                </c:pt>
                <c:pt idx="712">
                  <c:v>-4.3700000000000001E-7</c:v>
                </c:pt>
                <c:pt idx="713">
                  <c:v>-4.3599999999999999E-7</c:v>
                </c:pt>
                <c:pt idx="714">
                  <c:v>-4.34E-7</c:v>
                </c:pt>
                <c:pt idx="715">
                  <c:v>-4.34E-7</c:v>
                </c:pt>
                <c:pt idx="716">
                  <c:v>-4.3300000000000003E-7</c:v>
                </c:pt>
                <c:pt idx="717">
                  <c:v>-4.32E-7</c:v>
                </c:pt>
                <c:pt idx="718">
                  <c:v>-4.3099999999999998E-7</c:v>
                </c:pt>
                <c:pt idx="719">
                  <c:v>-4.3000000000000001E-7</c:v>
                </c:pt>
                <c:pt idx="720">
                  <c:v>-4.3000000000000001E-7</c:v>
                </c:pt>
                <c:pt idx="721">
                  <c:v>-4.2800000000000002E-7</c:v>
                </c:pt>
                <c:pt idx="722">
                  <c:v>-4.27E-7</c:v>
                </c:pt>
                <c:pt idx="723">
                  <c:v>-4.2599999999999998E-7</c:v>
                </c:pt>
                <c:pt idx="724">
                  <c:v>-4.2399999999999999E-7</c:v>
                </c:pt>
                <c:pt idx="725">
                  <c:v>-4.2399999999999999E-7</c:v>
                </c:pt>
                <c:pt idx="726">
                  <c:v>-4.2300000000000002E-7</c:v>
                </c:pt>
                <c:pt idx="727">
                  <c:v>-4.2199999999999999E-7</c:v>
                </c:pt>
                <c:pt idx="728">
                  <c:v>-4.2100000000000002E-7</c:v>
                </c:pt>
                <c:pt idx="729">
                  <c:v>-4.1899999999999998E-7</c:v>
                </c:pt>
                <c:pt idx="730">
                  <c:v>-4.1899999999999998E-7</c:v>
                </c:pt>
                <c:pt idx="731">
                  <c:v>-4.1800000000000001E-7</c:v>
                </c:pt>
                <c:pt idx="732">
                  <c:v>-4.1699999999999999E-7</c:v>
                </c:pt>
                <c:pt idx="733">
                  <c:v>-4.15E-7</c:v>
                </c:pt>
                <c:pt idx="734">
                  <c:v>-4.1399999999999997E-7</c:v>
                </c:pt>
                <c:pt idx="735">
                  <c:v>-4.1399999999999997E-7</c:v>
                </c:pt>
                <c:pt idx="736">
                  <c:v>-4.1199999999999998E-7</c:v>
                </c:pt>
                <c:pt idx="737">
                  <c:v>-4.1100000000000001E-7</c:v>
                </c:pt>
                <c:pt idx="738">
                  <c:v>-4.0999999999999999E-7</c:v>
                </c:pt>
                <c:pt idx="739">
                  <c:v>-4.08E-7</c:v>
                </c:pt>
                <c:pt idx="740">
                  <c:v>-4.08E-7</c:v>
                </c:pt>
                <c:pt idx="741">
                  <c:v>-4.0699999999999998E-7</c:v>
                </c:pt>
                <c:pt idx="742">
                  <c:v>-4.0499999999999999E-7</c:v>
                </c:pt>
                <c:pt idx="743">
                  <c:v>-4.0400000000000002E-7</c:v>
                </c:pt>
                <c:pt idx="744">
                  <c:v>-4.03E-7</c:v>
                </c:pt>
                <c:pt idx="745">
                  <c:v>-4.03E-7</c:v>
                </c:pt>
                <c:pt idx="746">
                  <c:v>-4.01E-7</c:v>
                </c:pt>
                <c:pt idx="747">
                  <c:v>-3.9999999999999998E-7</c:v>
                </c:pt>
                <c:pt idx="748">
                  <c:v>-3.9799999999999999E-7</c:v>
                </c:pt>
                <c:pt idx="749">
                  <c:v>-3.9700000000000002E-7</c:v>
                </c:pt>
                <c:pt idx="750">
                  <c:v>-3.9700000000000002E-7</c:v>
                </c:pt>
                <c:pt idx="751">
                  <c:v>-3.9499999999999998E-7</c:v>
                </c:pt>
                <c:pt idx="752">
                  <c:v>-3.9400000000000001E-7</c:v>
                </c:pt>
                <c:pt idx="753">
                  <c:v>-3.9200000000000002E-7</c:v>
                </c:pt>
                <c:pt idx="754">
                  <c:v>-3.9099999999999999E-7</c:v>
                </c:pt>
                <c:pt idx="755">
                  <c:v>-3.9099999999999999E-7</c:v>
                </c:pt>
                <c:pt idx="756">
                  <c:v>-3.89E-7</c:v>
                </c:pt>
                <c:pt idx="757">
                  <c:v>-3.8700000000000001E-7</c:v>
                </c:pt>
                <c:pt idx="758">
                  <c:v>-3.8599999999999999E-7</c:v>
                </c:pt>
                <c:pt idx="759">
                  <c:v>-3.84E-7</c:v>
                </c:pt>
                <c:pt idx="760">
                  <c:v>-3.84E-7</c:v>
                </c:pt>
                <c:pt idx="761">
                  <c:v>-3.8299999999999998E-7</c:v>
                </c:pt>
                <c:pt idx="762">
                  <c:v>-3.8099999999999998E-7</c:v>
                </c:pt>
                <c:pt idx="763">
                  <c:v>-3.7899999999999999E-7</c:v>
                </c:pt>
                <c:pt idx="764">
                  <c:v>-3.7800000000000002E-7</c:v>
                </c:pt>
                <c:pt idx="765">
                  <c:v>-3.7800000000000002E-7</c:v>
                </c:pt>
                <c:pt idx="766">
                  <c:v>-3.7599999999999998E-7</c:v>
                </c:pt>
                <c:pt idx="767">
                  <c:v>-3.7399999999999999E-7</c:v>
                </c:pt>
                <c:pt idx="768">
                  <c:v>-3.7300000000000002E-7</c:v>
                </c:pt>
                <c:pt idx="769">
                  <c:v>-3.7099999999999997E-7</c:v>
                </c:pt>
                <c:pt idx="770">
                  <c:v>-3.7099999999999997E-7</c:v>
                </c:pt>
                <c:pt idx="771">
                  <c:v>-3.6899999999999998E-7</c:v>
                </c:pt>
                <c:pt idx="772">
                  <c:v>-3.6800000000000001E-7</c:v>
                </c:pt>
                <c:pt idx="773">
                  <c:v>-3.6600000000000002E-7</c:v>
                </c:pt>
                <c:pt idx="774">
                  <c:v>-3.6399999999999998E-7</c:v>
                </c:pt>
                <c:pt idx="775">
                  <c:v>-3.6399999999999998E-7</c:v>
                </c:pt>
                <c:pt idx="776">
                  <c:v>-3.6199999999999999E-7</c:v>
                </c:pt>
                <c:pt idx="777">
                  <c:v>-3.6100000000000002E-7</c:v>
                </c:pt>
                <c:pt idx="778">
                  <c:v>-3.5900000000000003E-7</c:v>
                </c:pt>
                <c:pt idx="779">
                  <c:v>-3.5699999999999998E-7</c:v>
                </c:pt>
                <c:pt idx="780">
                  <c:v>-3.5699999999999998E-7</c:v>
                </c:pt>
                <c:pt idx="781">
                  <c:v>-3.5499999999999999E-7</c:v>
                </c:pt>
                <c:pt idx="782">
                  <c:v>-3.53E-7</c:v>
                </c:pt>
                <c:pt idx="783">
                  <c:v>-3.5100000000000001E-7</c:v>
                </c:pt>
                <c:pt idx="784">
                  <c:v>-3.4999999999999998E-7</c:v>
                </c:pt>
                <c:pt idx="785">
                  <c:v>-3.4999999999999998E-7</c:v>
                </c:pt>
                <c:pt idx="786">
                  <c:v>-3.4799999999999999E-7</c:v>
                </c:pt>
                <c:pt idx="787">
                  <c:v>-3.46E-7</c:v>
                </c:pt>
                <c:pt idx="788">
                  <c:v>-3.4400000000000001E-7</c:v>
                </c:pt>
                <c:pt idx="789">
                  <c:v>-3.4200000000000002E-7</c:v>
                </c:pt>
                <c:pt idx="790">
                  <c:v>-3.4200000000000002E-7</c:v>
                </c:pt>
                <c:pt idx="791">
                  <c:v>-3.3999999999999997E-7</c:v>
                </c:pt>
                <c:pt idx="792">
                  <c:v>-3.3799999999999998E-7</c:v>
                </c:pt>
                <c:pt idx="793">
                  <c:v>-3.3599999999999999E-7</c:v>
                </c:pt>
                <c:pt idx="794">
                  <c:v>-3.34E-7</c:v>
                </c:pt>
                <c:pt idx="795">
                  <c:v>-3.34E-7</c:v>
                </c:pt>
                <c:pt idx="796">
                  <c:v>-3.3200000000000001E-7</c:v>
                </c:pt>
                <c:pt idx="797">
                  <c:v>-3.3000000000000002E-7</c:v>
                </c:pt>
                <c:pt idx="798">
                  <c:v>-3.2800000000000003E-7</c:v>
                </c:pt>
                <c:pt idx="799">
                  <c:v>-3.2599999999999998E-7</c:v>
                </c:pt>
                <c:pt idx="800">
                  <c:v>-3.2599999999999998E-7</c:v>
                </c:pt>
                <c:pt idx="801">
                  <c:v>-3.2399999999999999E-7</c:v>
                </c:pt>
                <c:pt idx="802">
                  <c:v>-3.22E-7</c:v>
                </c:pt>
                <c:pt idx="803">
                  <c:v>-3.2000000000000001E-7</c:v>
                </c:pt>
                <c:pt idx="804">
                  <c:v>-3.1800000000000002E-7</c:v>
                </c:pt>
                <c:pt idx="805">
                  <c:v>-3.1800000000000002E-7</c:v>
                </c:pt>
                <c:pt idx="806">
                  <c:v>-3.1600000000000002E-7</c:v>
                </c:pt>
                <c:pt idx="807">
                  <c:v>-3.1300000000000001E-7</c:v>
                </c:pt>
                <c:pt idx="808">
                  <c:v>-3.1100000000000002E-7</c:v>
                </c:pt>
                <c:pt idx="809">
                  <c:v>-3.0899999999999997E-7</c:v>
                </c:pt>
                <c:pt idx="810">
                  <c:v>-3.0899999999999997E-7</c:v>
                </c:pt>
                <c:pt idx="811">
                  <c:v>-3.0699999999999998E-7</c:v>
                </c:pt>
                <c:pt idx="812">
                  <c:v>-3.0499999999999999E-7</c:v>
                </c:pt>
                <c:pt idx="813">
                  <c:v>-3.0199999999999998E-7</c:v>
                </c:pt>
                <c:pt idx="814">
                  <c:v>-2.9999999999999999E-7</c:v>
                </c:pt>
                <c:pt idx="815">
                  <c:v>-2.9999999999999999E-7</c:v>
                </c:pt>
                <c:pt idx="816">
                  <c:v>-2.9799999999999999E-7</c:v>
                </c:pt>
                <c:pt idx="817">
                  <c:v>-2.96E-7</c:v>
                </c:pt>
                <c:pt idx="818">
                  <c:v>-2.9400000000000001E-7</c:v>
                </c:pt>
                <c:pt idx="819">
                  <c:v>-2.91E-7</c:v>
                </c:pt>
                <c:pt idx="820">
                  <c:v>-2.91E-7</c:v>
                </c:pt>
                <c:pt idx="821">
                  <c:v>-2.8900000000000001E-7</c:v>
                </c:pt>
                <c:pt idx="822">
                  <c:v>-2.8700000000000002E-7</c:v>
                </c:pt>
                <c:pt idx="823">
                  <c:v>-2.84E-7</c:v>
                </c:pt>
                <c:pt idx="824">
                  <c:v>-2.8200000000000001E-7</c:v>
                </c:pt>
                <c:pt idx="825">
                  <c:v>-2.8200000000000001E-7</c:v>
                </c:pt>
                <c:pt idx="826">
                  <c:v>-2.8000000000000002E-7</c:v>
                </c:pt>
                <c:pt idx="827">
                  <c:v>-2.7700000000000001E-7</c:v>
                </c:pt>
                <c:pt idx="828">
                  <c:v>-2.7500000000000001E-7</c:v>
                </c:pt>
                <c:pt idx="829">
                  <c:v>-2.72E-7</c:v>
                </c:pt>
                <c:pt idx="830">
                  <c:v>-2.72E-7</c:v>
                </c:pt>
                <c:pt idx="831">
                  <c:v>-2.7000000000000001E-7</c:v>
                </c:pt>
                <c:pt idx="832">
                  <c:v>-2.6800000000000002E-7</c:v>
                </c:pt>
                <c:pt idx="833">
                  <c:v>-2.65E-7</c:v>
                </c:pt>
                <c:pt idx="834">
                  <c:v>-2.6300000000000001E-7</c:v>
                </c:pt>
                <c:pt idx="835">
                  <c:v>-2.6300000000000001E-7</c:v>
                </c:pt>
                <c:pt idx="836">
                  <c:v>-2.6E-7</c:v>
                </c:pt>
                <c:pt idx="837">
                  <c:v>-2.5800000000000001E-7</c:v>
                </c:pt>
                <c:pt idx="838">
                  <c:v>-2.5499999999999999E-7</c:v>
                </c:pt>
                <c:pt idx="839">
                  <c:v>-2.53E-7</c:v>
                </c:pt>
                <c:pt idx="840">
                  <c:v>-2.53E-7</c:v>
                </c:pt>
                <c:pt idx="841">
                  <c:v>-2.4999999999999999E-7</c:v>
                </c:pt>
                <c:pt idx="842">
                  <c:v>-2.48E-7</c:v>
                </c:pt>
                <c:pt idx="843">
                  <c:v>-2.4499999999999998E-7</c:v>
                </c:pt>
                <c:pt idx="844">
                  <c:v>-2.4299999999999999E-7</c:v>
                </c:pt>
                <c:pt idx="845">
                  <c:v>-2.4299999999999999E-7</c:v>
                </c:pt>
                <c:pt idx="846">
                  <c:v>-2.3999999999999998E-7</c:v>
                </c:pt>
                <c:pt idx="847">
                  <c:v>-2.3799999999999999E-7</c:v>
                </c:pt>
                <c:pt idx="848">
                  <c:v>-2.35E-7</c:v>
                </c:pt>
                <c:pt idx="849">
                  <c:v>-2.3300000000000001E-7</c:v>
                </c:pt>
                <c:pt idx="850">
                  <c:v>-2.3300000000000001E-7</c:v>
                </c:pt>
                <c:pt idx="851">
                  <c:v>-2.2999999999999999E-7</c:v>
                </c:pt>
                <c:pt idx="852">
                  <c:v>-2.2700000000000001E-7</c:v>
                </c:pt>
                <c:pt idx="853">
                  <c:v>-2.2499999999999999E-7</c:v>
                </c:pt>
                <c:pt idx="854">
                  <c:v>-2.22E-7</c:v>
                </c:pt>
                <c:pt idx="855">
                  <c:v>-2.22E-7</c:v>
                </c:pt>
                <c:pt idx="856">
                  <c:v>-2.2000000000000001E-7</c:v>
                </c:pt>
                <c:pt idx="857">
                  <c:v>-2.17E-7</c:v>
                </c:pt>
                <c:pt idx="858">
                  <c:v>-2.1400000000000001E-7</c:v>
                </c:pt>
                <c:pt idx="859">
                  <c:v>-2.1199999999999999E-7</c:v>
                </c:pt>
                <c:pt idx="860">
                  <c:v>-2.1199999999999999E-7</c:v>
                </c:pt>
                <c:pt idx="861">
                  <c:v>-2.0900000000000001E-7</c:v>
                </c:pt>
                <c:pt idx="862">
                  <c:v>-2.0699999999999999E-7</c:v>
                </c:pt>
                <c:pt idx="863">
                  <c:v>-2.04E-7</c:v>
                </c:pt>
                <c:pt idx="864">
                  <c:v>-2.0100000000000001E-7</c:v>
                </c:pt>
                <c:pt idx="865">
                  <c:v>-2.0100000000000001E-7</c:v>
                </c:pt>
                <c:pt idx="866">
                  <c:v>-1.99E-7</c:v>
                </c:pt>
                <c:pt idx="867">
                  <c:v>-1.9600000000000001E-7</c:v>
                </c:pt>
                <c:pt idx="868">
                  <c:v>-1.9299999999999999E-7</c:v>
                </c:pt>
                <c:pt idx="869">
                  <c:v>-1.91E-7</c:v>
                </c:pt>
                <c:pt idx="870">
                  <c:v>-1.91E-7</c:v>
                </c:pt>
                <c:pt idx="871">
                  <c:v>-1.8799999999999999E-7</c:v>
                </c:pt>
                <c:pt idx="872">
                  <c:v>-1.85E-7</c:v>
                </c:pt>
                <c:pt idx="873">
                  <c:v>-1.8300000000000001E-7</c:v>
                </c:pt>
                <c:pt idx="874">
                  <c:v>-1.8E-7</c:v>
                </c:pt>
                <c:pt idx="875">
                  <c:v>-1.8E-7</c:v>
                </c:pt>
                <c:pt idx="876">
                  <c:v>-1.7700000000000001E-7</c:v>
                </c:pt>
                <c:pt idx="877">
                  <c:v>-1.7499999999999999E-7</c:v>
                </c:pt>
                <c:pt idx="878">
                  <c:v>-1.72E-7</c:v>
                </c:pt>
                <c:pt idx="879">
                  <c:v>-1.6899999999999999E-7</c:v>
                </c:pt>
                <c:pt idx="880">
                  <c:v>-1.6899999999999999E-7</c:v>
                </c:pt>
                <c:pt idx="881">
                  <c:v>-1.67E-7</c:v>
                </c:pt>
                <c:pt idx="882">
                  <c:v>-1.6400000000000001E-7</c:v>
                </c:pt>
                <c:pt idx="883">
                  <c:v>-1.61E-7</c:v>
                </c:pt>
                <c:pt idx="884">
                  <c:v>-1.5900000000000001E-7</c:v>
                </c:pt>
                <c:pt idx="885">
                  <c:v>-1.2800000000000001E-7</c:v>
                </c:pt>
                <c:pt idx="886">
                  <c:v>-1.2499999999999999E-7</c:v>
                </c:pt>
                <c:pt idx="887">
                  <c:v>-1.23E-7</c:v>
                </c:pt>
                <c:pt idx="888">
                  <c:v>-1.1999999999999999E-7</c:v>
                </c:pt>
                <c:pt idx="889">
                  <c:v>-1.18E-7</c:v>
                </c:pt>
                <c:pt idx="890">
                  <c:v>-1.5900000000000001E-7</c:v>
                </c:pt>
                <c:pt idx="891">
                  <c:v>-1.5599999999999999E-7</c:v>
                </c:pt>
                <c:pt idx="892">
                  <c:v>-1.54E-7</c:v>
                </c:pt>
                <c:pt idx="893">
                  <c:v>-1.5099999999999999E-7</c:v>
                </c:pt>
                <c:pt idx="894">
                  <c:v>-1.48E-7</c:v>
                </c:pt>
                <c:pt idx="895">
                  <c:v>-1.3799999999999999E-7</c:v>
                </c:pt>
                <c:pt idx="896">
                  <c:v>-1.35E-7</c:v>
                </c:pt>
                <c:pt idx="897">
                  <c:v>-1.3300000000000001E-7</c:v>
                </c:pt>
                <c:pt idx="898">
                  <c:v>-1.3E-7</c:v>
                </c:pt>
                <c:pt idx="899">
                  <c:v>-1.2800000000000001E-7</c:v>
                </c:pt>
                <c:pt idx="900">
                  <c:v>-1.48E-7</c:v>
                </c:pt>
                <c:pt idx="901">
                  <c:v>-1.4600000000000001E-7</c:v>
                </c:pt>
                <c:pt idx="902">
                  <c:v>-1.43E-7</c:v>
                </c:pt>
                <c:pt idx="903">
                  <c:v>-1.4100000000000001E-7</c:v>
                </c:pt>
                <c:pt idx="904">
                  <c:v>-1.3799999999999999E-7</c:v>
                </c:pt>
                <c:pt idx="905">
                  <c:v>-1.18E-7</c:v>
                </c:pt>
                <c:pt idx="906">
                  <c:v>-1.15E-7</c:v>
                </c:pt>
                <c:pt idx="907">
                  <c:v>-1.1300000000000001E-7</c:v>
                </c:pt>
                <c:pt idx="908">
                  <c:v>-1.11E-7</c:v>
                </c:pt>
                <c:pt idx="909">
                  <c:v>-1.08E-7</c:v>
                </c:pt>
                <c:pt idx="910">
                  <c:v>-1.08E-7</c:v>
                </c:pt>
                <c:pt idx="911">
                  <c:v>-1.06E-7</c:v>
                </c:pt>
                <c:pt idx="912">
                  <c:v>-1.04E-7</c:v>
                </c:pt>
                <c:pt idx="913">
                  <c:v>-1.01E-7</c:v>
                </c:pt>
                <c:pt idx="914">
                  <c:v>-9.8900000000000005E-8</c:v>
                </c:pt>
                <c:pt idx="915">
                  <c:v>-9.8900000000000005E-8</c:v>
                </c:pt>
                <c:pt idx="916">
                  <c:v>-9.6699999999999999E-8</c:v>
                </c:pt>
                <c:pt idx="917">
                  <c:v>-9.4399999999999998E-8</c:v>
                </c:pt>
                <c:pt idx="918">
                  <c:v>-9.2200000000000005E-8</c:v>
                </c:pt>
                <c:pt idx="919">
                  <c:v>-8.9999999999999999E-8</c:v>
                </c:pt>
                <c:pt idx="920">
                  <c:v>-8.9999999999999999E-8</c:v>
                </c:pt>
                <c:pt idx="921">
                  <c:v>-8.7800000000000005E-8</c:v>
                </c:pt>
                <c:pt idx="922">
                  <c:v>-8.5599999999999999E-8</c:v>
                </c:pt>
                <c:pt idx="923">
                  <c:v>-8.35E-8</c:v>
                </c:pt>
                <c:pt idx="924">
                  <c:v>-8.1400000000000001E-8</c:v>
                </c:pt>
                <c:pt idx="925">
                  <c:v>-8.1400000000000001E-8</c:v>
                </c:pt>
                <c:pt idx="926">
                  <c:v>-7.9300000000000002E-8</c:v>
                </c:pt>
                <c:pt idx="927">
                  <c:v>-7.7299999999999997E-8</c:v>
                </c:pt>
                <c:pt idx="928">
                  <c:v>-7.5199999999999998E-8</c:v>
                </c:pt>
                <c:pt idx="929">
                  <c:v>-7.3199999999999994E-8</c:v>
                </c:pt>
                <c:pt idx="930">
                  <c:v>-7.3199999999999994E-8</c:v>
                </c:pt>
                <c:pt idx="931">
                  <c:v>-7.1299999999999997E-8</c:v>
                </c:pt>
                <c:pt idx="932">
                  <c:v>-6.9300000000000005E-8</c:v>
                </c:pt>
                <c:pt idx="933">
                  <c:v>-6.7399999999999995E-8</c:v>
                </c:pt>
                <c:pt idx="934">
                  <c:v>-6.5499999999999998E-8</c:v>
                </c:pt>
                <c:pt idx="935">
                  <c:v>-6.5499999999999998E-8</c:v>
                </c:pt>
                <c:pt idx="936">
                  <c:v>-6.3699999999999995E-8</c:v>
                </c:pt>
                <c:pt idx="937">
                  <c:v>-6.1799999999999998E-8</c:v>
                </c:pt>
                <c:pt idx="938">
                  <c:v>-6.0100000000000002E-8</c:v>
                </c:pt>
                <c:pt idx="939">
                  <c:v>-5.8299999999999999E-8</c:v>
                </c:pt>
                <c:pt idx="940">
                  <c:v>-5.8299999999999999E-8</c:v>
                </c:pt>
                <c:pt idx="941">
                  <c:v>-5.6599999999999997E-8</c:v>
                </c:pt>
                <c:pt idx="942">
                  <c:v>-5.4900000000000002E-8</c:v>
                </c:pt>
                <c:pt idx="943">
                  <c:v>-5.32E-8</c:v>
                </c:pt>
                <c:pt idx="944">
                  <c:v>-5.1599999999999999E-8</c:v>
                </c:pt>
                <c:pt idx="945">
                  <c:v>-5.1599999999999999E-8</c:v>
                </c:pt>
                <c:pt idx="946">
                  <c:v>-4.9999999999999998E-8</c:v>
                </c:pt>
                <c:pt idx="947">
                  <c:v>-4.8400000000000003E-8</c:v>
                </c:pt>
                <c:pt idx="948">
                  <c:v>-4.6800000000000002E-8</c:v>
                </c:pt>
                <c:pt idx="949">
                  <c:v>-4.5300000000000002E-8</c:v>
                </c:pt>
                <c:pt idx="950">
                  <c:v>-4.5300000000000002E-8</c:v>
                </c:pt>
                <c:pt idx="951">
                  <c:v>-4.3800000000000002E-8</c:v>
                </c:pt>
                <c:pt idx="952">
                  <c:v>-4.2400000000000002E-8</c:v>
                </c:pt>
                <c:pt idx="953">
                  <c:v>-4.1000000000000003E-8</c:v>
                </c:pt>
                <c:pt idx="954">
                  <c:v>-3.9599999999999997E-8</c:v>
                </c:pt>
                <c:pt idx="955">
                  <c:v>-3.9599999999999997E-8</c:v>
                </c:pt>
                <c:pt idx="956">
                  <c:v>-3.8199999999999998E-8</c:v>
                </c:pt>
                <c:pt idx="957">
                  <c:v>-3.69E-8</c:v>
                </c:pt>
                <c:pt idx="958">
                  <c:v>-3.5600000000000001E-8</c:v>
                </c:pt>
                <c:pt idx="959">
                  <c:v>-3.4399999999999997E-8</c:v>
                </c:pt>
                <c:pt idx="960">
                  <c:v>-3.4399999999999997E-8</c:v>
                </c:pt>
                <c:pt idx="961">
                  <c:v>-3.3099999999999999E-8</c:v>
                </c:pt>
                <c:pt idx="962">
                  <c:v>-3.1900000000000001E-8</c:v>
                </c:pt>
                <c:pt idx="963">
                  <c:v>-3.0799999999999998E-8</c:v>
                </c:pt>
                <c:pt idx="964">
                  <c:v>-2.96E-8</c:v>
                </c:pt>
                <c:pt idx="965">
                  <c:v>-2.96E-8</c:v>
                </c:pt>
                <c:pt idx="966">
                  <c:v>-2.85E-8</c:v>
                </c:pt>
                <c:pt idx="967">
                  <c:v>-2.7500000000000001E-8</c:v>
                </c:pt>
                <c:pt idx="968">
                  <c:v>-2.6400000000000001E-8</c:v>
                </c:pt>
                <c:pt idx="969">
                  <c:v>-2.5399999999999999E-8</c:v>
                </c:pt>
                <c:pt idx="970">
                  <c:v>-2.5399999999999999E-8</c:v>
                </c:pt>
                <c:pt idx="971">
                  <c:v>-2.44E-8</c:v>
                </c:pt>
                <c:pt idx="972">
                  <c:v>-2.3400000000000001E-8</c:v>
                </c:pt>
                <c:pt idx="973">
                  <c:v>-2.25E-8</c:v>
                </c:pt>
                <c:pt idx="974">
                  <c:v>-2.1600000000000002E-8</c:v>
                </c:pt>
                <c:pt idx="975">
                  <c:v>-2.1600000000000002E-8</c:v>
                </c:pt>
                <c:pt idx="976">
                  <c:v>-2.07E-8</c:v>
                </c:pt>
                <c:pt idx="977">
                  <c:v>-1.99E-8</c:v>
                </c:pt>
                <c:pt idx="978">
                  <c:v>-1.9099999999999999E-8</c:v>
                </c:pt>
                <c:pt idx="979">
                  <c:v>-1.8299999999999998E-8</c:v>
                </c:pt>
                <c:pt idx="980">
                  <c:v>-1.8299999999999998E-8</c:v>
                </c:pt>
                <c:pt idx="981">
                  <c:v>-1.7500000000000001E-8</c:v>
                </c:pt>
                <c:pt idx="982">
                  <c:v>-1.6700000000000001E-8</c:v>
                </c:pt>
                <c:pt idx="983">
                  <c:v>-1.6000000000000001E-8</c:v>
                </c:pt>
                <c:pt idx="984">
                  <c:v>-1.5300000000000001E-8</c:v>
                </c:pt>
                <c:pt idx="985">
                  <c:v>-1.5300000000000001E-8</c:v>
                </c:pt>
                <c:pt idx="986">
                  <c:v>-1.4699999999999999E-8</c:v>
                </c:pt>
                <c:pt idx="987">
                  <c:v>-1.4E-8</c:v>
                </c:pt>
                <c:pt idx="988">
                  <c:v>-1.3399999999999999E-8</c:v>
                </c:pt>
                <c:pt idx="989">
                  <c:v>-1.28E-8</c:v>
                </c:pt>
                <c:pt idx="990">
                  <c:v>-1.28E-8</c:v>
                </c:pt>
                <c:pt idx="991">
                  <c:v>-1.22E-8</c:v>
                </c:pt>
                <c:pt idx="992">
                  <c:v>-1.16E-8</c:v>
                </c:pt>
                <c:pt idx="993">
                  <c:v>-1.11E-8</c:v>
                </c:pt>
                <c:pt idx="994">
                  <c:v>-1.0600000000000001E-8</c:v>
                </c:pt>
                <c:pt idx="995">
                  <c:v>-1.0600000000000001E-8</c:v>
                </c:pt>
                <c:pt idx="996">
                  <c:v>-1.0099999999999999E-8</c:v>
                </c:pt>
                <c:pt idx="997">
                  <c:v>-9.5900000000000002E-9</c:v>
                </c:pt>
                <c:pt idx="998">
                  <c:v>-9.1299999999999997E-9</c:v>
                </c:pt>
                <c:pt idx="999">
                  <c:v>-8.6900000000000004E-9</c:v>
                </c:pt>
                <c:pt idx="1000">
                  <c:v>-8.6900000000000004E-9</c:v>
                </c:pt>
                <c:pt idx="1001">
                  <c:v>-8.2599999999999992E-9</c:v>
                </c:pt>
                <c:pt idx="1002">
                  <c:v>-7.8500000000000008E-9</c:v>
                </c:pt>
                <c:pt idx="1003">
                  <c:v>-7.4600000000000003E-9</c:v>
                </c:pt>
                <c:pt idx="1004">
                  <c:v>-7.0900000000000001E-9</c:v>
                </c:pt>
                <c:pt idx="1005">
                  <c:v>-7.0900000000000001E-9</c:v>
                </c:pt>
                <c:pt idx="1006">
                  <c:v>-6.7299999999999997E-9</c:v>
                </c:pt>
                <c:pt idx="1007">
                  <c:v>-6.3799999999999999E-9</c:v>
                </c:pt>
                <c:pt idx="1008">
                  <c:v>-6.0600000000000002E-9</c:v>
                </c:pt>
                <c:pt idx="1009">
                  <c:v>-5.7399999999999996E-9</c:v>
                </c:pt>
                <c:pt idx="1010">
                  <c:v>-5.7399999999999996E-9</c:v>
                </c:pt>
                <c:pt idx="1011">
                  <c:v>-5.4400000000000002E-9</c:v>
                </c:pt>
                <c:pt idx="1012">
                  <c:v>-5.1499999999999998E-9</c:v>
                </c:pt>
                <c:pt idx="1013">
                  <c:v>-4.8799999999999997E-9</c:v>
                </c:pt>
                <c:pt idx="1014">
                  <c:v>-4.6200000000000002E-9</c:v>
                </c:pt>
                <c:pt idx="1015">
                  <c:v>-4.6200000000000002E-9</c:v>
                </c:pt>
                <c:pt idx="1016">
                  <c:v>-4.3699999999999996E-9</c:v>
                </c:pt>
                <c:pt idx="1017">
                  <c:v>-4.1299999999999996E-9</c:v>
                </c:pt>
                <c:pt idx="1018">
                  <c:v>-3.9000000000000002E-9</c:v>
                </c:pt>
                <c:pt idx="1019">
                  <c:v>-3.6899999999999999E-9</c:v>
                </c:pt>
                <c:pt idx="1020">
                  <c:v>-3.6899999999999999E-9</c:v>
                </c:pt>
                <c:pt idx="1021">
                  <c:v>-3.48E-9</c:v>
                </c:pt>
                <c:pt idx="1022">
                  <c:v>-3.29E-9</c:v>
                </c:pt>
                <c:pt idx="1023">
                  <c:v>-3.1E-9</c:v>
                </c:pt>
                <c:pt idx="1024">
                  <c:v>-2.93E-9</c:v>
                </c:pt>
                <c:pt idx="1025">
                  <c:v>-2.93E-9</c:v>
                </c:pt>
                <c:pt idx="1026">
                  <c:v>-2.76E-9</c:v>
                </c:pt>
                <c:pt idx="1027">
                  <c:v>-2.6000000000000001E-9</c:v>
                </c:pt>
                <c:pt idx="1028">
                  <c:v>-2.45E-9</c:v>
                </c:pt>
                <c:pt idx="1029">
                  <c:v>-2.2999999999999999E-9</c:v>
                </c:pt>
                <c:pt idx="1030">
                  <c:v>-2.2999999999999999E-9</c:v>
                </c:pt>
                <c:pt idx="1031">
                  <c:v>-2.1700000000000002E-9</c:v>
                </c:pt>
                <c:pt idx="1032">
                  <c:v>-2.04E-9</c:v>
                </c:pt>
                <c:pt idx="1033">
                  <c:v>-1.92E-9</c:v>
                </c:pt>
                <c:pt idx="1034">
                  <c:v>-1.8E-9</c:v>
                </c:pt>
                <c:pt idx="1035">
                  <c:v>-1.8E-9</c:v>
                </c:pt>
                <c:pt idx="1036">
                  <c:v>-1.69E-9</c:v>
                </c:pt>
                <c:pt idx="1037">
                  <c:v>-1.5900000000000001E-9</c:v>
                </c:pt>
                <c:pt idx="1038">
                  <c:v>-1.49E-9</c:v>
                </c:pt>
                <c:pt idx="1039">
                  <c:v>-1.3999999999999999E-9</c:v>
                </c:pt>
                <c:pt idx="1040">
                  <c:v>-1.3999999999999999E-9</c:v>
                </c:pt>
                <c:pt idx="1041">
                  <c:v>-1.31E-9</c:v>
                </c:pt>
                <c:pt idx="1042">
                  <c:v>-1.2300000000000001E-9</c:v>
                </c:pt>
                <c:pt idx="1043">
                  <c:v>-1.15E-9</c:v>
                </c:pt>
                <c:pt idx="1044">
                  <c:v>-1.08E-9</c:v>
                </c:pt>
                <c:pt idx="1045">
                  <c:v>-1.08E-9</c:v>
                </c:pt>
                <c:pt idx="1046">
                  <c:v>-1.01E-9</c:v>
                </c:pt>
                <c:pt idx="1047">
                  <c:v>-9.4499999999999994E-10</c:v>
                </c:pt>
                <c:pt idx="1048">
                  <c:v>-8.8299999999999995E-10</c:v>
                </c:pt>
                <c:pt idx="1049">
                  <c:v>-8.2600000000000004E-10</c:v>
                </c:pt>
                <c:pt idx="1050">
                  <c:v>-8.2600000000000004E-10</c:v>
                </c:pt>
                <c:pt idx="1051">
                  <c:v>-7.7200000000000002E-10</c:v>
                </c:pt>
                <c:pt idx="1052">
                  <c:v>-7.2099999999999999E-10</c:v>
                </c:pt>
                <c:pt idx="1053">
                  <c:v>-6.7299999999999995E-10</c:v>
                </c:pt>
                <c:pt idx="1054">
                  <c:v>-6.28E-10</c:v>
                </c:pt>
                <c:pt idx="1055">
                  <c:v>-6.28E-10</c:v>
                </c:pt>
                <c:pt idx="1056">
                  <c:v>-5.8600000000000004E-10</c:v>
                </c:pt>
                <c:pt idx="1057">
                  <c:v>-5.4599999999999998E-10</c:v>
                </c:pt>
                <c:pt idx="1058">
                  <c:v>-5.09E-10</c:v>
                </c:pt>
                <c:pt idx="1059">
                  <c:v>-4.7400000000000002E-10</c:v>
                </c:pt>
                <c:pt idx="1060">
                  <c:v>-4.7400000000000002E-10</c:v>
                </c:pt>
                <c:pt idx="1061">
                  <c:v>-4.4099999999999998E-10</c:v>
                </c:pt>
                <c:pt idx="1062">
                  <c:v>-4.0999999999999998E-10</c:v>
                </c:pt>
                <c:pt idx="1063">
                  <c:v>-3.8200000000000003E-10</c:v>
                </c:pt>
                <c:pt idx="1064">
                  <c:v>-3.5500000000000001E-10</c:v>
                </c:pt>
                <c:pt idx="1065">
                  <c:v>-3.5500000000000001E-10</c:v>
                </c:pt>
                <c:pt idx="1066">
                  <c:v>-3.3E-10</c:v>
                </c:pt>
                <c:pt idx="1067">
                  <c:v>-3.0599999999999998E-10</c:v>
                </c:pt>
                <c:pt idx="1068">
                  <c:v>-2.84E-10</c:v>
                </c:pt>
                <c:pt idx="1069">
                  <c:v>-2.6400000000000002E-10</c:v>
                </c:pt>
                <c:pt idx="1070">
                  <c:v>-2.6400000000000002E-10</c:v>
                </c:pt>
                <c:pt idx="1071">
                  <c:v>-2.4499999999999998E-10</c:v>
                </c:pt>
                <c:pt idx="1072">
                  <c:v>-2.2699999999999999E-10</c:v>
                </c:pt>
                <c:pt idx="1073">
                  <c:v>-2.1E-10</c:v>
                </c:pt>
                <c:pt idx="1074">
                  <c:v>-1.95E-10</c:v>
                </c:pt>
                <c:pt idx="1075">
                  <c:v>-1.95E-10</c:v>
                </c:pt>
                <c:pt idx="1076">
                  <c:v>-1.8E-10</c:v>
                </c:pt>
                <c:pt idx="1077">
                  <c:v>-1.6699999999999999E-10</c:v>
                </c:pt>
                <c:pt idx="1078">
                  <c:v>-1.5400000000000001E-10</c:v>
                </c:pt>
                <c:pt idx="1079">
                  <c:v>-1.42E-10</c:v>
                </c:pt>
                <c:pt idx="1080">
                  <c:v>-1.42E-10</c:v>
                </c:pt>
                <c:pt idx="1081">
                  <c:v>-1.3100000000000001E-10</c:v>
                </c:pt>
                <c:pt idx="1082">
                  <c:v>-1.21E-10</c:v>
                </c:pt>
                <c:pt idx="1083">
                  <c:v>-1.12E-10</c:v>
                </c:pt>
                <c:pt idx="1084">
                  <c:v>-1.0300000000000001E-10</c:v>
                </c:pt>
                <c:pt idx="1085">
                  <c:v>-1.0300000000000001E-10</c:v>
                </c:pt>
                <c:pt idx="1086">
                  <c:v>-9.4999999999999995E-11</c:v>
                </c:pt>
                <c:pt idx="1087">
                  <c:v>-8.7400000000000003E-11</c:v>
                </c:pt>
                <c:pt idx="1088">
                  <c:v>-8.0400000000000002E-11</c:v>
                </c:pt>
                <c:pt idx="1089">
                  <c:v>-7.3899999999999998E-11</c:v>
                </c:pt>
                <c:pt idx="1090">
                  <c:v>-7.3899999999999998E-11</c:v>
                </c:pt>
                <c:pt idx="1091">
                  <c:v>-6.7900000000000006E-11</c:v>
                </c:pt>
                <c:pt idx="1092">
                  <c:v>-6.2200000000000002E-11</c:v>
                </c:pt>
                <c:pt idx="1093">
                  <c:v>-5.7100000000000002E-11</c:v>
                </c:pt>
                <c:pt idx="1094">
                  <c:v>-5.2300000000000003E-11</c:v>
                </c:pt>
                <c:pt idx="1095">
                  <c:v>-5.2300000000000003E-11</c:v>
                </c:pt>
                <c:pt idx="1096">
                  <c:v>-4.7799999999999999E-11</c:v>
                </c:pt>
                <c:pt idx="1097">
                  <c:v>-4.3700000000000002E-11</c:v>
                </c:pt>
                <c:pt idx="1098">
                  <c:v>-3.9899999999999999E-11</c:v>
                </c:pt>
                <c:pt idx="1099">
                  <c:v>-3.6399999999999998E-11</c:v>
                </c:pt>
                <c:pt idx="1100">
                  <c:v>-3.6399999999999998E-11</c:v>
                </c:pt>
                <c:pt idx="1101">
                  <c:v>-3.3100000000000001E-11</c:v>
                </c:pt>
                <c:pt idx="1102">
                  <c:v>-3.0099999999999998E-11</c:v>
                </c:pt>
                <c:pt idx="1103">
                  <c:v>-2.7299999999999999E-11</c:v>
                </c:pt>
                <c:pt idx="1104">
                  <c:v>-2.4800000000000001E-11</c:v>
                </c:pt>
                <c:pt idx="1105">
                  <c:v>-2.4800000000000001E-11</c:v>
                </c:pt>
                <c:pt idx="1106">
                  <c:v>-2.2400000000000001E-11</c:v>
                </c:pt>
                <c:pt idx="1107">
                  <c:v>-2.0199999999999999E-11</c:v>
                </c:pt>
                <c:pt idx="1108">
                  <c:v>-1.8199999999999999E-11</c:v>
                </c:pt>
                <c:pt idx="1109">
                  <c:v>-1.64E-11</c:v>
                </c:pt>
                <c:pt idx="1110">
                  <c:v>-1.64E-11</c:v>
                </c:pt>
                <c:pt idx="1111">
                  <c:v>-1.4700000000000002E-11</c:v>
                </c:pt>
                <c:pt idx="1112">
                  <c:v>-1.31E-11</c:v>
                </c:pt>
                <c:pt idx="1113">
                  <c:v>-1.1600000000000001E-11</c:v>
                </c:pt>
                <c:pt idx="1114">
                  <c:v>-1.0299999999999999E-11</c:v>
                </c:pt>
                <c:pt idx="1115">
                  <c:v>-1.0299999999999999E-11</c:v>
                </c:pt>
                <c:pt idx="1116">
                  <c:v>-9.0999999999999996E-12</c:v>
                </c:pt>
                <c:pt idx="1117">
                  <c:v>-7.9599999999999992E-12</c:v>
                </c:pt>
                <c:pt idx="1118">
                  <c:v>-6.9299999999999998E-12</c:v>
                </c:pt>
                <c:pt idx="1119">
                  <c:v>-5.98E-12</c:v>
                </c:pt>
                <c:pt idx="1120">
                  <c:v>-5.98E-12</c:v>
                </c:pt>
                <c:pt idx="1121">
                  <c:v>-5.1099999999999998E-12</c:v>
                </c:pt>
                <c:pt idx="1122">
                  <c:v>-4.2999999999999999E-12</c:v>
                </c:pt>
                <c:pt idx="1123">
                  <c:v>-3.5699999999999999E-12</c:v>
                </c:pt>
                <c:pt idx="1124">
                  <c:v>-2.9000000000000002E-12</c:v>
                </c:pt>
                <c:pt idx="1125">
                  <c:v>-2.9000000000000002E-12</c:v>
                </c:pt>
                <c:pt idx="1126">
                  <c:v>-2.28E-12</c:v>
                </c:pt>
                <c:pt idx="1127">
                  <c:v>-1.71E-12</c:v>
                </c:pt>
                <c:pt idx="1128">
                  <c:v>-1.19E-12</c:v>
                </c:pt>
                <c:pt idx="1129">
                  <c:v>-7.1899999999999997E-13</c:v>
                </c:pt>
                <c:pt idx="1130">
                  <c:v>-7.1899999999999997E-13</c:v>
                </c:pt>
                <c:pt idx="1131">
                  <c:v>-2.84E-13</c:v>
                </c:pt>
                <c:pt idx="1132">
                  <c:v>1.1600000000000001E-13</c:v>
                </c:pt>
                <c:pt idx="1133">
                  <c:v>4.7999999999999997E-13</c:v>
                </c:pt>
                <c:pt idx="1134">
                  <c:v>8.0999999999999998E-13</c:v>
                </c:pt>
                <c:pt idx="1135">
                  <c:v>8.0999999999999998E-13</c:v>
                </c:pt>
                <c:pt idx="1136">
                  <c:v>1.1099999999999999E-12</c:v>
                </c:pt>
                <c:pt idx="1137">
                  <c:v>1.3899999999999999E-12</c:v>
                </c:pt>
                <c:pt idx="1138">
                  <c:v>1.65E-12</c:v>
                </c:pt>
                <c:pt idx="1139">
                  <c:v>1.8800000000000001E-12</c:v>
                </c:pt>
                <c:pt idx="1140">
                  <c:v>1.8800000000000001E-12</c:v>
                </c:pt>
                <c:pt idx="1141">
                  <c:v>2.0900000000000002E-12</c:v>
                </c:pt>
                <c:pt idx="1142">
                  <c:v>2.28E-12</c:v>
                </c:pt>
                <c:pt idx="1143">
                  <c:v>2.46E-12</c:v>
                </c:pt>
                <c:pt idx="1144">
                  <c:v>2.6200000000000001E-12</c:v>
                </c:pt>
                <c:pt idx="1145">
                  <c:v>2.6200000000000001E-12</c:v>
                </c:pt>
                <c:pt idx="1146">
                  <c:v>2.76E-12</c:v>
                </c:pt>
                <c:pt idx="1147">
                  <c:v>2.89E-12</c:v>
                </c:pt>
                <c:pt idx="1148">
                  <c:v>3.0200000000000001E-12</c:v>
                </c:pt>
                <c:pt idx="1149">
                  <c:v>3.12E-12</c:v>
                </c:pt>
                <c:pt idx="1150">
                  <c:v>3.12E-12</c:v>
                </c:pt>
                <c:pt idx="1151">
                  <c:v>3.22E-12</c:v>
                </c:pt>
                <c:pt idx="1152">
                  <c:v>3.32E-12</c:v>
                </c:pt>
                <c:pt idx="1153">
                  <c:v>3.4000000000000001E-12</c:v>
                </c:pt>
                <c:pt idx="1154">
                  <c:v>3.47E-12</c:v>
                </c:pt>
                <c:pt idx="1155">
                  <c:v>3.47E-12</c:v>
                </c:pt>
                <c:pt idx="1156">
                  <c:v>3.5399999999999999E-12</c:v>
                </c:pt>
                <c:pt idx="1157">
                  <c:v>3.6E-12</c:v>
                </c:pt>
                <c:pt idx="1158">
                  <c:v>3.6600000000000002E-12</c:v>
                </c:pt>
                <c:pt idx="1159">
                  <c:v>3.7100000000000001E-12</c:v>
                </c:pt>
                <c:pt idx="1160">
                  <c:v>3.7100000000000001E-12</c:v>
                </c:pt>
                <c:pt idx="1161">
                  <c:v>3.75E-12</c:v>
                </c:pt>
                <c:pt idx="1162">
                  <c:v>3.7899999999999998E-12</c:v>
                </c:pt>
                <c:pt idx="1163">
                  <c:v>3.8299999999999996E-12</c:v>
                </c:pt>
                <c:pt idx="1164">
                  <c:v>3.8600000000000001E-12</c:v>
                </c:pt>
                <c:pt idx="1165">
                  <c:v>3.8600000000000001E-12</c:v>
                </c:pt>
                <c:pt idx="1166">
                  <c:v>3.8899999999999998E-12</c:v>
                </c:pt>
                <c:pt idx="1167">
                  <c:v>3.9200000000000003E-12</c:v>
                </c:pt>
                <c:pt idx="1168">
                  <c:v>3.9499999999999999E-12</c:v>
                </c:pt>
                <c:pt idx="1169">
                  <c:v>3.9700000000000002E-12</c:v>
                </c:pt>
                <c:pt idx="1170">
                  <c:v>3.9700000000000002E-12</c:v>
                </c:pt>
                <c:pt idx="1171">
                  <c:v>3.9899999999999998E-12</c:v>
                </c:pt>
                <c:pt idx="1172">
                  <c:v>3.9999999999999999E-12</c:v>
                </c:pt>
                <c:pt idx="1173">
                  <c:v>4.0200000000000002E-12</c:v>
                </c:pt>
                <c:pt idx="1174">
                  <c:v>4.0300000000000004E-12</c:v>
                </c:pt>
                <c:pt idx="1175">
                  <c:v>4.0300000000000004E-12</c:v>
                </c:pt>
                <c:pt idx="1176">
                  <c:v>4.0399999999999997E-12</c:v>
                </c:pt>
                <c:pt idx="1177">
                  <c:v>4.0499999999999999E-12</c:v>
                </c:pt>
                <c:pt idx="1178">
                  <c:v>4.0600000000000001E-12</c:v>
                </c:pt>
                <c:pt idx="1179">
                  <c:v>4.0700000000000002E-12</c:v>
                </c:pt>
                <c:pt idx="1180">
                  <c:v>4.0700000000000002E-12</c:v>
                </c:pt>
                <c:pt idx="1181">
                  <c:v>4.0800000000000004E-12</c:v>
                </c:pt>
                <c:pt idx="1182">
                  <c:v>4.0800000000000004E-12</c:v>
                </c:pt>
                <c:pt idx="1183">
                  <c:v>4.0800000000000004E-12</c:v>
                </c:pt>
                <c:pt idx="1184">
                  <c:v>4.0899999999999997E-12</c:v>
                </c:pt>
                <c:pt idx="1185">
                  <c:v>4.0899999999999997E-12</c:v>
                </c:pt>
                <c:pt idx="1186">
                  <c:v>4.0899999999999997E-12</c:v>
                </c:pt>
                <c:pt idx="1187">
                  <c:v>4.0899999999999997E-12</c:v>
                </c:pt>
                <c:pt idx="1188">
                  <c:v>4.0899999999999997E-12</c:v>
                </c:pt>
                <c:pt idx="1189">
                  <c:v>4.0899999999999997E-12</c:v>
                </c:pt>
                <c:pt idx="1190">
                  <c:v>4.0899999999999997E-12</c:v>
                </c:pt>
                <c:pt idx="1191">
                  <c:v>4.0899999999999997E-12</c:v>
                </c:pt>
                <c:pt idx="1192">
                  <c:v>4.0899999999999997E-12</c:v>
                </c:pt>
                <c:pt idx="1193">
                  <c:v>4.0800000000000004E-12</c:v>
                </c:pt>
                <c:pt idx="1194">
                  <c:v>4.0800000000000004E-12</c:v>
                </c:pt>
                <c:pt idx="1195">
                  <c:v>4.0800000000000004E-12</c:v>
                </c:pt>
                <c:pt idx="1196">
                  <c:v>4.0800000000000004E-12</c:v>
                </c:pt>
                <c:pt idx="1197">
                  <c:v>4.0700000000000002E-12</c:v>
                </c:pt>
                <c:pt idx="1198">
                  <c:v>4.0700000000000002E-12</c:v>
                </c:pt>
                <c:pt idx="1199">
                  <c:v>4.0600000000000001E-12</c:v>
                </c:pt>
                <c:pt idx="1200">
                  <c:v>4.0600000000000001E-12</c:v>
                </c:pt>
                <c:pt idx="1201">
                  <c:v>4.0499999999999999E-12</c:v>
                </c:pt>
                <c:pt idx="1202">
                  <c:v>4.0499999999999999E-12</c:v>
                </c:pt>
                <c:pt idx="1203">
                  <c:v>4.0399999999999997E-12</c:v>
                </c:pt>
                <c:pt idx="1204">
                  <c:v>4.0300000000000004E-12</c:v>
                </c:pt>
                <c:pt idx="1205">
                  <c:v>4.0300000000000004E-12</c:v>
                </c:pt>
                <c:pt idx="1206">
                  <c:v>4.0200000000000002E-12</c:v>
                </c:pt>
                <c:pt idx="1207">
                  <c:v>4.0100000000000001E-12</c:v>
                </c:pt>
                <c:pt idx="1208">
                  <c:v>3.9999999999999999E-12</c:v>
                </c:pt>
                <c:pt idx="1209">
                  <c:v>3.9899999999999998E-12</c:v>
                </c:pt>
                <c:pt idx="1210">
                  <c:v>3.9899999999999998E-12</c:v>
                </c:pt>
                <c:pt idx="1211">
                  <c:v>3.9799999999999996E-12</c:v>
                </c:pt>
                <c:pt idx="1212">
                  <c:v>3.9700000000000002E-12</c:v>
                </c:pt>
                <c:pt idx="1213">
                  <c:v>3.9600000000000001E-12</c:v>
                </c:pt>
                <c:pt idx="1214">
                  <c:v>3.9399999999999998E-12</c:v>
                </c:pt>
                <c:pt idx="1215">
                  <c:v>3.9399999999999998E-12</c:v>
                </c:pt>
                <c:pt idx="1216">
                  <c:v>3.9299999999999996E-12</c:v>
                </c:pt>
                <c:pt idx="1217">
                  <c:v>3.9200000000000003E-12</c:v>
                </c:pt>
                <c:pt idx="1218">
                  <c:v>3.8999999999999999E-12</c:v>
                </c:pt>
                <c:pt idx="1219">
                  <c:v>3.8899999999999998E-12</c:v>
                </c:pt>
                <c:pt idx="1220">
                  <c:v>3.8899999999999998E-12</c:v>
                </c:pt>
                <c:pt idx="1221">
                  <c:v>3.8700000000000003E-12</c:v>
                </c:pt>
                <c:pt idx="1222">
                  <c:v>3.85E-12</c:v>
                </c:pt>
                <c:pt idx="1223">
                  <c:v>3.8399999999999998E-12</c:v>
                </c:pt>
                <c:pt idx="1224">
                  <c:v>3.8200000000000003E-12</c:v>
                </c:pt>
                <c:pt idx="1225">
                  <c:v>3.8200000000000003E-12</c:v>
                </c:pt>
                <c:pt idx="1226">
                  <c:v>3.8E-12</c:v>
                </c:pt>
                <c:pt idx="1227">
                  <c:v>3.7799999999999996E-12</c:v>
                </c:pt>
                <c:pt idx="1228">
                  <c:v>3.7600000000000001E-12</c:v>
                </c:pt>
                <c:pt idx="1229">
                  <c:v>3.7399999999999998E-12</c:v>
                </c:pt>
                <c:pt idx="1230">
                  <c:v>3.7399999999999998E-12</c:v>
                </c:pt>
                <c:pt idx="1231">
                  <c:v>3.7200000000000003E-12</c:v>
                </c:pt>
                <c:pt idx="1232">
                  <c:v>3.7E-12</c:v>
                </c:pt>
                <c:pt idx="1233">
                  <c:v>3.6799999999999997E-12</c:v>
                </c:pt>
                <c:pt idx="1234">
                  <c:v>3.65E-12</c:v>
                </c:pt>
                <c:pt idx="1235">
                  <c:v>3.65E-12</c:v>
                </c:pt>
                <c:pt idx="1236">
                  <c:v>3.6300000000000001E-12</c:v>
                </c:pt>
                <c:pt idx="1237">
                  <c:v>3.6100000000000002E-12</c:v>
                </c:pt>
                <c:pt idx="1238">
                  <c:v>3.5800000000000001E-12</c:v>
                </c:pt>
                <c:pt idx="1239">
                  <c:v>3.5600000000000002E-12</c:v>
                </c:pt>
                <c:pt idx="1240">
                  <c:v>3.5600000000000002E-12</c:v>
                </c:pt>
                <c:pt idx="1241">
                  <c:v>3.5300000000000001E-12</c:v>
                </c:pt>
                <c:pt idx="1242">
                  <c:v>3.5100000000000002E-12</c:v>
                </c:pt>
                <c:pt idx="1243">
                  <c:v>3.4800000000000001E-12</c:v>
                </c:pt>
                <c:pt idx="1244">
                  <c:v>3.4600000000000002E-12</c:v>
                </c:pt>
                <c:pt idx="1245">
                  <c:v>3.4600000000000002E-12</c:v>
                </c:pt>
                <c:pt idx="1246">
                  <c:v>3.4300000000000001E-12</c:v>
                </c:pt>
                <c:pt idx="1247">
                  <c:v>3.4000000000000001E-12</c:v>
                </c:pt>
                <c:pt idx="1248">
                  <c:v>3.3800000000000001E-12</c:v>
                </c:pt>
                <c:pt idx="1249">
                  <c:v>3.3500000000000001E-12</c:v>
                </c:pt>
                <c:pt idx="1250">
                  <c:v>3.3500000000000001E-12</c:v>
                </c:pt>
                <c:pt idx="1251">
                  <c:v>3.32E-12</c:v>
                </c:pt>
                <c:pt idx="1252">
                  <c:v>3.2899999999999999E-12</c:v>
                </c:pt>
                <c:pt idx="1253">
                  <c:v>3.2599999999999998E-12</c:v>
                </c:pt>
                <c:pt idx="1254">
                  <c:v>3.2300000000000002E-12</c:v>
                </c:pt>
                <c:pt idx="1255">
                  <c:v>3.2300000000000002E-12</c:v>
                </c:pt>
                <c:pt idx="1256">
                  <c:v>3.2000000000000001E-12</c:v>
                </c:pt>
                <c:pt idx="1257">
                  <c:v>3.1800000000000002E-12</c:v>
                </c:pt>
                <c:pt idx="1258">
                  <c:v>3.1500000000000001E-12</c:v>
                </c:pt>
                <c:pt idx="1259">
                  <c:v>3.12E-12</c:v>
                </c:pt>
                <c:pt idx="1260">
                  <c:v>3.12E-12</c:v>
                </c:pt>
                <c:pt idx="1261">
                  <c:v>3.09E-12</c:v>
                </c:pt>
                <c:pt idx="1262">
                  <c:v>3.0599999999999999E-12</c:v>
                </c:pt>
                <c:pt idx="1263">
                  <c:v>3.0299999999999998E-12</c:v>
                </c:pt>
                <c:pt idx="1264">
                  <c:v>3.0000000000000001E-12</c:v>
                </c:pt>
                <c:pt idx="1265">
                  <c:v>3.0000000000000001E-12</c:v>
                </c:pt>
                <c:pt idx="1266">
                  <c:v>2.9700000000000001E-12</c:v>
                </c:pt>
                <c:pt idx="1267">
                  <c:v>2.94E-12</c:v>
                </c:pt>
                <c:pt idx="1268">
                  <c:v>2.9099999999999999E-12</c:v>
                </c:pt>
                <c:pt idx="1269">
                  <c:v>2.8799999999999998E-12</c:v>
                </c:pt>
                <c:pt idx="1270">
                  <c:v>2.8799999999999998E-12</c:v>
                </c:pt>
                <c:pt idx="1271">
                  <c:v>2.8500000000000002E-12</c:v>
                </c:pt>
                <c:pt idx="1272">
                  <c:v>2.8200000000000001E-12</c:v>
                </c:pt>
                <c:pt idx="1273">
                  <c:v>2.79E-12</c:v>
                </c:pt>
                <c:pt idx="1274">
                  <c:v>2.76E-12</c:v>
                </c:pt>
                <c:pt idx="1275">
                  <c:v>2.76E-12</c:v>
                </c:pt>
                <c:pt idx="1276">
                  <c:v>2.7299999999999999E-12</c:v>
                </c:pt>
                <c:pt idx="1277">
                  <c:v>2.6999999999999998E-12</c:v>
                </c:pt>
                <c:pt idx="1278">
                  <c:v>2.6700000000000001E-12</c:v>
                </c:pt>
                <c:pt idx="1279">
                  <c:v>2.6400000000000001E-12</c:v>
                </c:pt>
                <c:pt idx="1280">
                  <c:v>2.6400000000000001E-12</c:v>
                </c:pt>
                <c:pt idx="1281">
                  <c:v>2.61E-12</c:v>
                </c:pt>
                <c:pt idx="1282">
                  <c:v>2.5799999999999999E-12</c:v>
                </c:pt>
                <c:pt idx="1283">
                  <c:v>2.5499999999999998E-12</c:v>
                </c:pt>
                <c:pt idx="1284">
                  <c:v>2.5200000000000002E-12</c:v>
                </c:pt>
                <c:pt idx="1285">
                  <c:v>2.5200000000000002E-12</c:v>
                </c:pt>
                <c:pt idx="1286">
                  <c:v>2.4900000000000001E-12</c:v>
                </c:pt>
                <c:pt idx="1287">
                  <c:v>2.4700000000000002E-12</c:v>
                </c:pt>
                <c:pt idx="1288">
                  <c:v>2.4400000000000001E-12</c:v>
                </c:pt>
                <c:pt idx="1289">
                  <c:v>2.41E-12</c:v>
                </c:pt>
                <c:pt idx="1290">
                  <c:v>2.41E-12</c:v>
                </c:pt>
                <c:pt idx="1291">
                  <c:v>2.38E-12</c:v>
                </c:pt>
                <c:pt idx="1292">
                  <c:v>2.36E-12</c:v>
                </c:pt>
                <c:pt idx="1293">
                  <c:v>2.33E-12</c:v>
                </c:pt>
                <c:pt idx="1294">
                  <c:v>2.2999999999999999E-12</c:v>
                </c:pt>
                <c:pt idx="1295">
                  <c:v>2.2999999999999999E-12</c:v>
                </c:pt>
                <c:pt idx="1296">
                  <c:v>2.28E-12</c:v>
                </c:pt>
                <c:pt idx="1297">
                  <c:v>2.2499999999999999E-12</c:v>
                </c:pt>
                <c:pt idx="1298">
                  <c:v>2.23E-12</c:v>
                </c:pt>
                <c:pt idx="1299">
                  <c:v>2.1999999999999999E-12</c:v>
                </c:pt>
                <c:pt idx="1300">
                  <c:v>2.1999999999999999E-12</c:v>
                </c:pt>
                <c:pt idx="1301">
                  <c:v>2.18E-12</c:v>
                </c:pt>
                <c:pt idx="1302">
                  <c:v>2.1499999999999999E-12</c:v>
                </c:pt>
                <c:pt idx="1303">
                  <c:v>2.13E-12</c:v>
                </c:pt>
                <c:pt idx="1304">
                  <c:v>2.1100000000000001E-12</c:v>
                </c:pt>
                <c:pt idx="1305">
                  <c:v>2.1100000000000001E-12</c:v>
                </c:pt>
                <c:pt idx="1306">
                  <c:v>2.08E-12</c:v>
                </c:pt>
                <c:pt idx="1307">
                  <c:v>2.0600000000000001E-12</c:v>
                </c:pt>
                <c:pt idx="1308">
                  <c:v>2.0400000000000002E-12</c:v>
                </c:pt>
                <c:pt idx="1309">
                  <c:v>2.0199999999999999E-12</c:v>
                </c:pt>
                <c:pt idx="1310">
                  <c:v>2.0199999999999999E-12</c:v>
                </c:pt>
                <c:pt idx="1311">
                  <c:v>2E-12</c:v>
                </c:pt>
                <c:pt idx="1312">
                  <c:v>1.98E-12</c:v>
                </c:pt>
                <c:pt idx="1313">
                  <c:v>1.9600000000000001E-12</c:v>
                </c:pt>
                <c:pt idx="1314">
                  <c:v>1.9399999999999998E-12</c:v>
                </c:pt>
                <c:pt idx="1315">
                  <c:v>1.9399999999999998E-12</c:v>
                </c:pt>
                <c:pt idx="1316">
                  <c:v>1.9199999999999999E-12</c:v>
                </c:pt>
                <c:pt idx="1317">
                  <c:v>1.9E-12</c:v>
                </c:pt>
                <c:pt idx="1318">
                  <c:v>1.8800000000000001E-12</c:v>
                </c:pt>
                <c:pt idx="1319">
                  <c:v>1.8600000000000002E-12</c:v>
                </c:pt>
                <c:pt idx="1320">
                  <c:v>1.8600000000000002E-12</c:v>
                </c:pt>
                <c:pt idx="1321">
                  <c:v>1.8399999999999998E-12</c:v>
                </c:pt>
                <c:pt idx="1322">
                  <c:v>1.8199999999999999E-12</c:v>
                </c:pt>
                <c:pt idx="1323">
                  <c:v>1.81E-12</c:v>
                </c:pt>
                <c:pt idx="1324">
                  <c:v>1.79E-12</c:v>
                </c:pt>
                <c:pt idx="1325">
                  <c:v>1.79E-12</c:v>
                </c:pt>
                <c:pt idx="1326">
                  <c:v>1.7800000000000001E-12</c:v>
                </c:pt>
                <c:pt idx="1327">
                  <c:v>1.76E-12</c:v>
                </c:pt>
                <c:pt idx="1328">
                  <c:v>1.7400000000000001E-12</c:v>
                </c:pt>
                <c:pt idx="1329">
                  <c:v>1.7300000000000001E-12</c:v>
                </c:pt>
                <c:pt idx="1330">
                  <c:v>1.7300000000000001E-12</c:v>
                </c:pt>
                <c:pt idx="1331">
                  <c:v>1.7199999999999999E-12</c:v>
                </c:pt>
                <c:pt idx="1332">
                  <c:v>1.7E-12</c:v>
                </c:pt>
                <c:pt idx="1333">
                  <c:v>1.6900000000000001E-12</c:v>
                </c:pt>
                <c:pt idx="1334">
                  <c:v>1.67E-12</c:v>
                </c:pt>
                <c:pt idx="1335">
                  <c:v>1.67E-12</c:v>
                </c:pt>
                <c:pt idx="1336">
                  <c:v>1.66E-12</c:v>
                </c:pt>
                <c:pt idx="1337">
                  <c:v>1.65E-12</c:v>
                </c:pt>
                <c:pt idx="1338">
                  <c:v>1.6400000000000001E-12</c:v>
                </c:pt>
                <c:pt idx="1339">
                  <c:v>1.6299999999999999E-12</c:v>
                </c:pt>
                <c:pt idx="1340">
                  <c:v>1.5799999999999999E-12</c:v>
                </c:pt>
                <c:pt idx="1341">
                  <c:v>1.57E-12</c:v>
                </c:pt>
                <c:pt idx="1342">
                  <c:v>1.57E-12</c:v>
                </c:pt>
                <c:pt idx="1343">
                  <c:v>1.56E-12</c:v>
                </c:pt>
                <c:pt idx="1344">
                  <c:v>1.5500000000000001E-12</c:v>
                </c:pt>
                <c:pt idx="1345">
                  <c:v>1.6299999999999999E-12</c:v>
                </c:pt>
                <c:pt idx="1346">
                  <c:v>1.62E-12</c:v>
                </c:pt>
                <c:pt idx="1347">
                  <c:v>1.6E-12</c:v>
                </c:pt>
                <c:pt idx="1348">
                  <c:v>1.5900000000000001E-12</c:v>
                </c:pt>
                <c:pt idx="1349">
                  <c:v>1.5799999999999999E-12</c:v>
                </c:pt>
                <c:pt idx="1350">
                  <c:v>1.46E-12</c:v>
                </c:pt>
                <c:pt idx="1351">
                  <c:v>1.46E-12</c:v>
                </c:pt>
                <c:pt idx="1352">
                  <c:v>1.4500000000000001E-12</c:v>
                </c:pt>
                <c:pt idx="1353">
                  <c:v>1.4500000000000001E-12</c:v>
                </c:pt>
                <c:pt idx="1354">
                  <c:v>1.4500000000000001E-12</c:v>
                </c:pt>
                <c:pt idx="1355">
                  <c:v>1.4500000000000001E-12</c:v>
                </c:pt>
                <c:pt idx="1356">
                  <c:v>1.4500000000000001E-12</c:v>
                </c:pt>
                <c:pt idx="1357">
                  <c:v>1.4500000000000001E-12</c:v>
                </c:pt>
                <c:pt idx="1358">
                  <c:v>1.4500000000000001E-12</c:v>
                </c:pt>
                <c:pt idx="1359">
                  <c:v>1.4500000000000001E-12</c:v>
                </c:pt>
                <c:pt idx="1360">
                  <c:v>1.4500000000000001E-12</c:v>
                </c:pt>
                <c:pt idx="1361">
                  <c:v>1.4500000000000001E-12</c:v>
                </c:pt>
                <c:pt idx="1362">
                  <c:v>1.4500000000000001E-12</c:v>
                </c:pt>
                <c:pt idx="1363">
                  <c:v>1.4500000000000001E-12</c:v>
                </c:pt>
                <c:pt idx="1364">
                  <c:v>1.4500000000000001E-12</c:v>
                </c:pt>
                <c:pt idx="1365">
                  <c:v>1.4500000000000001E-12</c:v>
                </c:pt>
                <c:pt idx="1366">
                  <c:v>1.4500000000000001E-12</c:v>
                </c:pt>
                <c:pt idx="1367">
                  <c:v>1.46E-12</c:v>
                </c:pt>
                <c:pt idx="1368">
                  <c:v>1.46E-12</c:v>
                </c:pt>
                <c:pt idx="1369">
                  <c:v>1.47E-12</c:v>
                </c:pt>
                <c:pt idx="1370">
                  <c:v>1.47E-12</c:v>
                </c:pt>
                <c:pt idx="1371">
                  <c:v>1.47E-12</c:v>
                </c:pt>
                <c:pt idx="1372">
                  <c:v>1.48E-12</c:v>
                </c:pt>
                <c:pt idx="1373">
                  <c:v>1.48E-12</c:v>
                </c:pt>
                <c:pt idx="1374">
                  <c:v>1.4899999999999999E-12</c:v>
                </c:pt>
                <c:pt idx="1375">
                  <c:v>1.5500000000000001E-12</c:v>
                </c:pt>
                <c:pt idx="1376">
                  <c:v>1.5399999999999999E-12</c:v>
                </c:pt>
                <c:pt idx="1377">
                  <c:v>1.5299999999999999E-12</c:v>
                </c:pt>
                <c:pt idx="1378">
                  <c:v>1.52E-12</c:v>
                </c:pt>
                <c:pt idx="1379">
                  <c:v>1.52E-12</c:v>
                </c:pt>
                <c:pt idx="1380">
                  <c:v>1.52E-12</c:v>
                </c:pt>
                <c:pt idx="1381">
                  <c:v>1.51E-12</c:v>
                </c:pt>
                <c:pt idx="1382">
                  <c:v>1.5000000000000001E-12</c:v>
                </c:pt>
                <c:pt idx="1383">
                  <c:v>1.5000000000000001E-12</c:v>
                </c:pt>
                <c:pt idx="1384">
                  <c:v>1.4899999999999999E-12</c:v>
                </c:pt>
                <c:pt idx="1385">
                  <c:v>1.47E-12</c:v>
                </c:pt>
                <c:pt idx="1386">
                  <c:v>1.47E-12</c:v>
                </c:pt>
                <c:pt idx="1387">
                  <c:v>1.46E-12</c:v>
                </c:pt>
                <c:pt idx="1388">
                  <c:v>1.46E-12</c:v>
                </c:pt>
                <c:pt idx="1389">
                  <c:v>1.46E-12</c:v>
                </c:pt>
                <c:pt idx="1390">
                  <c:v>1.4899999999999999E-12</c:v>
                </c:pt>
                <c:pt idx="1391">
                  <c:v>1.4899999999999999E-12</c:v>
                </c:pt>
                <c:pt idx="1392">
                  <c:v>1.48E-12</c:v>
                </c:pt>
                <c:pt idx="1393">
                  <c:v>1.48E-12</c:v>
                </c:pt>
                <c:pt idx="1394">
                  <c:v>1.47E-12</c:v>
                </c:pt>
                <c:pt idx="1395">
                  <c:v>1.4899999999999999E-12</c:v>
                </c:pt>
                <c:pt idx="1396">
                  <c:v>1.51E-12</c:v>
                </c:pt>
                <c:pt idx="1397">
                  <c:v>1.51E-12</c:v>
                </c:pt>
                <c:pt idx="1398">
                  <c:v>1.5000000000000001E-12</c:v>
                </c:pt>
                <c:pt idx="1399">
                  <c:v>1.48E-12</c:v>
                </c:pt>
              </c:numCache>
            </c:numRef>
          </c:yVal>
          <c:smooth val="1"/>
        </c:ser>
        <c:dLbls>
          <c:showLegendKey val="0"/>
          <c:showVal val="0"/>
          <c:showCatName val="0"/>
          <c:showSerName val="0"/>
          <c:showPercent val="0"/>
          <c:showBubbleSize val="0"/>
        </c:dLbls>
        <c:axId val="46206336"/>
        <c:axId val="46208512"/>
      </c:scatterChart>
      <c:valAx>
        <c:axId val="46206336"/>
        <c:scaling>
          <c:orientation val="minMax"/>
          <c:max val="1.4000000000000002E-2"/>
        </c:scaling>
        <c:delete val="0"/>
        <c:axPos val="b"/>
        <c:title>
          <c:tx>
            <c:rich>
              <a:bodyPr/>
              <a:lstStyle/>
              <a:p>
                <a:pPr>
                  <a:defRPr sz="1600">
                    <a:latin typeface="Arial" pitchFamily="34" charset="0"/>
                    <a:cs typeface="Arial" pitchFamily="34" charset="0"/>
                  </a:defRPr>
                </a:pPr>
                <a:r>
                  <a:rPr lang="en-GB" sz="1600">
                    <a:latin typeface="Arial" pitchFamily="34" charset="0"/>
                    <a:cs typeface="Arial" pitchFamily="34" charset="0"/>
                  </a:rPr>
                  <a:t>Polymer Width (m)</a:t>
                </a:r>
              </a:p>
            </c:rich>
          </c:tx>
          <c:layout>
            <c:manualLayout>
              <c:xMode val="edge"/>
              <c:yMode val="edge"/>
              <c:x val="0.48375635258885463"/>
              <c:y val="0.92557751051596171"/>
            </c:manualLayout>
          </c:layout>
          <c:overlay val="0"/>
        </c:title>
        <c:numFmt formatCode="General" sourceLinked="1"/>
        <c:majorTickMark val="none"/>
        <c:minorTickMark val="none"/>
        <c:tickLblPos val="high"/>
        <c:txPr>
          <a:bodyPr/>
          <a:lstStyle/>
          <a:p>
            <a:pPr>
              <a:defRPr sz="1600">
                <a:latin typeface="Arial" pitchFamily="34" charset="0"/>
                <a:cs typeface="Arial" pitchFamily="34" charset="0"/>
              </a:defRPr>
            </a:pPr>
            <a:endParaRPr lang="en-US"/>
          </a:p>
        </c:txPr>
        <c:crossAx val="46208512"/>
        <c:crosses val="autoZero"/>
        <c:crossBetween val="midCat"/>
      </c:valAx>
      <c:valAx>
        <c:axId val="46208512"/>
        <c:scaling>
          <c:orientation val="minMax"/>
          <c:max val="0"/>
        </c:scaling>
        <c:delete val="0"/>
        <c:axPos val="l"/>
        <c:majorGridlines/>
        <c:title>
          <c:tx>
            <c:rich>
              <a:bodyPr/>
              <a:lstStyle/>
              <a:p>
                <a:pPr>
                  <a:defRPr sz="1600">
                    <a:latin typeface="Arial" pitchFamily="34" charset="0"/>
                    <a:cs typeface="Arial" pitchFamily="34" charset="0"/>
                  </a:defRPr>
                </a:pPr>
                <a:r>
                  <a:rPr lang="en-GB" sz="1600">
                    <a:latin typeface="Arial" pitchFamily="34" charset="0"/>
                    <a:cs typeface="Arial" pitchFamily="34" charset="0"/>
                  </a:rPr>
                  <a:t>Charge Density</a:t>
                </a:r>
                <a:r>
                  <a:rPr lang="en-GB" sz="1600" baseline="0">
                    <a:latin typeface="Arial" pitchFamily="34" charset="0"/>
                    <a:cs typeface="Arial" pitchFamily="34" charset="0"/>
                  </a:rPr>
                  <a:t> (C)</a:t>
                </a:r>
                <a:endParaRPr lang="en-GB" sz="1600">
                  <a:latin typeface="Arial" pitchFamily="34" charset="0"/>
                  <a:cs typeface="Arial" pitchFamily="34" charset="0"/>
                </a:endParaRPr>
              </a:p>
            </c:rich>
          </c:tx>
          <c:layout>
            <c:manualLayout>
              <c:xMode val="edge"/>
              <c:yMode val="edge"/>
              <c:x val="2.1228777345253663E-2"/>
              <c:y val="0.38100734547776849"/>
            </c:manualLayout>
          </c:layout>
          <c:overlay val="0"/>
        </c:title>
        <c:numFmt formatCode="0.00E+00" sourceLinked="1"/>
        <c:majorTickMark val="none"/>
        <c:minorTickMark val="none"/>
        <c:tickLblPos val="nextTo"/>
        <c:txPr>
          <a:bodyPr/>
          <a:lstStyle/>
          <a:p>
            <a:pPr>
              <a:defRPr sz="1600">
                <a:latin typeface="Arial" pitchFamily="34" charset="0"/>
                <a:cs typeface="Arial" pitchFamily="34" charset="0"/>
              </a:defRPr>
            </a:pPr>
            <a:endParaRPr lang="en-US"/>
          </a:p>
        </c:txPr>
        <c:crossAx val="46206336"/>
        <c:crosses val="autoZero"/>
        <c:crossBetween val="midCat"/>
      </c:valAx>
    </c:plotArea>
    <c:legend>
      <c:legendPos val="r"/>
      <c:layout>
        <c:manualLayout>
          <c:xMode val="edge"/>
          <c:yMode val="edge"/>
          <c:x val="0.56750769720577143"/>
          <c:y val="0.69563293578496999"/>
          <c:w val="0.39552703331510158"/>
          <c:h val="0.18098238292910127"/>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Arial" pitchFamily="34" charset="0"/>
                <a:cs typeface="Arial" pitchFamily="34" charset="0"/>
              </a:defRPr>
            </a:pPr>
            <a:r>
              <a:rPr lang="en-US" sz="2000">
                <a:latin typeface="Arial" pitchFamily="34" charset="0"/>
                <a:cs typeface="Arial" pitchFamily="34" charset="0"/>
              </a:rPr>
              <a:t>Current</a:t>
            </a:r>
            <a:r>
              <a:rPr lang="en-US" sz="2000" baseline="0">
                <a:latin typeface="Arial" pitchFamily="34" charset="0"/>
                <a:cs typeface="Arial" pitchFamily="34" charset="0"/>
              </a:rPr>
              <a:t> for Needle Only System</a:t>
            </a:r>
          </a:p>
        </c:rich>
      </c:tx>
      <c:layout>
        <c:manualLayout>
          <c:xMode val="edge"/>
          <c:yMode val="edge"/>
          <c:x val="0.23870125158362582"/>
          <c:y val="3.114366091415096E-2"/>
        </c:manualLayout>
      </c:layout>
      <c:overlay val="0"/>
    </c:title>
    <c:autoTitleDeleted val="0"/>
    <c:plotArea>
      <c:layout>
        <c:manualLayout>
          <c:layoutTarget val="inner"/>
          <c:xMode val="edge"/>
          <c:yMode val="edge"/>
          <c:x val="0.21428265344382971"/>
          <c:y val="0.12613604607002701"/>
          <c:w val="0.71836551043364483"/>
          <c:h val="0.71242702395673596"/>
        </c:manualLayout>
      </c:layout>
      <c:scatterChart>
        <c:scatterStyle val="smoothMarker"/>
        <c:varyColors val="0"/>
        <c:ser>
          <c:idx val="0"/>
          <c:order val="0"/>
          <c:tx>
            <c:strRef>
              <c:f>'Needle Current 5us'!$B$1</c:f>
              <c:strCache>
                <c:ptCount val="1"/>
                <c:pt idx="0">
                  <c:v>Current(A)</c:v>
                </c:pt>
              </c:strCache>
            </c:strRef>
          </c:tx>
          <c:spPr>
            <a:ln>
              <a:solidFill>
                <a:srgbClr val="0000FF"/>
              </a:solidFill>
            </a:ln>
          </c:spPr>
          <c:marker>
            <c:symbol val="none"/>
          </c:marker>
          <c:xVal>
            <c:numRef>
              <c:f>'Needle Current 5us'!$A$2:$A$1000</c:f>
              <c:numCache>
                <c:formatCode>0.00E+00</c:formatCode>
                <c:ptCount val="999"/>
                <c:pt idx="0">
                  <c:v>2E-8</c:v>
                </c:pt>
                <c:pt idx="1">
                  <c:v>2.9999999999999997E-8</c:v>
                </c:pt>
                <c:pt idx="2">
                  <c:v>4.0000000000000001E-8</c:v>
                </c:pt>
                <c:pt idx="3">
                  <c:v>4.9999999999999998E-8</c:v>
                </c:pt>
                <c:pt idx="4">
                  <c:v>5.9999999999999995E-8</c:v>
                </c:pt>
                <c:pt idx="5">
                  <c:v>7.0000000000000005E-8</c:v>
                </c:pt>
                <c:pt idx="6">
                  <c:v>8.0000000000000002E-8</c:v>
                </c:pt>
                <c:pt idx="7">
                  <c:v>8.9999999999999999E-8</c:v>
                </c:pt>
                <c:pt idx="8">
                  <c:v>9.9999999999999995E-8</c:v>
                </c:pt>
                <c:pt idx="9">
                  <c:v>1.1000000000000001E-7</c:v>
                </c:pt>
                <c:pt idx="10">
                  <c:v>1.1999999999999999E-7</c:v>
                </c:pt>
                <c:pt idx="11">
                  <c:v>1.3E-7</c:v>
                </c:pt>
                <c:pt idx="12">
                  <c:v>1.4000000000000001E-7</c:v>
                </c:pt>
                <c:pt idx="13">
                  <c:v>1.4999999999999999E-7</c:v>
                </c:pt>
                <c:pt idx="14">
                  <c:v>1.6E-7</c:v>
                </c:pt>
                <c:pt idx="15">
                  <c:v>1.6999999999999999E-7</c:v>
                </c:pt>
                <c:pt idx="16">
                  <c:v>1.8E-7</c:v>
                </c:pt>
                <c:pt idx="17">
                  <c:v>1.9000000000000001E-7</c:v>
                </c:pt>
                <c:pt idx="18">
                  <c:v>1.9999999999999999E-7</c:v>
                </c:pt>
                <c:pt idx="19">
                  <c:v>2.1E-7</c:v>
                </c:pt>
                <c:pt idx="20">
                  <c:v>2.2000000000000001E-7</c:v>
                </c:pt>
                <c:pt idx="21">
                  <c:v>2.2999999999999999E-7</c:v>
                </c:pt>
                <c:pt idx="22">
                  <c:v>2.3999999999999998E-7</c:v>
                </c:pt>
                <c:pt idx="23">
                  <c:v>2.4999999999999999E-7</c:v>
                </c:pt>
                <c:pt idx="24">
                  <c:v>2.6E-7</c:v>
                </c:pt>
                <c:pt idx="25">
                  <c:v>2.7000000000000001E-7</c:v>
                </c:pt>
                <c:pt idx="26">
                  <c:v>2.8000000000000002E-7</c:v>
                </c:pt>
                <c:pt idx="27">
                  <c:v>2.8999999999999998E-7</c:v>
                </c:pt>
                <c:pt idx="28">
                  <c:v>2.9999999999999999E-7</c:v>
                </c:pt>
                <c:pt idx="29">
                  <c:v>3.1E-7</c:v>
                </c:pt>
                <c:pt idx="30">
                  <c:v>3.2000000000000001E-7</c:v>
                </c:pt>
                <c:pt idx="31">
                  <c:v>3.3000000000000002E-7</c:v>
                </c:pt>
                <c:pt idx="32">
                  <c:v>3.3999999999999997E-7</c:v>
                </c:pt>
                <c:pt idx="33">
                  <c:v>3.4999999999999998E-7</c:v>
                </c:pt>
                <c:pt idx="34">
                  <c:v>3.5999999999999999E-7</c:v>
                </c:pt>
                <c:pt idx="35">
                  <c:v>3.7E-7</c:v>
                </c:pt>
                <c:pt idx="36">
                  <c:v>3.8000000000000001E-7</c:v>
                </c:pt>
                <c:pt idx="37">
                  <c:v>3.9000000000000002E-7</c:v>
                </c:pt>
                <c:pt idx="38">
                  <c:v>3.9999999999999998E-7</c:v>
                </c:pt>
                <c:pt idx="39">
                  <c:v>4.0999999999999999E-7</c:v>
                </c:pt>
                <c:pt idx="40">
                  <c:v>4.2E-7</c:v>
                </c:pt>
                <c:pt idx="41">
                  <c:v>4.3000000000000001E-7</c:v>
                </c:pt>
                <c:pt idx="42">
                  <c:v>4.4000000000000002E-7</c:v>
                </c:pt>
                <c:pt idx="43">
                  <c:v>4.4999999999999998E-7</c:v>
                </c:pt>
                <c:pt idx="44">
                  <c:v>4.5999999999999999E-7</c:v>
                </c:pt>
                <c:pt idx="45">
                  <c:v>4.7E-7</c:v>
                </c:pt>
                <c:pt idx="46">
                  <c:v>4.7999999999999996E-7</c:v>
                </c:pt>
                <c:pt idx="47">
                  <c:v>4.8999999999999997E-7</c:v>
                </c:pt>
                <c:pt idx="48">
                  <c:v>4.9999999999999998E-7</c:v>
                </c:pt>
                <c:pt idx="49">
                  <c:v>5.0999999999999999E-7</c:v>
                </c:pt>
                <c:pt idx="50">
                  <c:v>5.2E-7</c:v>
                </c:pt>
                <c:pt idx="51">
                  <c:v>5.3000000000000001E-7</c:v>
                </c:pt>
                <c:pt idx="52">
                  <c:v>5.4000000000000002E-7</c:v>
                </c:pt>
                <c:pt idx="53">
                  <c:v>5.5000000000000003E-7</c:v>
                </c:pt>
                <c:pt idx="54">
                  <c:v>5.6000000000000004E-7</c:v>
                </c:pt>
                <c:pt idx="55">
                  <c:v>5.7000000000000005E-7</c:v>
                </c:pt>
                <c:pt idx="56">
                  <c:v>5.7999999999999995E-7</c:v>
                </c:pt>
                <c:pt idx="57">
                  <c:v>5.8999999999999996E-7</c:v>
                </c:pt>
                <c:pt idx="58">
                  <c:v>5.9999999999999997E-7</c:v>
                </c:pt>
                <c:pt idx="59">
                  <c:v>6.0999999999999998E-7</c:v>
                </c:pt>
                <c:pt idx="60">
                  <c:v>6.1999999999999999E-7</c:v>
                </c:pt>
                <c:pt idx="61">
                  <c:v>6.3E-7</c:v>
                </c:pt>
                <c:pt idx="62">
                  <c:v>6.4000000000000001E-7</c:v>
                </c:pt>
                <c:pt idx="63">
                  <c:v>6.5000000000000002E-7</c:v>
                </c:pt>
                <c:pt idx="64">
                  <c:v>6.6000000000000003E-7</c:v>
                </c:pt>
                <c:pt idx="65">
                  <c:v>6.7000000000000004E-7</c:v>
                </c:pt>
                <c:pt idx="66">
                  <c:v>6.7999999999999995E-7</c:v>
                </c:pt>
                <c:pt idx="67">
                  <c:v>6.8999999999999996E-7</c:v>
                </c:pt>
                <c:pt idx="68">
                  <c:v>6.9999999999999997E-7</c:v>
                </c:pt>
                <c:pt idx="69">
                  <c:v>7.0999999999999998E-7</c:v>
                </c:pt>
                <c:pt idx="70">
                  <c:v>7.1999999999999999E-7</c:v>
                </c:pt>
                <c:pt idx="71">
                  <c:v>7.3E-7</c:v>
                </c:pt>
                <c:pt idx="72">
                  <c:v>7.4000000000000001E-7</c:v>
                </c:pt>
                <c:pt idx="73">
                  <c:v>7.5000000000000002E-7</c:v>
                </c:pt>
                <c:pt idx="74">
                  <c:v>7.6000000000000003E-7</c:v>
                </c:pt>
                <c:pt idx="75">
                  <c:v>7.7000000000000004E-7</c:v>
                </c:pt>
                <c:pt idx="76">
                  <c:v>7.8000000000000005E-7</c:v>
                </c:pt>
                <c:pt idx="77">
                  <c:v>7.8999999999999995E-7</c:v>
                </c:pt>
                <c:pt idx="78">
                  <c:v>7.9999999999999996E-7</c:v>
                </c:pt>
                <c:pt idx="79">
                  <c:v>8.0999999999999997E-7</c:v>
                </c:pt>
                <c:pt idx="80">
                  <c:v>8.1999999999999998E-7</c:v>
                </c:pt>
                <c:pt idx="81">
                  <c:v>8.2999999999999999E-7</c:v>
                </c:pt>
                <c:pt idx="82">
                  <c:v>8.4E-7</c:v>
                </c:pt>
                <c:pt idx="83">
                  <c:v>8.5000000000000001E-7</c:v>
                </c:pt>
                <c:pt idx="84">
                  <c:v>8.6000000000000002E-7</c:v>
                </c:pt>
                <c:pt idx="85">
                  <c:v>8.7000000000000003E-7</c:v>
                </c:pt>
                <c:pt idx="86">
                  <c:v>8.8000000000000004E-7</c:v>
                </c:pt>
                <c:pt idx="87">
                  <c:v>8.8999999999999995E-7</c:v>
                </c:pt>
                <c:pt idx="88">
                  <c:v>8.9999999999999996E-7</c:v>
                </c:pt>
                <c:pt idx="89">
                  <c:v>9.0999999999999997E-7</c:v>
                </c:pt>
                <c:pt idx="90">
                  <c:v>9.1999999999999998E-7</c:v>
                </c:pt>
                <c:pt idx="91">
                  <c:v>9.2999999999999999E-7</c:v>
                </c:pt>
                <c:pt idx="92">
                  <c:v>9.4E-7</c:v>
                </c:pt>
                <c:pt idx="93">
                  <c:v>9.5000000000000001E-7</c:v>
                </c:pt>
                <c:pt idx="94">
                  <c:v>9.5999999999999991E-7</c:v>
                </c:pt>
                <c:pt idx="95">
                  <c:v>9.7000000000000003E-7</c:v>
                </c:pt>
                <c:pt idx="96">
                  <c:v>9.7999999999999993E-7</c:v>
                </c:pt>
                <c:pt idx="97">
                  <c:v>9.9000000000000005E-7</c:v>
                </c:pt>
                <c:pt idx="98">
                  <c:v>9.9999999999999995E-7</c:v>
                </c:pt>
                <c:pt idx="99">
                  <c:v>1.0100000000000001E-6</c:v>
                </c:pt>
                <c:pt idx="100">
                  <c:v>1.02E-6</c:v>
                </c:pt>
                <c:pt idx="101">
                  <c:v>1.0300000000000001E-6</c:v>
                </c:pt>
                <c:pt idx="102">
                  <c:v>1.04E-6</c:v>
                </c:pt>
                <c:pt idx="103">
                  <c:v>1.0499999999999999E-6</c:v>
                </c:pt>
                <c:pt idx="104">
                  <c:v>1.06E-6</c:v>
                </c:pt>
                <c:pt idx="105">
                  <c:v>1.0699999999999999E-6</c:v>
                </c:pt>
                <c:pt idx="106">
                  <c:v>1.08E-6</c:v>
                </c:pt>
                <c:pt idx="107">
                  <c:v>1.0899999999999999E-6</c:v>
                </c:pt>
                <c:pt idx="108">
                  <c:v>1.1000000000000001E-6</c:v>
                </c:pt>
                <c:pt idx="109">
                  <c:v>1.11E-6</c:v>
                </c:pt>
                <c:pt idx="110">
                  <c:v>1.1200000000000001E-6</c:v>
                </c:pt>
                <c:pt idx="111">
                  <c:v>1.13E-6</c:v>
                </c:pt>
                <c:pt idx="112">
                  <c:v>1.1400000000000001E-6</c:v>
                </c:pt>
                <c:pt idx="113">
                  <c:v>1.15E-6</c:v>
                </c:pt>
                <c:pt idx="114">
                  <c:v>1.1599999999999999E-6</c:v>
                </c:pt>
                <c:pt idx="115">
                  <c:v>1.17E-6</c:v>
                </c:pt>
                <c:pt idx="116">
                  <c:v>1.1799999999999999E-6</c:v>
                </c:pt>
                <c:pt idx="117">
                  <c:v>1.19E-6</c:v>
                </c:pt>
                <c:pt idx="118">
                  <c:v>1.1999999999999999E-6</c:v>
                </c:pt>
                <c:pt idx="119">
                  <c:v>1.2100000000000001E-6</c:v>
                </c:pt>
                <c:pt idx="120">
                  <c:v>1.22E-6</c:v>
                </c:pt>
                <c:pt idx="121">
                  <c:v>1.2300000000000001E-6</c:v>
                </c:pt>
                <c:pt idx="122">
                  <c:v>1.24E-6</c:v>
                </c:pt>
                <c:pt idx="123">
                  <c:v>1.2500000000000001E-6</c:v>
                </c:pt>
                <c:pt idx="124">
                  <c:v>1.26E-6</c:v>
                </c:pt>
                <c:pt idx="125">
                  <c:v>1.2699999999999999E-6</c:v>
                </c:pt>
                <c:pt idx="126">
                  <c:v>1.28E-6</c:v>
                </c:pt>
                <c:pt idx="127">
                  <c:v>1.2899999999999999E-6</c:v>
                </c:pt>
                <c:pt idx="128">
                  <c:v>1.3E-6</c:v>
                </c:pt>
                <c:pt idx="129">
                  <c:v>1.31E-6</c:v>
                </c:pt>
                <c:pt idx="130">
                  <c:v>1.3200000000000001E-6</c:v>
                </c:pt>
                <c:pt idx="131">
                  <c:v>1.33E-6</c:v>
                </c:pt>
                <c:pt idx="132">
                  <c:v>1.3400000000000001E-6</c:v>
                </c:pt>
                <c:pt idx="133">
                  <c:v>1.35E-6</c:v>
                </c:pt>
                <c:pt idx="134">
                  <c:v>1.3599999999999999E-6</c:v>
                </c:pt>
                <c:pt idx="135">
                  <c:v>1.37E-6</c:v>
                </c:pt>
                <c:pt idx="136">
                  <c:v>1.3799999999999999E-6</c:v>
                </c:pt>
                <c:pt idx="137">
                  <c:v>1.39E-6</c:v>
                </c:pt>
                <c:pt idx="138">
                  <c:v>1.3999999999999999E-6</c:v>
                </c:pt>
                <c:pt idx="139">
                  <c:v>1.4100000000000001E-6</c:v>
                </c:pt>
                <c:pt idx="140">
                  <c:v>1.42E-6</c:v>
                </c:pt>
                <c:pt idx="141">
                  <c:v>1.4300000000000001E-6</c:v>
                </c:pt>
                <c:pt idx="142">
                  <c:v>1.44E-6</c:v>
                </c:pt>
                <c:pt idx="143">
                  <c:v>1.4500000000000001E-6</c:v>
                </c:pt>
                <c:pt idx="144">
                  <c:v>1.46E-6</c:v>
                </c:pt>
                <c:pt idx="145">
                  <c:v>1.4699999999999999E-6</c:v>
                </c:pt>
                <c:pt idx="146">
                  <c:v>1.48E-6</c:v>
                </c:pt>
                <c:pt idx="147">
                  <c:v>1.4899999999999999E-6</c:v>
                </c:pt>
                <c:pt idx="148">
                  <c:v>1.5E-6</c:v>
                </c:pt>
                <c:pt idx="149">
                  <c:v>1.5099999999999999E-6</c:v>
                </c:pt>
                <c:pt idx="150">
                  <c:v>1.5200000000000001E-6</c:v>
                </c:pt>
                <c:pt idx="151">
                  <c:v>1.53E-6</c:v>
                </c:pt>
                <c:pt idx="152">
                  <c:v>1.5400000000000001E-6</c:v>
                </c:pt>
                <c:pt idx="153">
                  <c:v>1.55E-6</c:v>
                </c:pt>
                <c:pt idx="154">
                  <c:v>1.5600000000000001E-6</c:v>
                </c:pt>
                <c:pt idx="155">
                  <c:v>1.57E-6</c:v>
                </c:pt>
                <c:pt idx="156">
                  <c:v>1.5799999999999999E-6</c:v>
                </c:pt>
                <c:pt idx="157">
                  <c:v>1.59E-6</c:v>
                </c:pt>
                <c:pt idx="158">
                  <c:v>1.5999999999999999E-6</c:v>
                </c:pt>
                <c:pt idx="159">
                  <c:v>1.61E-6</c:v>
                </c:pt>
                <c:pt idx="160">
                  <c:v>1.6199999999999999E-6</c:v>
                </c:pt>
                <c:pt idx="161">
                  <c:v>1.6300000000000001E-6</c:v>
                </c:pt>
                <c:pt idx="162">
                  <c:v>1.64E-6</c:v>
                </c:pt>
                <c:pt idx="163">
                  <c:v>1.6500000000000001E-6</c:v>
                </c:pt>
                <c:pt idx="164">
                  <c:v>1.66E-6</c:v>
                </c:pt>
                <c:pt idx="165">
                  <c:v>1.6700000000000001E-6</c:v>
                </c:pt>
                <c:pt idx="166">
                  <c:v>1.68E-6</c:v>
                </c:pt>
                <c:pt idx="167">
                  <c:v>1.6899999999999999E-6</c:v>
                </c:pt>
                <c:pt idx="168">
                  <c:v>1.7E-6</c:v>
                </c:pt>
                <c:pt idx="169">
                  <c:v>1.7099999999999999E-6</c:v>
                </c:pt>
                <c:pt idx="170">
                  <c:v>1.72E-6</c:v>
                </c:pt>
                <c:pt idx="171">
                  <c:v>1.73E-6</c:v>
                </c:pt>
                <c:pt idx="172">
                  <c:v>1.7400000000000001E-6</c:v>
                </c:pt>
                <c:pt idx="173">
                  <c:v>1.75E-6</c:v>
                </c:pt>
                <c:pt idx="174">
                  <c:v>1.7600000000000001E-6</c:v>
                </c:pt>
                <c:pt idx="175">
                  <c:v>1.77E-6</c:v>
                </c:pt>
                <c:pt idx="176">
                  <c:v>1.7799999999999999E-6</c:v>
                </c:pt>
                <c:pt idx="177">
                  <c:v>1.79E-6</c:v>
                </c:pt>
                <c:pt idx="178">
                  <c:v>1.7999999999999999E-6</c:v>
                </c:pt>
                <c:pt idx="179">
                  <c:v>1.81E-6</c:v>
                </c:pt>
                <c:pt idx="180">
                  <c:v>1.8199999999999999E-6</c:v>
                </c:pt>
                <c:pt idx="181">
                  <c:v>1.8300000000000001E-6</c:v>
                </c:pt>
                <c:pt idx="182">
                  <c:v>1.84E-6</c:v>
                </c:pt>
                <c:pt idx="183">
                  <c:v>1.8500000000000001E-6</c:v>
                </c:pt>
                <c:pt idx="184">
                  <c:v>1.86E-6</c:v>
                </c:pt>
                <c:pt idx="185">
                  <c:v>1.8700000000000001E-6</c:v>
                </c:pt>
                <c:pt idx="186">
                  <c:v>1.88E-6</c:v>
                </c:pt>
                <c:pt idx="187">
                  <c:v>1.8899999999999999E-6</c:v>
                </c:pt>
                <c:pt idx="188">
                  <c:v>1.9E-6</c:v>
                </c:pt>
                <c:pt idx="189">
                  <c:v>1.9099999999999999E-6</c:v>
                </c:pt>
                <c:pt idx="190">
                  <c:v>1.9199999999999998E-6</c:v>
                </c:pt>
                <c:pt idx="191">
                  <c:v>1.9300000000000002E-6</c:v>
                </c:pt>
                <c:pt idx="192">
                  <c:v>1.9400000000000001E-6</c:v>
                </c:pt>
                <c:pt idx="193">
                  <c:v>1.95E-6</c:v>
                </c:pt>
                <c:pt idx="194">
                  <c:v>1.9599999999999999E-6</c:v>
                </c:pt>
                <c:pt idx="195">
                  <c:v>1.9700000000000002E-6</c:v>
                </c:pt>
                <c:pt idx="196">
                  <c:v>1.9800000000000001E-6</c:v>
                </c:pt>
                <c:pt idx="197">
                  <c:v>1.99E-6</c:v>
                </c:pt>
                <c:pt idx="198">
                  <c:v>1.9999999999999999E-6</c:v>
                </c:pt>
                <c:pt idx="199">
                  <c:v>2.0099999999999998E-6</c:v>
                </c:pt>
                <c:pt idx="200">
                  <c:v>2.0200000000000001E-6</c:v>
                </c:pt>
                <c:pt idx="201">
                  <c:v>2.03E-6</c:v>
                </c:pt>
                <c:pt idx="202">
                  <c:v>2.04E-6</c:v>
                </c:pt>
                <c:pt idx="203">
                  <c:v>2.0499999999999999E-6</c:v>
                </c:pt>
                <c:pt idx="204">
                  <c:v>2.0600000000000002E-6</c:v>
                </c:pt>
                <c:pt idx="205">
                  <c:v>2.0700000000000001E-6</c:v>
                </c:pt>
                <c:pt idx="206">
                  <c:v>2.08E-6</c:v>
                </c:pt>
                <c:pt idx="207">
                  <c:v>2.0899999999999999E-6</c:v>
                </c:pt>
                <c:pt idx="208">
                  <c:v>2.0999999999999998E-6</c:v>
                </c:pt>
                <c:pt idx="209">
                  <c:v>2.1100000000000001E-6</c:v>
                </c:pt>
                <c:pt idx="210">
                  <c:v>2.12E-6</c:v>
                </c:pt>
                <c:pt idx="211">
                  <c:v>2.1299999999999999E-6</c:v>
                </c:pt>
                <c:pt idx="212">
                  <c:v>2.1399999999999998E-6</c:v>
                </c:pt>
                <c:pt idx="213">
                  <c:v>2.1500000000000002E-6</c:v>
                </c:pt>
                <c:pt idx="214">
                  <c:v>2.1600000000000001E-6</c:v>
                </c:pt>
                <c:pt idx="215">
                  <c:v>2.17E-6</c:v>
                </c:pt>
                <c:pt idx="216">
                  <c:v>2.1799999999999999E-6</c:v>
                </c:pt>
                <c:pt idx="217">
                  <c:v>2.1900000000000002E-6</c:v>
                </c:pt>
                <c:pt idx="218">
                  <c:v>2.2000000000000001E-6</c:v>
                </c:pt>
                <c:pt idx="219">
                  <c:v>2.21E-6</c:v>
                </c:pt>
                <c:pt idx="220">
                  <c:v>2.2199999999999999E-6</c:v>
                </c:pt>
                <c:pt idx="221">
                  <c:v>2.2299999999999998E-6</c:v>
                </c:pt>
                <c:pt idx="222">
                  <c:v>2.2400000000000002E-6</c:v>
                </c:pt>
                <c:pt idx="223">
                  <c:v>2.2500000000000001E-6</c:v>
                </c:pt>
                <c:pt idx="224">
                  <c:v>2.26E-6</c:v>
                </c:pt>
                <c:pt idx="225">
                  <c:v>2.2699999999999999E-6</c:v>
                </c:pt>
                <c:pt idx="226">
                  <c:v>2.2800000000000002E-6</c:v>
                </c:pt>
                <c:pt idx="227">
                  <c:v>2.2900000000000001E-6</c:v>
                </c:pt>
                <c:pt idx="228">
                  <c:v>2.3E-6</c:v>
                </c:pt>
                <c:pt idx="229">
                  <c:v>2.3099999999999999E-6</c:v>
                </c:pt>
                <c:pt idx="230">
                  <c:v>2.3199999999999998E-6</c:v>
                </c:pt>
                <c:pt idx="231">
                  <c:v>2.3300000000000001E-6</c:v>
                </c:pt>
                <c:pt idx="232">
                  <c:v>2.34E-6</c:v>
                </c:pt>
                <c:pt idx="233">
                  <c:v>2.3499999999999999E-6</c:v>
                </c:pt>
                <c:pt idx="234">
                  <c:v>2.3599999999999999E-6</c:v>
                </c:pt>
                <c:pt idx="235">
                  <c:v>2.3700000000000002E-6</c:v>
                </c:pt>
                <c:pt idx="236">
                  <c:v>2.3800000000000001E-6</c:v>
                </c:pt>
                <c:pt idx="237">
                  <c:v>2.39E-6</c:v>
                </c:pt>
                <c:pt idx="238">
                  <c:v>2.3999999999999999E-6</c:v>
                </c:pt>
                <c:pt idx="239">
                  <c:v>2.4099999999999998E-6</c:v>
                </c:pt>
                <c:pt idx="240">
                  <c:v>2.4200000000000001E-6</c:v>
                </c:pt>
                <c:pt idx="241">
                  <c:v>2.43E-6</c:v>
                </c:pt>
                <c:pt idx="242">
                  <c:v>2.4399999999999999E-6</c:v>
                </c:pt>
                <c:pt idx="243">
                  <c:v>2.4499999999999998E-6</c:v>
                </c:pt>
                <c:pt idx="244">
                  <c:v>2.4600000000000002E-6</c:v>
                </c:pt>
                <c:pt idx="245">
                  <c:v>2.4700000000000001E-6</c:v>
                </c:pt>
                <c:pt idx="246">
                  <c:v>2.48E-6</c:v>
                </c:pt>
                <c:pt idx="247">
                  <c:v>2.4899999999999999E-6</c:v>
                </c:pt>
                <c:pt idx="248">
                  <c:v>2.5000000000000002E-6</c:v>
                </c:pt>
                <c:pt idx="249">
                  <c:v>2.5100000000000001E-6</c:v>
                </c:pt>
                <c:pt idx="250">
                  <c:v>2.52E-6</c:v>
                </c:pt>
                <c:pt idx="251">
                  <c:v>2.5299999999999999E-6</c:v>
                </c:pt>
                <c:pt idx="252">
                  <c:v>2.5399999999999998E-6</c:v>
                </c:pt>
                <c:pt idx="253">
                  <c:v>2.5500000000000001E-6</c:v>
                </c:pt>
                <c:pt idx="254">
                  <c:v>2.5600000000000001E-6</c:v>
                </c:pt>
                <c:pt idx="255">
                  <c:v>2.57E-6</c:v>
                </c:pt>
                <c:pt idx="256">
                  <c:v>2.5799999999999999E-6</c:v>
                </c:pt>
                <c:pt idx="257">
                  <c:v>2.5900000000000002E-6</c:v>
                </c:pt>
                <c:pt idx="258">
                  <c:v>2.6000000000000001E-6</c:v>
                </c:pt>
                <c:pt idx="259">
                  <c:v>2.61E-6</c:v>
                </c:pt>
                <c:pt idx="260">
                  <c:v>2.6199999999999999E-6</c:v>
                </c:pt>
                <c:pt idx="261">
                  <c:v>2.6299999999999998E-6</c:v>
                </c:pt>
                <c:pt idx="262">
                  <c:v>2.6400000000000001E-6</c:v>
                </c:pt>
                <c:pt idx="263">
                  <c:v>2.65E-6</c:v>
                </c:pt>
                <c:pt idx="264">
                  <c:v>2.6599999999999999E-6</c:v>
                </c:pt>
                <c:pt idx="265">
                  <c:v>2.6699999999999998E-6</c:v>
                </c:pt>
                <c:pt idx="266">
                  <c:v>2.6800000000000002E-6</c:v>
                </c:pt>
                <c:pt idx="267">
                  <c:v>2.6900000000000001E-6</c:v>
                </c:pt>
                <c:pt idx="268">
                  <c:v>2.7E-6</c:v>
                </c:pt>
                <c:pt idx="269">
                  <c:v>2.7099999999999999E-6</c:v>
                </c:pt>
                <c:pt idx="270">
                  <c:v>2.7199999999999998E-6</c:v>
                </c:pt>
                <c:pt idx="271">
                  <c:v>2.7300000000000001E-6</c:v>
                </c:pt>
                <c:pt idx="272">
                  <c:v>2.74E-6</c:v>
                </c:pt>
                <c:pt idx="273">
                  <c:v>2.7499999999999999E-6</c:v>
                </c:pt>
                <c:pt idx="274">
                  <c:v>2.7599999999999998E-6</c:v>
                </c:pt>
                <c:pt idx="275">
                  <c:v>2.7700000000000002E-6</c:v>
                </c:pt>
                <c:pt idx="276">
                  <c:v>2.7800000000000001E-6</c:v>
                </c:pt>
                <c:pt idx="277">
                  <c:v>2.79E-6</c:v>
                </c:pt>
                <c:pt idx="278">
                  <c:v>2.7999999999999999E-6</c:v>
                </c:pt>
                <c:pt idx="279">
                  <c:v>2.8100000000000002E-6</c:v>
                </c:pt>
                <c:pt idx="280">
                  <c:v>2.8200000000000001E-6</c:v>
                </c:pt>
                <c:pt idx="281">
                  <c:v>2.83E-6</c:v>
                </c:pt>
                <c:pt idx="282">
                  <c:v>2.8399999999999999E-6</c:v>
                </c:pt>
                <c:pt idx="283">
                  <c:v>2.8499999999999998E-6</c:v>
                </c:pt>
                <c:pt idx="284">
                  <c:v>2.8600000000000001E-6</c:v>
                </c:pt>
                <c:pt idx="285">
                  <c:v>2.8700000000000001E-6</c:v>
                </c:pt>
                <c:pt idx="286">
                  <c:v>2.88E-6</c:v>
                </c:pt>
                <c:pt idx="287">
                  <c:v>2.8899999999999999E-6</c:v>
                </c:pt>
                <c:pt idx="288">
                  <c:v>2.9000000000000002E-6</c:v>
                </c:pt>
                <c:pt idx="289">
                  <c:v>2.9100000000000001E-6</c:v>
                </c:pt>
                <c:pt idx="290">
                  <c:v>2.92E-6</c:v>
                </c:pt>
                <c:pt idx="291">
                  <c:v>2.9299999999999999E-6</c:v>
                </c:pt>
                <c:pt idx="292">
                  <c:v>2.9399999999999998E-6</c:v>
                </c:pt>
                <c:pt idx="293">
                  <c:v>2.9500000000000001E-6</c:v>
                </c:pt>
                <c:pt idx="294">
                  <c:v>2.96E-6</c:v>
                </c:pt>
                <c:pt idx="295">
                  <c:v>2.9699999999999999E-6</c:v>
                </c:pt>
                <c:pt idx="296">
                  <c:v>2.9799999999999998E-6</c:v>
                </c:pt>
                <c:pt idx="297">
                  <c:v>2.9900000000000002E-6</c:v>
                </c:pt>
                <c:pt idx="298">
                  <c:v>3.0000000000000001E-6</c:v>
                </c:pt>
                <c:pt idx="299">
                  <c:v>3.01E-6</c:v>
                </c:pt>
                <c:pt idx="300">
                  <c:v>3.0199999999999999E-6</c:v>
                </c:pt>
                <c:pt idx="301">
                  <c:v>3.0299999999999998E-6</c:v>
                </c:pt>
                <c:pt idx="302">
                  <c:v>3.0400000000000001E-6</c:v>
                </c:pt>
                <c:pt idx="303">
                  <c:v>3.05E-6</c:v>
                </c:pt>
                <c:pt idx="304">
                  <c:v>3.0599999999999999E-6</c:v>
                </c:pt>
                <c:pt idx="305">
                  <c:v>3.0699999999999998E-6</c:v>
                </c:pt>
                <c:pt idx="306">
                  <c:v>3.0800000000000002E-6</c:v>
                </c:pt>
                <c:pt idx="307">
                  <c:v>3.0900000000000001E-6</c:v>
                </c:pt>
                <c:pt idx="308">
                  <c:v>3.1E-6</c:v>
                </c:pt>
                <c:pt idx="309">
                  <c:v>3.1099999999999999E-6</c:v>
                </c:pt>
                <c:pt idx="310">
                  <c:v>3.1200000000000002E-6</c:v>
                </c:pt>
                <c:pt idx="311">
                  <c:v>3.1300000000000001E-6</c:v>
                </c:pt>
                <c:pt idx="312">
                  <c:v>3.14E-6</c:v>
                </c:pt>
                <c:pt idx="313">
                  <c:v>3.1499999999999999E-6</c:v>
                </c:pt>
                <c:pt idx="314">
                  <c:v>3.1599999999999998E-6</c:v>
                </c:pt>
                <c:pt idx="315">
                  <c:v>3.1700000000000001E-6</c:v>
                </c:pt>
                <c:pt idx="316">
                  <c:v>3.18E-6</c:v>
                </c:pt>
                <c:pt idx="317">
                  <c:v>3.19E-6</c:v>
                </c:pt>
                <c:pt idx="318">
                  <c:v>3.1999999999999999E-6</c:v>
                </c:pt>
                <c:pt idx="319">
                  <c:v>3.2100000000000002E-6</c:v>
                </c:pt>
                <c:pt idx="320">
                  <c:v>3.2200000000000001E-6</c:v>
                </c:pt>
                <c:pt idx="321">
                  <c:v>3.23E-6</c:v>
                </c:pt>
                <c:pt idx="322">
                  <c:v>3.2399999999999999E-6</c:v>
                </c:pt>
                <c:pt idx="323">
                  <c:v>3.2499999999999998E-6</c:v>
                </c:pt>
                <c:pt idx="324">
                  <c:v>3.2600000000000001E-6</c:v>
                </c:pt>
                <c:pt idx="325">
                  <c:v>3.27E-6</c:v>
                </c:pt>
                <c:pt idx="326">
                  <c:v>3.2799999999999999E-6</c:v>
                </c:pt>
                <c:pt idx="327">
                  <c:v>3.2899999999999998E-6</c:v>
                </c:pt>
                <c:pt idx="328">
                  <c:v>3.3000000000000002E-6</c:v>
                </c:pt>
                <c:pt idx="329">
                  <c:v>3.3100000000000001E-6</c:v>
                </c:pt>
                <c:pt idx="330">
                  <c:v>3.32E-6</c:v>
                </c:pt>
                <c:pt idx="331">
                  <c:v>3.3299999999999999E-6</c:v>
                </c:pt>
                <c:pt idx="332">
                  <c:v>3.3400000000000002E-6</c:v>
                </c:pt>
                <c:pt idx="333">
                  <c:v>3.3500000000000001E-6</c:v>
                </c:pt>
                <c:pt idx="334">
                  <c:v>3.36E-6</c:v>
                </c:pt>
                <c:pt idx="335">
                  <c:v>3.3699999999999999E-6</c:v>
                </c:pt>
                <c:pt idx="336">
                  <c:v>3.3799999999999998E-6</c:v>
                </c:pt>
                <c:pt idx="337">
                  <c:v>3.3900000000000002E-6</c:v>
                </c:pt>
                <c:pt idx="338">
                  <c:v>3.4000000000000001E-6</c:v>
                </c:pt>
                <c:pt idx="339">
                  <c:v>3.41E-6</c:v>
                </c:pt>
                <c:pt idx="340">
                  <c:v>3.4199999999999999E-6</c:v>
                </c:pt>
                <c:pt idx="341">
                  <c:v>3.4300000000000002E-6</c:v>
                </c:pt>
                <c:pt idx="342">
                  <c:v>3.4400000000000001E-6</c:v>
                </c:pt>
                <c:pt idx="343">
                  <c:v>3.45E-6</c:v>
                </c:pt>
                <c:pt idx="344">
                  <c:v>3.4599999999999999E-6</c:v>
                </c:pt>
                <c:pt idx="345">
                  <c:v>3.4699999999999998E-6</c:v>
                </c:pt>
                <c:pt idx="346">
                  <c:v>3.4800000000000001E-6</c:v>
                </c:pt>
                <c:pt idx="347">
                  <c:v>3.49E-6</c:v>
                </c:pt>
                <c:pt idx="348">
                  <c:v>3.4999999999999999E-6</c:v>
                </c:pt>
                <c:pt idx="349">
                  <c:v>3.5099999999999999E-6</c:v>
                </c:pt>
                <c:pt idx="350">
                  <c:v>3.5200000000000002E-6</c:v>
                </c:pt>
                <c:pt idx="351">
                  <c:v>3.5300000000000001E-6</c:v>
                </c:pt>
                <c:pt idx="352">
                  <c:v>3.54E-6</c:v>
                </c:pt>
                <c:pt idx="353">
                  <c:v>3.5499999999999999E-6</c:v>
                </c:pt>
                <c:pt idx="354">
                  <c:v>3.5599999999999998E-6</c:v>
                </c:pt>
                <c:pt idx="355">
                  <c:v>3.5700000000000001E-6</c:v>
                </c:pt>
                <c:pt idx="356">
                  <c:v>3.58E-6</c:v>
                </c:pt>
                <c:pt idx="357">
                  <c:v>3.5899999999999999E-6</c:v>
                </c:pt>
                <c:pt idx="358">
                  <c:v>3.5999999999999998E-6</c:v>
                </c:pt>
                <c:pt idx="359">
                  <c:v>3.6100000000000002E-6</c:v>
                </c:pt>
                <c:pt idx="360">
                  <c:v>3.6200000000000001E-6</c:v>
                </c:pt>
                <c:pt idx="361">
                  <c:v>3.63E-6</c:v>
                </c:pt>
                <c:pt idx="362">
                  <c:v>3.6399999999999999E-6</c:v>
                </c:pt>
                <c:pt idx="363">
                  <c:v>3.6500000000000002E-6</c:v>
                </c:pt>
                <c:pt idx="364">
                  <c:v>3.6600000000000001E-6</c:v>
                </c:pt>
                <c:pt idx="365">
                  <c:v>3.67E-6</c:v>
                </c:pt>
                <c:pt idx="366">
                  <c:v>3.6799999999999999E-6</c:v>
                </c:pt>
                <c:pt idx="367">
                  <c:v>3.6899999999999998E-6</c:v>
                </c:pt>
                <c:pt idx="368">
                  <c:v>3.7000000000000002E-6</c:v>
                </c:pt>
                <c:pt idx="369">
                  <c:v>3.7100000000000001E-6</c:v>
                </c:pt>
                <c:pt idx="370">
                  <c:v>3.72E-6</c:v>
                </c:pt>
                <c:pt idx="371">
                  <c:v>3.7299999999999999E-6</c:v>
                </c:pt>
                <c:pt idx="372">
                  <c:v>3.7400000000000002E-6</c:v>
                </c:pt>
                <c:pt idx="373">
                  <c:v>3.7500000000000001E-6</c:v>
                </c:pt>
                <c:pt idx="374">
                  <c:v>3.76E-6</c:v>
                </c:pt>
                <c:pt idx="375">
                  <c:v>3.7699999999999999E-6</c:v>
                </c:pt>
                <c:pt idx="376">
                  <c:v>3.7799999999999998E-6</c:v>
                </c:pt>
                <c:pt idx="377">
                  <c:v>3.7900000000000001E-6</c:v>
                </c:pt>
                <c:pt idx="378">
                  <c:v>3.8E-6</c:v>
                </c:pt>
                <c:pt idx="379">
                  <c:v>3.8099999999999999E-6</c:v>
                </c:pt>
                <c:pt idx="380">
                  <c:v>3.8199999999999998E-6</c:v>
                </c:pt>
                <c:pt idx="381">
                  <c:v>3.8299999999999998E-6</c:v>
                </c:pt>
                <c:pt idx="382">
                  <c:v>3.8399999999999997E-6</c:v>
                </c:pt>
                <c:pt idx="383">
                  <c:v>3.8500000000000004E-6</c:v>
                </c:pt>
                <c:pt idx="384">
                  <c:v>3.8600000000000003E-6</c:v>
                </c:pt>
                <c:pt idx="385">
                  <c:v>3.8700000000000002E-6</c:v>
                </c:pt>
                <c:pt idx="386">
                  <c:v>3.8800000000000001E-6</c:v>
                </c:pt>
                <c:pt idx="387">
                  <c:v>3.89E-6</c:v>
                </c:pt>
                <c:pt idx="388">
                  <c:v>3.8999999999999999E-6</c:v>
                </c:pt>
                <c:pt idx="389">
                  <c:v>3.9099999999999998E-6</c:v>
                </c:pt>
                <c:pt idx="390">
                  <c:v>3.9199999999999997E-6</c:v>
                </c:pt>
                <c:pt idx="391">
                  <c:v>3.9299999999999996E-6</c:v>
                </c:pt>
                <c:pt idx="392">
                  <c:v>3.9400000000000004E-6</c:v>
                </c:pt>
                <c:pt idx="393">
                  <c:v>3.9500000000000003E-6</c:v>
                </c:pt>
                <c:pt idx="394">
                  <c:v>3.9600000000000002E-6</c:v>
                </c:pt>
                <c:pt idx="395">
                  <c:v>3.9700000000000001E-6</c:v>
                </c:pt>
                <c:pt idx="396">
                  <c:v>3.98E-6</c:v>
                </c:pt>
                <c:pt idx="397">
                  <c:v>3.9899999999999999E-6</c:v>
                </c:pt>
                <c:pt idx="398">
                  <c:v>3.9999999999999998E-6</c:v>
                </c:pt>
                <c:pt idx="399">
                  <c:v>4.0099999999999997E-6</c:v>
                </c:pt>
                <c:pt idx="400">
                  <c:v>4.0199999999999996E-6</c:v>
                </c:pt>
                <c:pt idx="401">
                  <c:v>4.0300000000000004E-6</c:v>
                </c:pt>
                <c:pt idx="402">
                  <c:v>4.0400000000000003E-6</c:v>
                </c:pt>
                <c:pt idx="403">
                  <c:v>4.0500000000000002E-6</c:v>
                </c:pt>
                <c:pt idx="404">
                  <c:v>4.0600000000000001E-6</c:v>
                </c:pt>
                <c:pt idx="405">
                  <c:v>4.07E-6</c:v>
                </c:pt>
                <c:pt idx="406">
                  <c:v>4.0799999999999999E-6</c:v>
                </c:pt>
                <c:pt idx="407">
                  <c:v>4.0899999999999998E-6</c:v>
                </c:pt>
                <c:pt idx="408">
                  <c:v>4.0999999999999997E-6</c:v>
                </c:pt>
                <c:pt idx="409">
                  <c:v>4.1099999999999996E-6</c:v>
                </c:pt>
                <c:pt idx="410">
                  <c:v>4.1200000000000004E-6</c:v>
                </c:pt>
                <c:pt idx="411">
                  <c:v>4.1300000000000003E-6</c:v>
                </c:pt>
                <c:pt idx="412">
                  <c:v>4.1400000000000002E-6</c:v>
                </c:pt>
                <c:pt idx="413">
                  <c:v>4.1500000000000001E-6</c:v>
                </c:pt>
                <c:pt idx="414">
                  <c:v>4.16E-6</c:v>
                </c:pt>
                <c:pt idx="415">
                  <c:v>4.1699999999999999E-6</c:v>
                </c:pt>
                <c:pt idx="416">
                  <c:v>4.1799999999999998E-6</c:v>
                </c:pt>
                <c:pt idx="417">
                  <c:v>4.1899999999999997E-6</c:v>
                </c:pt>
                <c:pt idx="418">
                  <c:v>4.1999999999999996E-6</c:v>
                </c:pt>
                <c:pt idx="419">
                  <c:v>4.2100000000000003E-6</c:v>
                </c:pt>
                <c:pt idx="420">
                  <c:v>4.2200000000000003E-6</c:v>
                </c:pt>
                <c:pt idx="421">
                  <c:v>4.2300000000000002E-6</c:v>
                </c:pt>
                <c:pt idx="422">
                  <c:v>4.2400000000000001E-6</c:v>
                </c:pt>
                <c:pt idx="423">
                  <c:v>4.25E-6</c:v>
                </c:pt>
                <c:pt idx="424">
                  <c:v>4.2599999999999999E-6</c:v>
                </c:pt>
                <c:pt idx="425">
                  <c:v>4.2699999999999998E-6</c:v>
                </c:pt>
                <c:pt idx="426">
                  <c:v>4.2799999999999997E-6</c:v>
                </c:pt>
                <c:pt idx="427">
                  <c:v>4.2899999999999996E-6</c:v>
                </c:pt>
                <c:pt idx="428">
                  <c:v>4.3000000000000003E-6</c:v>
                </c:pt>
                <c:pt idx="429">
                  <c:v>4.3100000000000002E-6</c:v>
                </c:pt>
                <c:pt idx="430">
                  <c:v>4.3200000000000001E-6</c:v>
                </c:pt>
                <c:pt idx="431">
                  <c:v>4.33E-6</c:v>
                </c:pt>
                <c:pt idx="432">
                  <c:v>4.34E-6</c:v>
                </c:pt>
                <c:pt idx="433">
                  <c:v>4.3499999999999999E-6</c:v>
                </c:pt>
                <c:pt idx="434">
                  <c:v>4.3599999999999998E-6</c:v>
                </c:pt>
                <c:pt idx="435">
                  <c:v>4.3699999999999997E-6</c:v>
                </c:pt>
                <c:pt idx="436">
                  <c:v>4.3800000000000004E-6</c:v>
                </c:pt>
                <c:pt idx="437">
                  <c:v>4.3900000000000003E-6</c:v>
                </c:pt>
                <c:pt idx="438">
                  <c:v>4.4000000000000002E-6</c:v>
                </c:pt>
                <c:pt idx="439">
                  <c:v>4.4100000000000001E-6</c:v>
                </c:pt>
                <c:pt idx="440">
                  <c:v>4.42E-6</c:v>
                </c:pt>
                <c:pt idx="441">
                  <c:v>4.4299999999999999E-6</c:v>
                </c:pt>
                <c:pt idx="442">
                  <c:v>4.4399999999999998E-6</c:v>
                </c:pt>
                <c:pt idx="443">
                  <c:v>4.4499999999999997E-6</c:v>
                </c:pt>
                <c:pt idx="444">
                  <c:v>4.4599999999999996E-6</c:v>
                </c:pt>
                <c:pt idx="445">
                  <c:v>4.4700000000000004E-6</c:v>
                </c:pt>
                <c:pt idx="446">
                  <c:v>4.4800000000000003E-6</c:v>
                </c:pt>
                <c:pt idx="447">
                  <c:v>4.4900000000000002E-6</c:v>
                </c:pt>
                <c:pt idx="448">
                  <c:v>4.5000000000000001E-6</c:v>
                </c:pt>
                <c:pt idx="449">
                  <c:v>4.51E-6</c:v>
                </c:pt>
                <c:pt idx="450">
                  <c:v>4.5199999999999999E-6</c:v>
                </c:pt>
                <c:pt idx="451">
                  <c:v>4.5299999999999998E-6</c:v>
                </c:pt>
                <c:pt idx="452">
                  <c:v>4.5399999999999997E-6</c:v>
                </c:pt>
                <c:pt idx="453">
                  <c:v>4.5499999999999996E-6</c:v>
                </c:pt>
                <c:pt idx="454">
                  <c:v>4.5600000000000004E-6</c:v>
                </c:pt>
                <c:pt idx="455">
                  <c:v>4.5700000000000003E-6</c:v>
                </c:pt>
                <c:pt idx="456">
                  <c:v>4.5800000000000002E-6</c:v>
                </c:pt>
                <c:pt idx="457">
                  <c:v>4.5900000000000001E-6</c:v>
                </c:pt>
                <c:pt idx="458">
                  <c:v>4.6E-6</c:v>
                </c:pt>
                <c:pt idx="459">
                  <c:v>4.6099999999999999E-6</c:v>
                </c:pt>
                <c:pt idx="460">
                  <c:v>4.6199999999999998E-6</c:v>
                </c:pt>
                <c:pt idx="461">
                  <c:v>4.6299999999999997E-6</c:v>
                </c:pt>
                <c:pt idx="462">
                  <c:v>4.6399999999999996E-6</c:v>
                </c:pt>
                <c:pt idx="463">
                  <c:v>4.6500000000000004E-6</c:v>
                </c:pt>
                <c:pt idx="464">
                  <c:v>4.6600000000000003E-6</c:v>
                </c:pt>
                <c:pt idx="465">
                  <c:v>4.6700000000000002E-6</c:v>
                </c:pt>
                <c:pt idx="466">
                  <c:v>4.6800000000000001E-6</c:v>
                </c:pt>
                <c:pt idx="467">
                  <c:v>4.69E-6</c:v>
                </c:pt>
                <c:pt idx="468">
                  <c:v>4.6999999999999999E-6</c:v>
                </c:pt>
                <c:pt idx="469">
                  <c:v>4.7099999999999998E-6</c:v>
                </c:pt>
                <c:pt idx="470">
                  <c:v>4.7199999999999997E-6</c:v>
                </c:pt>
                <c:pt idx="471">
                  <c:v>4.7299999999999996E-6</c:v>
                </c:pt>
                <c:pt idx="472">
                  <c:v>4.7400000000000004E-6</c:v>
                </c:pt>
                <c:pt idx="473">
                  <c:v>4.7500000000000003E-6</c:v>
                </c:pt>
                <c:pt idx="474">
                  <c:v>4.7600000000000002E-6</c:v>
                </c:pt>
                <c:pt idx="475">
                  <c:v>4.7700000000000001E-6</c:v>
                </c:pt>
                <c:pt idx="476">
                  <c:v>4.78E-6</c:v>
                </c:pt>
                <c:pt idx="477">
                  <c:v>4.7899999999999999E-6</c:v>
                </c:pt>
                <c:pt idx="478">
                  <c:v>4.7999999999999998E-6</c:v>
                </c:pt>
                <c:pt idx="479">
                  <c:v>4.8099999999999997E-6</c:v>
                </c:pt>
                <c:pt idx="480">
                  <c:v>4.8199999999999996E-6</c:v>
                </c:pt>
                <c:pt idx="481">
                  <c:v>4.8300000000000003E-6</c:v>
                </c:pt>
                <c:pt idx="482">
                  <c:v>4.8400000000000002E-6</c:v>
                </c:pt>
                <c:pt idx="483">
                  <c:v>4.8500000000000002E-6</c:v>
                </c:pt>
                <c:pt idx="484">
                  <c:v>4.8600000000000001E-6</c:v>
                </c:pt>
                <c:pt idx="485">
                  <c:v>4.87E-6</c:v>
                </c:pt>
                <c:pt idx="486">
                  <c:v>4.8799999999999999E-6</c:v>
                </c:pt>
                <c:pt idx="487">
                  <c:v>4.8899999999999998E-6</c:v>
                </c:pt>
                <c:pt idx="488">
                  <c:v>4.8999999999999997E-6</c:v>
                </c:pt>
                <c:pt idx="489">
                  <c:v>4.9100000000000004E-6</c:v>
                </c:pt>
                <c:pt idx="490">
                  <c:v>4.9200000000000003E-6</c:v>
                </c:pt>
                <c:pt idx="491">
                  <c:v>4.9300000000000002E-6</c:v>
                </c:pt>
                <c:pt idx="492">
                  <c:v>4.9400000000000001E-6</c:v>
                </c:pt>
                <c:pt idx="493">
                  <c:v>4.95E-6</c:v>
                </c:pt>
                <c:pt idx="494">
                  <c:v>4.9599999999999999E-6</c:v>
                </c:pt>
                <c:pt idx="495">
                  <c:v>4.9699999999999998E-6</c:v>
                </c:pt>
                <c:pt idx="496">
                  <c:v>4.9799999999999998E-6</c:v>
                </c:pt>
                <c:pt idx="497">
                  <c:v>4.9899999999999997E-6</c:v>
                </c:pt>
                <c:pt idx="498">
                  <c:v>5.0000000000000004E-6</c:v>
                </c:pt>
                <c:pt idx="499">
                  <c:v>5.0100000000000003E-6</c:v>
                </c:pt>
                <c:pt idx="500">
                  <c:v>5.0200000000000002E-6</c:v>
                </c:pt>
                <c:pt idx="501">
                  <c:v>5.0300000000000001E-6</c:v>
                </c:pt>
                <c:pt idx="502">
                  <c:v>5.04E-6</c:v>
                </c:pt>
                <c:pt idx="503">
                  <c:v>5.0499999999999999E-6</c:v>
                </c:pt>
                <c:pt idx="504">
                  <c:v>5.0599999999999998E-6</c:v>
                </c:pt>
                <c:pt idx="505">
                  <c:v>5.0699999999999997E-6</c:v>
                </c:pt>
                <c:pt idx="506">
                  <c:v>5.0799999999999996E-6</c:v>
                </c:pt>
                <c:pt idx="507">
                  <c:v>5.0900000000000004E-6</c:v>
                </c:pt>
                <c:pt idx="508">
                  <c:v>5.1000000000000003E-6</c:v>
                </c:pt>
                <c:pt idx="509">
                  <c:v>5.1100000000000002E-6</c:v>
                </c:pt>
                <c:pt idx="510">
                  <c:v>5.1200000000000001E-6</c:v>
                </c:pt>
                <c:pt idx="511">
                  <c:v>5.13E-6</c:v>
                </c:pt>
                <c:pt idx="512">
                  <c:v>5.1399999999999999E-6</c:v>
                </c:pt>
                <c:pt idx="513">
                  <c:v>5.1499999999999998E-6</c:v>
                </c:pt>
                <c:pt idx="514">
                  <c:v>5.1599999999999997E-6</c:v>
                </c:pt>
                <c:pt idx="515">
                  <c:v>5.1699999999999996E-6</c:v>
                </c:pt>
                <c:pt idx="516">
                  <c:v>5.1800000000000004E-6</c:v>
                </c:pt>
                <c:pt idx="517">
                  <c:v>5.1900000000000003E-6</c:v>
                </c:pt>
                <c:pt idx="518">
                  <c:v>5.2000000000000002E-6</c:v>
                </c:pt>
                <c:pt idx="519">
                  <c:v>5.2100000000000001E-6</c:v>
                </c:pt>
                <c:pt idx="520">
                  <c:v>5.22E-6</c:v>
                </c:pt>
                <c:pt idx="521">
                  <c:v>5.2299999999999999E-6</c:v>
                </c:pt>
                <c:pt idx="522">
                  <c:v>5.2399999999999998E-6</c:v>
                </c:pt>
                <c:pt idx="523">
                  <c:v>5.2499999999999997E-6</c:v>
                </c:pt>
                <c:pt idx="524">
                  <c:v>5.2599999999999996E-6</c:v>
                </c:pt>
                <c:pt idx="525">
                  <c:v>5.2700000000000004E-6</c:v>
                </c:pt>
                <c:pt idx="526">
                  <c:v>5.2800000000000003E-6</c:v>
                </c:pt>
                <c:pt idx="527">
                  <c:v>5.2900000000000002E-6</c:v>
                </c:pt>
                <c:pt idx="528">
                  <c:v>5.3000000000000001E-6</c:v>
                </c:pt>
                <c:pt idx="529">
                  <c:v>5.31E-6</c:v>
                </c:pt>
                <c:pt idx="530">
                  <c:v>5.3199999999999999E-6</c:v>
                </c:pt>
                <c:pt idx="531">
                  <c:v>5.3299999999999998E-6</c:v>
                </c:pt>
                <c:pt idx="532">
                  <c:v>5.3399999999999997E-6</c:v>
                </c:pt>
                <c:pt idx="533">
                  <c:v>5.3499999999999996E-6</c:v>
                </c:pt>
                <c:pt idx="534">
                  <c:v>5.3600000000000004E-6</c:v>
                </c:pt>
                <c:pt idx="535">
                  <c:v>5.3700000000000003E-6</c:v>
                </c:pt>
                <c:pt idx="536">
                  <c:v>5.3800000000000002E-6</c:v>
                </c:pt>
                <c:pt idx="537">
                  <c:v>5.3900000000000001E-6</c:v>
                </c:pt>
                <c:pt idx="538">
                  <c:v>5.4E-6</c:v>
                </c:pt>
                <c:pt idx="539">
                  <c:v>5.4099999999999999E-6</c:v>
                </c:pt>
                <c:pt idx="540">
                  <c:v>5.4199999999999998E-6</c:v>
                </c:pt>
                <c:pt idx="541">
                  <c:v>5.4299999999999997E-6</c:v>
                </c:pt>
                <c:pt idx="542">
                  <c:v>5.4399999999999996E-6</c:v>
                </c:pt>
                <c:pt idx="543">
                  <c:v>5.4500000000000003E-6</c:v>
                </c:pt>
                <c:pt idx="544">
                  <c:v>5.4600000000000002E-6</c:v>
                </c:pt>
                <c:pt idx="545">
                  <c:v>5.4700000000000001E-6</c:v>
                </c:pt>
                <c:pt idx="546">
                  <c:v>5.48E-6</c:v>
                </c:pt>
                <c:pt idx="547">
                  <c:v>5.49E-6</c:v>
                </c:pt>
                <c:pt idx="548">
                  <c:v>5.4999999999999999E-6</c:v>
                </c:pt>
                <c:pt idx="549">
                  <c:v>5.5099999999999998E-6</c:v>
                </c:pt>
                <c:pt idx="550">
                  <c:v>5.5199999999999997E-6</c:v>
                </c:pt>
                <c:pt idx="551">
                  <c:v>5.5300000000000004E-6</c:v>
                </c:pt>
                <c:pt idx="552">
                  <c:v>5.5400000000000003E-6</c:v>
                </c:pt>
                <c:pt idx="553">
                  <c:v>5.5500000000000002E-6</c:v>
                </c:pt>
                <c:pt idx="554">
                  <c:v>5.5600000000000001E-6</c:v>
                </c:pt>
                <c:pt idx="555">
                  <c:v>5.57E-6</c:v>
                </c:pt>
                <c:pt idx="556">
                  <c:v>5.5799999999999999E-6</c:v>
                </c:pt>
                <c:pt idx="557">
                  <c:v>5.5899999999999998E-6</c:v>
                </c:pt>
                <c:pt idx="558">
                  <c:v>5.5999999999999997E-6</c:v>
                </c:pt>
                <c:pt idx="559">
                  <c:v>5.6099999999999997E-6</c:v>
                </c:pt>
                <c:pt idx="560">
                  <c:v>5.6200000000000004E-6</c:v>
                </c:pt>
                <c:pt idx="561">
                  <c:v>5.6300000000000003E-6</c:v>
                </c:pt>
                <c:pt idx="562">
                  <c:v>5.6400000000000002E-6</c:v>
                </c:pt>
                <c:pt idx="563">
                  <c:v>5.6500000000000001E-6</c:v>
                </c:pt>
                <c:pt idx="564">
                  <c:v>5.66E-6</c:v>
                </c:pt>
                <c:pt idx="565">
                  <c:v>5.6699999999999999E-6</c:v>
                </c:pt>
                <c:pt idx="566">
                  <c:v>5.6799999999999998E-6</c:v>
                </c:pt>
                <c:pt idx="567">
                  <c:v>5.6899999999999997E-6</c:v>
                </c:pt>
                <c:pt idx="568">
                  <c:v>5.6999999999999996E-6</c:v>
                </c:pt>
                <c:pt idx="569">
                  <c:v>5.7100000000000004E-6</c:v>
                </c:pt>
                <c:pt idx="570">
                  <c:v>5.7200000000000003E-6</c:v>
                </c:pt>
                <c:pt idx="571">
                  <c:v>5.7300000000000002E-6</c:v>
                </c:pt>
                <c:pt idx="572">
                  <c:v>5.7400000000000001E-6</c:v>
                </c:pt>
                <c:pt idx="573">
                  <c:v>5.75E-6</c:v>
                </c:pt>
                <c:pt idx="574">
                  <c:v>5.7599999999999999E-6</c:v>
                </c:pt>
                <c:pt idx="575">
                  <c:v>5.7699999999999998E-6</c:v>
                </c:pt>
                <c:pt idx="576">
                  <c:v>5.7799999999999997E-6</c:v>
                </c:pt>
                <c:pt idx="577">
                  <c:v>5.7899999999999996E-6</c:v>
                </c:pt>
                <c:pt idx="578">
                  <c:v>5.8000000000000004E-6</c:v>
                </c:pt>
                <c:pt idx="579">
                  <c:v>5.8100000000000003E-6</c:v>
                </c:pt>
                <c:pt idx="580">
                  <c:v>5.8200000000000002E-6</c:v>
                </c:pt>
                <c:pt idx="581">
                  <c:v>5.8300000000000001E-6</c:v>
                </c:pt>
                <c:pt idx="582">
                  <c:v>5.84E-6</c:v>
                </c:pt>
                <c:pt idx="583">
                  <c:v>5.8499999999999999E-6</c:v>
                </c:pt>
                <c:pt idx="584">
                  <c:v>5.8599999999999998E-6</c:v>
                </c:pt>
                <c:pt idx="585">
                  <c:v>5.8699999999999997E-6</c:v>
                </c:pt>
                <c:pt idx="586">
                  <c:v>5.8799999999999996E-6</c:v>
                </c:pt>
                <c:pt idx="587">
                  <c:v>5.8900000000000004E-6</c:v>
                </c:pt>
                <c:pt idx="588">
                  <c:v>5.9000000000000003E-6</c:v>
                </c:pt>
                <c:pt idx="589">
                  <c:v>5.9100000000000002E-6</c:v>
                </c:pt>
                <c:pt idx="590">
                  <c:v>5.9200000000000001E-6</c:v>
                </c:pt>
                <c:pt idx="591">
                  <c:v>5.93E-6</c:v>
                </c:pt>
                <c:pt idx="592">
                  <c:v>5.9399999999999999E-6</c:v>
                </c:pt>
                <c:pt idx="593">
                  <c:v>5.9499999999999998E-6</c:v>
                </c:pt>
                <c:pt idx="594">
                  <c:v>5.9599999999999997E-6</c:v>
                </c:pt>
                <c:pt idx="595">
                  <c:v>5.9699999999999996E-6</c:v>
                </c:pt>
                <c:pt idx="596">
                  <c:v>5.9800000000000003E-6</c:v>
                </c:pt>
                <c:pt idx="597">
                  <c:v>5.9900000000000002E-6</c:v>
                </c:pt>
                <c:pt idx="598">
                  <c:v>6.0000000000000002E-6</c:v>
                </c:pt>
                <c:pt idx="599">
                  <c:v>6.0100000000000001E-6</c:v>
                </c:pt>
                <c:pt idx="600">
                  <c:v>6.02E-6</c:v>
                </c:pt>
                <c:pt idx="601">
                  <c:v>6.0299999999999999E-6</c:v>
                </c:pt>
                <c:pt idx="602">
                  <c:v>6.0399999999999998E-6</c:v>
                </c:pt>
                <c:pt idx="603">
                  <c:v>6.0499999999999997E-6</c:v>
                </c:pt>
                <c:pt idx="604">
                  <c:v>6.0599999999999996E-6</c:v>
                </c:pt>
                <c:pt idx="605">
                  <c:v>6.0700000000000003E-6</c:v>
                </c:pt>
                <c:pt idx="606">
                  <c:v>6.0800000000000002E-6</c:v>
                </c:pt>
                <c:pt idx="607">
                  <c:v>6.0900000000000001E-6</c:v>
                </c:pt>
                <c:pt idx="608">
                  <c:v>6.1E-6</c:v>
                </c:pt>
                <c:pt idx="609">
                  <c:v>6.1099999999999999E-6</c:v>
                </c:pt>
                <c:pt idx="610">
                  <c:v>6.1199999999999999E-6</c:v>
                </c:pt>
                <c:pt idx="611">
                  <c:v>6.1299999999999998E-6</c:v>
                </c:pt>
                <c:pt idx="612">
                  <c:v>6.1399999999999997E-6</c:v>
                </c:pt>
                <c:pt idx="613">
                  <c:v>6.1500000000000004E-6</c:v>
                </c:pt>
                <c:pt idx="614">
                  <c:v>6.1600000000000003E-6</c:v>
                </c:pt>
                <c:pt idx="615">
                  <c:v>6.1700000000000002E-6</c:v>
                </c:pt>
                <c:pt idx="616">
                  <c:v>6.1800000000000001E-6</c:v>
                </c:pt>
                <c:pt idx="617">
                  <c:v>6.19E-6</c:v>
                </c:pt>
                <c:pt idx="618">
                  <c:v>6.1999999999999999E-6</c:v>
                </c:pt>
                <c:pt idx="619">
                  <c:v>6.2099999999999998E-6</c:v>
                </c:pt>
                <c:pt idx="620">
                  <c:v>6.2199999999999997E-6</c:v>
                </c:pt>
                <c:pt idx="621">
                  <c:v>6.2299999999999996E-6</c:v>
                </c:pt>
                <c:pt idx="622">
                  <c:v>6.2400000000000004E-6</c:v>
                </c:pt>
                <c:pt idx="623">
                  <c:v>6.2500000000000003E-6</c:v>
                </c:pt>
                <c:pt idx="624">
                  <c:v>6.2600000000000002E-6</c:v>
                </c:pt>
                <c:pt idx="625">
                  <c:v>6.2700000000000001E-6</c:v>
                </c:pt>
                <c:pt idx="626">
                  <c:v>6.28E-6</c:v>
                </c:pt>
                <c:pt idx="627">
                  <c:v>6.2899999999999999E-6</c:v>
                </c:pt>
                <c:pt idx="628">
                  <c:v>6.2999999999999998E-6</c:v>
                </c:pt>
                <c:pt idx="629">
                  <c:v>6.3099999999999997E-6</c:v>
                </c:pt>
                <c:pt idx="630">
                  <c:v>6.3199999999999996E-6</c:v>
                </c:pt>
                <c:pt idx="631">
                  <c:v>6.3300000000000004E-6</c:v>
                </c:pt>
                <c:pt idx="632">
                  <c:v>6.3400000000000003E-6</c:v>
                </c:pt>
                <c:pt idx="633">
                  <c:v>6.3500000000000002E-6</c:v>
                </c:pt>
                <c:pt idx="634">
                  <c:v>6.3600000000000001E-6</c:v>
                </c:pt>
                <c:pt idx="635">
                  <c:v>6.37E-6</c:v>
                </c:pt>
                <c:pt idx="636">
                  <c:v>6.3799999999999999E-6</c:v>
                </c:pt>
                <c:pt idx="637">
                  <c:v>6.3899999999999998E-6</c:v>
                </c:pt>
                <c:pt idx="638">
                  <c:v>6.3999999999999997E-6</c:v>
                </c:pt>
                <c:pt idx="639">
                  <c:v>6.4099999999999996E-6</c:v>
                </c:pt>
                <c:pt idx="640">
                  <c:v>6.4200000000000004E-6</c:v>
                </c:pt>
                <c:pt idx="641">
                  <c:v>6.4300000000000003E-6</c:v>
                </c:pt>
                <c:pt idx="642">
                  <c:v>6.4400000000000002E-6</c:v>
                </c:pt>
                <c:pt idx="643">
                  <c:v>6.4500000000000001E-6</c:v>
                </c:pt>
                <c:pt idx="644">
                  <c:v>6.46E-6</c:v>
                </c:pt>
                <c:pt idx="645">
                  <c:v>6.4699999999999999E-6</c:v>
                </c:pt>
                <c:pt idx="646">
                  <c:v>6.4799999999999998E-6</c:v>
                </c:pt>
                <c:pt idx="647">
                  <c:v>6.4899999999999997E-6</c:v>
                </c:pt>
                <c:pt idx="648">
                  <c:v>6.4999999999999996E-6</c:v>
                </c:pt>
                <c:pt idx="649">
                  <c:v>6.5100000000000004E-6</c:v>
                </c:pt>
                <c:pt idx="650">
                  <c:v>6.5200000000000003E-6</c:v>
                </c:pt>
                <c:pt idx="651">
                  <c:v>6.5300000000000002E-6</c:v>
                </c:pt>
                <c:pt idx="652">
                  <c:v>6.5400000000000001E-6</c:v>
                </c:pt>
                <c:pt idx="653">
                  <c:v>6.55E-6</c:v>
                </c:pt>
                <c:pt idx="654">
                  <c:v>6.5599999999999999E-6</c:v>
                </c:pt>
                <c:pt idx="655">
                  <c:v>6.5699999999999998E-6</c:v>
                </c:pt>
                <c:pt idx="656">
                  <c:v>6.5799999999999997E-6</c:v>
                </c:pt>
                <c:pt idx="657">
                  <c:v>6.5899999999999996E-6</c:v>
                </c:pt>
                <c:pt idx="658">
                  <c:v>6.6000000000000003E-6</c:v>
                </c:pt>
                <c:pt idx="659">
                  <c:v>6.6100000000000002E-6</c:v>
                </c:pt>
                <c:pt idx="660">
                  <c:v>6.6200000000000001E-6</c:v>
                </c:pt>
                <c:pt idx="661">
                  <c:v>6.63E-6</c:v>
                </c:pt>
                <c:pt idx="662">
                  <c:v>6.64E-6</c:v>
                </c:pt>
                <c:pt idx="663">
                  <c:v>6.6499999999999999E-6</c:v>
                </c:pt>
                <c:pt idx="664">
                  <c:v>6.6599999999999998E-6</c:v>
                </c:pt>
                <c:pt idx="665">
                  <c:v>6.6699999999999997E-6</c:v>
                </c:pt>
                <c:pt idx="666">
                  <c:v>6.6800000000000004E-6</c:v>
                </c:pt>
                <c:pt idx="667">
                  <c:v>6.6900000000000003E-6</c:v>
                </c:pt>
                <c:pt idx="668">
                  <c:v>6.7000000000000002E-6</c:v>
                </c:pt>
                <c:pt idx="669">
                  <c:v>6.7100000000000001E-6</c:v>
                </c:pt>
                <c:pt idx="670">
                  <c:v>6.72E-6</c:v>
                </c:pt>
                <c:pt idx="671">
                  <c:v>6.7299999999999999E-6</c:v>
                </c:pt>
                <c:pt idx="672">
                  <c:v>6.7399999999999998E-6</c:v>
                </c:pt>
                <c:pt idx="673">
                  <c:v>6.7499999999999997E-6</c:v>
                </c:pt>
                <c:pt idx="674">
                  <c:v>6.7599999999999997E-6</c:v>
                </c:pt>
                <c:pt idx="675">
                  <c:v>6.7700000000000004E-6</c:v>
                </c:pt>
                <c:pt idx="676">
                  <c:v>6.7800000000000003E-6</c:v>
                </c:pt>
                <c:pt idx="677">
                  <c:v>6.7900000000000002E-6</c:v>
                </c:pt>
                <c:pt idx="678">
                  <c:v>6.8000000000000001E-6</c:v>
                </c:pt>
                <c:pt idx="679">
                  <c:v>6.81E-6</c:v>
                </c:pt>
                <c:pt idx="680">
                  <c:v>6.8199999999999999E-6</c:v>
                </c:pt>
                <c:pt idx="681">
                  <c:v>6.8299999999999998E-6</c:v>
                </c:pt>
                <c:pt idx="682">
                  <c:v>6.8399999999999997E-6</c:v>
                </c:pt>
                <c:pt idx="683">
                  <c:v>6.8499999999999996E-6</c:v>
                </c:pt>
                <c:pt idx="684">
                  <c:v>6.8600000000000004E-6</c:v>
                </c:pt>
                <c:pt idx="685">
                  <c:v>6.8700000000000003E-6</c:v>
                </c:pt>
                <c:pt idx="686">
                  <c:v>6.8800000000000002E-6</c:v>
                </c:pt>
                <c:pt idx="687">
                  <c:v>6.8900000000000001E-6</c:v>
                </c:pt>
                <c:pt idx="688">
                  <c:v>6.9E-6</c:v>
                </c:pt>
                <c:pt idx="689">
                  <c:v>6.9099999999999999E-6</c:v>
                </c:pt>
                <c:pt idx="690">
                  <c:v>6.9199999999999998E-6</c:v>
                </c:pt>
                <c:pt idx="691">
                  <c:v>6.9299999999999997E-6</c:v>
                </c:pt>
                <c:pt idx="692">
                  <c:v>6.9399999999999996E-6</c:v>
                </c:pt>
                <c:pt idx="693">
                  <c:v>6.9500000000000004E-6</c:v>
                </c:pt>
                <c:pt idx="694">
                  <c:v>6.9600000000000003E-6</c:v>
                </c:pt>
                <c:pt idx="695">
                  <c:v>6.9700000000000002E-6</c:v>
                </c:pt>
                <c:pt idx="696">
                  <c:v>6.9800000000000001E-6</c:v>
                </c:pt>
                <c:pt idx="697">
                  <c:v>6.99E-6</c:v>
                </c:pt>
                <c:pt idx="698">
                  <c:v>6.9999999999999999E-6</c:v>
                </c:pt>
                <c:pt idx="699">
                  <c:v>7.0099999999999998E-6</c:v>
                </c:pt>
                <c:pt idx="700">
                  <c:v>7.0199999999999997E-6</c:v>
                </c:pt>
                <c:pt idx="701">
                  <c:v>7.0299999999999996E-6</c:v>
                </c:pt>
                <c:pt idx="702">
                  <c:v>7.0400000000000004E-6</c:v>
                </c:pt>
                <c:pt idx="703">
                  <c:v>7.0500000000000003E-6</c:v>
                </c:pt>
                <c:pt idx="704">
                  <c:v>7.0600000000000002E-6</c:v>
                </c:pt>
                <c:pt idx="705">
                  <c:v>7.0700000000000001E-6</c:v>
                </c:pt>
                <c:pt idx="706">
                  <c:v>7.08E-6</c:v>
                </c:pt>
                <c:pt idx="707">
                  <c:v>7.0899999999999999E-6</c:v>
                </c:pt>
                <c:pt idx="708">
                  <c:v>7.0999999999999998E-6</c:v>
                </c:pt>
                <c:pt idx="709">
                  <c:v>7.1099999999999997E-6</c:v>
                </c:pt>
                <c:pt idx="710">
                  <c:v>7.1199999999999996E-6</c:v>
                </c:pt>
                <c:pt idx="711">
                  <c:v>7.1300000000000003E-6</c:v>
                </c:pt>
                <c:pt idx="712">
                  <c:v>7.1400000000000002E-6</c:v>
                </c:pt>
                <c:pt idx="713">
                  <c:v>7.1500000000000002E-6</c:v>
                </c:pt>
                <c:pt idx="714">
                  <c:v>7.1600000000000001E-6</c:v>
                </c:pt>
                <c:pt idx="715">
                  <c:v>7.17E-6</c:v>
                </c:pt>
                <c:pt idx="716">
                  <c:v>7.1799999999999999E-6</c:v>
                </c:pt>
                <c:pt idx="717">
                  <c:v>7.1899999999999998E-6</c:v>
                </c:pt>
                <c:pt idx="718">
                  <c:v>7.1999999999999997E-6</c:v>
                </c:pt>
                <c:pt idx="719">
                  <c:v>7.2099999999999996E-6</c:v>
                </c:pt>
                <c:pt idx="720">
                  <c:v>7.2200000000000003E-6</c:v>
                </c:pt>
                <c:pt idx="721">
                  <c:v>7.2300000000000002E-6</c:v>
                </c:pt>
                <c:pt idx="722">
                  <c:v>7.2400000000000001E-6</c:v>
                </c:pt>
                <c:pt idx="723">
                  <c:v>7.25E-6</c:v>
                </c:pt>
                <c:pt idx="724">
                  <c:v>7.2599999999999999E-6</c:v>
                </c:pt>
                <c:pt idx="725">
                  <c:v>7.2699999999999999E-6</c:v>
                </c:pt>
                <c:pt idx="726">
                  <c:v>7.2799999999999998E-6</c:v>
                </c:pt>
                <c:pt idx="727">
                  <c:v>7.2899999999999997E-6</c:v>
                </c:pt>
                <c:pt idx="728">
                  <c:v>7.3000000000000004E-6</c:v>
                </c:pt>
                <c:pt idx="729">
                  <c:v>7.3100000000000003E-6</c:v>
                </c:pt>
                <c:pt idx="730">
                  <c:v>7.3200000000000002E-6</c:v>
                </c:pt>
                <c:pt idx="731">
                  <c:v>7.3300000000000001E-6</c:v>
                </c:pt>
                <c:pt idx="732">
                  <c:v>7.34E-6</c:v>
                </c:pt>
                <c:pt idx="733">
                  <c:v>7.3499999999999999E-6</c:v>
                </c:pt>
                <c:pt idx="734">
                  <c:v>7.3599999999999998E-6</c:v>
                </c:pt>
                <c:pt idx="735">
                  <c:v>7.3699999999999997E-6</c:v>
                </c:pt>
                <c:pt idx="736">
                  <c:v>7.3799999999999996E-6</c:v>
                </c:pt>
                <c:pt idx="737">
                  <c:v>7.3900000000000004E-6</c:v>
                </c:pt>
                <c:pt idx="738">
                  <c:v>7.4000000000000003E-6</c:v>
                </c:pt>
                <c:pt idx="739">
                  <c:v>7.4100000000000002E-6</c:v>
                </c:pt>
                <c:pt idx="740">
                  <c:v>7.4200000000000001E-6</c:v>
                </c:pt>
                <c:pt idx="741">
                  <c:v>7.43E-6</c:v>
                </c:pt>
                <c:pt idx="742">
                  <c:v>7.4399999999999999E-6</c:v>
                </c:pt>
                <c:pt idx="743">
                  <c:v>7.4499999999999998E-6</c:v>
                </c:pt>
                <c:pt idx="744">
                  <c:v>7.4599999999999997E-6</c:v>
                </c:pt>
                <c:pt idx="745">
                  <c:v>7.4699999999999996E-6</c:v>
                </c:pt>
                <c:pt idx="746">
                  <c:v>7.4800000000000004E-6</c:v>
                </c:pt>
                <c:pt idx="747">
                  <c:v>7.4900000000000003E-6</c:v>
                </c:pt>
                <c:pt idx="748">
                  <c:v>7.5000000000000002E-6</c:v>
                </c:pt>
                <c:pt idx="749">
                  <c:v>7.5100000000000001E-6</c:v>
                </c:pt>
                <c:pt idx="750">
                  <c:v>7.52E-6</c:v>
                </c:pt>
                <c:pt idx="751">
                  <c:v>7.5299999999999999E-6</c:v>
                </c:pt>
                <c:pt idx="752">
                  <c:v>7.5399999999999998E-6</c:v>
                </c:pt>
                <c:pt idx="753">
                  <c:v>7.5499999999999997E-6</c:v>
                </c:pt>
                <c:pt idx="754">
                  <c:v>7.5599999999999996E-6</c:v>
                </c:pt>
                <c:pt idx="755">
                  <c:v>7.5700000000000004E-6</c:v>
                </c:pt>
                <c:pt idx="756">
                  <c:v>7.5800000000000003E-6</c:v>
                </c:pt>
                <c:pt idx="757">
                  <c:v>7.5900000000000002E-6</c:v>
                </c:pt>
                <c:pt idx="758">
                  <c:v>7.6000000000000001E-6</c:v>
                </c:pt>
                <c:pt idx="759">
                  <c:v>7.61E-6</c:v>
                </c:pt>
                <c:pt idx="760">
                  <c:v>7.6199999999999999E-6</c:v>
                </c:pt>
                <c:pt idx="761">
                  <c:v>7.6299999999999998E-6</c:v>
                </c:pt>
                <c:pt idx="762">
                  <c:v>7.6399999999999997E-6</c:v>
                </c:pt>
                <c:pt idx="763">
                  <c:v>7.6499999999999996E-6</c:v>
                </c:pt>
                <c:pt idx="764">
                  <c:v>7.6599999999999995E-6</c:v>
                </c:pt>
                <c:pt idx="765">
                  <c:v>7.6699999999999994E-6</c:v>
                </c:pt>
                <c:pt idx="766">
                  <c:v>7.6799999999999993E-6</c:v>
                </c:pt>
                <c:pt idx="767">
                  <c:v>7.6899999999999992E-6</c:v>
                </c:pt>
                <c:pt idx="768">
                  <c:v>7.7000000000000008E-6</c:v>
                </c:pt>
                <c:pt idx="769">
                  <c:v>7.7100000000000007E-6</c:v>
                </c:pt>
                <c:pt idx="770">
                  <c:v>7.7200000000000006E-6</c:v>
                </c:pt>
                <c:pt idx="771">
                  <c:v>7.7300000000000005E-6</c:v>
                </c:pt>
                <c:pt idx="772">
                  <c:v>7.7400000000000004E-6</c:v>
                </c:pt>
                <c:pt idx="773">
                  <c:v>7.7500000000000003E-6</c:v>
                </c:pt>
                <c:pt idx="774">
                  <c:v>7.7600000000000002E-6</c:v>
                </c:pt>
                <c:pt idx="775">
                  <c:v>7.7700000000000001E-6</c:v>
                </c:pt>
                <c:pt idx="776">
                  <c:v>7.7800000000000001E-6</c:v>
                </c:pt>
                <c:pt idx="777">
                  <c:v>7.79E-6</c:v>
                </c:pt>
                <c:pt idx="778">
                  <c:v>7.7999999999999999E-6</c:v>
                </c:pt>
                <c:pt idx="779">
                  <c:v>7.8099999999999998E-6</c:v>
                </c:pt>
                <c:pt idx="780">
                  <c:v>7.8199999999999997E-6</c:v>
                </c:pt>
                <c:pt idx="781">
                  <c:v>7.8299999999999996E-6</c:v>
                </c:pt>
                <c:pt idx="782">
                  <c:v>7.8399999999999995E-6</c:v>
                </c:pt>
                <c:pt idx="783">
                  <c:v>7.8499999999999994E-6</c:v>
                </c:pt>
                <c:pt idx="784">
                  <c:v>7.8599999999999993E-6</c:v>
                </c:pt>
                <c:pt idx="785">
                  <c:v>7.8699999999999992E-6</c:v>
                </c:pt>
                <c:pt idx="786">
                  <c:v>7.8800000000000008E-6</c:v>
                </c:pt>
                <c:pt idx="787">
                  <c:v>7.8900000000000007E-6</c:v>
                </c:pt>
                <c:pt idx="788">
                  <c:v>7.9000000000000006E-6</c:v>
                </c:pt>
                <c:pt idx="789">
                  <c:v>7.9100000000000005E-6</c:v>
                </c:pt>
                <c:pt idx="790">
                  <c:v>7.9200000000000004E-6</c:v>
                </c:pt>
                <c:pt idx="791">
                  <c:v>7.9300000000000003E-6</c:v>
                </c:pt>
                <c:pt idx="792">
                  <c:v>7.9400000000000002E-6</c:v>
                </c:pt>
                <c:pt idx="793">
                  <c:v>7.9500000000000001E-6</c:v>
                </c:pt>
                <c:pt idx="794">
                  <c:v>7.96E-6</c:v>
                </c:pt>
                <c:pt idx="795">
                  <c:v>7.9699999999999999E-6</c:v>
                </c:pt>
                <c:pt idx="796">
                  <c:v>7.9799999999999998E-6</c:v>
                </c:pt>
                <c:pt idx="797">
                  <c:v>7.9899999999999997E-6</c:v>
                </c:pt>
                <c:pt idx="798">
                  <c:v>7.9999999999999996E-6</c:v>
                </c:pt>
                <c:pt idx="799">
                  <c:v>8.0099999999999995E-6</c:v>
                </c:pt>
                <c:pt idx="800">
                  <c:v>8.0199999999999994E-6</c:v>
                </c:pt>
                <c:pt idx="801">
                  <c:v>8.0299999999999994E-6</c:v>
                </c:pt>
                <c:pt idx="802">
                  <c:v>8.0399999999999993E-6</c:v>
                </c:pt>
                <c:pt idx="803">
                  <c:v>8.0499999999999992E-6</c:v>
                </c:pt>
                <c:pt idx="804">
                  <c:v>8.0600000000000008E-6</c:v>
                </c:pt>
                <c:pt idx="805">
                  <c:v>8.0700000000000007E-6</c:v>
                </c:pt>
                <c:pt idx="806">
                  <c:v>8.0800000000000006E-6</c:v>
                </c:pt>
                <c:pt idx="807">
                  <c:v>8.0900000000000005E-6</c:v>
                </c:pt>
                <c:pt idx="808">
                  <c:v>8.1000000000000004E-6</c:v>
                </c:pt>
                <c:pt idx="809">
                  <c:v>8.1100000000000003E-6</c:v>
                </c:pt>
                <c:pt idx="810">
                  <c:v>8.1200000000000002E-6</c:v>
                </c:pt>
                <c:pt idx="811">
                  <c:v>8.1300000000000001E-6</c:v>
                </c:pt>
                <c:pt idx="812">
                  <c:v>8.14E-6</c:v>
                </c:pt>
                <c:pt idx="813">
                  <c:v>8.1499999999999999E-6</c:v>
                </c:pt>
                <c:pt idx="814">
                  <c:v>8.1599999999999998E-6</c:v>
                </c:pt>
                <c:pt idx="815">
                  <c:v>8.1699999999999997E-6</c:v>
                </c:pt>
                <c:pt idx="816">
                  <c:v>8.1799999999999996E-6</c:v>
                </c:pt>
                <c:pt idx="817">
                  <c:v>8.1899999999999995E-6</c:v>
                </c:pt>
                <c:pt idx="818">
                  <c:v>8.1999999999999994E-6</c:v>
                </c:pt>
                <c:pt idx="819">
                  <c:v>8.2099999999999993E-6</c:v>
                </c:pt>
                <c:pt idx="820">
                  <c:v>8.2199999999999992E-6</c:v>
                </c:pt>
                <c:pt idx="821">
                  <c:v>8.2300000000000008E-6</c:v>
                </c:pt>
                <c:pt idx="822">
                  <c:v>8.2400000000000007E-6</c:v>
                </c:pt>
                <c:pt idx="823">
                  <c:v>8.2500000000000006E-6</c:v>
                </c:pt>
                <c:pt idx="824">
                  <c:v>8.2600000000000005E-6</c:v>
                </c:pt>
                <c:pt idx="825">
                  <c:v>8.2700000000000004E-6</c:v>
                </c:pt>
                <c:pt idx="826">
                  <c:v>8.2800000000000003E-6</c:v>
                </c:pt>
                <c:pt idx="827">
                  <c:v>8.2900000000000002E-6</c:v>
                </c:pt>
                <c:pt idx="828">
                  <c:v>8.3000000000000002E-6</c:v>
                </c:pt>
                <c:pt idx="829">
                  <c:v>8.3100000000000001E-6</c:v>
                </c:pt>
                <c:pt idx="830">
                  <c:v>8.32E-6</c:v>
                </c:pt>
                <c:pt idx="831">
                  <c:v>8.3299999999999999E-6</c:v>
                </c:pt>
                <c:pt idx="832">
                  <c:v>8.3399999999999998E-6</c:v>
                </c:pt>
                <c:pt idx="833">
                  <c:v>8.3499999999999997E-6</c:v>
                </c:pt>
                <c:pt idx="834">
                  <c:v>8.3599999999999996E-6</c:v>
                </c:pt>
                <c:pt idx="835">
                  <c:v>8.3699999999999995E-6</c:v>
                </c:pt>
                <c:pt idx="836">
                  <c:v>8.3799999999999994E-6</c:v>
                </c:pt>
                <c:pt idx="837">
                  <c:v>8.3899999999999993E-6</c:v>
                </c:pt>
                <c:pt idx="838">
                  <c:v>8.3999999999999992E-6</c:v>
                </c:pt>
                <c:pt idx="839">
                  <c:v>8.4100000000000008E-6</c:v>
                </c:pt>
                <c:pt idx="840">
                  <c:v>8.4200000000000007E-6</c:v>
                </c:pt>
                <c:pt idx="841">
                  <c:v>8.4300000000000006E-6</c:v>
                </c:pt>
                <c:pt idx="842">
                  <c:v>8.4400000000000005E-6</c:v>
                </c:pt>
                <c:pt idx="843">
                  <c:v>8.4500000000000004E-6</c:v>
                </c:pt>
                <c:pt idx="844">
                  <c:v>8.4600000000000003E-6</c:v>
                </c:pt>
                <c:pt idx="845">
                  <c:v>8.4700000000000002E-6</c:v>
                </c:pt>
                <c:pt idx="846">
                  <c:v>8.4800000000000001E-6</c:v>
                </c:pt>
                <c:pt idx="847">
                  <c:v>8.49E-6</c:v>
                </c:pt>
                <c:pt idx="848">
                  <c:v>8.4999999999999999E-6</c:v>
                </c:pt>
                <c:pt idx="849">
                  <c:v>8.5099999999999998E-6</c:v>
                </c:pt>
                <c:pt idx="850">
                  <c:v>8.5199999999999997E-6</c:v>
                </c:pt>
                <c:pt idx="851">
                  <c:v>8.5299999999999996E-6</c:v>
                </c:pt>
                <c:pt idx="852">
                  <c:v>8.5399999999999996E-6</c:v>
                </c:pt>
                <c:pt idx="853">
                  <c:v>8.5499999999999995E-6</c:v>
                </c:pt>
                <c:pt idx="854">
                  <c:v>8.5599999999999994E-6</c:v>
                </c:pt>
                <c:pt idx="855">
                  <c:v>8.5699999999999993E-6</c:v>
                </c:pt>
                <c:pt idx="856">
                  <c:v>8.5799999999999992E-6</c:v>
                </c:pt>
                <c:pt idx="857">
                  <c:v>8.5900000000000008E-6</c:v>
                </c:pt>
                <c:pt idx="858">
                  <c:v>8.6000000000000007E-6</c:v>
                </c:pt>
                <c:pt idx="859">
                  <c:v>8.6100000000000006E-6</c:v>
                </c:pt>
                <c:pt idx="860">
                  <c:v>8.6200000000000005E-6</c:v>
                </c:pt>
                <c:pt idx="861">
                  <c:v>8.6300000000000004E-6</c:v>
                </c:pt>
                <c:pt idx="862">
                  <c:v>8.6400000000000003E-6</c:v>
                </c:pt>
                <c:pt idx="863">
                  <c:v>8.6500000000000002E-6</c:v>
                </c:pt>
                <c:pt idx="864">
                  <c:v>8.6600000000000001E-6</c:v>
                </c:pt>
                <c:pt idx="865">
                  <c:v>8.67E-6</c:v>
                </c:pt>
                <c:pt idx="866">
                  <c:v>8.6799999999999999E-6</c:v>
                </c:pt>
                <c:pt idx="867">
                  <c:v>8.6899999999999998E-6</c:v>
                </c:pt>
                <c:pt idx="868">
                  <c:v>8.6999999999999997E-6</c:v>
                </c:pt>
                <c:pt idx="869">
                  <c:v>8.7099999999999996E-6</c:v>
                </c:pt>
                <c:pt idx="870">
                  <c:v>8.7199999999999995E-6</c:v>
                </c:pt>
                <c:pt idx="871">
                  <c:v>8.7299999999999994E-6</c:v>
                </c:pt>
                <c:pt idx="872">
                  <c:v>8.7399999999999993E-6</c:v>
                </c:pt>
                <c:pt idx="873">
                  <c:v>8.7499999999999992E-6</c:v>
                </c:pt>
                <c:pt idx="874">
                  <c:v>8.7600000000000008E-6</c:v>
                </c:pt>
                <c:pt idx="875">
                  <c:v>8.7700000000000007E-6</c:v>
                </c:pt>
                <c:pt idx="876">
                  <c:v>8.7800000000000006E-6</c:v>
                </c:pt>
                <c:pt idx="877">
                  <c:v>8.7900000000000005E-6</c:v>
                </c:pt>
                <c:pt idx="878">
                  <c:v>8.8000000000000004E-6</c:v>
                </c:pt>
                <c:pt idx="879">
                  <c:v>8.8100000000000004E-6</c:v>
                </c:pt>
                <c:pt idx="880">
                  <c:v>8.8200000000000003E-6</c:v>
                </c:pt>
                <c:pt idx="881">
                  <c:v>8.8300000000000002E-6</c:v>
                </c:pt>
                <c:pt idx="882">
                  <c:v>8.8400000000000001E-6</c:v>
                </c:pt>
                <c:pt idx="883">
                  <c:v>8.85E-6</c:v>
                </c:pt>
                <c:pt idx="884">
                  <c:v>8.8599999999999999E-6</c:v>
                </c:pt>
                <c:pt idx="885">
                  <c:v>8.8699999999999998E-6</c:v>
                </c:pt>
                <c:pt idx="886">
                  <c:v>8.8799999999999997E-6</c:v>
                </c:pt>
                <c:pt idx="887">
                  <c:v>8.8899999999999996E-6</c:v>
                </c:pt>
                <c:pt idx="888">
                  <c:v>8.8999999999999995E-6</c:v>
                </c:pt>
                <c:pt idx="889">
                  <c:v>8.9099999999999994E-6</c:v>
                </c:pt>
                <c:pt idx="890">
                  <c:v>8.9199999999999993E-6</c:v>
                </c:pt>
                <c:pt idx="891">
                  <c:v>8.9299999999999992E-6</c:v>
                </c:pt>
                <c:pt idx="892">
                  <c:v>8.9400000000000008E-6</c:v>
                </c:pt>
                <c:pt idx="893">
                  <c:v>8.9500000000000007E-6</c:v>
                </c:pt>
                <c:pt idx="894">
                  <c:v>8.9600000000000006E-6</c:v>
                </c:pt>
                <c:pt idx="895">
                  <c:v>8.9700000000000005E-6</c:v>
                </c:pt>
                <c:pt idx="896">
                  <c:v>8.9800000000000004E-6</c:v>
                </c:pt>
                <c:pt idx="897">
                  <c:v>8.9900000000000003E-6</c:v>
                </c:pt>
                <c:pt idx="898">
                  <c:v>9.0000000000000002E-6</c:v>
                </c:pt>
                <c:pt idx="899">
                  <c:v>9.0100000000000001E-6</c:v>
                </c:pt>
                <c:pt idx="900">
                  <c:v>9.02E-6</c:v>
                </c:pt>
                <c:pt idx="901">
                  <c:v>9.0299999999999999E-6</c:v>
                </c:pt>
                <c:pt idx="902">
                  <c:v>9.0399999999999998E-6</c:v>
                </c:pt>
                <c:pt idx="903">
                  <c:v>9.0499999999999997E-6</c:v>
                </c:pt>
                <c:pt idx="904">
                  <c:v>9.0599999999999997E-6</c:v>
                </c:pt>
                <c:pt idx="905">
                  <c:v>9.0699999999999996E-6</c:v>
                </c:pt>
                <c:pt idx="906">
                  <c:v>9.0799999999999995E-6</c:v>
                </c:pt>
                <c:pt idx="907">
                  <c:v>9.0899999999999994E-6</c:v>
                </c:pt>
                <c:pt idx="908">
                  <c:v>9.0999999999999993E-6</c:v>
                </c:pt>
                <c:pt idx="909">
                  <c:v>9.1099999999999992E-6</c:v>
                </c:pt>
                <c:pt idx="910">
                  <c:v>9.1200000000000008E-6</c:v>
                </c:pt>
                <c:pt idx="911">
                  <c:v>9.1300000000000007E-6</c:v>
                </c:pt>
                <c:pt idx="912">
                  <c:v>9.1400000000000006E-6</c:v>
                </c:pt>
                <c:pt idx="913">
                  <c:v>9.1500000000000005E-6</c:v>
                </c:pt>
                <c:pt idx="914">
                  <c:v>9.1600000000000004E-6</c:v>
                </c:pt>
                <c:pt idx="915">
                  <c:v>9.1700000000000003E-6</c:v>
                </c:pt>
                <c:pt idx="916">
                  <c:v>9.1800000000000002E-6</c:v>
                </c:pt>
                <c:pt idx="917">
                  <c:v>9.1900000000000001E-6</c:v>
                </c:pt>
                <c:pt idx="918">
                  <c:v>9.2E-6</c:v>
                </c:pt>
                <c:pt idx="919">
                  <c:v>9.2099999999999999E-6</c:v>
                </c:pt>
                <c:pt idx="920">
                  <c:v>9.2199999999999998E-6</c:v>
                </c:pt>
                <c:pt idx="921">
                  <c:v>9.2299999999999997E-6</c:v>
                </c:pt>
                <c:pt idx="922">
                  <c:v>9.2399999999999996E-6</c:v>
                </c:pt>
                <c:pt idx="923">
                  <c:v>9.2499999999999995E-6</c:v>
                </c:pt>
                <c:pt idx="924">
                  <c:v>9.2599999999999994E-6</c:v>
                </c:pt>
                <c:pt idx="925">
                  <c:v>9.2699999999999993E-6</c:v>
                </c:pt>
                <c:pt idx="926">
                  <c:v>9.2799999999999992E-6</c:v>
                </c:pt>
                <c:pt idx="927">
                  <c:v>9.2900000000000008E-6</c:v>
                </c:pt>
                <c:pt idx="928">
                  <c:v>9.3000000000000007E-6</c:v>
                </c:pt>
                <c:pt idx="929">
                  <c:v>9.3100000000000006E-6</c:v>
                </c:pt>
                <c:pt idx="930">
                  <c:v>9.3200000000000006E-6</c:v>
                </c:pt>
                <c:pt idx="931">
                  <c:v>9.3300000000000005E-6</c:v>
                </c:pt>
                <c:pt idx="932">
                  <c:v>9.3400000000000004E-6</c:v>
                </c:pt>
                <c:pt idx="933">
                  <c:v>9.3500000000000003E-6</c:v>
                </c:pt>
                <c:pt idx="934">
                  <c:v>9.3600000000000002E-6</c:v>
                </c:pt>
                <c:pt idx="935">
                  <c:v>9.3700000000000001E-6</c:v>
                </c:pt>
                <c:pt idx="936">
                  <c:v>9.38E-6</c:v>
                </c:pt>
                <c:pt idx="937">
                  <c:v>9.3899999999999999E-6</c:v>
                </c:pt>
                <c:pt idx="938">
                  <c:v>9.3999999999999998E-6</c:v>
                </c:pt>
                <c:pt idx="939">
                  <c:v>9.4099999999999997E-6</c:v>
                </c:pt>
                <c:pt idx="940">
                  <c:v>9.4199999999999996E-6</c:v>
                </c:pt>
                <c:pt idx="941">
                  <c:v>9.4299999999999995E-6</c:v>
                </c:pt>
                <c:pt idx="942">
                  <c:v>9.4399999999999994E-6</c:v>
                </c:pt>
                <c:pt idx="943">
                  <c:v>9.4499999999999993E-6</c:v>
                </c:pt>
                <c:pt idx="944">
                  <c:v>9.4599999999999992E-6</c:v>
                </c:pt>
                <c:pt idx="945">
                  <c:v>9.4700000000000008E-6</c:v>
                </c:pt>
                <c:pt idx="946">
                  <c:v>9.4800000000000007E-6</c:v>
                </c:pt>
                <c:pt idx="947">
                  <c:v>9.4900000000000006E-6</c:v>
                </c:pt>
                <c:pt idx="948">
                  <c:v>9.5000000000000005E-6</c:v>
                </c:pt>
                <c:pt idx="949">
                  <c:v>9.5100000000000004E-6</c:v>
                </c:pt>
                <c:pt idx="950">
                  <c:v>9.5200000000000003E-6</c:v>
                </c:pt>
                <c:pt idx="951">
                  <c:v>9.5300000000000002E-6</c:v>
                </c:pt>
                <c:pt idx="952">
                  <c:v>9.5400000000000001E-6</c:v>
                </c:pt>
                <c:pt idx="953">
                  <c:v>9.55E-6</c:v>
                </c:pt>
                <c:pt idx="954">
                  <c:v>9.5599999999999999E-6</c:v>
                </c:pt>
                <c:pt idx="955">
                  <c:v>9.5699999999999999E-6</c:v>
                </c:pt>
                <c:pt idx="956">
                  <c:v>9.5799999999999998E-6</c:v>
                </c:pt>
                <c:pt idx="957">
                  <c:v>9.5899999999999997E-6</c:v>
                </c:pt>
                <c:pt idx="958">
                  <c:v>9.5999999999999996E-6</c:v>
                </c:pt>
                <c:pt idx="959">
                  <c:v>9.6099999999999995E-6</c:v>
                </c:pt>
                <c:pt idx="960">
                  <c:v>9.6199999999999994E-6</c:v>
                </c:pt>
                <c:pt idx="961">
                  <c:v>9.6299999999999993E-6</c:v>
                </c:pt>
                <c:pt idx="962">
                  <c:v>9.6399999999999992E-6</c:v>
                </c:pt>
                <c:pt idx="963">
                  <c:v>9.6500000000000008E-6</c:v>
                </c:pt>
                <c:pt idx="964">
                  <c:v>9.6600000000000007E-6</c:v>
                </c:pt>
                <c:pt idx="965">
                  <c:v>9.6700000000000006E-6</c:v>
                </c:pt>
                <c:pt idx="966">
                  <c:v>9.6800000000000005E-6</c:v>
                </c:pt>
                <c:pt idx="967">
                  <c:v>9.6900000000000004E-6</c:v>
                </c:pt>
                <c:pt idx="968">
                  <c:v>9.7000000000000003E-6</c:v>
                </c:pt>
                <c:pt idx="969">
                  <c:v>9.7100000000000002E-6</c:v>
                </c:pt>
                <c:pt idx="970">
                  <c:v>9.7200000000000001E-6</c:v>
                </c:pt>
                <c:pt idx="971">
                  <c:v>9.73E-6</c:v>
                </c:pt>
                <c:pt idx="972">
                  <c:v>9.7399999999999999E-6</c:v>
                </c:pt>
                <c:pt idx="973">
                  <c:v>9.7499999999999998E-6</c:v>
                </c:pt>
                <c:pt idx="974">
                  <c:v>9.7599999999999997E-6</c:v>
                </c:pt>
                <c:pt idx="975">
                  <c:v>9.7699999999999996E-6</c:v>
                </c:pt>
                <c:pt idx="976">
                  <c:v>9.7799999999999995E-6</c:v>
                </c:pt>
                <c:pt idx="977">
                  <c:v>9.7899999999999994E-6</c:v>
                </c:pt>
                <c:pt idx="978">
                  <c:v>9.7999999999999993E-6</c:v>
                </c:pt>
                <c:pt idx="979">
                  <c:v>9.8099999999999992E-6</c:v>
                </c:pt>
                <c:pt idx="980">
                  <c:v>9.8200000000000008E-6</c:v>
                </c:pt>
                <c:pt idx="981">
                  <c:v>9.8300000000000008E-6</c:v>
                </c:pt>
                <c:pt idx="982">
                  <c:v>9.8400000000000007E-6</c:v>
                </c:pt>
                <c:pt idx="983">
                  <c:v>9.8500000000000006E-6</c:v>
                </c:pt>
                <c:pt idx="984">
                  <c:v>9.8600000000000005E-6</c:v>
                </c:pt>
                <c:pt idx="985">
                  <c:v>9.8700000000000004E-6</c:v>
                </c:pt>
                <c:pt idx="986">
                  <c:v>9.8800000000000003E-6</c:v>
                </c:pt>
                <c:pt idx="987">
                  <c:v>9.8900000000000002E-6</c:v>
                </c:pt>
                <c:pt idx="988">
                  <c:v>9.9000000000000001E-6</c:v>
                </c:pt>
                <c:pt idx="989">
                  <c:v>9.91E-6</c:v>
                </c:pt>
                <c:pt idx="990">
                  <c:v>9.9199999999999999E-6</c:v>
                </c:pt>
                <c:pt idx="991">
                  <c:v>9.9299999999999998E-6</c:v>
                </c:pt>
                <c:pt idx="992">
                  <c:v>9.9399999999999997E-6</c:v>
                </c:pt>
                <c:pt idx="993">
                  <c:v>9.9499999999999996E-6</c:v>
                </c:pt>
                <c:pt idx="994">
                  <c:v>9.9599999999999995E-6</c:v>
                </c:pt>
                <c:pt idx="995">
                  <c:v>9.9699999999999994E-6</c:v>
                </c:pt>
                <c:pt idx="996">
                  <c:v>9.9799999999999993E-6</c:v>
                </c:pt>
                <c:pt idx="997">
                  <c:v>9.9899999999999992E-6</c:v>
                </c:pt>
                <c:pt idx="998">
                  <c:v>1.0000000000000001E-5</c:v>
                </c:pt>
              </c:numCache>
            </c:numRef>
          </c:xVal>
          <c:yVal>
            <c:numRef>
              <c:f>'Needle Current 5us'!$B$2:$B$1000</c:f>
              <c:numCache>
                <c:formatCode>0.00E+00</c:formatCode>
                <c:ptCount val="999"/>
                <c:pt idx="0">
                  <c:v>1.2644495000000001E-10</c:v>
                </c:pt>
                <c:pt idx="1">
                  <c:v>1.704318E-10</c:v>
                </c:pt>
                <c:pt idx="2">
                  <c:v>2.2578256E-10</c:v>
                </c:pt>
                <c:pt idx="3">
                  <c:v>2.9094462999999998E-10</c:v>
                </c:pt>
                <c:pt idx="4">
                  <c:v>3.6935080000000002E-10</c:v>
                </c:pt>
                <c:pt idx="5">
                  <c:v>4.6569226000000001E-10</c:v>
                </c:pt>
                <c:pt idx="6">
                  <c:v>5.8524120000000001E-10</c:v>
                </c:pt>
                <c:pt idx="7">
                  <c:v>7.3395829999999999E-10</c:v>
                </c:pt>
                <c:pt idx="8">
                  <c:v>9.1884720000000002E-10</c:v>
                </c:pt>
                <c:pt idx="9">
                  <c:v>1.1483529E-9</c:v>
                </c:pt>
                <c:pt idx="10">
                  <c:v>1.4327596E-9</c:v>
                </c:pt>
                <c:pt idx="11">
                  <c:v>1.7846281000000001E-9</c:v>
                </c:pt>
                <c:pt idx="12">
                  <c:v>2.219287E-9</c:v>
                </c:pt>
                <c:pt idx="13">
                  <c:v>2.7554226E-9</c:v>
                </c:pt>
                <c:pt idx="14">
                  <c:v>3.4157836999999999E-9</c:v>
                </c:pt>
                <c:pt idx="15">
                  <c:v>4.2280326000000003E-9</c:v>
                </c:pt>
                <c:pt idx="16">
                  <c:v>5.2257800000000001E-9</c:v>
                </c:pt>
                <c:pt idx="17">
                  <c:v>6.4497864999999996E-9</c:v>
                </c:pt>
                <c:pt idx="18">
                  <c:v>7.9495540000000002E-9</c:v>
                </c:pt>
                <c:pt idx="19">
                  <c:v>9.7849469999999993E-9</c:v>
                </c:pt>
                <c:pt idx="20">
                  <c:v>1.2028546000000001E-8</c:v>
                </c:pt>
                <c:pt idx="21">
                  <c:v>1.4768086E-8</c:v>
                </c:pt>
                <c:pt idx="22">
                  <c:v>1.8109674E-8</c:v>
                </c:pt>
                <c:pt idx="23">
                  <c:v>2.2181556E-8</c:v>
                </c:pt>
                <c:pt idx="24">
                  <c:v>2.7138644999999998E-8</c:v>
                </c:pt>
                <c:pt idx="25">
                  <c:v>3.3167954000000001E-8</c:v>
                </c:pt>
                <c:pt idx="26">
                  <c:v>4.0495294000000001E-8</c:v>
                </c:pt>
                <c:pt idx="27">
                  <c:v>4.9393318E-8</c:v>
                </c:pt>
                <c:pt idx="28">
                  <c:v>6.0191150000000001E-8</c:v>
                </c:pt>
                <c:pt idx="29">
                  <c:v>7.3286260000000002E-8</c:v>
                </c:pt>
                <c:pt idx="30">
                  <c:v>8.9158879999999999E-8</c:v>
                </c:pt>
                <c:pt idx="31">
                  <c:v>1.0838963E-7</c:v>
                </c:pt>
                <c:pt idx="32">
                  <c:v>1.3168119E-7</c:v>
                </c:pt>
                <c:pt idx="33">
                  <c:v>1.5988508E-7</c:v>
                </c:pt>
                <c:pt idx="34">
                  <c:v>1.94035E-7</c:v>
                </c:pt>
                <c:pt idx="35">
                  <c:v>2.3538842999999999E-7</c:v>
                </c:pt>
                <c:pt idx="36">
                  <c:v>2.8547926999999999E-7</c:v>
                </c:pt>
                <c:pt idx="37">
                  <c:v>3.4618478000000002E-7</c:v>
                </c:pt>
                <c:pt idx="38">
                  <c:v>4.19812E-7</c:v>
                </c:pt>
                <c:pt idx="39">
                  <c:v>5.0921016999999997E-7</c:v>
                </c:pt>
                <c:pt idx="40">
                  <c:v>6.179189E-7</c:v>
                </c:pt>
                <c:pt idx="41">
                  <c:v>7.5036905000000001E-7</c:v>
                </c:pt>
                <c:pt idx="42">
                  <c:v>9.1215304000000004E-7</c:v>
                </c:pt>
                <c:pt idx="43">
                  <c:v>1.1104066E-6</c:v>
                </c:pt>
                <c:pt idx="44">
                  <c:v>1.3543475E-6</c:v>
                </c:pt>
                <c:pt idx="45">
                  <c:v>1.6560647999999999E-6</c:v>
                </c:pt>
                <c:pt idx="46">
                  <c:v>2.0317018000000001E-6</c:v>
                </c:pt>
                <c:pt idx="47">
                  <c:v>2.5032912000000001E-6</c:v>
                </c:pt>
                <c:pt idx="48">
                  <c:v>3.1017063999999998E-6</c:v>
                </c:pt>
                <c:pt idx="49">
                  <c:v>3.8716280000000003E-6</c:v>
                </c:pt>
                <c:pt idx="50">
                  <c:v>4.8803463000000003E-6</c:v>
                </c:pt>
                <c:pt idx="51">
                  <c:v>6.2344951999999997E-6</c:v>
                </c:pt>
                <c:pt idx="52">
                  <c:v>8.1142169999999992E-6</c:v>
                </c:pt>
                <c:pt idx="53">
                  <c:v>1.0851289000000001E-5</c:v>
                </c:pt>
                <c:pt idx="54">
                  <c:v>1.5135911E-5</c:v>
                </c:pt>
                <c:pt idx="55">
                  <c:v>2.2693563000000001E-5</c:v>
                </c:pt>
                <c:pt idx="56">
                  <c:v>3.9445644000000001E-5</c:v>
                </c:pt>
                <c:pt idx="57">
                  <c:v>1.0672865E-4</c:v>
                </c:pt>
                <c:pt idx="58">
                  <c:v>9.2784940000000004E-4</c:v>
                </c:pt>
                <c:pt idx="59" formatCode="General">
                  <c:v>1.0650010999999999E-3</c:v>
                </c:pt>
                <c:pt idx="60">
                  <c:v>8.0483954000000002E-4</c:v>
                </c:pt>
                <c:pt idx="61">
                  <c:v>6.1131219999999999E-4</c:v>
                </c:pt>
                <c:pt idx="62">
                  <c:v>4.4485439999999998E-4</c:v>
                </c:pt>
                <c:pt idx="63">
                  <c:v>2.9376065000000001E-4</c:v>
                </c:pt>
                <c:pt idx="64">
                  <c:v>1.9188886000000001E-4</c:v>
                </c:pt>
                <c:pt idx="65">
                  <c:v>1.4051312E-4</c:v>
                </c:pt>
                <c:pt idx="66">
                  <c:v>1.1275709E-4</c:v>
                </c:pt>
                <c:pt idx="67">
                  <c:v>9.5303970000000006E-5</c:v>
                </c:pt>
                <c:pt idx="68">
                  <c:v>8.3121930000000003E-5</c:v>
                </c:pt>
                <c:pt idx="69">
                  <c:v>7.4056690000000005E-5</c:v>
                </c:pt>
                <c:pt idx="70">
                  <c:v>6.7031640000000007E-5</c:v>
                </c:pt>
                <c:pt idx="71">
                  <c:v>6.142168E-5</c:v>
                </c:pt>
                <c:pt idx="72">
                  <c:v>5.6844359999999998E-5</c:v>
                </c:pt>
                <c:pt idx="73">
                  <c:v>5.3041297999999998E-5</c:v>
                </c:pt>
                <c:pt idx="74">
                  <c:v>4.9847974999999999E-5</c:v>
                </c:pt>
                <c:pt idx="75">
                  <c:v>4.712858E-5</c:v>
                </c:pt>
                <c:pt idx="76">
                  <c:v>4.4790965999999999E-5</c:v>
                </c:pt>
                <c:pt idx="77">
                  <c:v>4.2757477999999998E-5</c:v>
                </c:pt>
                <c:pt idx="78">
                  <c:v>4.097209E-5</c:v>
                </c:pt>
                <c:pt idx="79">
                  <c:v>3.9388694999999997E-5</c:v>
                </c:pt>
                <c:pt idx="80">
                  <c:v>3.7973823000000002E-5</c:v>
                </c:pt>
                <c:pt idx="81">
                  <c:v>3.6701549999999998E-5</c:v>
                </c:pt>
                <c:pt idx="82">
                  <c:v>3.5551125999999997E-5</c:v>
                </c:pt>
                <c:pt idx="83">
                  <c:v>3.4503664000000001E-5</c:v>
                </c:pt>
                <c:pt idx="84">
                  <c:v>3.3546023999999999E-5</c:v>
                </c:pt>
                <c:pt idx="85">
                  <c:v>3.2665742999999999E-5</c:v>
                </c:pt>
                <c:pt idx="86">
                  <c:v>3.1853826000000001E-5</c:v>
                </c:pt>
                <c:pt idx="87">
                  <c:v>3.1102314E-5</c:v>
                </c:pt>
                <c:pt idx="88">
                  <c:v>3.0405253999999999E-5</c:v>
                </c:pt>
                <c:pt idx="89">
                  <c:v>2.9755701999999999E-5</c:v>
                </c:pt>
                <c:pt idx="90">
                  <c:v>2.9150052999999999E-5</c:v>
                </c:pt>
                <c:pt idx="91">
                  <c:v>2.8583188000000002E-5</c:v>
                </c:pt>
                <c:pt idx="92">
                  <c:v>2.8050908000000001E-5</c:v>
                </c:pt>
                <c:pt idx="93">
                  <c:v>2.7550270000000001E-5</c:v>
                </c:pt>
                <c:pt idx="94">
                  <c:v>2.7078186999999999E-5</c:v>
                </c:pt>
                <c:pt idx="95">
                  <c:v>2.6632049999999999E-5</c:v>
                </c:pt>
                <c:pt idx="96">
                  <c:v>2.6210264E-5</c:v>
                </c:pt>
                <c:pt idx="97">
                  <c:v>2.5810516E-5</c:v>
                </c:pt>
                <c:pt idx="98">
                  <c:v>2.5430956000000001E-5</c:v>
                </c:pt>
                <c:pt idx="99">
                  <c:v>2.5070406999999999E-5</c:v>
                </c:pt>
                <c:pt idx="100">
                  <c:v>2.4727293E-5</c:v>
                </c:pt>
                <c:pt idx="101">
                  <c:v>2.4400193000000001E-5</c:v>
                </c:pt>
                <c:pt idx="102">
                  <c:v>2.408819E-5</c:v>
                </c:pt>
                <c:pt idx="103">
                  <c:v>2.3790297E-5</c:v>
                </c:pt>
                <c:pt idx="104">
                  <c:v>2.3505128E-5</c:v>
                </c:pt>
                <c:pt idx="105">
                  <c:v>2.3231934E-5</c:v>
                </c:pt>
                <c:pt idx="106">
                  <c:v>2.2969981999999999E-5</c:v>
                </c:pt>
                <c:pt idx="107">
                  <c:v>2.2718411999999999E-5</c:v>
                </c:pt>
                <c:pt idx="108">
                  <c:v>2.2476709999999998E-5</c:v>
                </c:pt>
                <c:pt idx="109">
                  <c:v>2.2244403000000002E-5</c:v>
                </c:pt>
                <c:pt idx="110">
                  <c:v>2.2020874999999999E-5</c:v>
                </c:pt>
                <c:pt idx="111">
                  <c:v>2.1805718E-5</c:v>
                </c:pt>
                <c:pt idx="112">
                  <c:v>2.1598617999999999E-5</c:v>
                </c:pt>
                <c:pt idx="113">
                  <c:v>2.1398933E-5</c:v>
                </c:pt>
                <c:pt idx="114">
                  <c:v>2.1206363999999999E-5</c:v>
                </c:pt>
                <c:pt idx="115">
                  <c:v>2.1020547000000002E-5</c:v>
                </c:pt>
                <c:pt idx="116">
                  <c:v>2.0841137000000001E-5</c:v>
                </c:pt>
                <c:pt idx="117">
                  <c:v>2.0667844999999999E-5</c:v>
                </c:pt>
                <c:pt idx="118">
                  <c:v>2.0500464999999999E-5</c:v>
                </c:pt>
                <c:pt idx="119">
                  <c:v>2.0338638999999999E-5</c:v>
                </c:pt>
                <c:pt idx="120">
                  <c:v>2.0182144000000001E-5</c:v>
                </c:pt>
                <c:pt idx="121">
                  <c:v>2.0030811000000002E-5</c:v>
                </c:pt>
                <c:pt idx="122">
                  <c:v>1.9884419000000001E-5</c:v>
                </c:pt>
                <c:pt idx="123">
                  <c:v>1.9742765000000001E-5</c:v>
                </c:pt>
                <c:pt idx="124">
                  <c:v>1.9605696999999999E-5</c:v>
                </c:pt>
                <c:pt idx="125">
                  <c:v>1.9473065999999999E-5</c:v>
                </c:pt>
                <c:pt idx="126">
                  <c:v>1.9344690000000001E-5</c:v>
                </c:pt>
                <c:pt idx="127">
                  <c:v>1.9220456999999999E-5</c:v>
                </c:pt>
                <c:pt idx="128">
                  <c:v>1.9100256E-5</c:v>
                </c:pt>
                <c:pt idx="129">
                  <c:v>1.8983944999999999E-5</c:v>
                </c:pt>
                <c:pt idx="130">
                  <c:v>1.8871426000000001E-5</c:v>
                </c:pt>
                <c:pt idx="131">
                  <c:v>1.8762580000000001E-5</c:v>
                </c:pt>
                <c:pt idx="132">
                  <c:v>1.8657321999999999E-5</c:v>
                </c:pt>
                <c:pt idx="133">
                  <c:v>1.8555553E-5</c:v>
                </c:pt>
                <c:pt idx="134">
                  <c:v>1.8457176000000001E-5</c:v>
                </c:pt>
                <c:pt idx="135">
                  <c:v>1.8362101000000001E-5</c:v>
                </c:pt>
                <c:pt idx="136">
                  <c:v>1.8270245999999999E-5</c:v>
                </c:pt>
                <c:pt idx="137">
                  <c:v>1.8181530000000001E-5</c:v>
                </c:pt>
                <c:pt idx="138">
                  <c:v>1.8095878E-5</c:v>
                </c:pt>
                <c:pt idx="139">
                  <c:v>1.8013214000000001E-5</c:v>
                </c:pt>
                <c:pt idx="140">
                  <c:v>1.7933463999999998E-5</c:v>
                </c:pt>
                <c:pt idx="141">
                  <c:v>1.7856559999999998E-5</c:v>
                </c:pt>
                <c:pt idx="142">
                  <c:v>1.7782436999999999E-5</c:v>
                </c:pt>
                <c:pt idx="143">
                  <c:v>1.7711021000000001E-5</c:v>
                </c:pt>
                <c:pt idx="144">
                  <c:v>1.7642248999999999E-5</c:v>
                </c:pt>
                <c:pt idx="145">
                  <c:v>1.7576049E-5</c:v>
                </c:pt>
                <c:pt idx="146">
                  <c:v>1.7512359999999999E-5</c:v>
                </c:pt>
                <c:pt idx="147">
                  <c:v>1.7451104000000001E-5</c:v>
                </c:pt>
                <c:pt idx="148">
                  <c:v>1.7392202000000001E-5</c:v>
                </c:pt>
                <c:pt idx="149">
                  <c:v>1.7335569999999998E-5</c:v>
                </c:pt>
                <c:pt idx="150">
                  <c:v>1.72811E-5</c:v>
                </c:pt>
                <c:pt idx="151">
                  <c:v>1.7228678E-5</c:v>
                </c:pt>
                <c:pt idx="152">
                  <c:v>1.7178161000000001E-5</c:v>
                </c:pt>
                <c:pt idx="153">
                  <c:v>1.7129369000000001E-5</c:v>
                </c:pt>
                <c:pt idx="154">
                  <c:v>1.7082052999999998E-5</c:v>
                </c:pt>
                <c:pt idx="155">
                  <c:v>1.7035884E-5</c:v>
                </c:pt>
                <c:pt idx="156">
                  <c:v>1.6990399999999999E-5</c:v>
                </c:pt>
                <c:pt idx="157">
                  <c:v>1.6944952E-5</c:v>
                </c:pt>
                <c:pt idx="158">
                  <c:v>1.6898652999999999E-5</c:v>
                </c:pt>
                <c:pt idx="159">
                  <c:v>1.68503E-5</c:v>
                </c:pt>
                <c:pt idx="160">
                  <c:v>1.6798334000000001E-5</c:v>
                </c:pt>
                <c:pt idx="161">
                  <c:v>1.674084E-5</c:v>
                </c:pt>
                <c:pt idx="162">
                  <c:v>1.6675587000000001E-5</c:v>
                </c:pt>
                <c:pt idx="163">
                  <c:v>1.6600161000000001E-5</c:v>
                </c:pt>
                <c:pt idx="164">
                  <c:v>1.6512106E-5</c:v>
                </c:pt>
                <c:pt idx="165">
                  <c:v>1.6409096000000001E-5</c:v>
                </c:pt>
                <c:pt idx="166">
                  <c:v>1.6289097000000001E-5</c:v>
                </c:pt>
                <c:pt idx="167">
                  <c:v>1.6150476000000002E-5</c:v>
                </c:pt>
                <c:pt idx="168">
                  <c:v>1.5992055999999999E-5</c:v>
                </c:pt>
                <c:pt idx="169">
                  <c:v>1.5813137000000001E-5</c:v>
                </c:pt>
                <c:pt idx="170">
                  <c:v>1.5613459999999999E-5</c:v>
                </c:pt>
                <c:pt idx="171">
                  <c:v>1.5393145E-5</c:v>
                </c:pt>
                <c:pt idx="172">
                  <c:v>1.5152635E-5</c:v>
                </c:pt>
                <c:pt idx="173">
                  <c:v>1.4892618E-5</c:v>
                </c:pt>
                <c:pt idx="174">
                  <c:v>1.461398E-5</c:v>
                </c:pt>
                <c:pt idx="175">
                  <c:v>1.4317734E-5</c:v>
                </c:pt>
                <c:pt idx="176">
                  <c:v>1.4004979999999999E-5</c:v>
                </c:pt>
                <c:pt idx="177">
                  <c:v>1.3676876E-5</c:v>
                </c:pt>
                <c:pt idx="178">
                  <c:v>1.33346075E-5</c:v>
                </c:pt>
                <c:pt idx="179">
                  <c:v>1.2979362000000001E-5</c:v>
                </c:pt>
                <c:pt idx="180">
                  <c:v>1.2612327E-5</c:v>
                </c:pt>
                <c:pt idx="181">
                  <c:v>1.2234683999999999E-5</c:v>
                </c:pt>
                <c:pt idx="182">
                  <c:v>1.18476055E-5</c:v>
                </c:pt>
                <c:pt idx="183">
                  <c:v>1.1452256E-5</c:v>
                </c:pt>
                <c:pt idx="184">
                  <c:v>1.1049793E-5</c:v>
                </c:pt>
                <c:pt idx="185">
                  <c:v>1.0641382E-5</c:v>
                </c:pt>
                <c:pt idx="186">
                  <c:v>1.0228186999999999E-5</c:v>
                </c:pt>
                <c:pt idx="187">
                  <c:v>9.8113769999999994E-6</c:v>
                </c:pt>
                <c:pt idx="188">
                  <c:v>9.3921490000000001E-6</c:v>
                </c:pt>
                <c:pt idx="189">
                  <c:v>8.9717280000000008E-6</c:v>
                </c:pt>
                <c:pt idx="190">
                  <c:v>8.5513675000000003E-6</c:v>
                </c:pt>
                <c:pt idx="191">
                  <c:v>8.1323550000000005E-6</c:v>
                </c:pt>
                <c:pt idx="192">
                  <c:v>7.7160129999999992E-6</c:v>
                </c:pt>
                <c:pt idx="193">
                  <c:v>7.3037003999999998E-6</c:v>
                </c:pt>
                <c:pt idx="194">
                  <c:v>6.8968069999999997E-6</c:v>
                </c:pt>
                <c:pt idx="195">
                  <c:v>6.4967526000000002E-6</c:v>
                </c:pt>
                <c:pt idx="196">
                  <c:v>6.1049779999999998E-6</c:v>
                </c:pt>
                <c:pt idx="197">
                  <c:v>5.7229362999999998E-6</c:v>
                </c:pt>
                <c:pt idx="198">
                  <c:v>5.3520857000000002E-6</c:v>
                </c:pt>
                <c:pt idx="199">
                  <c:v>4.9938730000000001E-6</c:v>
                </c:pt>
                <c:pt idx="200">
                  <c:v>4.6497252999999996E-6</c:v>
                </c:pt>
                <c:pt idx="201">
                  <c:v>4.321022E-6</c:v>
                </c:pt>
                <c:pt idx="202">
                  <c:v>4.0090845000000004E-6</c:v>
                </c:pt>
                <c:pt idx="203">
                  <c:v>3.7156851E-6</c:v>
                </c:pt>
                <c:pt idx="204">
                  <c:v>3.4410195000000002E-6</c:v>
                </c:pt>
                <c:pt idx="205">
                  <c:v>3.1861807E-6</c:v>
                </c:pt>
                <c:pt idx="206">
                  <c:v>2.9521718000000001E-6</c:v>
                </c:pt>
                <c:pt idx="207">
                  <c:v>2.7394228000000001E-6</c:v>
                </c:pt>
                <c:pt idx="208">
                  <c:v>2.5481247E-6</c:v>
                </c:pt>
                <c:pt idx="209">
                  <c:v>2.3781325999999998E-6</c:v>
                </c:pt>
                <c:pt idx="210">
                  <c:v>2.2289487E-6</c:v>
                </c:pt>
                <c:pt idx="211">
                  <c:v>2.0996932999999998E-6</c:v>
                </c:pt>
                <c:pt idx="212">
                  <c:v>1.9891414999999999E-6</c:v>
                </c:pt>
                <c:pt idx="213">
                  <c:v>1.8957588E-6</c:v>
                </c:pt>
                <c:pt idx="214">
                  <c:v>1.8177763E-6</c:v>
                </c:pt>
                <c:pt idx="215">
                  <c:v>1.753253E-6</c:v>
                </c:pt>
                <c:pt idx="216">
                  <c:v>1.7001951000000001E-6</c:v>
                </c:pt>
                <c:pt idx="217">
                  <c:v>1.6566518E-6</c:v>
                </c:pt>
                <c:pt idx="218">
                  <c:v>1.620847E-6</c:v>
                </c:pt>
                <c:pt idx="219">
                  <c:v>1.5910668E-6</c:v>
                </c:pt>
                <c:pt idx="220">
                  <c:v>1.5659318000000001E-6</c:v>
                </c:pt>
                <c:pt idx="221">
                  <c:v>1.5442969E-6</c:v>
                </c:pt>
                <c:pt idx="222">
                  <c:v>1.5252426999999999E-6</c:v>
                </c:pt>
                <c:pt idx="223">
                  <c:v>1.50807E-6</c:v>
                </c:pt>
                <c:pt idx="224">
                  <c:v>1.4922605999999999E-6</c:v>
                </c:pt>
                <c:pt idx="225">
                  <c:v>1.4774425E-6</c:v>
                </c:pt>
                <c:pt idx="226">
                  <c:v>1.4633398999999999E-6</c:v>
                </c:pt>
                <c:pt idx="227">
                  <c:v>1.4497761999999999E-6</c:v>
                </c:pt>
                <c:pt idx="228">
                  <c:v>1.4366325000000001E-6</c:v>
                </c:pt>
                <c:pt idx="229">
                  <c:v>1.4238353999999999E-6</c:v>
                </c:pt>
                <c:pt idx="230">
                  <c:v>1.4113327999999999E-6</c:v>
                </c:pt>
                <c:pt idx="231">
                  <c:v>1.3990906000000001E-6</c:v>
                </c:pt>
                <c:pt idx="232">
                  <c:v>1.3870877000000001E-6</c:v>
                </c:pt>
                <c:pt idx="233">
                  <c:v>1.3753110000000001E-6</c:v>
                </c:pt>
                <c:pt idx="234">
                  <c:v>1.3637497E-6</c:v>
                </c:pt>
                <c:pt idx="235">
                  <c:v>1.3523978E-6</c:v>
                </c:pt>
                <c:pt idx="236">
                  <c:v>1.3412481999999999E-6</c:v>
                </c:pt>
                <c:pt idx="237">
                  <c:v>1.3302570000000001E-6</c:v>
                </c:pt>
                <c:pt idx="238">
                  <c:v>1.3195147999999999E-6</c:v>
                </c:pt>
                <c:pt idx="239">
                  <c:v>1.3089573999999999E-6</c:v>
                </c:pt>
                <c:pt idx="240">
                  <c:v>1.2985859E-6</c:v>
                </c:pt>
                <c:pt idx="241">
                  <c:v>1.2884163000000001E-6</c:v>
                </c:pt>
                <c:pt idx="242">
                  <c:v>1.2784222E-6</c:v>
                </c:pt>
                <c:pt idx="243">
                  <c:v>1.2685808E-6</c:v>
                </c:pt>
                <c:pt idx="244">
                  <c:v>1.2589156E-6</c:v>
                </c:pt>
                <c:pt idx="245">
                  <c:v>1.2494163000000001E-6</c:v>
                </c:pt>
                <c:pt idx="246">
                  <c:v>1.2400800000000001E-6</c:v>
                </c:pt>
                <c:pt idx="247">
                  <c:v>1.2309027E-6</c:v>
                </c:pt>
                <c:pt idx="248">
                  <c:v>1.2218859999999999E-6</c:v>
                </c:pt>
                <c:pt idx="249">
                  <c:v>1.2130252999999999E-6</c:v>
                </c:pt>
                <c:pt idx="250">
                  <c:v>1.2043193E-6</c:v>
                </c:pt>
                <c:pt idx="251">
                  <c:v>1.1957679000000001E-6</c:v>
                </c:pt>
                <c:pt idx="252">
                  <c:v>1.1873632E-6</c:v>
                </c:pt>
                <c:pt idx="253">
                  <c:v>1.1791000000000001E-6</c:v>
                </c:pt>
                <c:pt idx="254">
                  <c:v>1.1709765999999999E-6</c:v>
                </c:pt>
                <c:pt idx="255">
                  <c:v>1.1629928000000001E-6</c:v>
                </c:pt>
                <c:pt idx="256">
                  <c:v>1.1551424E-6</c:v>
                </c:pt>
                <c:pt idx="257">
                  <c:v>1.1474237E-6</c:v>
                </c:pt>
                <c:pt idx="258">
                  <c:v>1.1398338000000001E-6</c:v>
                </c:pt>
                <c:pt idx="259">
                  <c:v>1.1323365999999999E-6</c:v>
                </c:pt>
                <c:pt idx="260">
                  <c:v>1.1249976999999999E-6</c:v>
                </c:pt>
                <c:pt idx="261">
                  <c:v>1.1177806000000001E-6</c:v>
                </c:pt>
                <c:pt idx="262">
                  <c:v>1.1106870000000001E-6</c:v>
                </c:pt>
                <c:pt idx="263">
                  <c:v>1.1037103999999999E-6</c:v>
                </c:pt>
                <c:pt idx="264">
                  <c:v>1.0968487000000001E-6</c:v>
                </c:pt>
                <c:pt idx="265">
                  <c:v>1.0901019000000001E-6</c:v>
                </c:pt>
                <c:pt idx="266">
                  <c:v>1.0834636E-6</c:v>
                </c:pt>
                <c:pt idx="267">
                  <c:v>1.0769387999999999E-6</c:v>
                </c:pt>
                <c:pt idx="268">
                  <c:v>1.0705209999999999E-6</c:v>
                </c:pt>
                <c:pt idx="269">
                  <c:v>1.0642055E-6</c:v>
                </c:pt>
                <c:pt idx="270">
                  <c:v>1.0579924E-6</c:v>
                </c:pt>
                <c:pt idx="271">
                  <c:v>1.0518738000000001E-6</c:v>
                </c:pt>
                <c:pt idx="272">
                  <c:v>1.045854E-6</c:v>
                </c:pt>
                <c:pt idx="273">
                  <c:v>1.0399258999999999E-6</c:v>
                </c:pt>
                <c:pt idx="274">
                  <c:v>1.0340933E-6</c:v>
                </c:pt>
                <c:pt idx="275">
                  <c:v>1.0283453E-6</c:v>
                </c:pt>
                <c:pt idx="276">
                  <c:v>1.0226859000000001E-6</c:v>
                </c:pt>
                <c:pt idx="277">
                  <c:v>1.0171111E-6</c:v>
                </c:pt>
                <c:pt idx="278">
                  <c:v>1.0116219E-6</c:v>
                </c:pt>
                <c:pt idx="279">
                  <c:v>1.0062119999999999E-6</c:v>
                </c:pt>
                <c:pt idx="280">
                  <c:v>1.0008811000000001E-6</c:v>
                </c:pt>
                <c:pt idx="281">
                  <c:v>9.9562659999999998E-7</c:v>
                </c:pt>
                <c:pt idx="282">
                  <c:v>9.9044729999999993E-7</c:v>
                </c:pt>
                <c:pt idx="283">
                  <c:v>9.8534260000000007E-7</c:v>
                </c:pt>
                <c:pt idx="284">
                  <c:v>9.8031219999999995E-7</c:v>
                </c:pt>
                <c:pt idx="285">
                  <c:v>9.7535180000000008E-7</c:v>
                </c:pt>
                <c:pt idx="286">
                  <c:v>9.7046319999999998E-7</c:v>
                </c:pt>
                <c:pt idx="287">
                  <c:v>9.6564099999999998E-7</c:v>
                </c:pt>
                <c:pt idx="288">
                  <c:v>9.6088499999999999E-7</c:v>
                </c:pt>
                <c:pt idx="289">
                  <c:v>9.5619450000000001E-7</c:v>
                </c:pt>
                <c:pt idx="290">
                  <c:v>9.5156589999999999E-7</c:v>
                </c:pt>
                <c:pt idx="291">
                  <c:v>9.4699800000000005E-7</c:v>
                </c:pt>
                <c:pt idx="292">
                  <c:v>9.4249304999999996E-7</c:v>
                </c:pt>
                <c:pt idx="293">
                  <c:v>9.3804920000000002E-7</c:v>
                </c:pt>
                <c:pt idx="294">
                  <c:v>9.336635E-7</c:v>
                </c:pt>
                <c:pt idx="295">
                  <c:v>9.2933754999999999E-7</c:v>
                </c:pt>
                <c:pt idx="296">
                  <c:v>9.2506815000000002E-7</c:v>
                </c:pt>
                <c:pt idx="297">
                  <c:v>9.2085593999999999E-7</c:v>
                </c:pt>
                <c:pt idx="298">
                  <c:v>9.1669693000000003E-7</c:v>
                </c:pt>
                <c:pt idx="299">
                  <c:v>9.1259010000000004E-7</c:v>
                </c:pt>
                <c:pt idx="300">
                  <c:v>9.0853549999999999E-7</c:v>
                </c:pt>
                <c:pt idx="301">
                  <c:v>9.0452993999999995E-7</c:v>
                </c:pt>
                <c:pt idx="302">
                  <c:v>9.0057193000000004E-7</c:v>
                </c:pt>
                <c:pt idx="303">
                  <c:v>8.9666405999999999E-7</c:v>
                </c:pt>
                <c:pt idx="304">
                  <c:v>8.9281479999999995E-7</c:v>
                </c:pt>
                <c:pt idx="305">
                  <c:v>8.8901189999999995E-7</c:v>
                </c:pt>
                <c:pt idx="306">
                  <c:v>8.8525360000000005E-7</c:v>
                </c:pt>
                <c:pt idx="307">
                  <c:v>8.8154343000000005E-7</c:v>
                </c:pt>
                <c:pt idx="308">
                  <c:v>8.7787275999999997E-7</c:v>
                </c:pt>
                <c:pt idx="309">
                  <c:v>8.7425960000000003E-7</c:v>
                </c:pt>
                <c:pt idx="310">
                  <c:v>8.7067156000000005E-7</c:v>
                </c:pt>
                <c:pt idx="311">
                  <c:v>8.6712305E-7</c:v>
                </c:pt>
                <c:pt idx="312">
                  <c:v>8.6361309999999996E-7</c:v>
                </c:pt>
                <c:pt idx="313">
                  <c:v>8.6014159999999995E-7</c:v>
                </c:pt>
                <c:pt idx="314">
                  <c:v>8.5670746000000005E-7</c:v>
                </c:pt>
                <c:pt idx="315">
                  <c:v>8.5330953E-7</c:v>
                </c:pt>
                <c:pt idx="316">
                  <c:v>8.4994735999999996E-7</c:v>
                </c:pt>
                <c:pt idx="317">
                  <c:v>8.4662450000000001E-7</c:v>
                </c:pt>
                <c:pt idx="318">
                  <c:v>8.4333783000000005E-7</c:v>
                </c:pt>
                <c:pt idx="319">
                  <c:v>8.4008474000000003E-7</c:v>
                </c:pt>
                <c:pt idx="320">
                  <c:v>8.3686449999999996E-7</c:v>
                </c:pt>
                <c:pt idx="321">
                  <c:v>8.3367667000000003E-7</c:v>
                </c:pt>
                <c:pt idx="322">
                  <c:v>8.3052110000000002E-7</c:v>
                </c:pt>
                <c:pt idx="323">
                  <c:v>8.2739729999999996E-7</c:v>
                </c:pt>
                <c:pt idx="324">
                  <c:v>8.2430419999999998E-7</c:v>
                </c:pt>
                <c:pt idx="325">
                  <c:v>8.2124109999999998E-7</c:v>
                </c:pt>
                <c:pt idx="326">
                  <c:v>8.1820749999999995E-7</c:v>
                </c:pt>
                <c:pt idx="327">
                  <c:v>8.1520306999999996E-7</c:v>
                </c:pt>
                <c:pt idx="328">
                  <c:v>8.1222729999999996E-7</c:v>
                </c:pt>
                <c:pt idx="329">
                  <c:v>8.0927969999999998E-7</c:v>
                </c:pt>
                <c:pt idx="330">
                  <c:v>8.0634090000000004E-7</c:v>
                </c:pt>
                <c:pt idx="331">
                  <c:v>8.0344899999999998E-7</c:v>
                </c:pt>
                <c:pt idx="332">
                  <c:v>8.0058463999999998E-7</c:v>
                </c:pt>
                <c:pt idx="333">
                  <c:v>7.97746E-7</c:v>
                </c:pt>
                <c:pt idx="334">
                  <c:v>7.9493369999999996E-7</c:v>
                </c:pt>
                <c:pt idx="335">
                  <c:v>7.9214650000000002E-7</c:v>
                </c:pt>
                <c:pt idx="336">
                  <c:v>7.8938564000000002E-7</c:v>
                </c:pt>
                <c:pt idx="337">
                  <c:v>7.8664936999999996E-7</c:v>
                </c:pt>
                <c:pt idx="338">
                  <c:v>7.8393789999999997E-7</c:v>
                </c:pt>
                <c:pt idx="339">
                  <c:v>7.8124970000000001E-7</c:v>
                </c:pt>
                <c:pt idx="340">
                  <c:v>7.7858599999999998E-7</c:v>
                </c:pt>
                <c:pt idx="341">
                  <c:v>7.759461E-7</c:v>
                </c:pt>
                <c:pt idx="342">
                  <c:v>7.7332990000000001E-7</c:v>
                </c:pt>
                <c:pt idx="343">
                  <c:v>7.7073720000000004E-7</c:v>
                </c:pt>
                <c:pt idx="344">
                  <c:v>7.6816620000000001E-7</c:v>
                </c:pt>
                <c:pt idx="345">
                  <c:v>7.6562003000000005E-7</c:v>
                </c:pt>
                <c:pt idx="346">
                  <c:v>7.6309384999999998E-7</c:v>
                </c:pt>
                <c:pt idx="347">
                  <c:v>7.6059129999999996E-7</c:v>
                </c:pt>
                <c:pt idx="348">
                  <c:v>7.5811040000000003E-7</c:v>
                </c:pt>
                <c:pt idx="349">
                  <c:v>7.5565055E-7</c:v>
                </c:pt>
                <c:pt idx="350">
                  <c:v>7.5321190000000002E-7</c:v>
                </c:pt>
                <c:pt idx="351">
                  <c:v>7.5079350000000001E-7</c:v>
                </c:pt>
                <c:pt idx="352">
                  <c:v>7.4839390000000001E-7</c:v>
                </c:pt>
                <c:pt idx="353">
                  <c:v>7.4601649999999996E-7</c:v>
                </c:pt>
                <c:pt idx="354">
                  <c:v>7.4365910000000005E-7</c:v>
                </c:pt>
                <c:pt idx="355">
                  <c:v>7.4132090000000001E-7</c:v>
                </c:pt>
                <c:pt idx="356">
                  <c:v>7.3900117000000005E-7</c:v>
                </c:pt>
                <c:pt idx="357">
                  <c:v>7.3670180000000004E-7</c:v>
                </c:pt>
                <c:pt idx="358">
                  <c:v>7.3442020000000002E-7</c:v>
                </c:pt>
                <c:pt idx="359">
                  <c:v>7.3215779999999997E-7</c:v>
                </c:pt>
                <c:pt idx="360">
                  <c:v>7.2991499999999998E-7</c:v>
                </c:pt>
                <c:pt idx="361">
                  <c:v>7.2768967000000005E-7</c:v>
                </c:pt>
                <c:pt idx="362">
                  <c:v>7.2548189999999997E-7</c:v>
                </c:pt>
                <c:pt idx="363">
                  <c:v>7.2329544E-7</c:v>
                </c:pt>
                <c:pt idx="364">
                  <c:v>7.2114033999999997E-7</c:v>
                </c:pt>
                <c:pt idx="365">
                  <c:v>7.1898734000000005E-7</c:v>
                </c:pt>
                <c:pt idx="366">
                  <c:v>7.1685463000000003E-7</c:v>
                </c:pt>
                <c:pt idx="367">
                  <c:v>7.147394E-7</c:v>
                </c:pt>
                <c:pt idx="368">
                  <c:v>7.1264080000000005E-7</c:v>
                </c:pt>
                <c:pt idx="369">
                  <c:v>7.1055894000000005E-7</c:v>
                </c:pt>
                <c:pt idx="370">
                  <c:v>7.0849439999999999E-7</c:v>
                </c:pt>
                <c:pt idx="371">
                  <c:v>7.0644629999999995E-7</c:v>
                </c:pt>
                <c:pt idx="372">
                  <c:v>7.0441429999999997E-7</c:v>
                </c:pt>
                <c:pt idx="373">
                  <c:v>7.0239866999999998E-7</c:v>
                </c:pt>
                <c:pt idx="374">
                  <c:v>7.0040010000000004E-7</c:v>
                </c:pt>
                <c:pt idx="375">
                  <c:v>6.9841707000000004E-7</c:v>
                </c:pt>
                <c:pt idx="376">
                  <c:v>6.9644954999999998E-7</c:v>
                </c:pt>
                <c:pt idx="377">
                  <c:v>6.9449725999999999E-7</c:v>
                </c:pt>
                <c:pt idx="378">
                  <c:v>6.9256150000000004E-7</c:v>
                </c:pt>
                <c:pt idx="379">
                  <c:v>6.9064157000000003E-7</c:v>
                </c:pt>
                <c:pt idx="380">
                  <c:v>6.8873639999999998E-7</c:v>
                </c:pt>
                <c:pt idx="381">
                  <c:v>6.8684614000000001E-7</c:v>
                </c:pt>
                <c:pt idx="382">
                  <c:v>6.8497129999999998E-7</c:v>
                </c:pt>
                <c:pt idx="383">
                  <c:v>6.8311230000000001E-7</c:v>
                </c:pt>
                <c:pt idx="384">
                  <c:v>6.8126769999999998E-7</c:v>
                </c:pt>
                <c:pt idx="385">
                  <c:v>6.7943733E-7</c:v>
                </c:pt>
                <c:pt idx="386">
                  <c:v>6.7762120000000001E-7</c:v>
                </c:pt>
                <c:pt idx="387">
                  <c:v>6.7581909999999999E-7</c:v>
                </c:pt>
                <c:pt idx="388">
                  <c:v>6.7403096E-7</c:v>
                </c:pt>
                <c:pt idx="389">
                  <c:v>6.722568E-7</c:v>
                </c:pt>
                <c:pt idx="390">
                  <c:v>6.7049649999999998E-7</c:v>
                </c:pt>
                <c:pt idx="391">
                  <c:v>6.6874990000000001E-7</c:v>
                </c:pt>
                <c:pt idx="392">
                  <c:v>6.6701716000000002E-7</c:v>
                </c:pt>
                <c:pt idx="393">
                  <c:v>6.6529816E-7</c:v>
                </c:pt>
                <c:pt idx="394">
                  <c:v>6.6359590000000004E-7</c:v>
                </c:pt>
                <c:pt idx="395">
                  <c:v>6.6190717000000003E-7</c:v>
                </c:pt>
                <c:pt idx="396">
                  <c:v>6.6023175999999996E-7</c:v>
                </c:pt>
                <c:pt idx="397">
                  <c:v>6.5856965999999998E-7</c:v>
                </c:pt>
                <c:pt idx="398">
                  <c:v>6.5692075E-7</c:v>
                </c:pt>
                <c:pt idx="399">
                  <c:v>6.5528510000000005E-7</c:v>
                </c:pt>
                <c:pt idx="400">
                  <c:v>6.5366277000000003E-7</c:v>
                </c:pt>
                <c:pt idx="401">
                  <c:v>6.5205390000000003E-7</c:v>
                </c:pt>
                <c:pt idx="402">
                  <c:v>6.5045816000000001E-7</c:v>
                </c:pt>
                <c:pt idx="403">
                  <c:v>6.4887550000000001E-7</c:v>
                </c:pt>
                <c:pt idx="404">
                  <c:v>6.4730596999999998E-7</c:v>
                </c:pt>
                <c:pt idx="405">
                  <c:v>6.4574950000000001E-7</c:v>
                </c:pt>
                <c:pt idx="406">
                  <c:v>6.4420607000000001E-7</c:v>
                </c:pt>
                <c:pt idx="407">
                  <c:v>6.4267569999999995E-7</c:v>
                </c:pt>
                <c:pt idx="408">
                  <c:v>6.4115835E-7</c:v>
                </c:pt>
                <c:pt idx="409">
                  <c:v>6.3965410000000004E-7</c:v>
                </c:pt>
                <c:pt idx="410">
                  <c:v>6.3816292999999998E-7</c:v>
                </c:pt>
                <c:pt idx="411">
                  <c:v>6.3668505999999999E-7</c:v>
                </c:pt>
                <c:pt idx="412">
                  <c:v>6.3522039999999996E-7</c:v>
                </c:pt>
                <c:pt idx="413">
                  <c:v>6.3376890000000002E-7</c:v>
                </c:pt>
                <c:pt idx="414">
                  <c:v>6.3233057E-7</c:v>
                </c:pt>
                <c:pt idx="415">
                  <c:v>6.3090766000000001E-7</c:v>
                </c:pt>
                <c:pt idx="416">
                  <c:v>6.2949795000000005E-7</c:v>
                </c:pt>
                <c:pt idx="417">
                  <c:v>6.2810139999999996E-7</c:v>
                </c:pt>
                <c:pt idx="418">
                  <c:v>6.2671820000000002E-7</c:v>
                </c:pt>
                <c:pt idx="419">
                  <c:v>6.2534850000000004E-7</c:v>
                </c:pt>
                <c:pt idx="420">
                  <c:v>6.239923E-7</c:v>
                </c:pt>
                <c:pt idx="421">
                  <c:v>6.2264960000000001E-7</c:v>
                </c:pt>
                <c:pt idx="422">
                  <c:v>6.2132039999999998E-7</c:v>
                </c:pt>
                <c:pt idx="423">
                  <c:v>6.2000486999999998E-7</c:v>
                </c:pt>
                <c:pt idx="424">
                  <c:v>6.1870287000000004E-7</c:v>
                </c:pt>
                <c:pt idx="425">
                  <c:v>6.1741460000000003E-7</c:v>
                </c:pt>
                <c:pt idx="426">
                  <c:v>6.1614020000000005E-7</c:v>
                </c:pt>
                <c:pt idx="427">
                  <c:v>6.1488009999999995E-7</c:v>
                </c:pt>
                <c:pt idx="428">
                  <c:v>6.1363403000000003E-7</c:v>
                </c:pt>
                <c:pt idx="429">
                  <c:v>6.1240210000000005E-7</c:v>
                </c:pt>
                <c:pt idx="430">
                  <c:v>6.1118440000000002E-7</c:v>
                </c:pt>
                <c:pt idx="431">
                  <c:v>6.0998104000000003E-7</c:v>
                </c:pt>
                <c:pt idx="432">
                  <c:v>6.0879230000000002E-7</c:v>
                </c:pt>
                <c:pt idx="433">
                  <c:v>6.0761819999999997E-7</c:v>
                </c:pt>
                <c:pt idx="434">
                  <c:v>6.0645884999999995E-7</c:v>
                </c:pt>
                <c:pt idx="435">
                  <c:v>6.0531439999999999E-7</c:v>
                </c:pt>
                <c:pt idx="436">
                  <c:v>6.0418495000000001E-7</c:v>
                </c:pt>
                <c:pt idx="437">
                  <c:v>6.0307059999999997E-7</c:v>
                </c:pt>
                <c:pt idx="438">
                  <c:v>6.0197140000000003E-7</c:v>
                </c:pt>
                <c:pt idx="439">
                  <c:v>6.0088762999999996E-7</c:v>
                </c:pt>
                <c:pt idx="440">
                  <c:v>5.9981929999999998E-7</c:v>
                </c:pt>
                <c:pt idx="441">
                  <c:v>5.9876674999999997E-7</c:v>
                </c:pt>
                <c:pt idx="442">
                  <c:v>5.9773004000000003E-7</c:v>
                </c:pt>
                <c:pt idx="443">
                  <c:v>5.9670940000000005E-7</c:v>
                </c:pt>
                <c:pt idx="444">
                  <c:v>5.9570516000000005E-7</c:v>
                </c:pt>
                <c:pt idx="445">
                  <c:v>5.9471790000000003E-7</c:v>
                </c:pt>
                <c:pt idx="446">
                  <c:v>5.9374769999999995E-7</c:v>
                </c:pt>
                <c:pt idx="447">
                  <c:v>5.9279465999999997E-7</c:v>
                </c:pt>
                <c:pt idx="448">
                  <c:v>5.9185889999999999E-7</c:v>
                </c:pt>
                <c:pt idx="449">
                  <c:v>5.9094069999999997E-7</c:v>
                </c:pt>
                <c:pt idx="450">
                  <c:v>5.9004026E-7</c:v>
                </c:pt>
                <c:pt idx="451">
                  <c:v>5.8915800000000001E-7</c:v>
                </c:pt>
                <c:pt idx="452">
                  <c:v>5.882959E-7</c:v>
                </c:pt>
                <c:pt idx="453">
                  <c:v>5.8745410000000003E-7</c:v>
                </c:pt>
                <c:pt idx="454">
                  <c:v>5.8663123999999995E-7</c:v>
                </c:pt>
                <c:pt idx="455">
                  <c:v>5.8582760000000003E-7</c:v>
                </c:pt>
                <c:pt idx="456">
                  <c:v>5.8504355000000002E-7</c:v>
                </c:pt>
                <c:pt idx="457">
                  <c:v>5.8428003000000004E-7</c:v>
                </c:pt>
                <c:pt idx="458">
                  <c:v>5.835373E-7</c:v>
                </c:pt>
                <c:pt idx="459">
                  <c:v>5.8281665E-7</c:v>
                </c:pt>
                <c:pt idx="460">
                  <c:v>5.8211764999999997E-7</c:v>
                </c:pt>
                <c:pt idx="461">
                  <c:v>5.8144030000000003E-7</c:v>
                </c:pt>
                <c:pt idx="462">
                  <c:v>5.8078483999999997E-7</c:v>
                </c:pt>
                <c:pt idx="463">
                  <c:v>5.8015180000000003E-7</c:v>
                </c:pt>
                <c:pt idx="464">
                  <c:v>5.7954169999999999E-7</c:v>
                </c:pt>
                <c:pt idx="465">
                  <c:v>5.7895494000000001E-7</c:v>
                </c:pt>
                <c:pt idx="466">
                  <c:v>5.7839264000000003E-7</c:v>
                </c:pt>
                <c:pt idx="467">
                  <c:v>5.7785576000000004E-7</c:v>
                </c:pt>
                <c:pt idx="468">
                  <c:v>5.7734389999999997E-7</c:v>
                </c:pt>
                <c:pt idx="469">
                  <c:v>5.7685764000000001E-7</c:v>
                </c:pt>
                <c:pt idx="470">
                  <c:v>5.7639885999999999E-7</c:v>
                </c:pt>
                <c:pt idx="471">
                  <c:v>5.7596829999999996E-7</c:v>
                </c:pt>
                <c:pt idx="472">
                  <c:v>5.7556599999999995E-7</c:v>
                </c:pt>
                <c:pt idx="473">
                  <c:v>5.7519189999999996E-7</c:v>
                </c:pt>
                <c:pt idx="474">
                  <c:v>5.7484663999999998E-7</c:v>
                </c:pt>
                <c:pt idx="475">
                  <c:v>5.7453093000000004E-7</c:v>
                </c:pt>
                <c:pt idx="476">
                  <c:v>5.7424559999999997E-7</c:v>
                </c:pt>
                <c:pt idx="477">
                  <c:v>5.7399150000000001E-7</c:v>
                </c:pt>
                <c:pt idx="478">
                  <c:v>5.7376919999999999E-7</c:v>
                </c:pt>
                <c:pt idx="479">
                  <c:v>5.7357999999999998E-7</c:v>
                </c:pt>
                <c:pt idx="480">
                  <c:v>5.7342479999999995E-7</c:v>
                </c:pt>
                <c:pt idx="481">
                  <c:v>5.7330430000000001E-7</c:v>
                </c:pt>
                <c:pt idx="482">
                  <c:v>5.7321940000000004E-7</c:v>
                </c:pt>
                <c:pt idx="483">
                  <c:v>5.7317100000000002E-7</c:v>
                </c:pt>
                <c:pt idx="484">
                  <c:v>5.7316055000000002E-7</c:v>
                </c:pt>
                <c:pt idx="485">
                  <c:v>5.7318913999999996E-7</c:v>
                </c:pt>
                <c:pt idx="486">
                  <c:v>5.7325749999999997E-7</c:v>
                </c:pt>
                <c:pt idx="487">
                  <c:v>5.7336689999999998E-7</c:v>
                </c:pt>
                <c:pt idx="488">
                  <c:v>5.7351849999999997E-7</c:v>
                </c:pt>
                <c:pt idx="489">
                  <c:v>5.737136E-7</c:v>
                </c:pt>
                <c:pt idx="490">
                  <c:v>5.7395339999999997E-7</c:v>
                </c:pt>
                <c:pt idx="491">
                  <c:v>5.7423949999999997E-7</c:v>
                </c:pt>
                <c:pt idx="492">
                  <c:v>5.7457316000000002E-7</c:v>
                </c:pt>
                <c:pt idx="493">
                  <c:v>5.7495582999999997E-7</c:v>
                </c:pt>
                <c:pt idx="494">
                  <c:v>5.7538914999999995E-7</c:v>
                </c:pt>
                <c:pt idx="495">
                  <c:v>5.7587460000000004E-7</c:v>
                </c:pt>
                <c:pt idx="496">
                  <c:v>5.7641387000000002E-7</c:v>
                </c:pt>
                <c:pt idx="497">
                  <c:v>5.7700930000000001E-7</c:v>
                </c:pt>
                <c:pt idx="498">
                  <c:v>5.7766320000000001E-7</c:v>
                </c:pt>
                <c:pt idx="499">
                  <c:v>5.7837683999999999E-7</c:v>
                </c:pt>
                <c:pt idx="500">
                  <c:v>5.7914669999999999E-7</c:v>
                </c:pt>
                <c:pt idx="501">
                  <c:v>5.799839E-7</c:v>
                </c:pt>
                <c:pt idx="502">
                  <c:v>5.8089005999999996E-7</c:v>
                </c:pt>
                <c:pt idx="503">
                  <c:v>5.8186250000000001E-7</c:v>
                </c:pt>
                <c:pt idx="504">
                  <c:v>5.829055E-7</c:v>
                </c:pt>
                <c:pt idx="505">
                  <c:v>5.8402090000000005E-7</c:v>
                </c:pt>
                <c:pt idx="506">
                  <c:v>5.8521147000000002E-7</c:v>
                </c:pt>
                <c:pt idx="507">
                  <c:v>5.8647873000000005E-7</c:v>
                </c:pt>
                <c:pt idx="508">
                  <c:v>5.8782590000000005E-7</c:v>
                </c:pt>
                <c:pt idx="509">
                  <c:v>5.8925605000000004E-7</c:v>
                </c:pt>
                <c:pt idx="510">
                  <c:v>5.9077183000000001E-7</c:v>
                </c:pt>
                <c:pt idx="511">
                  <c:v>5.9237630000000004E-7</c:v>
                </c:pt>
                <c:pt idx="512">
                  <c:v>5.9407273000000003E-7</c:v>
                </c:pt>
                <c:pt idx="513">
                  <c:v>5.9586440000000002E-7</c:v>
                </c:pt>
                <c:pt idx="514">
                  <c:v>5.977549E-7</c:v>
                </c:pt>
                <c:pt idx="515">
                  <c:v>5.9974740000000005E-7</c:v>
                </c:pt>
                <c:pt idx="516">
                  <c:v>6.0184624000000002E-7</c:v>
                </c:pt>
                <c:pt idx="517">
                  <c:v>6.0405624999999997E-7</c:v>
                </c:pt>
                <c:pt idx="518">
                  <c:v>6.0637995999999997E-7</c:v>
                </c:pt>
                <c:pt idx="519">
                  <c:v>6.0882170000000005E-7</c:v>
                </c:pt>
                <c:pt idx="520">
                  <c:v>6.1138609999999996E-7</c:v>
                </c:pt>
                <c:pt idx="521">
                  <c:v>6.1407719999999996E-7</c:v>
                </c:pt>
                <c:pt idx="522">
                  <c:v>6.1690025000000003E-7</c:v>
                </c:pt>
                <c:pt idx="523">
                  <c:v>6.1985985999999996E-7</c:v>
                </c:pt>
                <c:pt idx="524">
                  <c:v>6.2296147E-7</c:v>
                </c:pt>
                <c:pt idx="525">
                  <c:v>6.2621080000000004E-7</c:v>
                </c:pt>
                <c:pt idx="526">
                  <c:v>6.2961317E-7</c:v>
                </c:pt>
                <c:pt idx="527">
                  <c:v>6.3317434999999995E-7</c:v>
                </c:pt>
                <c:pt idx="528">
                  <c:v>6.3690060000000005E-7</c:v>
                </c:pt>
                <c:pt idx="529">
                  <c:v>6.4079850000000003E-7</c:v>
                </c:pt>
                <c:pt idx="530">
                  <c:v>6.4487506000000001E-7</c:v>
                </c:pt>
                <c:pt idx="531">
                  <c:v>6.4913706000000003E-7</c:v>
                </c:pt>
                <c:pt idx="532">
                  <c:v>6.5359193999999996E-7</c:v>
                </c:pt>
                <c:pt idx="533">
                  <c:v>6.5824787000000001E-7</c:v>
                </c:pt>
                <c:pt idx="534">
                  <c:v>6.6311330000000002E-7</c:v>
                </c:pt>
                <c:pt idx="535">
                  <c:v>6.6819569999999998E-7</c:v>
                </c:pt>
                <c:pt idx="536">
                  <c:v>6.7350372999999997E-7</c:v>
                </c:pt>
                <c:pt idx="537">
                  <c:v>6.7904660000000004E-7</c:v>
                </c:pt>
                <c:pt idx="538">
                  <c:v>6.8483379999999999E-7</c:v>
                </c:pt>
                <c:pt idx="539">
                  <c:v>6.9087549999999998E-7</c:v>
                </c:pt>
                <c:pt idx="540">
                  <c:v>6.9718213999999998E-7</c:v>
                </c:pt>
                <c:pt idx="541">
                  <c:v>7.0376489999999998E-7</c:v>
                </c:pt>
                <c:pt idx="542">
                  <c:v>7.1063532999999996E-7</c:v>
                </c:pt>
                <c:pt idx="543">
                  <c:v>7.1780560000000002E-7</c:v>
                </c:pt>
                <c:pt idx="544">
                  <c:v>7.2528829999999998E-7</c:v>
                </c:pt>
                <c:pt idx="545">
                  <c:v>7.330969E-7</c:v>
                </c:pt>
                <c:pt idx="546">
                  <c:v>7.4124499999999996E-7</c:v>
                </c:pt>
                <c:pt idx="547">
                  <c:v>7.4974750000000004E-7</c:v>
                </c:pt>
                <c:pt idx="548">
                  <c:v>7.5861970000000002E-7</c:v>
                </c:pt>
                <c:pt idx="549">
                  <c:v>7.6787760000000005E-7</c:v>
                </c:pt>
                <c:pt idx="550">
                  <c:v>7.7753924000000001E-7</c:v>
                </c:pt>
                <c:pt idx="551">
                  <c:v>7.8762380000000003E-7</c:v>
                </c:pt>
                <c:pt idx="552">
                  <c:v>7.9814737000000003E-7</c:v>
                </c:pt>
                <c:pt idx="553">
                  <c:v>8.0913003E-7</c:v>
                </c:pt>
                <c:pt idx="554">
                  <c:v>8.2059154000000005E-7</c:v>
                </c:pt>
                <c:pt idx="555">
                  <c:v>8.3255405999999998E-7</c:v>
                </c:pt>
                <c:pt idx="556">
                  <c:v>8.4504006000000001E-7</c:v>
                </c:pt>
                <c:pt idx="557">
                  <c:v>8.5807400000000001E-7</c:v>
                </c:pt>
                <c:pt idx="558">
                  <c:v>8.7168090000000002E-7</c:v>
                </c:pt>
                <c:pt idx="559">
                  <c:v>8.8588689999999998E-7</c:v>
                </c:pt>
                <c:pt idx="560">
                  <c:v>9.0072047000000005E-7</c:v>
                </c:pt>
                <c:pt idx="561">
                  <c:v>9.1621086999999995E-7</c:v>
                </c:pt>
                <c:pt idx="562">
                  <c:v>9.3238907000000001E-7</c:v>
                </c:pt>
                <c:pt idx="563">
                  <c:v>9.4928770000000002E-7</c:v>
                </c:pt>
                <c:pt idx="564">
                  <c:v>9.6694180000000002E-7</c:v>
                </c:pt>
                <c:pt idx="565">
                  <c:v>9.853882000000001E-7</c:v>
                </c:pt>
                <c:pt idx="566">
                  <c:v>1.0046653E-6</c:v>
                </c:pt>
                <c:pt idx="567">
                  <c:v>1.0248130000000001E-6</c:v>
                </c:pt>
                <c:pt idx="568">
                  <c:v>1.0458762000000001E-6</c:v>
                </c:pt>
                <c:pt idx="569">
                  <c:v>1.0678992E-6</c:v>
                </c:pt>
                <c:pt idx="570">
                  <c:v>1.090931E-6</c:v>
                </c:pt>
                <c:pt idx="571">
                  <c:v>1.1150239999999999E-6</c:v>
                </c:pt>
                <c:pt idx="572">
                  <c:v>1.1402309E-6</c:v>
                </c:pt>
                <c:pt idx="573">
                  <c:v>1.1666101999999999E-6</c:v>
                </c:pt>
                <c:pt idx="574">
                  <c:v>1.1942233E-6</c:v>
                </c:pt>
                <c:pt idx="575">
                  <c:v>1.2231349999999999E-6</c:v>
                </c:pt>
                <c:pt idx="576">
                  <c:v>1.2534146E-6</c:v>
                </c:pt>
                <c:pt idx="577">
                  <c:v>1.2851356E-6</c:v>
                </c:pt>
                <c:pt idx="578">
                  <c:v>1.3183762E-6</c:v>
                </c:pt>
                <c:pt idx="579">
                  <c:v>1.3532199999999999E-6</c:v>
                </c:pt>
                <c:pt idx="580">
                  <c:v>1.3897561E-6</c:v>
                </c:pt>
                <c:pt idx="581">
                  <c:v>1.4280828E-6</c:v>
                </c:pt>
                <c:pt idx="582">
                  <c:v>1.4682993E-6</c:v>
                </c:pt>
                <c:pt idx="583">
                  <c:v>1.5105153E-6</c:v>
                </c:pt>
                <c:pt idx="584">
                  <c:v>1.5548472E-6</c:v>
                </c:pt>
                <c:pt idx="585">
                  <c:v>1.6014229000000001E-6</c:v>
                </c:pt>
                <c:pt idx="586">
                  <c:v>1.6503751E-6</c:v>
                </c:pt>
                <c:pt idx="587">
                  <c:v>1.7018475000000001E-6</c:v>
                </c:pt>
                <c:pt idx="588">
                  <c:v>1.7559979E-6</c:v>
                </c:pt>
                <c:pt idx="589">
                  <c:v>1.8129938E-6</c:v>
                </c:pt>
                <c:pt idx="590">
                  <c:v>1.8730162E-6</c:v>
                </c:pt>
                <c:pt idx="591">
                  <c:v>1.936263E-6</c:v>
                </c:pt>
                <c:pt idx="592">
                  <c:v>2.0029452E-6</c:v>
                </c:pt>
                <c:pt idx="593">
                  <c:v>2.0732969999999998E-6</c:v>
                </c:pt>
                <c:pt idx="594">
                  <c:v>2.1475673E-6</c:v>
                </c:pt>
                <c:pt idx="595">
                  <c:v>2.2260314999999999E-6</c:v>
                </c:pt>
                <c:pt idx="596">
                  <c:v>2.3089823999999999E-6</c:v>
                </c:pt>
                <c:pt idx="597">
                  <c:v>2.3967501999999998E-6</c:v>
                </c:pt>
                <c:pt idx="598">
                  <c:v>2.4896871999999998E-6</c:v>
                </c:pt>
                <c:pt idx="599">
                  <c:v>2.5881938999999999E-6</c:v>
                </c:pt>
                <c:pt idx="600">
                  <c:v>2.6926950000000001E-6</c:v>
                </c:pt>
                <c:pt idx="601">
                  <c:v>2.80367E-6</c:v>
                </c:pt>
                <c:pt idx="602">
                  <c:v>2.9216546E-6</c:v>
                </c:pt>
                <c:pt idx="603">
                  <c:v>3.0472197000000001E-6</c:v>
                </c:pt>
                <c:pt idx="604">
                  <c:v>3.1810264000000002E-6</c:v>
                </c:pt>
                <c:pt idx="605">
                  <c:v>3.3238039999999999E-6</c:v>
                </c:pt>
                <c:pt idx="606">
                  <c:v>3.476365E-6</c:v>
                </c:pt>
                <c:pt idx="607">
                  <c:v>3.6396227E-6</c:v>
                </c:pt>
                <c:pt idx="608">
                  <c:v>3.8146230999999998E-6</c:v>
                </c:pt>
                <c:pt idx="609">
                  <c:v>4.0025274999999996E-6</c:v>
                </c:pt>
                <c:pt idx="610">
                  <c:v>4.2046954E-6</c:v>
                </c:pt>
                <c:pt idx="611">
                  <c:v>4.4226450000000004E-6</c:v>
                </c:pt>
                <c:pt idx="612">
                  <c:v>4.6581645000000001E-6</c:v>
                </c:pt>
                <c:pt idx="613">
                  <c:v>4.9132930000000001E-6</c:v>
                </c:pt>
                <c:pt idx="614">
                  <c:v>5.1904267000000002E-6</c:v>
                </c:pt>
                <c:pt idx="615">
                  <c:v>5.4923616999999997E-6</c:v>
                </c:pt>
                <c:pt idx="616">
                  <c:v>5.8224250000000004E-6</c:v>
                </c:pt>
                <c:pt idx="617">
                  <c:v>6.1845567000000001E-6</c:v>
                </c:pt>
                <c:pt idx="618">
                  <c:v>6.5835660000000003E-6</c:v>
                </c:pt>
                <c:pt idx="619">
                  <c:v>7.0252369999999996E-6</c:v>
                </c:pt>
                <c:pt idx="620">
                  <c:v>7.516656E-6</c:v>
                </c:pt>
                <c:pt idx="621">
                  <c:v>8.0667399999999996E-6</c:v>
                </c:pt>
                <c:pt idx="622">
                  <c:v>8.6866530000000008E-6</c:v>
                </c:pt>
                <c:pt idx="623">
                  <c:v>9.3907850000000006E-6</c:v>
                </c:pt>
                <c:pt idx="624">
                  <c:v>1.01979385E-5</c:v>
                </c:pt>
                <c:pt idx="625">
                  <c:v>1.113324E-5</c:v>
                </c:pt>
                <c:pt idx="626">
                  <c:v>1.2231114E-5</c:v>
                </c:pt>
                <c:pt idx="627">
                  <c:v>1.3540157E-5</c:v>
                </c:pt>
                <c:pt idx="628">
                  <c:v>1.513149E-5</c:v>
                </c:pt>
                <c:pt idx="629">
                  <c:v>1.7113913000000001E-5</c:v>
                </c:pt>
                <c:pt idx="630">
                  <c:v>1.9663440000000002E-5</c:v>
                </c:pt>
                <c:pt idx="631">
                  <c:v>2.3086139999999998E-5</c:v>
                </c:pt>
                <c:pt idx="632">
                  <c:v>2.7970366999999999E-5</c:v>
                </c:pt>
                <c:pt idx="633">
                  <c:v>3.5617339999999998E-5</c:v>
                </c:pt>
                <c:pt idx="634">
                  <c:v>4.9614787999999999E-5</c:v>
                </c:pt>
                <c:pt idx="635">
                  <c:v>8.4893180000000001E-5</c:v>
                </c:pt>
                <c:pt idx="636">
                  <c:v>2.7178352999999999E-4</c:v>
                </c:pt>
                <c:pt idx="637">
                  <c:v>8.9195713999999995E-4</c:v>
                </c:pt>
                <c:pt idx="638">
                  <c:v>6.5797765000000002E-4</c:v>
                </c:pt>
                <c:pt idx="639">
                  <c:v>4.1480633000000002E-4</c:v>
                </c:pt>
                <c:pt idx="640">
                  <c:v>2.3882512999999999E-4</c:v>
                </c:pt>
                <c:pt idx="641">
                  <c:v>1.5259051E-4</c:v>
                </c:pt>
                <c:pt idx="642">
                  <c:v>1.1111931E-4</c:v>
                </c:pt>
                <c:pt idx="643">
                  <c:v>8.7332450000000001E-5</c:v>
                </c:pt>
                <c:pt idx="644">
                  <c:v>7.2284650000000006E-5</c:v>
                </c:pt>
                <c:pt idx="645">
                  <c:v>6.2151680000000002E-5</c:v>
                </c:pt>
                <c:pt idx="646">
                  <c:v>5.4788199999999998E-5</c:v>
                </c:pt>
                <c:pt idx="647">
                  <c:v>4.9163435E-5</c:v>
                </c:pt>
                <c:pt idx="648">
                  <c:v>4.4737448000000001E-5</c:v>
                </c:pt>
                <c:pt idx="649">
                  <c:v>4.1156231999999998E-5</c:v>
                </c:pt>
                <c:pt idx="650">
                  <c:v>3.8208552999999997E-5</c:v>
                </c:pt>
                <c:pt idx="651">
                  <c:v>3.5750585000000002E-5</c:v>
                </c:pt>
                <c:pt idx="652">
                  <c:v>3.3667829999999998E-5</c:v>
                </c:pt>
                <c:pt idx="653">
                  <c:v>3.1885070000000002E-5</c:v>
                </c:pt>
                <c:pt idx="654">
                  <c:v>3.0343202999999999E-5</c:v>
                </c:pt>
                <c:pt idx="655">
                  <c:v>2.8990434999999999E-5</c:v>
                </c:pt>
                <c:pt idx="656">
                  <c:v>2.7797740999999999E-5</c:v>
                </c:pt>
                <c:pt idx="657">
                  <c:v>2.6732782999999999E-5</c:v>
                </c:pt>
                <c:pt idx="658">
                  <c:v>2.5778569999999999E-5</c:v>
                </c:pt>
                <c:pt idx="659">
                  <c:v>2.4915203999999999E-5</c:v>
                </c:pt>
                <c:pt idx="660">
                  <c:v>2.4133721999999999E-5</c:v>
                </c:pt>
                <c:pt idx="661">
                  <c:v>2.3419748999999999E-5</c:v>
                </c:pt>
                <c:pt idx="662">
                  <c:v>2.2766062000000002E-5</c:v>
                </c:pt>
                <c:pt idx="663">
                  <c:v>2.216352E-5</c:v>
                </c:pt>
                <c:pt idx="664">
                  <c:v>2.1606535E-5</c:v>
                </c:pt>
                <c:pt idx="665">
                  <c:v>2.1090764E-5</c:v>
                </c:pt>
                <c:pt idx="666">
                  <c:v>2.0611807000000001E-5</c:v>
                </c:pt>
                <c:pt idx="667">
                  <c:v>2.0164663999999998E-5</c:v>
                </c:pt>
                <c:pt idx="668">
                  <c:v>1.9747094E-5</c:v>
                </c:pt>
                <c:pt idx="669">
                  <c:v>1.9355880000000001E-5</c:v>
                </c:pt>
                <c:pt idx="670">
                  <c:v>1.8988292000000001E-5</c:v>
                </c:pt>
                <c:pt idx="671">
                  <c:v>1.8642099999999999E-5</c:v>
                </c:pt>
                <c:pt idx="672">
                  <c:v>1.8315045999999999E-5</c:v>
                </c:pt>
                <c:pt idx="673">
                  <c:v>1.80062E-5</c:v>
                </c:pt>
                <c:pt idx="674">
                  <c:v>1.7714040999999999E-5</c:v>
                </c:pt>
                <c:pt idx="675">
                  <c:v>1.7437176000000001E-5</c:v>
                </c:pt>
                <c:pt idx="676">
                  <c:v>1.717484E-5</c:v>
                </c:pt>
                <c:pt idx="677">
                  <c:v>1.6925731000000001E-5</c:v>
                </c:pt>
                <c:pt idx="678">
                  <c:v>1.6688946000000001E-5</c:v>
                </c:pt>
                <c:pt idx="679">
                  <c:v>1.6463670000000001E-5</c:v>
                </c:pt>
                <c:pt idx="680">
                  <c:v>1.6249287000000002E-5</c:v>
                </c:pt>
                <c:pt idx="681">
                  <c:v>1.6044849E-5</c:v>
                </c:pt>
                <c:pt idx="682">
                  <c:v>1.5849662000000001E-5</c:v>
                </c:pt>
                <c:pt idx="683">
                  <c:v>1.5663221E-5</c:v>
                </c:pt>
                <c:pt idx="684">
                  <c:v>1.5484850000000001E-5</c:v>
                </c:pt>
                <c:pt idx="685">
                  <c:v>1.5314151999999999E-5</c:v>
                </c:pt>
                <c:pt idx="686">
                  <c:v>1.5150793999999999E-5</c:v>
                </c:pt>
                <c:pt idx="687">
                  <c:v>1.4994297E-5</c:v>
                </c:pt>
                <c:pt idx="688">
                  <c:v>1.4844451500000001E-5</c:v>
                </c:pt>
                <c:pt idx="689">
                  <c:v>1.4700903999999999E-5</c:v>
                </c:pt>
                <c:pt idx="690">
                  <c:v>1.4563293000000001E-5</c:v>
                </c:pt>
                <c:pt idx="691">
                  <c:v>1.4431334E-5</c:v>
                </c:pt>
                <c:pt idx="692">
                  <c:v>1.4304644000000001E-5</c:v>
                </c:pt>
                <c:pt idx="693">
                  <c:v>1.4182993E-5</c:v>
                </c:pt>
                <c:pt idx="694">
                  <c:v>1.4066179E-5</c:v>
                </c:pt>
                <c:pt idx="695">
                  <c:v>1.3953994000000001E-5</c:v>
                </c:pt>
                <c:pt idx="696">
                  <c:v>1.3846165000000001E-5</c:v>
                </c:pt>
                <c:pt idx="697">
                  <c:v>1.3742496999999999E-5</c:v>
                </c:pt>
                <c:pt idx="698">
                  <c:v>1.3642812E-5</c:v>
                </c:pt>
                <c:pt idx="699">
                  <c:v>1.3546873E-5</c:v>
                </c:pt>
                <c:pt idx="700">
                  <c:v>1.3454519999999999E-5</c:v>
                </c:pt>
                <c:pt idx="701">
                  <c:v>1.3365638E-5</c:v>
                </c:pt>
                <c:pt idx="702">
                  <c:v>1.3280049000000001E-5</c:v>
                </c:pt>
                <c:pt idx="703">
                  <c:v>1.3197589E-5</c:v>
                </c:pt>
                <c:pt idx="704">
                  <c:v>1.3118132E-5</c:v>
                </c:pt>
                <c:pt idx="705">
                  <c:v>1.3041523E-5</c:v>
                </c:pt>
                <c:pt idx="706">
                  <c:v>1.2967649999999999E-5</c:v>
                </c:pt>
                <c:pt idx="707">
                  <c:v>1.2896393E-5</c:v>
                </c:pt>
                <c:pt idx="708">
                  <c:v>1.2827618E-5</c:v>
                </c:pt>
                <c:pt idx="709">
                  <c:v>1.2761221999999999E-5</c:v>
                </c:pt>
                <c:pt idx="710">
                  <c:v>1.2697107999999999E-5</c:v>
                </c:pt>
                <c:pt idx="711">
                  <c:v>1.2635162E-5</c:v>
                </c:pt>
                <c:pt idx="712">
                  <c:v>1.2575266999999999E-5</c:v>
                </c:pt>
                <c:pt idx="713">
                  <c:v>1.2517315000000001E-5</c:v>
                </c:pt>
                <c:pt idx="714">
                  <c:v>1.2461208E-5</c:v>
                </c:pt>
                <c:pt idx="715">
                  <c:v>1.2406858999999999E-5</c:v>
                </c:pt>
                <c:pt idx="716">
                  <c:v>1.2354163E-5</c:v>
                </c:pt>
                <c:pt idx="717">
                  <c:v>1.2303034E-5</c:v>
                </c:pt>
                <c:pt idx="718">
                  <c:v>1.2253383E-5</c:v>
                </c:pt>
                <c:pt idx="719">
                  <c:v>1.2205110999999999E-5</c:v>
                </c:pt>
                <c:pt idx="720">
                  <c:v>1.2158132000000001E-5</c:v>
                </c:pt>
                <c:pt idx="721">
                  <c:v>1.2112357E-5</c:v>
                </c:pt>
                <c:pt idx="722">
                  <c:v>1.2067688E-5</c:v>
                </c:pt>
                <c:pt idx="723">
                  <c:v>1.2024047000000001E-5</c:v>
                </c:pt>
                <c:pt idx="724">
                  <c:v>1.1981332000000001E-5</c:v>
                </c:pt>
                <c:pt idx="725">
                  <c:v>1.1939452E-5</c:v>
                </c:pt>
                <c:pt idx="726">
                  <c:v>1.1898313499999999E-5</c:v>
                </c:pt>
                <c:pt idx="727">
                  <c:v>1.1857808E-5</c:v>
                </c:pt>
                <c:pt idx="728">
                  <c:v>1.1817823E-5</c:v>
                </c:pt>
                <c:pt idx="729">
                  <c:v>1.1778245E-5</c:v>
                </c:pt>
                <c:pt idx="730">
                  <c:v>1.1738945E-5</c:v>
                </c:pt>
                <c:pt idx="731">
                  <c:v>1.1699785E-5</c:v>
                </c:pt>
                <c:pt idx="732">
                  <c:v>1.1660606E-5</c:v>
                </c:pt>
                <c:pt idx="733">
                  <c:v>1.1621229000000001E-5</c:v>
                </c:pt>
                <c:pt idx="734">
                  <c:v>1.15814455E-5</c:v>
                </c:pt>
                <c:pt idx="735">
                  <c:v>1.1541011E-5</c:v>
                </c:pt>
                <c:pt idx="736">
                  <c:v>1.149963E-5</c:v>
                </c:pt>
                <c:pt idx="737">
                  <c:v>1.1456937E-5</c:v>
                </c:pt>
                <c:pt idx="738">
                  <c:v>1.1412463999999999E-5</c:v>
                </c:pt>
                <c:pt idx="739">
                  <c:v>1.1365622E-5</c:v>
                </c:pt>
                <c:pt idx="740">
                  <c:v>1.131566E-5</c:v>
                </c:pt>
                <c:pt idx="741">
                  <c:v>1.1261638E-5</c:v>
                </c:pt>
                <c:pt idx="742">
                  <c:v>1.1202418000000001E-5</c:v>
                </c:pt>
                <c:pt idx="743">
                  <c:v>1.1136663999999999E-5</c:v>
                </c:pt>
                <c:pt idx="744">
                  <c:v>1.1062892E-5</c:v>
                </c:pt>
                <c:pt idx="745">
                  <c:v>1.0979531E-5</c:v>
                </c:pt>
                <c:pt idx="746">
                  <c:v>1.08850245E-5</c:v>
                </c:pt>
                <c:pt idx="747">
                  <c:v>1.0777917E-5</c:v>
                </c:pt>
                <c:pt idx="748">
                  <c:v>1.065696E-5</c:v>
                </c:pt>
                <c:pt idx="749">
                  <c:v>1.0521169E-5</c:v>
                </c:pt>
                <c:pt idx="750">
                  <c:v>1.0369866000000001E-5</c:v>
                </c:pt>
                <c:pt idx="751">
                  <c:v>1.020268E-5</c:v>
                </c:pt>
                <c:pt idx="752">
                  <c:v>1.0019547499999999E-5</c:v>
                </c:pt>
                <c:pt idx="753">
                  <c:v>9.8206720000000008E-6</c:v>
                </c:pt>
                <c:pt idx="754">
                  <c:v>9.6064959999999993E-6</c:v>
                </c:pt>
                <c:pt idx="755">
                  <c:v>9.3776589999999995E-6</c:v>
                </c:pt>
                <c:pt idx="756">
                  <c:v>9.1349729999999992E-6</c:v>
                </c:pt>
                <c:pt idx="757">
                  <c:v>8.8793800000000004E-6</c:v>
                </c:pt>
                <c:pt idx="758">
                  <c:v>8.6119369999999992E-6</c:v>
                </c:pt>
                <c:pt idx="759">
                  <c:v>8.3337919999999995E-6</c:v>
                </c:pt>
                <c:pt idx="760">
                  <c:v>8.0461604999999996E-6</c:v>
                </c:pt>
                <c:pt idx="761">
                  <c:v>7.7503230000000006E-6</c:v>
                </c:pt>
                <c:pt idx="762">
                  <c:v>7.4475983999999998E-6</c:v>
                </c:pt>
                <c:pt idx="763">
                  <c:v>7.1393420000000003E-6</c:v>
                </c:pt>
                <c:pt idx="764">
                  <c:v>6.8269319999999998E-6</c:v>
                </c:pt>
                <c:pt idx="765">
                  <c:v>6.5117583E-6</c:v>
                </c:pt>
                <c:pt idx="766">
                  <c:v>6.1952204999999998E-6</c:v>
                </c:pt>
                <c:pt idx="767">
                  <c:v>5.8787123000000003E-6</c:v>
                </c:pt>
                <c:pt idx="768">
                  <c:v>5.5636259999999998E-6</c:v>
                </c:pt>
                <c:pt idx="769">
                  <c:v>5.2513446E-6</c:v>
                </c:pt>
                <c:pt idx="770">
                  <c:v>4.9432433000000003E-6</c:v>
                </c:pt>
                <c:pt idx="771">
                  <c:v>4.6406899999999996E-6</c:v>
                </c:pt>
                <c:pt idx="772">
                  <c:v>4.3450445E-6</c:v>
                </c:pt>
                <c:pt idx="773">
                  <c:v>4.0576532999999997E-6</c:v>
                </c:pt>
                <c:pt idx="774">
                  <c:v>3.779847E-6</c:v>
                </c:pt>
                <c:pt idx="775">
                  <c:v>3.5129365000000001E-6</c:v>
                </c:pt>
                <c:pt idx="776">
                  <c:v>3.2581946999999998E-6</c:v>
                </c:pt>
                <c:pt idx="777">
                  <c:v>3.0168390000000001E-6</c:v>
                </c:pt>
                <c:pt idx="778">
                  <c:v>2.7900015999999998E-6</c:v>
                </c:pt>
                <c:pt idx="779">
                  <c:v>2.5786990000000002E-6</c:v>
                </c:pt>
                <c:pt idx="780">
                  <c:v>2.3837906000000002E-6</c:v>
                </c:pt>
                <c:pt idx="781">
                  <c:v>2.2059323000000002E-6</c:v>
                </c:pt>
                <c:pt idx="782">
                  <c:v>2.0455247999999999E-6</c:v>
                </c:pt>
                <c:pt idx="783">
                  <c:v>1.9026833E-6</c:v>
                </c:pt>
                <c:pt idx="784">
                  <c:v>1.7772018000000001E-6</c:v>
                </c:pt>
                <c:pt idx="785">
                  <c:v>1.6685401999999999E-6</c:v>
                </c:pt>
                <c:pt idx="786">
                  <c:v>1.5758276E-6</c:v>
                </c:pt>
                <c:pt idx="787">
                  <c:v>1.4978908E-6</c:v>
                </c:pt>
                <c:pt idx="788">
                  <c:v>1.4333131E-6</c:v>
                </c:pt>
                <c:pt idx="789">
                  <c:v>1.3805069E-6</c:v>
                </c:pt>
                <c:pt idx="790">
                  <c:v>1.3378009E-6</c:v>
                </c:pt>
                <c:pt idx="791">
                  <c:v>1.3035277999999999E-6</c:v>
                </c:pt>
                <c:pt idx="792">
                  <c:v>1.2761055E-6</c:v>
                </c:pt>
                <c:pt idx="793">
                  <c:v>1.2540983E-6</c:v>
                </c:pt>
                <c:pt idx="794">
                  <c:v>1.2362601E-6</c:v>
                </c:pt>
                <c:pt idx="795">
                  <c:v>1.2215542E-6</c:v>
                </c:pt>
                <c:pt idx="796">
                  <c:v>1.2091495999999999E-6</c:v>
                </c:pt>
                <c:pt idx="797">
                  <c:v>1.1983997E-6</c:v>
                </c:pt>
                <c:pt idx="798">
                  <c:v>1.1888463E-6</c:v>
                </c:pt>
                <c:pt idx="799">
                  <c:v>1.1801208E-6</c:v>
                </c:pt>
                <c:pt idx="800">
                  <c:v>1.1720007E-6</c:v>
                </c:pt>
                <c:pt idx="801">
                  <c:v>1.1642938E-6</c:v>
                </c:pt>
                <c:pt idx="802">
                  <c:v>1.1568967E-6</c:v>
                </c:pt>
                <c:pt idx="803">
                  <c:v>1.1497477999999999E-6</c:v>
                </c:pt>
                <c:pt idx="804">
                  <c:v>1.1428015E-6</c:v>
                </c:pt>
                <c:pt idx="805">
                  <c:v>1.1360223999999999E-6</c:v>
                </c:pt>
                <c:pt idx="806">
                  <c:v>1.1293911E-6</c:v>
                </c:pt>
                <c:pt idx="807">
                  <c:v>1.1228966E-6</c:v>
                </c:pt>
                <c:pt idx="808">
                  <c:v>1.1165331E-6</c:v>
                </c:pt>
                <c:pt idx="809">
                  <c:v>1.1102929000000001E-6</c:v>
                </c:pt>
                <c:pt idx="810">
                  <c:v>1.1041691000000001E-6</c:v>
                </c:pt>
                <c:pt idx="811">
                  <c:v>1.0981581999999999E-6</c:v>
                </c:pt>
                <c:pt idx="812">
                  <c:v>1.0922566E-6</c:v>
                </c:pt>
                <c:pt idx="813">
                  <c:v>1.0864600000000001E-6</c:v>
                </c:pt>
                <c:pt idx="814">
                  <c:v>1.0807653999999999E-6</c:v>
                </c:pt>
                <c:pt idx="815">
                  <c:v>1.0751448E-6</c:v>
                </c:pt>
                <c:pt idx="816">
                  <c:v>1.069658E-6</c:v>
                </c:pt>
                <c:pt idx="817">
                  <c:v>1.0642765E-6</c:v>
                </c:pt>
                <c:pt idx="818">
                  <c:v>1.0589661E-6</c:v>
                </c:pt>
                <c:pt idx="819">
                  <c:v>1.0537442E-6</c:v>
                </c:pt>
                <c:pt idx="820">
                  <c:v>1.0486105999999999E-6</c:v>
                </c:pt>
                <c:pt idx="821">
                  <c:v>1.0435642999999999E-6</c:v>
                </c:pt>
                <c:pt idx="822">
                  <c:v>1.0386009E-6</c:v>
                </c:pt>
                <c:pt idx="823">
                  <c:v>1.0337179000000001E-6</c:v>
                </c:pt>
                <c:pt idx="824">
                  <c:v>1.0289142000000001E-6</c:v>
                </c:pt>
                <c:pt idx="825">
                  <c:v>1.0241873999999999E-6</c:v>
                </c:pt>
                <c:pt idx="826">
                  <c:v>1.0195350000000001E-6</c:v>
                </c:pt>
                <c:pt idx="827">
                  <c:v>1.0149554E-6</c:v>
                </c:pt>
                <c:pt idx="828">
                  <c:v>1.0104467000000001E-6</c:v>
                </c:pt>
                <c:pt idx="829">
                  <c:v>1.0060073E-6</c:v>
                </c:pt>
                <c:pt idx="830">
                  <c:v>1.0016353E-6</c:v>
                </c:pt>
                <c:pt idx="831">
                  <c:v>9.9733050000000006E-7</c:v>
                </c:pt>
                <c:pt idx="832">
                  <c:v>9.930902000000001E-7</c:v>
                </c:pt>
                <c:pt idx="833">
                  <c:v>9.8888749999999994E-7</c:v>
                </c:pt>
                <c:pt idx="834">
                  <c:v>9.8477369999999997E-7</c:v>
                </c:pt>
                <c:pt idx="835">
                  <c:v>9.8071919999999997E-7</c:v>
                </c:pt>
                <c:pt idx="836">
                  <c:v>9.7672639999999995E-7</c:v>
                </c:pt>
                <c:pt idx="837">
                  <c:v>9.7279090000000005E-7</c:v>
                </c:pt>
                <c:pt idx="838">
                  <c:v>9.6891289999999994E-7</c:v>
                </c:pt>
                <c:pt idx="839">
                  <c:v>9.6508869999999996E-7</c:v>
                </c:pt>
                <c:pt idx="840">
                  <c:v>9.6131539999999997E-7</c:v>
                </c:pt>
                <c:pt idx="841">
                  <c:v>9.5759509999999996E-7</c:v>
                </c:pt>
                <c:pt idx="842">
                  <c:v>9.5392039999999998E-7</c:v>
                </c:pt>
                <c:pt idx="843">
                  <c:v>9.5029594000000002E-7</c:v>
                </c:pt>
                <c:pt idx="844">
                  <c:v>9.4671910000000001E-7</c:v>
                </c:pt>
                <c:pt idx="845">
                  <c:v>9.4318886999999999E-7</c:v>
                </c:pt>
                <c:pt idx="846">
                  <c:v>9.3970760000000002E-7</c:v>
                </c:pt>
                <c:pt idx="847">
                  <c:v>9.3626900000000003E-7</c:v>
                </c:pt>
                <c:pt idx="848">
                  <c:v>9.3287672999999997E-7</c:v>
                </c:pt>
                <c:pt idx="849">
                  <c:v>9.2954319999999996E-7</c:v>
                </c:pt>
                <c:pt idx="850">
                  <c:v>9.2622969999999997E-7</c:v>
                </c:pt>
                <c:pt idx="851">
                  <c:v>9.2295850000000001E-7</c:v>
                </c:pt>
                <c:pt idx="852">
                  <c:v>9.1972856000000001E-7</c:v>
                </c:pt>
                <c:pt idx="853">
                  <c:v>9.1654279999999997E-7</c:v>
                </c:pt>
                <c:pt idx="854">
                  <c:v>9.1339586999999996E-7</c:v>
                </c:pt>
                <c:pt idx="855">
                  <c:v>9.1028580000000004E-7</c:v>
                </c:pt>
                <c:pt idx="856">
                  <c:v>9.0721149999999997E-7</c:v>
                </c:pt>
                <c:pt idx="857">
                  <c:v>9.0417150000000002E-7</c:v>
                </c:pt>
                <c:pt idx="858">
                  <c:v>9.0116464E-7</c:v>
                </c:pt>
                <c:pt idx="859">
                  <c:v>8.9819159999999995E-7</c:v>
                </c:pt>
                <c:pt idx="860">
                  <c:v>8.9525076000000003E-7</c:v>
                </c:pt>
                <c:pt idx="861">
                  <c:v>8.9234180000000003E-7</c:v>
                </c:pt>
                <c:pt idx="862">
                  <c:v>8.8946489999999996E-7</c:v>
                </c:pt>
                <c:pt idx="863">
                  <c:v>8.8661810000000002E-7</c:v>
                </c:pt>
                <c:pt idx="864">
                  <c:v>8.8380109999999998E-7</c:v>
                </c:pt>
                <c:pt idx="865">
                  <c:v>8.8101369999999995E-7</c:v>
                </c:pt>
                <c:pt idx="866">
                  <c:v>8.7825400000000002E-7</c:v>
                </c:pt>
                <c:pt idx="867">
                  <c:v>8.7552160000000003E-7</c:v>
                </c:pt>
                <c:pt idx="868">
                  <c:v>8.7281524000000005E-7</c:v>
                </c:pt>
                <c:pt idx="869">
                  <c:v>8.7013450000000004E-7</c:v>
                </c:pt>
                <c:pt idx="870">
                  <c:v>8.6747889999999996E-7</c:v>
                </c:pt>
                <c:pt idx="871">
                  <c:v>8.6484839999999998E-7</c:v>
                </c:pt>
                <c:pt idx="872">
                  <c:v>8.622416E-7</c:v>
                </c:pt>
                <c:pt idx="873">
                  <c:v>8.5965870000000001E-7</c:v>
                </c:pt>
                <c:pt idx="874">
                  <c:v>8.570793E-7</c:v>
                </c:pt>
                <c:pt idx="875">
                  <c:v>8.5454270000000003E-7</c:v>
                </c:pt>
                <c:pt idx="876">
                  <c:v>8.5202629999999996E-7</c:v>
                </c:pt>
                <c:pt idx="877">
                  <c:v>8.4953154999999997E-7</c:v>
                </c:pt>
                <c:pt idx="878">
                  <c:v>8.4705809999999995E-7</c:v>
                </c:pt>
                <c:pt idx="879">
                  <c:v>8.4460770000000001E-7</c:v>
                </c:pt>
                <c:pt idx="880">
                  <c:v>8.4217539999999998E-7</c:v>
                </c:pt>
                <c:pt idx="881">
                  <c:v>8.3976124E-7</c:v>
                </c:pt>
                <c:pt idx="882">
                  <c:v>8.3736784999999997E-7</c:v>
                </c:pt>
                <c:pt idx="883">
                  <c:v>8.3499290000000003E-7</c:v>
                </c:pt>
                <c:pt idx="884">
                  <c:v>8.3263779999999998E-7</c:v>
                </c:pt>
                <c:pt idx="885">
                  <c:v>8.3030135999999997E-7</c:v>
                </c:pt>
                <c:pt idx="886">
                  <c:v>8.2798356999999996E-7</c:v>
                </c:pt>
                <c:pt idx="887">
                  <c:v>8.2568239999999999E-7</c:v>
                </c:pt>
                <c:pt idx="888">
                  <c:v>8.2339980000000004E-7</c:v>
                </c:pt>
                <c:pt idx="889">
                  <c:v>8.2113400000000005E-7</c:v>
                </c:pt>
                <c:pt idx="890">
                  <c:v>8.1888500000000002E-7</c:v>
                </c:pt>
                <c:pt idx="891">
                  <c:v>8.1665286000000005E-7</c:v>
                </c:pt>
                <c:pt idx="892">
                  <c:v>8.1443760000000001E-7</c:v>
                </c:pt>
                <c:pt idx="893">
                  <c:v>8.1224390000000004E-7</c:v>
                </c:pt>
                <c:pt idx="894">
                  <c:v>8.1006739999999999E-7</c:v>
                </c:pt>
                <c:pt idx="895">
                  <c:v>8.0790669999999998E-7</c:v>
                </c:pt>
                <c:pt idx="896">
                  <c:v>8.0576309999999995E-7</c:v>
                </c:pt>
                <c:pt idx="897">
                  <c:v>8.0363593999999995E-7</c:v>
                </c:pt>
                <c:pt idx="898">
                  <c:v>8.0152509999999996E-7</c:v>
                </c:pt>
                <c:pt idx="899">
                  <c:v>7.9943000000000001E-7</c:v>
                </c:pt>
                <c:pt idx="900">
                  <c:v>7.9734829999999995E-7</c:v>
                </c:pt>
                <c:pt idx="901">
                  <c:v>7.9528166E-7</c:v>
                </c:pt>
                <c:pt idx="902">
                  <c:v>7.9323309999999999E-7</c:v>
                </c:pt>
                <c:pt idx="903">
                  <c:v>7.9119894000000001E-7</c:v>
                </c:pt>
                <c:pt idx="904">
                  <c:v>7.8918329999999998E-7</c:v>
                </c:pt>
                <c:pt idx="905">
                  <c:v>7.8718110000000001E-7</c:v>
                </c:pt>
                <c:pt idx="906">
                  <c:v>7.8519270000000001E-7</c:v>
                </c:pt>
                <c:pt idx="907">
                  <c:v>7.8321919999999995E-7</c:v>
                </c:pt>
                <c:pt idx="908">
                  <c:v>7.8125779999999996E-7</c:v>
                </c:pt>
                <c:pt idx="909">
                  <c:v>7.7930962999999999E-7</c:v>
                </c:pt>
                <c:pt idx="910">
                  <c:v>7.7737416999999996E-7</c:v>
                </c:pt>
                <c:pt idx="911">
                  <c:v>7.7545249999999999E-7</c:v>
                </c:pt>
                <c:pt idx="912">
                  <c:v>7.7354184000000003E-7</c:v>
                </c:pt>
                <c:pt idx="913">
                  <c:v>7.7164509999999996E-7</c:v>
                </c:pt>
                <c:pt idx="914">
                  <c:v>7.6975870000000003E-7</c:v>
                </c:pt>
                <c:pt idx="915">
                  <c:v>7.6788405000000004E-7</c:v>
                </c:pt>
                <c:pt idx="916">
                  <c:v>7.6602229999999995E-7</c:v>
                </c:pt>
                <c:pt idx="917">
                  <c:v>7.6417440000000002E-7</c:v>
                </c:pt>
                <c:pt idx="918">
                  <c:v>7.6233545000000005E-7</c:v>
                </c:pt>
                <c:pt idx="919">
                  <c:v>7.6050860000000003E-7</c:v>
                </c:pt>
                <c:pt idx="920">
                  <c:v>7.5869285999999997E-7</c:v>
                </c:pt>
                <c:pt idx="921">
                  <c:v>7.5688763000000003E-7</c:v>
                </c:pt>
                <c:pt idx="922">
                  <c:v>7.5509377000000004E-7</c:v>
                </c:pt>
                <c:pt idx="923">
                  <c:v>7.5331059999999997E-7</c:v>
                </c:pt>
                <c:pt idx="924">
                  <c:v>7.5153769999999999E-7</c:v>
                </c:pt>
                <c:pt idx="925">
                  <c:v>7.4977514999999996E-7</c:v>
                </c:pt>
                <c:pt idx="926">
                  <c:v>7.4802340000000005E-7</c:v>
                </c:pt>
                <c:pt idx="927">
                  <c:v>7.4628132999999999E-7</c:v>
                </c:pt>
                <c:pt idx="928">
                  <c:v>7.4454950000000002E-7</c:v>
                </c:pt>
                <c:pt idx="929">
                  <c:v>7.4282770000000001E-7</c:v>
                </c:pt>
                <c:pt idx="930">
                  <c:v>7.4111589999999996E-7</c:v>
                </c:pt>
                <c:pt idx="931">
                  <c:v>7.3941339999999997E-7</c:v>
                </c:pt>
                <c:pt idx="932">
                  <c:v>7.3772064999999999E-7</c:v>
                </c:pt>
                <c:pt idx="933">
                  <c:v>7.3603815000000003E-7</c:v>
                </c:pt>
                <c:pt idx="934">
                  <c:v>7.3436729999999998E-7</c:v>
                </c:pt>
                <c:pt idx="935">
                  <c:v>7.3270803E-7</c:v>
                </c:pt>
                <c:pt idx="936">
                  <c:v>7.3105550000000002E-7</c:v>
                </c:pt>
                <c:pt idx="937">
                  <c:v>7.2941275999999997E-7</c:v>
                </c:pt>
                <c:pt idx="938">
                  <c:v>7.2778044999999996E-7</c:v>
                </c:pt>
                <c:pt idx="939">
                  <c:v>7.2615639999999995E-7</c:v>
                </c:pt>
                <c:pt idx="940">
                  <c:v>7.245427E-7</c:v>
                </c:pt>
                <c:pt idx="941">
                  <c:v>7.2293915000000003E-7</c:v>
                </c:pt>
                <c:pt idx="942">
                  <c:v>7.2134446E-7</c:v>
                </c:pt>
                <c:pt idx="943">
                  <c:v>7.1975875999999998E-7</c:v>
                </c:pt>
                <c:pt idx="944">
                  <c:v>7.1818359999999997E-7</c:v>
                </c:pt>
                <c:pt idx="945">
                  <c:v>7.1661906999999998E-7</c:v>
                </c:pt>
                <c:pt idx="946">
                  <c:v>7.1506275000000002E-7</c:v>
                </c:pt>
                <c:pt idx="947">
                  <c:v>7.1351469999999999E-7</c:v>
                </c:pt>
                <c:pt idx="948">
                  <c:v>7.1197540000000004E-7</c:v>
                </c:pt>
                <c:pt idx="949">
                  <c:v>7.1044519999999996E-7</c:v>
                </c:pt>
                <c:pt idx="950">
                  <c:v>7.0892280000000002E-7</c:v>
                </c:pt>
                <c:pt idx="951">
                  <c:v>7.0740819999999999E-7</c:v>
                </c:pt>
                <c:pt idx="952">
                  <c:v>7.0590164000000001E-7</c:v>
                </c:pt>
                <c:pt idx="953">
                  <c:v>7.0440313000000001E-7</c:v>
                </c:pt>
                <c:pt idx="954">
                  <c:v>7.0291210000000003E-7</c:v>
                </c:pt>
                <c:pt idx="955">
                  <c:v>7.0142845999999997E-7</c:v>
                </c:pt>
                <c:pt idx="956">
                  <c:v>6.9995235000000002E-7</c:v>
                </c:pt>
                <c:pt idx="957">
                  <c:v>6.9848362999999998E-7</c:v>
                </c:pt>
                <c:pt idx="958">
                  <c:v>6.9702212999999997E-7</c:v>
                </c:pt>
                <c:pt idx="959">
                  <c:v>6.9556773E-7</c:v>
                </c:pt>
                <c:pt idx="960">
                  <c:v>6.9412072999999997E-7</c:v>
                </c:pt>
                <c:pt idx="961">
                  <c:v>6.926811E-7</c:v>
                </c:pt>
                <c:pt idx="962">
                  <c:v>6.9124920000000001E-7</c:v>
                </c:pt>
                <c:pt idx="963">
                  <c:v>6.8982510000000004E-7</c:v>
                </c:pt>
                <c:pt idx="964">
                  <c:v>6.8840916000000003E-7</c:v>
                </c:pt>
                <c:pt idx="965">
                  <c:v>6.8700009999999999E-7</c:v>
                </c:pt>
                <c:pt idx="966">
                  <c:v>6.8559774000000001E-7</c:v>
                </c:pt>
                <c:pt idx="967">
                  <c:v>6.8420230000000003E-7</c:v>
                </c:pt>
                <c:pt idx="968">
                  <c:v>6.8281263999999995E-7</c:v>
                </c:pt>
                <c:pt idx="969">
                  <c:v>6.8142856E-7</c:v>
                </c:pt>
                <c:pt idx="970">
                  <c:v>6.8005110000000002E-7</c:v>
                </c:pt>
                <c:pt idx="971">
                  <c:v>6.7868020000000002E-7</c:v>
                </c:pt>
                <c:pt idx="972">
                  <c:v>6.7731649999999999E-7</c:v>
                </c:pt>
                <c:pt idx="973">
                  <c:v>6.7596050000000004E-7</c:v>
                </c:pt>
                <c:pt idx="974">
                  <c:v>6.7461199999999998E-7</c:v>
                </c:pt>
                <c:pt idx="975">
                  <c:v>6.7326806000000005E-7</c:v>
                </c:pt>
                <c:pt idx="976">
                  <c:v>6.7193040000000003E-7</c:v>
                </c:pt>
                <c:pt idx="977">
                  <c:v>6.7059847000000004E-7</c:v>
                </c:pt>
                <c:pt idx="978">
                  <c:v>6.6927240000000003E-7</c:v>
                </c:pt>
                <c:pt idx="979">
                  <c:v>6.6795354000000003E-7</c:v>
                </c:pt>
                <c:pt idx="980">
                  <c:v>6.6664046000000002E-7</c:v>
                </c:pt>
                <c:pt idx="981">
                  <c:v>6.6533322999999995E-7</c:v>
                </c:pt>
                <c:pt idx="982">
                  <c:v>6.6403190000000001E-7</c:v>
                </c:pt>
                <c:pt idx="983">
                  <c:v>6.6273769999999999E-7</c:v>
                </c:pt>
                <c:pt idx="984">
                  <c:v>6.6144889999999996E-7</c:v>
                </c:pt>
                <c:pt idx="985">
                  <c:v>6.601654E-7</c:v>
                </c:pt>
                <c:pt idx="986">
                  <c:v>6.5888809999999998E-7</c:v>
                </c:pt>
                <c:pt idx="987">
                  <c:v>6.5761590000000004E-7</c:v>
                </c:pt>
                <c:pt idx="988">
                  <c:v>6.5634923999999997E-7</c:v>
                </c:pt>
                <c:pt idx="989">
                  <c:v>6.5508799999999997E-7</c:v>
                </c:pt>
                <c:pt idx="990">
                  <c:v>6.5383153000000002E-7</c:v>
                </c:pt>
                <c:pt idx="991">
                  <c:v>6.5258060000000004E-7</c:v>
                </c:pt>
                <c:pt idx="992">
                  <c:v>6.5133529999999995E-7</c:v>
                </c:pt>
                <c:pt idx="993">
                  <c:v>6.5009516000000005E-7</c:v>
                </c:pt>
                <c:pt idx="994">
                  <c:v>6.488614E-7</c:v>
                </c:pt>
                <c:pt idx="995">
                  <c:v>6.4763265000000001E-7</c:v>
                </c:pt>
                <c:pt idx="996">
                  <c:v>6.4640910000000005E-7</c:v>
                </c:pt>
                <c:pt idx="997">
                  <c:v>6.4519070000000002E-7</c:v>
                </c:pt>
                <c:pt idx="998">
                  <c:v>6.4397719999999998E-7</c:v>
                </c:pt>
              </c:numCache>
            </c:numRef>
          </c:yVal>
          <c:smooth val="1"/>
        </c:ser>
        <c:dLbls>
          <c:showLegendKey val="0"/>
          <c:showVal val="0"/>
          <c:showCatName val="0"/>
          <c:showSerName val="0"/>
          <c:showPercent val="0"/>
          <c:showBubbleSize val="0"/>
        </c:dLbls>
        <c:axId val="45725568"/>
        <c:axId val="45731840"/>
      </c:scatterChart>
      <c:valAx>
        <c:axId val="45725568"/>
        <c:scaling>
          <c:orientation val="minMax"/>
          <c:max val="1.0000000000000003E-5"/>
        </c:scaling>
        <c:delete val="0"/>
        <c:axPos val="b"/>
        <c:title>
          <c:tx>
            <c:rich>
              <a:bodyPr/>
              <a:lstStyle/>
              <a:p>
                <a:pPr>
                  <a:defRPr sz="1600">
                    <a:latin typeface="Arial" pitchFamily="34" charset="0"/>
                    <a:cs typeface="Arial" pitchFamily="34" charset="0"/>
                  </a:defRPr>
                </a:pPr>
                <a:r>
                  <a:rPr lang="en-GB" sz="1600">
                    <a:latin typeface="Arial" pitchFamily="34" charset="0"/>
                    <a:cs typeface="Arial" pitchFamily="34" charset="0"/>
                  </a:rPr>
                  <a:t>Time (s)</a:t>
                </a:r>
              </a:p>
            </c:rich>
          </c:tx>
          <c:layout>
            <c:manualLayout>
              <c:xMode val="edge"/>
              <c:yMode val="edge"/>
              <c:x val="0.48498492310328356"/>
              <c:y val="0.90602017036284244"/>
            </c:manualLayout>
          </c:layout>
          <c:overlay val="0"/>
        </c:title>
        <c:numFmt formatCode="0.00E+00" sourceLinked="1"/>
        <c:majorTickMark val="none"/>
        <c:minorTickMark val="none"/>
        <c:tickLblPos val="nextTo"/>
        <c:txPr>
          <a:bodyPr/>
          <a:lstStyle/>
          <a:p>
            <a:pPr>
              <a:defRPr sz="1600">
                <a:latin typeface="Arial" pitchFamily="34" charset="0"/>
                <a:cs typeface="Arial" pitchFamily="34" charset="0"/>
              </a:defRPr>
            </a:pPr>
            <a:endParaRPr lang="en-US"/>
          </a:p>
        </c:txPr>
        <c:crossAx val="45731840"/>
        <c:crosses val="autoZero"/>
        <c:crossBetween val="midCat"/>
      </c:valAx>
      <c:valAx>
        <c:axId val="45731840"/>
        <c:scaling>
          <c:orientation val="minMax"/>
        </c:scaling>
        <c:delete val="0"/>
        <c:axPos val="l"/>
        <c:majorGridlines/>
        <c:title>
          <c:tx>
            <c:rich>
              <a:bodyPr/>
              <a:lstStyle/>
              <a:p>
                <a:pPr>
                  <a:defRPr sz="1600">
                    <a:latin typeface="Arial" pitchFamily="34" charset="0"/>
                    <a:cs typeface="Arial" pitchFamily="34" charset="0"/>
                  </a:defRPr>
                </a:pPr>
                <a:r>
                  <a:rPr lang="en-GB" sz="1600">
                    <a:latin typeface="Arial" pitchFamily="34" charset="0"/>
                    <a:cs typeface="Arial" pitchFamily="34" charset="0"/>
                  </a:rPr>
                  <a:t>Current (A)</a:t>
                </a:r>
              </a:p>
            </c:rich>
          </c:tx>
          <c:layout/>
          <c:overlay val="0"/>
        </c:title>
        <c:numFmt formatCode="0.00E+00" sourceLinked="1"/>
        <c:majorTickMark val="none"/>
        <c:minorTickMark val="none"/>
        <c:tickLblPos val="nextTo"/>
        <c:txPr>
          <a:bodyPr/>
          <a:lstStyle/>
          <a:p>
            <a:pPr>
              <a:defRPr sz="1600">
                <a:latin typeface="Arial" pitchFamily="34" charset="0"/>
                <a:cs typeface="Arial" pitchFamily="34" charset="0"/>
              </a:defRPr>
            </a:pPr>
            <a:endParaRPr lang="en-US"/>
          </a:p>
        </c:txPr>
        <c:crossAx val="45725568"/>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026"/>
          <p:cNvSpPr>
            <a:spLocks noGrp="1" noChangeArrowheads="1"/>
          </p:cNvSpPr>
          <p:nvPr>
            <p:ph type="hdr" sz="quarter"/>
          </p:nvPr>
        </p:nvSpPr>
        <p:spPr bwMode="auto">
          <a:xfrm>
            <a:off x="0" y="1"/>
            <a:ext cx="2946341" cy="493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smtClean="0"/>
            </a:lvl1pPr>
          </a:lstStyle>
          <a:p>
            <a:pPr>
              <a:defRPr/>
            </a:pPr>
            <a:endParaRPr lang="en-US"/>
          </a:p>
        </p:txBody>
      </p:sp>
      <p:sp>
        <p:nvSpPr>
          <p:cNvPr id="19459" name="Rectangle 1027"/>
          <p:cNvSpPr>
            <a:spLocks noGrp="1" noChangeArrowheads="1"/>
          </p:cNvSpPr>
          <p:nvPr>
            <p:ph type="dt" sz="quarter" idx="1"/>
          </p:nvPr>
        </p:nvSpPr>
        <p:spPr bwMode="auto">
          <a:xfrm>
            <a:off x="3851334" y="1"/>
            <a:ext cx="2946341" cy="493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lvl1pPr>
          </a:lstStyle>
          <a:p>
            <a:pPr>
              <a:defRPr/>
            </a:pPr>
            <a:endParaRPr lang="en-US"/>
          </a:p>
        </p:txBody>
      </p:sp>
      <p:sp>
        <p:nvSpPr>
          <p:cNvPr id="19460" name="Rectangle 1028"/>
          <p:cNvSpPr>
            <a:spLocks noGrp="1" noChangeArrowheads="1"/>
          </p:cNvSpPr>
          <p:nvPr>
            <p:ph type="ftr" sz="quarter" idx="2"/>
          </p:nvPr>
        </p:nvSpPr>
        <p:spPr bwMode="auto">
          <a:xfrm>
            <a:off x="0" y="9380699"/>
            <a:ext cx="2946341" cy="4935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smtClean="0"/>
            </a:lvl1pPr>
          </a:lstStyle>
          <a:p>
            <a:pPr>
              <a:defRPr/>
            </a:pPr>
            <a:endParaRPr lang="en-US"/>
          </a:p>
        </p:txBody>
      </p:sp>
      <p:sp>
        <p:nvSpPr>
          <p:cNvPr id="19461" name="Rectangle 1029"/>
          <p:cNvSpPr>
            <a:spLocks noGrp="1" noChangeArrowheads="1"/>
          </p:cNvSpPr>
          <p:nvPr>
            <p:ph type="sldNum" sz="quarter" idx="3"/>
          </p:nvPr>
        </p:nvSpPr>
        <p:spPr bwMode="auto">
          <a:xfrm>
            <a:off x="3851334" y="9380699"/>
            <a:ext cx="2946341" cy="4935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lvl1pPr>
          </a:lstStyle>
          <a:p>
            <a:pPr>
              <a:defRPr/>
            </a:pPr>
            <a:fld id="{9F63EDEB-85E7-4F16-BD49-46D85791FD62}" type="slidenum">
              <a:rPr lang="en-GB"/>
              <a:pPr>
                <a:defRPr/>
              </a:pPr>
              <a:t>‹#›</a:t>
            </a:fld>
            <a:endParaRPr lang="en-GB"/>
          </a:p>
        </p:txBody>
      </p:sp>
    </p:spTree>
    <p:extLst>
      <p:ext uri="{BB962C8B-B14F-4D97-AF65-F5344CB8AC3E}">
        <p14:creationId xmlns:p14="http://schemas.microsoft.com/office/powerpoint/2010/main" val="30567329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550" y="13198475"/>
            <a:ext cx="25400000" cy="9105900"/>
          </a:xfrm>
        </p:spPr>
        <p:txBody>
          <a:bodyPr/>
          <a:lstStyle/>
          <a:p>
            <a:r>
              <a:rPr lang="en-US" smtClean="0"/>
              <a:t>Click to edit Master title style</a:t>
            </a:r>
            <a:endParaRPr lang="en-GB"/>
          </a:p>
        </p:txBody>
      </p:sp>
      <p:sp>
        <p:nvSpPr>
          <p:cNvPr id="3" name="Subtitle 2"/>
          <p:cNvSpPr>
            <a:spLocks noGrp="1"/>
          </p:cNvSpPr>
          <p:nvPr>
            <p:ph type="subTitle" idx="1"/>
          </p:nvPr>
        </p:nvSpPr>
        <p:spPr>
          <a:xfrm>
            <a:off x="4483100" y="24074438"/>
            <a:ext cx="20916900" cy="108569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F2388E-9D64-4369-9CEC-6244A36BDFAA}" type="slidenum">
              <a:rPr lang="en-GB"/>
              <a:pPr>
                <a:defRPr/>
              </a:pPr>
              <a:t>‹#›</a:t>
            </a:fld>
            <a:endParaRPr lang="en-GB"/>
          </a:p>
        </p:txBody>
      </p:sp>
    </p:spTree>
    <p:extLst>
      <p:ext uri="{BB962C8B-B14F-4D97-AF65-F5344CB8AC3E}">
        <p14:creationId xmlns:p14="http://schemas.microsoft.com/office/powerpoint/2010/main" val="391999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85EE8-CEC4-4E0C-9E63-07F365458367}" type="slidenum">
              <a:rPr lang="en-GB"/>
              <a:pPr>
                <a:defRPr/>
              </a:pPr>
              <a:t>‹#›</a:t>
            </a:fld>
            <a:endParaRPr lang="en-GB"/>
          </a:p>
        </p:txBody>
      </p:sp>
    </p:spTree>
    <p:extLst>
      <p:ext uri="{BB962C8B-B14F-4D97-AF65-F5344CB8AC3E}">
        <p14:creationId xmlns:p14="http://schemas.microsoft.com/office/powerpoint/2010/main" val="85118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91550" y="3773488"/>
            <a:ext cx="6350000" cy="33993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41550" y="3773488"/>
            <a:ext cx="18897600" cy="33993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C798C-3E76-4755-88C2-AE6EF4910A33}" type="slidenum">
              <a:rPr lang="en-GB"/>
              <a:pPr>
                <a:defRPr/>
              </a:pPr>
              <a:t>‹#›</a:t>
            </a:fld>
            <a:endParaRPr lang="en-GB"/>
          </a:p>
        </p:txBody>
      </p:sp>
    </p:spTree>
    <p:extLst>
      <p:ext uri="{BB962C8B-B14F-4D97-AF65-F5344CB8AC3E}">
        <p14:creationId xmlns:p14="http://schemas.microsoft.com/office/powerpoint/2010/main" val="307622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ightning_vec2.png"/>
          <p:cNvPicPr>
            <a:picLocks noChangeAspect="1"/>
          </p:cNvPicPr>
          <p:nvPr userDrawn="1"/>
        </p:nvPicPr>
        <p:blipFill>
          <a:blip r:embed="rId2" cstate="print">
            <a:lum bright="100000"/>
            <a:extLst>
              <a:ext uri="{28A0092B-C50C-407E-A947-70E740481C1C}">
                <a14:useLocalDpi xmlns:a14="http://schemas.microsoft.com/office/drawing/2010/main" val="0"/>
              </a:ext>
            </a:extLst>
          </a:blip>
          <a:srcRect t="2216"/>
          <a:stretch>
            <a:fillRect/>
          </a:stretch>
        </p:blipFill>
        <p:spPr bwMode="auto">
          <a:xfrm>
            <a:off x="114300" y="0"/>
            <a:ext cx="29275088" cy="419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4E405EC3-14C4-4AAD-91FA-F586457454AC}" type="slidenum">
              <a:rPr lang="en-GB"/>
              <a:pPr>
                <a:defRPr/>
              </a:pPr>
              <a:t>‹#›</a:t>
            </a:fld>
            <a:endParaRPr lang="en-GB"/>
          </a:p>
        </p:txBody>
      </p:sp>
    </p:spTree>
    <p:extLst>
      <p:ext uri="{BB962C8B-B14F-4D97-AF65-F5344CB8AC3E}">
        <p14:creationId xmlns:p14="http://schemas.microsoft.com/office/powerpoint/2010/main" val="216425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60613" y="27300238"/>
            <a:ext cx="25400000" cy="843756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60613" y="18007013"/>
            <a:ext cx="25400000" cy="9293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1A443F-CCFE-4EB3-8039-E21A5E2C0A3D}" type="slidenum">
              <a:rPr lang="en-GB"/>
              <a:pPr>
                <a:defRPr/>
              </a:pPr>
              <a:t>‹#›</a:t>
            </a:fld>
            <a:endParaRPr lang="en-GB"/>
          </a:p>
        </p:txBody>
      </p:sp>
    </p:spTree>
    <p:extLst>
      <p:ext uri="{BB962C8B-B14F-4D97-AF65-F5344CB8AC3E}">
        <p14:creationId xmlns:p14="http://schemas.microsoft.com/office/powerpoint/2010/main" val="272209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41550" y="12274550"/>
            <a:ext cx="12623800" cy="2549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017750" y="12274550"/>
            <a:ext cx="12623800" cy="2549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DAA71D-08DA-4CFA-AAAF-5DC907A8F493}" type="slidenum">
              <a:rPr lang="en-GB"/>
              <a:pPr>
                <a:defRPr/>
              </a:pPr>
              <a:t>‹#›</a:t>
            </a:fld>
            <a:endParaRPr lang="en-GB"/>
          </a:p>
        </p:txBody>
      </p:sp>
    </p:spTree>
    <p:extLst>
      <p:ext uri="{BB962C8B-B14F-4D97-AF65-F5344CB8AC3E}">
        <p14:creationId xmlns:p14="http://schemas.microsoft.com/office/powerpoint/2010/main" val="235516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3838" y="1701800"/>
            <a:ext cx="26895425" cy="7080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493838" y="9509125"/>
            <a:ext cx="13203237" cy="3963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93838" y="13473113"/>
            <a:ext cx="13203237" cy="244776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179675" y="9509125"/>
            <a:ext cx="13209588" cy="3963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179675" y="13473113"/>
            <a:ext cx="13209588" cy="244776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810541-787F-4D50-AD56-1DBAABB75DC9}" type="slidenum">
              <a:rPr lang="en-GB"/>
              <a:pPr>
                <a:defRPr/>
              </a:pPr>
              <a:t>‹#›</a:t>
            </a:fld>
            <a:endParaRPr lang="en-GB"/>
          </a:p>
        </p:txBody>
      </p:sp>
    </p:spTree>
    <p:extLst>
      <p:ext uri="{BB962C8B-B14F-4D97-AF65-F5344CB8AC3E}">
        <p14:creationId xmlns:p14="http://schemas.microsoft.com/office/powerpoint/2010/main" val="25566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5A20A-5496-4917-9E88-FD959510096D}" type="slidenum">
              <a:rPr lang="en-GB"/>
              <a:pPr>
                <a:defRPr/>
              </a:pPr>
              <a:t>‹#›</a:t>
            </a:fld>
            <a:endParaRPr lang="en-GB"/>
          </a:p>
        </p:txBody>
      </p:sp>
    </p:spTree>
    <p:extLst>
      <p:ext uri="{BB962C8B-B14F-4D97-AF65-F5344CB8AC3E}">
        <p14:creationId xmlns:p14="http://schemas.microsoft.com/office/powerpoint/2010/main" val="189888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6F8184-ADBF-405D-B0DB-9E48BDFC5610}" type="slidenum">
              <a:rPr lang="en-GB"/>
              <a:pPr>
                <a:defRPr/>
              </a:pPr>
              <a:t>‹#›</a:t>
            </a:fld>
            <a:endParaRPr lang="en-GB"/>
          </a:p>
        </p:txBody>
      </p:sp>
    </p:spTree>
    <p:extLst>
      <p:ext uri="{BB962C8B-B14F-4D97-AF65-F5344CB8AC3E}">
        <p14:creationId xmlns:p14="http://schemas.microsoft.com/office/powerpoint/2010/main" val="52330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838" y="1692275"/>
            <a:ext cx="9831387" cy="71977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684000" y="1692275"/>
            <a:ext cx="16705263" cy="36258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493838" y="8890000"/>
            <a:ext cx="9831387" cy="29060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22D534-BC83-4071-94D5-FDF381EF6312}" type="slidenum">
              <a:rPr lang="en-GB"/>
              <a:pPr>
                <a:defRPr/>
              </a:pPr>
              <a:t>‹#›</a:t>
            </a:fld>
            <a:endParaRPr lang="en-GB"/>
          </a:p>
        </p:txBody>
      </p:sp>
    </p:spTree>
    <p:extLst>
      <p:ext uri="{BB962C8B-B14F-4D97-AF65-F5344CB8AC3E}">
        <p14:creationId xmlns:p14="http://schemas.microsoft.com/office/powerpoint/2010/main" val="4204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7875" y="29738638"/>
            <a:ext cx="17929225" cy="35115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857875" y="3795713"/>
            <a:ext cx="17929225" cy="25490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857875" y="33250188"/>
            <a:ext cx="17929225" cy="49863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75092C-DD2D-4ADD-93F0-2817FDC5653F}" type="slidenum">
              <a:rPr lang="en-GB"/>
              <a:pPr>
                <a:defRPr/>
              </a:pPr>
              <a:t>‹#›</a:t>
            </a:fld>
            <a:endParaRPr lang="en-GB"/>
          </a:p>
        </p:txBody>
      </p:sp>
    </p:spTree>
    <p:extLst>
      <p:ext uri="{BB962C8B-B14F-4D97-AF65-F5344CB8AC3E}">
        <p14:creationId xmlns:p14="http://schemas.microsoft.com/office/powerpoint/2010/main" val="179557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D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41550" y="3773488"/>
            <a:ext cx="25400000" cy="70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3035" tIns="206516" rIns="413035" bIns="206516"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41550" y="12274550"/>
            <a:ext cx="25400000" cy="254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3035" tIns="206516" rIns="413035" bIns="2065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41550" y="38711188"/>
            <a:ext cx="6226175" cy="2827337"/>
          </a:xfrm>
          <a:prstGeom prst="rect">
            <a:avLst/>
          </a:prstGeom>
          <a:noFill/>
          <a:ln w="9525">
            <a:noFill/>
            <a:miter lim="800000"/>
            <a:headEnd/>
            <a:tailEnd/>
          </a:ln>
          <a:effectLst/>
        </p:spPr>
        <p:txBody>
          <a:bodyPr vert="horz" wrap="square" lIns="413035" tIns="206516" rIns="413035" bIns="206516" numCol="1" anchor="t" anchorCtr="0" compatLnSpc="1">
            <a:prstTxWarp prst="textNoShape">
              <a:avLst/>
            </a:prstTxWarp>
          </a:bodyPr>
          <a:lstStyle>
            <a:lvl1pPr eaLnBrk="1" hangingPunct="1">
              <a:spcBef>
                <a:spcPct val="0"/>
              </a:spcBef>
              <a:buFontTx/>
              <a:buNone/>
              <a:defRPr sz="6600" smtClean="0"/>
            </a:lvl1pPr>
          </a:lstStyle>
          <a:p>
            <a:pPr>
              <a:defRPr/>
            </a:pPr>
            <a:endParaRPr lang="en-US"/>
          </a:p>
        </p:txBody>
      </p:sp>
      <p:sp>
        <p:nvSpPr>
          <p:cNvPr id="1029" name="Rectangle 5"/>
          <p:cNvSpPr>
            <a:spLocks noGrp="1" noChangeArrowheads="1"/>
          </p:cNvSpPr>
          <p:nvPr>
            <p:ph type="ftr" sz="quarter" idx="3"/>
          </p:nvPr>
        </p:nvSpPr>
        <p:spPr bwMode="auto">
          <a:xfrm>
            <a:off x="10209213" y="38711188"/>
            <a:ext cx="9464675" cy="2827337"/>
          </a:xfrm>
          <a:prstGeom prst="rect">
            <a:avLst/>
          </a:prstGeom>
          <a:noFill/>
          <a:ln w="9525">
            <a:noFill/>
            <a:miter lim="800000"/>
            <a:headEnd/>
            <a:tailEnd/>
          </a:ln>
          <a:effectLst/>
        </p:spPr>
        <p:txBody>
          <a:bodyPr vert="horz" wrap="square" lIns="413035" tIns="206516" rIns="413035" bIns="206516" numCol="1" anchor="t" anchorCtr="0" compatLnSpc="1">
            <a:prstTxWarp prst="textNoShape">
              <a:avLst/>
            </a:prstTxWarp>
          </a:bodyPr>
          <a:lstStyle>
            <a:lvl1pPr algn="ctr" eaLnBrk="1" hangingPunct="1">
              <a:spcBef>
                <a:spcPct val="0"/>
              </a:spcBef>
              <a:buFontTx/>
              <a:buNone/>
              <a:defRPr sz="6600" smtClean="0"/>
            </a:lvl1pPr>
          </a:lstStyle>
          <a:p>
            <a:pPr>
              <a:defRPr/>
            </a:pPr>
            <a:endParaRPr lang="en-US"/>
          </a:p>
        </p:txBody>
      </p:sp>
      <p:sp>
        <p:nvSpPr>
          <p:cNvPr id="1030" name="Rectangle 6"/>
          <p:cNvSpPr>
            <a:spLocks noGrp="1" noChangeArrowheads="1"/>
          </p:cNvSpPr>
          <p:nvPr>
            <p:ph type="sldNum" sz="quarter" idx="4"/>
          </p:nvPr>
        </p:nvSpPr>
        <p:spPr bwMode="auto">
          <a:xfrm>
            <a:off x="21415375" y="38711188"/>
            <a:ext cx="6226175" cy="2827337"/>
          </a:xfrm>
          <a:prstGeom prst="rect">
            <a:avLst/>
          </a:prstGeom>
          <a:noFill/>
          <a:ln w="9525">
            <a:noFill/>
            <a:miter lim="800000"/>
            <a:headEnd/>
            <a:tailEnd/>
          </a:ln>
          <a:effectLst/>
        </p:spPr>
        <p:txBody>
          <a:bodyPr vert="horz" wrap="square" lIns="413035" tIns="206516" rIns="413035" bIns="206516" numCol="1" anchor="t" anchorCtr="0" compatLnSpc="1">
            <a:prstTxWarp prst="textNoShape">
              <a:avLst/>
            </a:prstTxWarp>
          </a:bodyPr>
          <a:lstStyle>
            <a:lvl1pPr algn="r" eaLnBrk="1" hangingPunct="1">
              <a:spcBef>
                <a:spcPct val="0"/>
              </a:spcBef>
              <a:buFontTx/>
              <a:buNone/>
              <a:defRPr sz="6600" smtClean="0"/>
            </a:lvl1pPr>
          </a:lstStyle>
          <a:p>
            <a:pPr>
              <a:defRPr/>
            </a:pPr>
            <a:fld id="{BF4003FC-64EB-4DD8-A72E-6705A9C80C7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130675" rtl="0" eaLnBrk="0" fontAlgn="base" hangingPunct="0">
        <a:spcBef>
          <a:spcPct val="0"/>
        </a:spcBef>
        <a:spcAft>
          <a:spcPct val="0"/>
        </a:spcAft>
        <a:defRPr sz="19800">
          <a:solidFill>
            <a:schemeClr val="tx2"/>
          </a:solidFill>
          <a:latin typeface="+mj-lt"/>
          <a:ea typeface="+mj-ea"/>
          <a:cs typeface="+mj-cs"/>
        </a:defRPr>
      </a:lvl1pPr>
      <a:lvl2pPr algn="ctr" defTabSz="4130675" rtl="0" eaLnBrk="0" fontAlgn="base" hangingPunct="0">
        <a:spcBef>
          <a:spcPct val="0"/>
        </a:spcBef>
        <a:spcAft>
          <a:spcPct val="0"/>
        </a:spcAft>
        <a:defRPr sz="19800">
          <a:solidFill>
            <a:schemeClr val="tx2"/>
          </a:solidFill>
          <a:latin typeface="Garamond" pitchFamily="18" charset="0"/>
        </a:defRPr>
      </a:lvl2pPr>
      <a:lvl3pPr algn="ctr" defTabSz="4130675" rtl="0" eaLnBrk="0" fontAlgn="base" hangingPunct="0">
        <a:spcBef>
          <a:spcPct val="0"/>
        </a:spcBef>
        <a:spcAft>
          <a:spcPct val="0"/>
        </a:spcAft>
        <a:defRPr sz="19800">
          <a:solidFill>
            <a:schemeClr val="tx2"/>
          </a:solidFill>
          <a:latin typeface="Garamond" pitchFamily="18" charset="0"/>
        </a:defRPr>
      </a:lvl3pPr>
      <a:lvl4pPr algn="ctr" defTabSz="4130675" rtl="0" eaLnBrk="0" fontAlgn="base" hangingPunct="0">
        <a:spcBef>
          <a:spcPct val="0"/>
        </a:spcBef>
        <a:spcAft>
          <a:spcPct val="0"/>
        </a:spcAft>
        <a:defRPr sz="19800">
          <a:solidFill>
            <a:schemeClr val="tx2"/>
          </a:solidFill>
          <a:latin typeface="Garamond" pitchFamily="18" charset="0"/>
        </a:defRPr>
      </a:lvl4pPr>
      <a:lvl5pPr algn="ctr" defTabSz="4130675" rtl="0" eaLnBrk="0" fontAlgn="base" hangingPunct="0">
        <a:spcBef>
          <a:spcPct val="0"/>
        </a:spcBef>
        <a:spcAft>
          <a:spcPct val="0"/>
        </a:spcAft>
        <a:defRPr sz="19800">
          <a:solidFill>
            <a:schemeClr val="tx2"/>
          </a:solidFill>
          <a:latin typeface="Garamond" pitchFamily="18" charset="0"/>
        </a:defRPr>
      </a:lvl5pPr>
      <a:lvl6pPr marL="457200" algn="ctr" defTabSz="4130675" rtl="0" fontAlgn="base">
        <a:spcBef>
          <a:spcPct val="0"/>
        </a:spcBef>
        <a:spcAft>
          <a:spcPct val="0"/>
        </a:spcAft>
        <a:defRPr sz="19800">
          <a:solidFill>
            <a:schemeClr val="tx2"/>
          </a:solidFill>
          <a:latin typeface="Garamond" pitchFamily="18" charset="0"/>
        </a:defRPr>
      </a:lvl6pPr>
      <a:lvl7pPr marL="914400" algn="ctr" defTabSz="4130675" rtl="0" fontAlgn="base">
        <a:spcBef>
          <a:spcPct val="0"/>
        </a:spcBef>
        <a:spcAft>
          <a:spcPct val="0"/>
        </a:spcAft>
        <a:defRPr sz="19800">
          <a:solidFill>
            <a:schemeClr val="tx2"/>
          </a:solidFill>
          <a:latin typeface="Garamond" pitchFamily="18" charset="0"/>
        </a:defRPr>
      </a:lvl7pPr>
      <a:lvl8pPr marL="1371600" algn="ctr" defTabSz="4130675" rtl="0" fontAlgn="base">
        <a:spcBef>
          <a:spcPct val="0"/>
        </a:spcBef>
        <a:spcAft>
          <a:spcPct val="0"/>
        </a:spcAft>
        <a:defRPr sz="19800">
          <a:solidFill>
            <a:schemeClr val="tx2"/>
          </a:solidFill>
          <a:latin typeface="Garamond" pitchFamily="18" charset="0"/>
        </a:defRPr>
      </a:lvl8pPr>
      <a:lvl9pPr marL="1828800" algn="ctr" defTabSz="4130675" rtl="0" fontAlgn="base">
        <a:spcBef>
          <a:spcPct val="0"/>
        </a:spcBef>
        <a:spcAft>
          <a:spcPct val="0"/>
        </a:spcAft>
        <a:defRPr sz="19800">
          <a:solidFill>
            <a:schemeClr val="tx2"/>
          </a:solidFill>
          <a:latin typeface="Garamond" pitchFamily="18" charset="0"/>
        </a:defRPr>
      </a:lvl9pPr>
    </p:titleStyle>
    <p:bodyStyle>
      <a:lvl1pPr marL="1554163" indent="-1554163" algn="l" defTabSz="4130675" rtl="0" eaLnBrk="0" fontAlgn="base" hangingPunct="0">
        <a:spcBef>
          <a:spcPct val="20000"/>
        </a:spcBef>
        <a:spcAft>
          <a:spcPct val="0"/>
        </a:spcAft>
        <a:buChar char="•"/>
        <a:defRPr sz="14200">
          <a:solidFill>
            <a:schemeClr val="tx1"/>
          </a:solidFill>
          <a:latin typeface="+mn-lt"/>
          <a:ea typeface="+mn-ea"/>
          <a:cs typeface="+mn-cs"/>
        </a:defRPr>
      </a:lvl1pPr>
      <a:lvl2pPr marL="3355975" indent="-1293813" algn="l" defTabSz="4130675" rtl="0" eaLnBrk="0" fontAlgn="base" hangingPunct="0">
        <a:spcBef>
          <a:spcPct val="20000"/>
        </a:spcBef>
        <a:spcAft>
          <a:spcPct val="0"/>
        </a:spcAft>
        <a:buChar char="–"/>
        <a:defRPr sz="12500">
          <a:solidFill>
            <a:schemeClr val="tx1"/>
          </a:solidFill>
          <a:latin typeface="+mn-lt"/>
        </a:defRPr>
      </a:lvl2pPr>
      <a:lvl3pPr marL="5167313" indent="-1036638" algn="l" defTabSz="4130675" rtl="0" eaLnBrk="0" fontAlgn="base" hangingPunct="0">
        <a:spcBef>
          <a:spcPct val="20000"/>
        </a:spcBef>
        <a:spcAft>
          <a:spcPct val="0"/>
        </a:spcAft>
        <a:buChar char="•"/>
        <a:defRPr sz="10900">
          <a:solidFill>
            <a:schemeClr val="tx1"/>
          </a:solidFill>
          <a:latin typeface="+mn-lt"/>
        </a:defRPr>
      </a:lvl3pPr>
      <a:lvl4pPr marL="7229475" indent="-1025525" algn="l" defTabSz="4130675" rtl="0" eaLnBrk="0" fontAlgn="base" hangingPunct="0">
        <a:spcBef>
          <a:spcPct val="20000"/>
        </a:spcBef>
        <a:spcAft>
          <a:spcPct val="0"/>
        </a:spcAft>
        <a:buChar char="–"/>
        <a:defRPr sz="8900">
          <a:solidFill>
            <a:schemeClr val="tx1"/>
          </a:solidFill>
          <a:latin typeface="+mn-lt"/>
        </a:defRPr>
      </a:lvl4pPr>
      <a:lvl5pPr marL="9291638" indent="-1020763" algn="l" defTabSz="4130675" rtl="0" eaLnBrk="0" fontAlgn="base" hangingPunct="0">
        <a:spcBef>
          <a:spcPct val="20000"/>
        </a:spcBef>
        <a:spcAft>
          <a:spcPct val="0"/>
        </a:spcAft>
        <a:buChar char="»"/>
        <a:defRPr sz="8900">
          <a:solidFill>
            <a:schemeClr val="tx1"/>
          </a:solidFill>
          <a:latin typeface="+mn-lt"/>
        </a:defRPr>
      </a:lvl5pPr>
      <a:lvl6pPr marL="9748838" indent="-1020763" algn="l" defTabSz="4130675" rtl="0" fontAlgn="base">
        <a:spcBef>
          <a:spcPct val="20000"/>
        </a:spcBef>
        <a:spcAft>
          <a:spcPct val="0"/>
        </a:spcAft>
        <a:buChar char="»"/>
        <a:defRPr sz="8900">
          <a:solidFill>
            <a:schemeClr val="tx1"/>
          </a:solidFill>
          <a:latin typeface="+mn-lt"/>
        </a:defRPr>
      </a:lvl6pPr>
      <a:lvl7pPr marL="10206038" indent="-1020763" algn="l" defTabSz="4130675" rtl="0" fontAlgn="base">
        <a:spcBef>
          <a:spcPct val="20000"/>
        </a:spcBef>
        <a:spcAft>
          <a:spcPct val="0"/>
        </a:spcAft>
        <a:buChar char="»"/>
        <a:defRPr sz="8900">
          <a:solidFill>
            <a:schemeClr val="tx1"/>
          </a:solidFill>
          <a:latin typeface="+mn-lt"/>
        </a:defRPr>
      </a:lvl7pPr>
      <a:lvl8pPr marL="10663238" indent="-1020763" algn="l" defTabSz="4130675" rtl="0" fontAlgn="base">
        <a:spcBef>
          <a:spcPct val="20000"/>
        </a:spcBef>
        <a:spcAft>
          <a:spcPct val="0"/>
        </a:spcAft>
        <a:buChar char="»"/>
        <a:defRPr sz="8900">
          <a:solidFill>
            <a:schemeClr val="tx1"/>
          </a:solidFill>
          <a:latin typeface="+mn-lt"/>
        </a:defRPr>
      </a:lvl8pPr>
      <a:lvl9pPr marL="11120438" indent="-1020763" algn="l" defTabSz="4130675"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chart" Target="../charts/chart3.xm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chart" Target="../charts/chart1.xml"/><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CCECFF"/>
            </a:gs>
          </a:gsLst>
          <a:lin ang="5400000" scaled="1"/>
        </a:gradFill>
        <a:effectLst/>
      </p:bgPr>
    </p:bg>
    <p:spTree>
      <p:nvGrpSpPr>
        <p:cNvPr id="1" name=""/>
        <p:cNvGrpSpPr/>
        <p:nvPr/>
      </p:nvGrpSpPr>
      <p:grpSpPr>
        <a:xfrm>
          <a:off x="0" y="0"/>
          <a:ext cx="0" cy="0"/>
          <a:chOff x="0" y="0"/>
          <a:chExt cx="0" cy="0"/>
        </a:xfrm>
      </p:grpSpPr>
      <p:sp>
        <p:nvSpPr>
          <p:cNvPr id="3074" name="Rectangle 15926"/>
          <p:cNvSpPr>
            <a:spLocks noChangeArrowheads="1"/>
          </p:cNvSpPr>
          <p:nvPr/>
        </p:nvSpPr>
        <p:spPr bwMode="auto">
          <a:xfrm>
            <a:off x="15066963" y="7939088"/>
            <a:ext cx="13890625" cy="22199600"/>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dirty="0" smtClean="0">
              <a:latin typeface="Arial" charset="0"/>
            </a:endParaRPr>
          </a:p>
          <a:p>
            <a:pPr algn="ctr" defTabSz="868363"/>
            <a:endParaRPr lang="en-US" dirty="0">
              <a:latin typeface="Arial" charset="0"/>
            </a:endParaRPr>
          </a:p>
          <a:p>
            <a:pPr algn="ctr" defTabSz="868363"/>
            <a:endParaRPr lang="en-US" dirty="0" smtClean="0">
              <a:latin typeface="Arial" charset="0"/>
            </a:endParaRPr>
          </a:p>
          <a:p>
            <a:pPr algn="ctr" defTabSz="868363"/>
            <a:endParaRPr lang="en-US" dirty="0">
              <a:latin typeface="Arial" charset="0"/>
            </a:endParaRPr>
          </a:p>
          <a:p>
            <a:pPr algn="ctr" defTabSz="868363"/>
            <a:endParaRPr lang="en-US" dirty="0" smtClean="0">
              <a:latin typeface="Arial" charset="0"/>
            </a:endParaRPr>
          </a:p>
          <a:p>
            <a:pPr algn="ctr" defTabSz="868363"/>
            <a:endParaRPr lang="en-US" dirty="0">
              <a:latin typeface="Arial" charset="0"/>
            </a:endParaRPr>
          </a:p>
        </p:txBody>
      </p:sp>
      <p:sp>
        <p:nvSpPr>
          <p:cNvPr id="3075" name="Rectangle 2"/>
          <p:cNvSpPr>
            <a:spLocks noGrp="1" noChangeArrowheads="1"/>
          </p:cNvSpPr>
          <p:nvPr>
            <p:ph type="title"/>
          </p:nvPr>
        </p:nvSpPr>
        <p:spPr>
          <a:xfrm>
            <a:off x="0" y="2914650"/>
            <a:ext cx="29883100" cy="3971925"/>
          </a:xfrm>
          <a:solidFill>
            <a:srgbClr val="CCDAEA">
              <a:alpha val="79999"/>
            </a:srgbClr>
          </a:solidFill>
          <a:ln w="19050">
            <a:solidFill>
              <a:srgbClr val="014359"/>
            </a:solidFill>
            <a:miter lim="800000"/>
            <a:headEnd/>
            <a:tailEnd/>
          </a:ln>
        </p:spPr>
        <p:txBody>
          <a:bodyPr/>
          <a:lstStyle/>
          <a:p>
            <a:pPr eaLnBrk="1" hangingPunct="1"/>
            <a:r>
              <a:rPr lang="en-GB" sz="6000" b="1" dirty="0" smtClean="0">
                <a:solidFill>
                  <a:srgbClr val="014359"/>
                </a:solidFill>
              </a:rPr>
              <a:t>Numerical Modelling of Needle-Grid Electrodes for </a:t>
            </a:r>
            <a:br>
              <a:rPr lang="en-GB" sz="6000" b="1" dirty="0" smtClean="0">
                <a:solidFill>
                  <a:srgbClr val="014359"/>
                </a:solidFill>
              </a:rPr>
            </a:br>
            <a:r>
              <a:rPr lang="en-GB" sz="6000" b="1" dirty="0" smtClean="0">
                <a:solidFill>
                  <a:srgbClr val="014359"/>
                </a:solidFill>
              </a:rPr>
              <a:t>Negative Surface Corona Charging System</a:t>
            </a:r>
            <a:r>
              <a:rPr lang="en-GB" sz="4300" b="1" dirty="0" smtClean="0">
                <a:solidFill>
                  <a:srgbClr val="007275"/>
                </a:solidFill>
              </a:rPr>
              <a:t/>
            </a:r>
            <a:br>
              <a:rPr lang="en-GB" sz="4300" b="1" dirty="0" smtClean="0">
                <a:solidFill>
                  <a:srgbClr val="007275"/>
                </a:solidFill>
              </a:rPr>
            </a:br>
            <a:r>
              <a:rPr lang="en-GB" sz="4300" b="1" dirty="0" smtClean="0">
                <a:solidFill>
                  <a:srgbClr val="007275"/>
                </a:solidFill>
              </a:rPr>
              <a:t>Y. </a:t>
            </a:r>
            <a:r>
              <a:rPr lang="en-GB" sz="4300" b="1" dirty="0" err="1" smtClean="0">
                <a:solidFill>
                  <a:srgbClr val="007275"/>
                </a:solidFill>
              </a:rPr>
              <a:t>Zhuang</a:t>
            </a:r>
            <a:r>
              <a:rPr lang="en-GB" sz="4300" b="1" dirty="0" smtClean="0">
                <a:solidFill>
                  <a:srgbClr val="007275"/>
                </a:solidFill>
              </a:rPr>
              <a:t>*, G. Chen and M. </a:t>
            </a:r>
            <a:r>
              <a:rPr lang="en-GB" sz="4300" b="1" dirty="0" err="1" smtClean="0">
                <a:solidFill>
                  <a:srgbClr val="007275"/>
                </a:solidFill>
              </a:rPr>
              <a:t>Rotaru</a:t>
            </a:r>
            <a:r>
              <a:rPr lang="en-GB" sz="4300" b="1" dirty="0" smtClean="0">
                <a:solidFill>
                  <a:srgbClr val="007275"/>
                </a:solidFill>
              </a:rPr>
              <a:t/>
            </a:r>
            <a:br>
              <a:rPr lang="en-GB" sz="4300" b="1" dirty="0" smtClean="0">
                <a:solidFill>
                  <a:srgbClr val="007275"/>
                </a:solidFill>
              </a:rPr>
            </a:br>
            <a:r>
              <a:rPr lang="en-GB" sz="2600" b="1" baseline="30000" dirty="0" smtClean="0">
                <a:solidFill>
                  <a:srgbClr val="007275"/>
                </a:solidFill>
              </a:rPr>
              <a:t/>
            </a:r>
            <a:br>
              <a:rPr lang="en-GB" sz="2600" b="1" baseline="30000" dirty="0" smtClean="0">
                <a:solidFill>
                  <a:srgbClr val="007275"/>
                </a:solidFill>
              </a:rPr>
            </a:br>
            <a:r>
              <a:rPr lang="en-GB" sz="4300" dirty="0" smtClean="0">
                <a:solidFill>
                  <a:srgbClr val="007275"/>
                </a:solidFill>
              </a:rPr>
              <a:t>University of Southampton, Southampton, UK</a:t>
            </a:r>
            <a:r>
              <a:rPr lang="en-GB" sz="4300" dirty="0" smtClean="0">
                <a:solidFill>
                  <a:srgbClr val="660066"/>
                </a:solidFill>
              </a:rPr>
              <a:t/>
            </a:r>
            <a:br>
              <a:rPr lang="en-GB" sz="4300" dirty="0" smtClean="0">
                <a:solidFill>
                  <a:srgbClr val="660066"/>
                </a:solidFill>
              </a:rPr>
            </a:br>
            <a:endParaRPr lang="en-GB" sz="4300" dirty="0" smtClean="0">
              <a:solidFill>
                <a:srgbClr val="660066"/>
              </a:solidFill>
            </a:endParaRPr>
          </a:p>
        </p:txBody>
      </p:sp>
      <p:sp>
        <p:nvSpPr>
          <p:cNvPr id="3076" name="Text Box 5855"/>
          <p:cNvSpPr txBox="1">
            <a:spLocks noChangeArrowheads="1"/>
          </p:cNvSpPr>
          <p:nvPr/>
        </p:nvSpPr>
        <p:spPr bwMode="auto">
          <a:xfrm>
            <a:off x="605517" y="32367425"/>
            <a:ext cx="132238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1" rIns="91304" bIns="45651">
            <a:spAutoFit/>
          </a:bodyPr>
          <a:lstStyle>
            <a:lvl1pPr defTabSz="911225">
              <a:defRPr sz="2600">
                <a:solidFill>
                  <a:schemeClr val="tx1"/>
                </a:solidFill>
                <a:latin typeface="Times New Roman" pitchFamily="18" charset="0"/>
                <a:ea typeface="宋体" pitchFamily="2" charset="-122"/>
              </a:defRPr>
            </a:lvl1pPr>
            <a:lvl2pPr marL="742950" indent="-285750" defTabSz="911225">
              <a:defRPr sz="2600">
                <a:solidFill>
                  <a:schemeClr val="tx1"/>
                </a:solidFill>
                <a:latin typeface="Times New Roman" pitchFamily="18" charset="0"/>
                <a:ea typeface="宋体" pitchFamily="2" charset="-122"/>
              </a:defRPr>
            </a:lvl2pPr>
            <a:lvl3pPr marL="1143000" indent="-228600" defTabSz="911225">
              <a:defRPr sz="2600">
                <a:solidFill>
                  <a:schemeClr val="tx1"/>
                </a:solidFill>
                <a:latin typeface="Times New Roman" pitchFamily="18" charset="0"/>
                <a:ea typeface="宋体" pitchFamily="2" charset="-122"/>
              </a:defRPr>
            </a:lvl3pPr>
            <a:lvl4pPr marL="1600200" indent="-228600" defTabSz="911225">
              <a:defRPr sz="2600">
                <a:solidFill>
                  <a:schemeClr val="tx1"/>
                </a:solidFill>
                <a:latin typeface="Times New Roman" pitchFamily="18" charset="0"/>
                <a:ea typeface="宋体" pitchFamily="2" charset="-122"/>
              </a:defRPr>
            </a:lvl4pPr>
            <a:lvl5pPr marL="2057400" indent="-228600" defTabSz="911225">
              <a:defRPr sz="2600">
                <a:solidFill>
                  <a:schemeClr val="tx1"/>
                </a:solidFill>
                <a:latin typeface="Times New Roman" pitchFamily="18" charset="0"/>
                <a:ea typeface="宋体" pitchFamily="2" charset="-122"/>
              </a:defRPr>
            </a:lvl5pPr>
            <a:lvl6pPr marL="25146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eaLnBrk="1" hangingPunct="1"/>
            <a:r>
              <a:rPr lang="en-GB" sz="3300" b="1" dirty="0" smtClean="0">
                <a:solidFill>
                  <a:srgbClr val="014359"/>
                </a:solidFill>
                <a:latin typeface="Arial" charset="0"/>
              </a:rPr>
              <a:t>Boundary and </a:t>
            </a:r>
            <a:r>
              <a:rPr lang="en-GB" sz="3300" b="1" dirty="0">
                <a:solidFill>
                  <a:srgbClr val="014359"/>
                </a:solidFill>
                <a:latin typeface="Arial" charset="0"/>
              </a:rPr>
              <a:t>I</a:t>
            </a:r>
            <a:r>
              <a:rPr lang="en-GB" sz="3300" b="1" dirty="0" smtClean="0">
                <a:solidFill>
                  <a:srgbClr val="014359"/>
                </a:solidFill>
                <a:latin typeface="Arial" charset="0"/>
              </a:rPr>
              <a:t>nitial </a:t>
            </a:r>
            <a:r>
              <a:rPr lang="en-GB" sz="3300" b="1" dirty="0">
                <a:solidFill>
                  <a:srgbClr val="014359"/>
                </a:solidFill>
                <a:latin typeface="Arial" charset="0"/>
              </a:rPr>
              <a:t>C</a:t>
            </a:r>
            <a:r>
              <a:rPr lang="en-GB" sz="3300" b="1" dirty="0" smtClean="0">
                <a:solidFill>
                  <a:srgbClr val="014359"/>
                </a:solidFill>
                <a:latin typeface="Arial" charset="0"/>
              </a:rPr>
              <a:t>onditions</a:t>
            </a:r>
            <a:endParaRPr lang="en-GB" sz="3300" b="1" dirty="0">
              <a:solidFill>
                <a:srgbClr val="014359"/>
              </a:solidFill>
              <a:latin typeface="Arial" charset="0"/>
            </a:endParaRPr>
          </a:p>
        </p:txBody>
      </p:sp>
      <p:sp>
        <p:nvSpPr>
          <p:cNvPr id="3077" name="Text Box 5859"/>
          <p:cNvSpPr txBox="1">
            <a:spLocks noChangeArrowheads="1"/>
          </p:cNvSpPr>
          <p:nvPr/>
        </p:nvSpPr>
        <p:spPr bwMode="auto">
          <a:xfrm>
            <a:off x="15233650" y="7175500"/>
            <a:ext cx="68865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1" rIns="91304" bIns="45651">
            <a:spAutoFit/>
          </a:bodyPr>
          <a:lstStyle>
            <a:lvl1pPr defTabSz="911225">
              <a:defRPr sz="2600">
                <a:solidFill>
                  <a:schemeClr val="tx1"/>
                </a:solidFill>
                <a:latin typeface="Times New Roman" pitchFamily="18" charset="0"/>
                <a:ea typeface="宋体" pitchFamily="2" charset="-122"/>
              </a:defRPr>
            </a:lvl1pPr>
            <a:lvl2pPr marL="742950" indent="-285750" defTabSz="911225">
              <a:defRPr sz="2600">
                <a:solidFill>
                  <a:schemeClr val="tx1"/>
                </a:solidFill>
                <a:latin typeface="Times New Roman" pitchFamily="18" charset="0"/>
                <a:ea typeface="宋体" pitchFamily="2" charset="-122"/>
              </a:defRPr>
            </a:lvl2pPr>
            <a:lvl3pPr marL="1143000" indent="-228600" defTabSz="911225">
              <a:defRPr sz="2600">
                <a:solidFill>
                  <a:schemeClr val="tx1"/>
                </a:solidFill>
                <a:latin typeface="Times New Roman" pitchFamily="18" charset="0"/>
                <a:ea typeface="宋体" pitchFamily="2" charset="-122"/>
              </a:defRPr>
            </a:lvl3pPr>
            <a:lvl4pPr marL="1600200" indent="-228600" defTabSz="911225">
              <a:defRPr sz="2600">
                <a:solidFill>
                  <a:schemeClr val="tx1"/>
                </a:solidFill>
                <a:latin typeface="Times New Roman" pitchFamily="18" charset="0"/>
                <a:ea typeface="宋体" pitchFamily="2" charset="-122"/>
              </a:defRPr>
            </a:lvl4pPr>
            <a:lvl5pPr marL="2057400" indent="-228600" defTabSz="911225">
              <a:defRPr sz="2600">
                <a:solidFill>
                  <a:schemeClr val="tx1"/>
                </a:solidFill>
                <a:latin typeface="Times New Roman" pitchFamily="18" charset="0"/>
                <a:ea typeface="宋体" pitchFamily="2" charset="-122"/>
              </a:defRPr>
            </a:lvl5pPr>
            <a:lvl6pPr marL="25146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eaLnBrk="1" hangingPunct="1"/>
            <a:r>
              <a:rPr lang="en-GB" sz="3300" b="1" dirty="0" smtClean="0">
                <a:solidFill>
                  <a:srgbClr val="014359"/>
                </a:solidFill>
                <a:latin typeface="Arial" charset="0"/>
              </a:rPr>
              <a:t>Simulation Results</a:t>
            </a:r>
            <a:endParaRPr lang="en-GB" sz="3300" b="1" dirty="0">
              <a:solidFill>
                <a:srgbClr val="014359"/>
              </a:solidFill>
              <a:latin typeface="Arial" charset="0"/>
            </a:endParaRPr>
          </a:p>
        </p:txBody>
      </p:sp>
      <p:sp>
        <p:nvSpPr>
          <p:cNvPr id="3078" name="Text Box 26"/>
          <p:cNvSpPr txBox="1">
            <a:spLocks noChangeArrowheads="1"/>
          </p:cNvSpPr>
          <p:nvPr/>
        </p:nvSpPr>
        <p:spPr bwMode="auto">
          <a:xfrm>
            <a:off x="582613" y="7192963"/>
            <a:ext cx="929481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1" rIns="91304" bIns="45651">
            <a:spAutoFit/>
          </a:bodyPr>
          <a:lstStyle>
            <a:lvl1pPr defTabSz="911225">
              <a:defRPr sz="2600">
                <a:solidFill>
                  <a:schemeClr val="tx1"/>
                </a:solidFill>
                <a:latin typeface="Times New Roman" pitchFamily="18" charset="0"/>
                <a:ea typeface="宋体" pitchFamily="2" charset="-122"/>
              </a:defRPr>
            </a:lvl1pPr>
            <a:lvl2pPr marL="742950" indent="-285750" defTabSz="911225">
              <a:defRPr sz="2600">
                <a:solidFill>
                  <a:schemeClr val="tx1"/>
                </a:solidFill>
                <a:latin typeface="Times New Roman" pitchFamily="18" charset="0"/>
                <a:ea typeface="宋体" pitchFamily="2" charset="-122"/>
              </a:defRPr>
            </a:lvl2pPr>
            <a:lvl3pPr marL="1143000" indent="-228600" defTabSz="911225">
              <a:defRPr sz="2600">
                <a:solidFill>
                  <a:schemeClr val="tx1"/>
                </a:solidFill>
                <a:latin typeface="Times New Roman" pitchFamily="18" charset="0"/>
                <a:ea typeface="宋体" pitchFamily="2" charset="-122"/>
              </a:defRPr>
            </a:lvl3pPr>
            <a:lvl4pPr marL="1600200" indent="-228600" defTabSz="911225">
              <a:defRPr sz="2600">
                <a:solidFill>
                  <a:schemeClr val="tx1"/>
                </a:solidFill>
                <a:latin typeface="Times New Roman" pitchFamily="18" charset="0"/>
                <a:ea typeface="宋体" pitchFamily="2" charset="-122"/>
              </a:defRPr>
            </a:lvl4pPr>
            <a:lvl5pPr marL="2057400" indent="-228600" defTabSz="911225">
              <a:defRPr sz="2600">
                <a:solidFill>
                  <a:schemeClr val="tx1"/>
                </a:solidFill>
                <a:latin typeface="Times New Roman" pitchFamily="18" charset="0"/>
                <a:ea typeface="宋体" pitchFamily="2" charset="-122"/>
              </a:defRPr>
            </a:lvl5pPr>
            <a:lvl6pPr marL="25146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eaLnBrk="1" hangingPunct="1"/>
            <a:r>
              <a:rPr lang="en-GB" sz="3300" b="1" dirty="0">
                <a:solidFill>
                  <a:srgbClr val="014359"/>
                </a:solidFill>
                <a:latin typeface="Arial" charset="0"/>
              </a:rPr>
              <a:t>Introduction</a:t>
            </a:r>
          </a:p>
        </p:txBody>
      </p:sp>
      <p:sp>
        <p:nvSpPr>
          <p:cNvPr id="3079" name="Rectangle 15923"/>
          <p:cNvSpPr>
            <a:spLocks noChangeArrowheads="1"/>
          </p:cNvSpPr>
          <p:nvPr/>
        </p:nvSpPr>
        <p:spPr bwMode="auto">
          <a:xfrm>
            <a:off x="561975" y="7905749"/>
            <a:ext cx="13692188" cy="5260391"/>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dirty="0">
              <a:latin typeface="Arial" charset="0"/>
            </a:endParaRPr>
          </a:p>
        </p:txBody>
      </p:sp>
      <p:sp>
        <p:nvSpPr>
          <p:cNvPr id="3080" name="Rectangle 15930"/>
          <p:cNvSpPr>
            <a:spLocks noChangeArrowheads="1"/>
          </p:cNvSpPr>
          <p:nvPr/>
        </p:nvSpPr>
        <p:spPr bwMode="auto">
          <a:xfrm>
            <a:off x="606425" y="14120810"/>
            <a:ext cx="13690600" cy="17738047"/>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1" name="Text Box 31"/>
          <p:cNvSpPr txBox="1">
            <a:spLocks noChangeArrowheads="1"/>
          </p:cNvSpPr>
          <p:nvPr/>
        </p:nvSpPr>
        <p:spPr bwMode="auto">
          <a:xfrm>
            <a:off x="561975" y="13354048"/>
            <a:ext cx="135985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1" rIns="91304" bIns="45651">
            <a:spAutoFit/>
          </a:bodyPr>
          <a:lstStyle>
            <a:lvl1pPr defTabSz="911225">
              <a:defRPr sz="2600">
                <a:solidFill>
                  <a:schemeClr val="tx1"/>
                </a:solidFill>
                <a:latin typeface="Times New Roman" pitchFamily="18" charset="0"/>
                <a:ea typeface="宋体" pitchFamily="2" charset="-122"/>
              </a:defRPr>
            </a:lvl1pPr>
            <a:lvl2pPr marL="742950" indent="-285750" defTabSz="911225">
              <a:defRPr sz="2600">
                <a:solidFill>
                  <a:schemeClr val="tx1"/>
                </a:solidFill>
                <a:latin typeface="Times New Roman" pitchFamily="18" charset="0"/>
                <a:ea typeface="宋体" pitchFamily="2" charset="-122"/>
              </a:defRPr>
            </a:lvl2pPr>
            <a:lvl3pPr marL="1143000" indent="-228600" defTabSz="911225">
              <a:defRPr sz="2600">
                <a:solidFill>
                  <a:schemeClr val="tx1"/>
                </a:solidFill>
                <a:latin typeface="Times New Roman" pitchFamily="18" charset="0"/>
                <a:ea typeface="宋体" pitchFamily="2" charset="-122"/>
              </a:defRPr>
            </a:lvl3pPr>
            <a:lvl4pPr marL="1600200" indent="-228600" defTabSz="911225">
              <a:defRPr sz="2600">
                <a:solidFill>
                  <a:schemeClr val="tx1"/>
                </a:solidFill>
                <a:latin typeface="Times New Roman" pitchFamily="18" charset="0"/>
                <a:ea typeface="宋体" pitchFamily="2" charset="-122"/>
              </a:defRPr>
            </a:lvl4pPr>
            <a:lvl5pPr marL="2057400" indent="-228600" defTabSz="911225">
              <a:defRPr sz="2600">
                <a:solidFill>
                  <a:schemeClr val="tx1"/>
                </a:solidFill>
                <a:latin typeface="Times New Roman" pitchFamily="18" charset="0"/>
                <a:ea typeface="宋体" pitchFamily="2" charset="-122"/>
              </a:defRPr>
            </a:lvl5pPr>
            <a:lvl6pPr marL="25146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eaLnBrk="1" hangingPunct="1"/>
            <a:r>
              <a:rPr lang="en-GB" sz="3300" b="1" dirty="0" smtClean="0">
                <a:solidFill>
                  <a:srgbClr val="014359"/>
                </a:solidFill>
                <a:latin typeface="Arial" charset="0"/>
              </a:rPr>
              <a:t>Model Description</a:t>
            </a:r>
            <a:endParaRPr lang="en-GB" sz="3300" b="1" dirty="0">
              <a:solidFill>
                <a:srgbClr val="014359"/>
              </a:solidFill>
              <a:latin typeface="Arial" charset="0"/>
            </a:endParaRPr>
          </a:p>
        </p:txBody>
      </p:sp>
      <p:sp>
        <p:nvSpPr>
          <p:cNvPr id="3082" name="Rectangle 15944"/>
          <p:cNvSpPr>
            <a:spLocks noChangeArrowheads="1"/>
          </p:cNvSpPr>
          <p:nvPr/>
        </p:nvSpPr>
        <p:spPr bwMode="auto">
          <a:xfrm>
            <a:off x="606425" y="33147906"/>
            <a:ext cx="13666788" cy="8101694"/>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3" name="Text Box 5854"/>
          <p:cNvSpPr txBox="1">
            <a:spLocks noChangeArrowheads="1"/>
          </p:cNvSpPr>
          <p:nvPr/>
        </p:nvSpPr>
        <p:spPr bwMode="auto">
          <a:xfrm>
            <a:off x="15155863" y="30332363"/>
            <a:ext cx="986313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1" rIns="91304" bIns="45651">
            <a:spAutoFit/>
          </a:bodyPr>
          <a:lstStyle>
            <a:lvl1pPr defTabSz="911225">
              <a:defRPr sz="2600">
                <a:solidFill>
                  <a:schemeClr val="tx1"/>
                </a:solidFill>
                <a:latin typeface="Times New Roman" pitchFamily="18" charset="0"/>
                <a:ea typeface="宋体" pitchFamily="2" charset="-122"/>
              </a:defRPr>
            </a:lvl1pPr>
            <a:lvl2pPr marL="742950" indent="-285750" defTabSz="911225">
              <a:defRPr sz="2600">
                <a:solidFill>
                  <a:schemeClr val="tx1"/>
                </a:solidFill>
                <a:latin typeface="Times New Roman" pitchFamily="18" charset="0"/>
                <a:ea typeface="宋体" pitchFamily="2" charset="-122"/>
              </a:defRPr>
            </a:lvl2pPr>
            <a:lvl3pPr marL="1143000" indent="-228600" defTabSz="911225">
              <a:defRPr sz="2600">
                <a:solidFill>
                  <a:schemeClr val="tx1"/>
                </a:solidFill>
                <a:latin typeface="Times New Roman" pitchFamily="18" charset="0"/>
                <a:ea typeface="宋体" pitchFamily="2" charset="-122"/>
              </a:defRPr>
            </a:lvl3pPr>
            <a:lvl4pPr marL="1600200" indent="-228600" defTabSz="911225">
              <a:defRPr sz="2600">
                <a:solidFill>
                  <a:schemeClr val="tx1"/>
                </a:solidFill>
                <a:latin typeface="Times New Roman" pitchFamily="18" charset="0"/>
                <a:ea typeface="宋体" pitchFamily="2" charset="-122"/>
              </a:defRPr>
            </a:lvl4pPr>
            <a:lvl5pPr marL="2057400" indent="-228600" defTabSz="911225">
              <a:defRPr sz="2600">
                <a:solidFill>
                  <a:schemeClr val="tx1"/>
                </a:solidFill>
                <a:latin typeface="Times New Roman" pitchFamily="18" charset="0"/>
                <a:ea typeface="宋体" pitchFamily="2" charset="-122"/>
              </a:defRPr>
            </a:lvl5pPr>
            <a:lvl6pPr marL="25146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eaLnBrk="1" hangingPunct="1"/>
            <a:r>
              <a:rPr lang="en-GB" sz="3300" b="1" dirty="0" smtClean="0">
                <a:solidFill>
                  <a:srgbClr val="014359"/>
                </a:solidFill>
                <a:latin typeface="Arial" charset="0"/>
              </a:rPr>
              <a:t>Discussion and Conclusion</a:t>
            </a:r>
            <a:endParaRPr lang="en-GB" sz="3300" b="1" dirty="0">
              <a:solidFill>
                <a:srgbClr val="014359"/>
              </a:solidFill>
              <a:latin typeface="Arial" charset="0"/>
            </a:endParaRPr>
          </a:p>
        </p:txBody>
      </p:sp>
      <p:sp>
        <p:nvSpPr>
          <p:cNvPr id="3084" name="Rectangle 15945"/>
          <p:cNvSpPr>
            <a:spLocks noChangeArrowheads="1"/>
          </p:cNvSpPr>
          <p:nvPr/>
        </p:nvSpPr>
        <p:spPr bwMode="auto">
          <a:xfrm>
            <a:off x="15027276" y="30993998"/>
            <a:ext cx="13918405" cy="6660139"/>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5" name="Text Box 16068"/>
          <p:cNvSpPr txBox="1">
            <a:spLocks noChangeArrowheads="1"/>
          </p:cNvSpPr>
          <p:nvPr/>
        </p:nvSpPr>
        <p:spPr bwMode="auto">
          <a:xfrm>
            <a:off x="15233650" y="37812245"/>
            <a:ext cx="10586130" cy="6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4" tIns="45651" rIns="91304" bIns="45651">
            <a:spAutoFit/>
          </a:bodyPr>
          <a:lstStyle>
            <a:lvl1pPr defTabSz="911225">
              <a:defRPr sz="2600">
                <a:solidFill>
                  <a:schemeClr val="tx1"/>
                </a:solidFill>
                <a:latin typeface="Times New Roman" pitchFamily="18" charset="0"/>
                <a:ea typeface="宋体" pitchFamily="2" charset="-122"/>
              </a:defRPr>
            </a:lvl1pPr>
            <a:lvl2pPr marL="742950" indent="-285750" defTabSz="911225">
              <a:defRPr sz="2600">
                <a:solidFill>
                  <a:schemeClr val="tx1"/>
                </a:solidFill>
                <a:latin typeface="Times New Roman" pitchFamily="18" charset="0"/>
                <a:ea typeface="宋体" pitchFamily="2" charset="-122"/>
              </a:defRPr>
            </a:lvl2pPr>
            <a:lvl3pPr marL="1143000" indent="-228600" defTabSz="911225">
              <a:defRPr sz="2600">
                <a:solidFill>
                  <a:schemeClr val="tx1"/>
                </a:solidFill>
                <a:latin typeface="Times New Roman" pitchFamily="18" charset="0"/>
                <a:ea typeface="宋体" pitchFamily="2" charset="-122"/>
              </a:defRPr>
            </a:lvl3pPr>
            <a:lvl4pPr marL="1600200" indent="-228600" defTabSz="911225">
              <a:defRPr sz="2600">
                <a:solidFill>
                  <a:schemeClr val="tx1"/>
                </a:solidFill>
                <a:latin typeface="Times New Roman" pitchFamily="18" charset="0"/>
                <a:ea typeface="宋体" pitchFamily="2" charset="-122"/>
              </a:defRPr>
            </a:lvl4pPr>
            <a:lvl5pPr marL="2057400" indent="-228600" defTabSz="911225">
              <a:defRPr sz="2600">
                <a:solidFill>
                  <a:schemeClr val="tx1"/>
                </a:solidFill>
                <a:latin typeface="Times New Roman" pitchFamily="18" charset="0"/>
                <a:ea typeface="宋体" pitchFamily="2" charset="-122"/>
              </a:defRPr>
            </a:lvl5pPr>
            <a:lvl6pPr marL="25146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91122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eaLnBrk="1" hangingPunct="1">
              <a:buFontTx/>
              <a:buNone/>
            </a:pPr>
            <a:r>
              <a:rPr lang="en-GB" sz="3300" b="1" dirty="0" smtClean="0">
                <a:solidFill>
                  <a:srgbClr val="014359"/>
                </a:solidFill>
                <a:latin typeface="Arial" charset="0"/>
              </a:rPr>
              <a:t>Reference</a:t>
            </a:r>
            <a:endParaRPr lang="en-GB" sz="3300" b="1" dirty="0">
              <a:solidFill>
                <a:srgbClr val="014359"/>
              </a:solidFill>
              <a:latin typeface="Arial" charset="0"/>
            </a:endParaRPr>
          </a:p>
        </p:txBody>
      </p:sp>
      <p:sp>
        <p:nvSpPr>
          <p:cNvPr id="3086" name="Rectangle 16067"/>
          <p:cNvSpPr>
            <a:spLocks noChangeArrowheads="1"/>
          </p:cNvSpPr>
          <p:nvPr/>
        </p:nvSpPr>
        <p:spPr bwMode="auto">
          <a:xfrm>
            <a:off x="15053071" y="38465661"/>
            <a:ext cx="13866813" cy="1549768"/>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defTabSz="868363"/>
            <a:r>
              <a:rPr lang="en-US" sz="2400" dirty="0" smtClean="0">
                <a:latin typeface="Arial" pitchFamily="34" charset="0"/>
                <a:cs typeface="Arial" pitchFamily="34" charset="0"/>
              </a:rPr>
              <a:t>[1] </a:t>
            </a:r>
            <a:r>
              <a:rPr lang="en-GB" sz="2400" dirty="0">
                <a:latin typeface="Arial" pitchFamily="34" charset="0"/>
                <a:cs typeface="Arial" pitchFamily="34" charset="0"/>
              </a:rPr>
              <a:t>Tran, T. N., </a:t>
            </a:r>
            <a:r>
              <a:rPr lang="en-GB" sz="2400" dirty="0" err="1">
                <a:latin typeface="Arial" pitchFamily="34" charset="0"/>
                <a:cs typeface="Arial" pitchFamily="34" charset="0"/>
              </a:rPr>
              <a:t>Golosnoy</a:t>
            </a:r>
            <a:r>
              <a:rPr lang="en-GB" sz="2400" dirty="0">
                <a:latin typeface="Arial" pitchFamily="34" charset="0"/>
                <a:cs typeface="Arial" pitchFamily="34" charset="0"/>
              </a:rPr>
              <a:t>, I. O., </a:t>
            </a:r>
            <a:r>
              <a:rPr lang="en-GB" sz="2400" dirty="0" err="1">
                <a:latin typeface="Arial" pitchFamily="34" charset="0"/>
                <a:cs typeface="Arial" pitchFamily="34" charset="0"/>
              </a:rPr>
              <a:t>Lewin</a:t>
            </a:r>
            <a:r>
              <a:rPr lang="en-GB" sz="2400" dirty="0">
                <a:latin typeface="Arial" pitchFamily="34" charset="0"/>
                <a:cs typeface="Arial" pitchFamily="34" charset="0"/>
              </a:rPr>
              <a:t>, P. L. and </a:t>
            </a:r>
            <a:r>
              <a:rPr lang="en-GB" sz="2400" dirty="0" err="1">
                <a:latin typeface="Arial" pitchFamily="34" charset="0"/>
                <a:cs typeface="Arial" pitchFamily="34" charset="0"/>
              </a:rPr>
              <a:t>Georghiou</a:t>
            </a:r>
            <a:r>
              <a:rPr lang="en-GB" sz="2400" dirty="0">
                <a:latin typeface="Arial" pitchFamily="34" charset="0"/>
                <a:cs typeface="Arial" pitchFamily="34" charset="0"/>
              </a:rPr>
              <a:t>, G. E. (</a:t>
            </a:r>
            <a:r>
              <a:rPr lang="en-GB" sz="2400" dirty="0" smtClean="0">
                <a:latin typeface="Arial" pitchFamily="34" charset="0"/>
                <a:cs typeface="Arial" pitchFamily="34" charset="0"/>
              </a:rPr>
              <a:t>2011) “Numerical </a:t>
            </a:r>
            <a:r>
              <a:rPr lang="en-GB" sz="2400" dirty="0" smtClean="0">
                <a:latin typeface="Arial" pitchFamily="34" charset="0"/>
                <a:cs typeface="Arial" pitchFamily="34" charset="0"/>
              </a:rPr>
              <a:t>modelling </a:t>
            </a:r>
            <a:r>
              <a:rPr lang="en-GB" sz="2400" dirty="0" smtClean="0">
                <a:latin typeface="Arial" pitchFamily="34" charset="0"/>
                <a:cs typeface="Arial" pitchFamily="34" charset="0"/>
              </a:rPr>
              <a:t>of </a:t>
            </a:r>
            <a:endParaRPr lang="en-GB" sz="2400" dirty="0" smtClean="0">
              <a:latin typeface="Arial" pitchFamily="34" charset="0"/>
              <a:cs typeface="Arial" pitchFamily="34" charset="0"/>
            </a:endParaRPr>
          </a:p>
          <a:p>
            <a:pPr defTabSz="868363"/>
            <a:r>
              <a:rPr lang="en-GB" sz="2400" dirty="0" smtClean="0">
                <a:latin typeface="Arial" pitchFamily="34" charset="0"/>
                <a:cs typeface="Arial" pitchFamily="34" charset="0"/>
              </a:rPr>
              <a:t>negative </a:t>
            </a:r>
            <a:r>
              <a:rPr lang="en-GB" sz="2400" dirty="0" smtClean="0">
                <a:latin typeface="Arial" pitchFamily="34" charset="0"/>
                <a:cs typeface="Arial" pitchFamily="34" charset="0"/>
              </a:rPr>
              <a:t>discharges in air with experimental validation”, </a:t>
            </a:r>
            <a:r>
              <a:rPr lang="en-GB" sz="2400" i="1" dirty="0" smtClean="0">
                <a:latin typeface="Arial" pitchFamily="34" charset="0"/>
                <a:cs typeface="Arial" pitchFamily="34" charset="0"/>
              </a:rPr>
              <a:t>Journal of Physics D: Applied Physics</a:t>
            </a:r>
            <a:r>
              <a:rPr lang="en-GB" sz="2400" dirty="0" smtClean="0">
                <a:latin typeface="Arial" pitchFamily="34" charset="0"/>
                <a:cs typeface="Arial" pitchFamily="34" charset="0"/>
              </a:rPr>
              <a:t>, </a:t>
            </a:r>
            <a:r>
              <a:rPr lang="en-GB" sz="2400" dirty="0" smtClean="0">
                <a:latin typeface="Arial" pitchFamily="34" charset="0"/>
                <a:cs typeface="Arial" pitchFamily="34" charset="0"/>
              </a:rPr>
              <a:t>44.</a:t>
            </a:r>
            <a:endParaRPr lang="en-US" sz="2400" dirty="0">
              <a:latin typeface="Arial" pitchFamily="34" charset="0"/>
              <a:cs typeface="Arial" pitchFamily="34" charset="0"/>
            </a:endParaRPr>
          </a:p>
        </p:txBody>
      </p:sp>
      <p:sp>
        <p:nvSpPr>
          <p:cNvPr id="3087" name="Text Box 16203"/>
          <p:cNvSpPr txBox="1">
            <a:spLocks noChangeArrowheads="1"/>
          </p:cNvSpPr>
          <p:nvPr/>
        </p:nvSpPr>
        <p:spPr bwMode="auto">
          <a:xfrm>
            <a:off x="592138" y="8077200"/>
            <a:ext cx="8227104" cy="508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718" tIns="43362" rIns="86718" bIns="43362">
            <a:spAutoFit/>
          </a:bodyPr>
          <a:lstStyle>
            <a:lvl1pPr defTabSz="868363">
              <a:defRPr sz="2600">
                <a:solidFill>
                  <a:schemeClr val="tx1"/>
                </a:solidFill>
                <a:latin typeface="Times New Roman" pitchFamily="18" charset="0"/>
                <a:ea typeface="宋体" pitchFamily="2" charset="-122"/>
              </a:defRPr>
            </a:lvl1pPr>
            <a:lvl2pPr marL="742950" indent="-285750" defTabSz="868363">
              <a:defRPr sz="2600">
                <a:solidFill>
                  <a:schemeClr val="tx1"/>
                </a:solidFill>
                <a:latin typeface="Times New Roman" pitchFamily="18" charset="0"/>
                <a:ea typeface="宋体" pitchFamily="2" charset="-122"/>
              </a:defRPr>
            </a:lvl2pPr>
            <a:lvl3pPr marL="1143000" indent="-228600" defTabSz="868363">
              <a:defRPr sz="2600">
                <a:solidFill>
                  <a:schemeClr val="tx1"/>
                </a:solidFill>
                <a:latin typeface="Times New Roman" pitchFamily="18" charset="0"/>
                <a:ea typeface="宋体" pitchFamily="2" charset="-122"/>
              </a:defRPr>
            </a:lvl3pPr>
            <a:lvl4pPr marL="1600200" indent="-228600" defTabSz="868363">
              <a:defRPr sz="2600">
                <a:solidFill>
                  <a:schemeClr val="tx1"/>
                </a:solidFill>
                <a:latin typeface="Times New Roman" pitchFamily="18" charset="0"/>
                <a:ea typeface="宋体" pitchFamily="2" charset="-122"/>
              </a:defRPr>
            </a:lvl4pPr>
            <a:lvl5pPr marL="2057400" indent="-228600" defTabSz="868363">
              <a:defRPr sz="2600">
                <a:solidFill>
                  <a:schemeClr val="tx1"/>
                </a:solidFill>
                <a:latin typeface="Times New Roman" pitchFamily="18" charset="0"/>
                <a:ea typeface="宋体" pitchFamily="2" charset="-122"/>
              </a:defRPr>
            </a:lvl5pPr>
            <a:lvl6pPr marL="25146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algn="just"/>
            <a:r>
              <a:rPr lang="en-GB" dirty="0">
                <a:latin typeface="Arial" pitchFamily="34" charset="0"/>
                <a:cs typeface="Arial" pitchFamily="34" charset="0"/>
              </a:rPr>
              <a:t>Surface potential decay measurement is a simple and low cost tool to examine electrical properties of insulation materials. During corona charging stage, needle-grid electrodes system </a:t>
            </a:r>
            <a:r>
              <a:rPr lang="en-GB" dirty="0" smtClean="0">
                <a:latin typeface="Arial" pitchFamily="34" charset="0"/>
                <a:cs typeface="Arial" pitchFamily="34" charset="0"/>
              </a:rPr>
              <a:t>shown in figure 1 is </a:t>
            </a:r>
            <a:r>
              <a:rPr lang="en-GB" dirty="0">
                <a:latin typeface="Arial" pitchFamily="34" charset="0"/>
                <a:cs typeface="Arial" pitchFamily="34" charset="0"/>
              </a:rPr>
              <a:t>often used to achieve uniform charge distribution on the surface of the sample</a:t>
            </a:r>
            <a:r>
              <a:rPr lang="en-GB" dirty="0" smtClean="0">
                <a:latin typeface="Arial" pitchFamily="34" charset="0"/>
                <a:cs typeface="Arial" pitchFamily="34" charset="0"/>
              </a:rPr>
              <a:t>.</a:t>
            </a:r>
          </a:p>
          <a:p>
            <a:pPr algn="just"/>
            <a:r>
              <a:rPr lang="en-GB" dirty="0" smtClean="0">
                <a:latin typeface="Arial" pitchFamily="34" charset="0"/>
                <a:cs typeface="Arial" pitchFamily="34" charset="0"/>
              </a:rPr>
              <a:t>Two models (the needle only and the needle-grid charging system) based  on gas discharging physics using COMSOL </a:t>
            </a:r>
            <a:r>
              <a:rPr lang="en-GB" dirty="0" err="1" smtClean="0">
                <a:latin typeface="Arial" pitchFamily="34" charset="0"/>
                <a:cs typeface="Arial" pitchFamily="34" charset="0"/>
              </a:rPr>
              <a:t>Multiphysics</a:t>
            </a:r>
            <a:r>
              <a:rPr lang="en-GB" dirty="0" smtClean="0">
                <a:latin typeface="Arial" pitchFamily="34" charset="0"/>
                <a:cs typeface="Arial" pitchFamily="34" charset="0"/>
              </a:rPr>
              <a:t> </a:t>
            </a:r>
            <a:r>
              <a:rPr lang="en-GB" dirty="0" smtClean="0">
                <a:latin typeface="Arial" pitchFamily="34" charset="0"/>
                <a:cs typeface="Arial" pitchFamily="34" charset="0"/>
              </a:rPr>
              <a:t>has been built </a:t>
            </a:r>
            <a:r>
              <a:rPr lang="en-GB" dirty="0" smtClean="0">
                <a:latin typeface="Arial" pitchFamily="34" charset="0"/>
                <a:cs typeface="Arial" pitchFamily="34" charset="0"/>
              </a:rPr>
              <a:t>to </a:t>
            </a:r>
            <a:r>
              <a:rPr lang="en-GB" dirty="0" smtClean="0">
                <a:latin typeface="Arial" pitchFamily="34" charset="0"/>
                <a:cs typeface="Arial" pitchFamily="34" charset="0"/>
              </a:rPr>
              <a:t>study the </a:t>
            </a:r>
            <a:r>
              <a:rPr lang="en-GB" dirty="0" smtClean="0">
                <a:latin typeface="Arial" pitchFamily="34" charset="0"/>
                <a:cs typeface="Arial" pitchFamily="34" charset="0"/>
              </a:rPr>
              <a:t>effects of geometrical parameters and voltage values of the charging system on the surface potential of the film sample and its characteristics with time. </a:t>
            </a:r>
          </a:p>
        </p:txBody>
      </p:sp>
      <p:sp>
        <p:nvSpPr>
          <p:cNvPr id="3088" name="Rectangle 16206"/>
          <p:cNvSpPr>
            <a:spLocks noChangeArrowheads="1"/>
          </p:cNvSpPr>
          <p:nvPr/>
        </p:nvSpPr>
        <p:spPr bwMode="auto">
          <a:xfrm>
            <a:off x="15863888" y="40166925"/>
            <a:ext cx="12387262" cy="1062038"/>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9" name="Text Box 16207"/>
          <p:cNvSpPr txBox="1">
            <a:spLocks noChangeArrowheads="1"/>
          </p:cNvSpPr>
          <p:nvPr/>
        </p:nvSpPr>
        <p:spPr bwMode="auto">
          <a:xfrm>
            <a:off x="19123025" y="40217725"/>
            <a:ext cx="920908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18" tIns="43362" rIns="86718" bIns="43362">
            <a:spAutoFit/>
          </a:bodyPr>
          <a:lstStyle>
            <a:lvl1pPr defTabSz="868363">
              <a:defRPr sz="2600">
                <a:solidFill>
                  <a:schemeClr val="tx1"/>
                </a:solidFill>
                <a:latin typeface="Times New Roman" pitchFamily="18" charset="0"/>
                <a:ea typeface="宋体" pitchFamily="2" charset="-122"/>
              </a:defRPr>
            </a:lvl1pPr>
            <a:lvl2pPr marL="742950" indent="-285750" defTabSz="868363">
              <a:defRPr sz="2600">
                <a:solidFill>
                  <a:schemeClr val="tx1"/>
                </a:solidFill>
                <a:latin typeface="Times New Roman" pitchFamily="18" charset="0"/>
                <a:ea typeface="宋体" pitchFamily="2" charset="-122"/>
              </a:defRPr>
            </a:lvl2pPr>
            <a:lvl3pPr marL="1143000" indent="-228600" defTabSz="868363">
              <a:defRPr sz="2600">
                <a:solidFill>
                  <a:schemeClr val="tx1"/>
                </a:solidFill>
                <a:latin typeface="Times New Roman" pitchFamily="18" charset="0"/>
                <a:ea typeface="宋体" pitchFamily="2" charset="-122"/>
              </a:defRPr>
            </a:lvl3pPr>
            <a:lvl4pPr marL="1600200" indent="-228600" defTabSz="868363">
              <a:defRPr sz="2600">
                <a:solidFill>
                  <a:schemeClr val="tx1"/>
                </a:solidFill>
                <a:latin typeface="Times New Roman" pitchFamily="18" charset="0"/>
                <a:ea typeface="宋体" pitchFamily="2" charset="-122"/>
              </a:defRPr>
            </a:lvl4pPr>
            <a:lvl5pPr marL="2057400" indent="-228600" defTabSz="868363">
              <a:defRPr sz="2600">
                <a:solidFill>
                  <a:schemeClr val="tx1"/>
                </a:solidFill>
                <a:latin typeface="Times New Roman" pitchFamily="18" charset="0"/>
                <a:ea typeface="宋体" pitchFamily="2" charset="-122"/>
              </a:defRPr>
            </a:lvl5pPr>
            <a:lvl6pPr marL="25146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r>
              <a:rPr lang="en-GB" sz="2300" dirty="0" smtClean="0">
                <a:latin typeface="Arial" charset="0"/>
              </a:rPr>
              <a:t>yz205@ecs.soton.ac.uk</a:t>
            </a:r>
            <a:endParaRPr lang="en-GB" sz="2300" dirty="0">
              <a:latin typeface="Arial" charset="0"/>
            </a:endParaRPr>
          </a:p>
          <a:p>
            <a:r>
              <a:rPr lang="en-GB" sz="2300" dirty="0">
                <a:latin typeface="Arial" charset="0"/>
              </a:rPr>
              <a:t>University of Southampton, </a:t>
            </a:r>
            <a:r>
              <a:rPr lang="en-GB" sz="2300" dirty="0" err="1">
                <a:latin typeface="Arial" charset="0"/>
              </a:rPr>
              <a:t>Highfield</a:t>
            </a:r>
            <a:r>
              <a:rPr lang="en-GB" sz="2300" dirty="0">
                <a:latin typeface="Arial" charset="0"/>
              </a:rPr>
              <a:t>, Southampton, SO17 1BJ, UK</a:t>
            </a:r>
          </a:p>
        </p:txBody>
      </p:sp>
      <p:sp>
        <p:nvSpPr>
          <p:cNvPr id="3090" name="Text Box 16208"/>
          <p:cNvSpPr txBox="1">
            <a:spLocks noChangeArrowheads="1"/>
          </p:cNvSpPr>
          <p:nvPr/>
        </p:nvSpPr>
        <p:spPr bwMode="auto">
          <a:xfrm>
            <a:off x="16113125" y="40460613"/>
            <a:ext cx="2563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034" tIns="39517" rIns="79034" bIns="39517">
            <a:spAutoFit/>
          </a:bodyPr>
          <a:lstStyle>
            <a:lvl1pPr defTabSz="790575">
              <a:defRPr sz="2600">
                <a:solidFill>
                  <a:schemeClr val="tx1"/>
                </a:solidFill>
                <a:latin typeface="Times New Roman" pitchFamily="18" charset="0"/>
                <a:ea typeface="宋体" pitchFamily="2" charset="-122"/>
              </a:defRPr>
            </a:lvl1pPr>
            <a:lvl2pPr marL="742950" indent="-285750" defTabSz="790575">
              <a:defRPr sz="2600">
                <a:solidFill>
                  <a:schemeClr val="tx1"/>
                </a:solidFill>
                <a:latin typeface="Times New Roman" pitchFamily="18" charset="0"/>
                <a:ea typeface="宋体" pitchFamily="2" charset="-122"/>
              </a:defRPr>
            </a:lvl2pPr>
            <a:lvl3pPr marL="1143000" indent="-228600" defTabSz="790575">
              <a:defRPr sz="2600">
                <a:solidFill>
                  <a:schemeClr val="tx1"/>
                </a:solidFill>
                <a:latin typeface="Times New Roman" pitchFamily="18" charset="0"/>
                <a:ea typeface="宋体" pitchFamily="2" charset="-122"/>
              </a:defRPr>
            </a:lvl3pPr>
            <a:lvl4pPr marL="1600200" indent="-228600" defTabSz="790575">
              <a:defRPr sz="2600">
                <a:solidFill>
                  <a:schemeClr val="tx1"/>
                </a:solidFill>
                <a:latin typeface="Times New Roman" pitchFamily="18" charset="0"/>
                <a:ea typeface="宋体" pitchFamily="2" charset="-122"/>
              </a:defRPr>
            </a:lvl4pPr>
            <a:lvl5pPr marL="2057400" indent="-228600" defTabSz="790575">
              <a:defRPr sz="2600">
                <a:solidFill>
                  <a:schemeClr val="tx1"/>
                </a:solidFill>
                <a:latin typeface="Times New Roman" pitchFamily="18" charset="0"/>
                <a:ea typeface="宋体" pitchFamily="2" charset="-122"/>
              </a:defRPr>
            </a:lvl5pPr>
            <a:lvl6pPr marL="2514600" indent="-228600" defTabSz="79057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79057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79057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790575"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a:spcBef>
                <a:spcPct val="0"/>
              </a:spcBef>
              <a:buFontTx/>
              <a:buNone/>
            </a:pPr>
            <a:r>
              <a:rPr lang="en-GB">
                <a:solidFill>
                  <a:srgbClr val="AB1210"/>
                </a:solidFill>
                <a:latin typeface="Arial" charset="0"/>
              </a:rPr>
              <a:t>Contact details :</a:t>
            </a:r>
          </a:p>
        </p:txBody>
      </p:sp>
      <p:pic>
        <p:nvPicPr>
          <p:cNvPr id="3091" name="Picture 16432" descr="top_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73775" y="4763"/>
            <a:ext cx="11080750" cy="2670175"/>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092" name="Text Box 16438"/>
          <p:cNvSpPr txBox="1">
            <a:spLocks noChangeArrowheads="1"/>
          </p:cNvSpPr>
          <p:nvPr/>
        </p:nvSpPr>
        <p:spPr bwMode="auto">
          <a:xfrm>
            <a:off x="15116175" y="31164814"/>
            <a:ext cx="13803709" cy="6489323"/>
          </a:xfrm>
          <a:prstGeom prst="rect">
            <a:avLst/>
          </a:prstGeom>
          <a:solidFill>
            <a:srgbClr val="CCDAEA">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6718" tIns="43362" rIns="86718" bIns="43362">
            <a:spAutoFit/>
          </a:bodyPr>
          <a:lstStyle>
            <a:lvl1pPr defTabSz="868363">
              <a:defRPr sz="2600">
                <a:solidFill>
                  <a:schemeClr val="tx1"/>
                </a:solidFill>
                <a:latin typeface="Times New Roman" pitchFamily="18" charset="0"/>
                <a:ea typeface="宋体" pitchFamily="2" charset="-122"/>
              </a:defRPr>
            </a:lvl1pPr>
            <a:lvl2pPr marL="742950" indent="-285750" defTabSz="868363">
              <a:defRPr sz="2600">
                <a:solidFill>
                  <a:schemeClr val="tx1"/>
                </a:solidFill>
                <a:latin typeface="Times New Roman" pitchFamily="18" charset="0"/>
                <a:ea typeface="宋体" pitchFamily="2" charset="-122"/>
              </a:defRPr>
            </a:lvl2pPr>
            <a:lvl3pPr marL="1143000" indent="-228600" defTabSz="868363">
              <a:defRPr sz="2600">
                <a:solidFill>
                  <a:schemeClr val="tx1"/>
                </a:solidFill>
                <a:latin typeface="Times New Roman" pitchFamily="18" charset="0"/>
                <a:ea typeface="宋体" pitchFamily="2" charset="-122"/>
              </a:defRPr>
            </a:lvl3pPr>
            <a:lvl4pPr marL="1600200" indent="-228600" defTabSz="868363">
              <a:defRPr sz="2600">
                <a:solidFill>
                  <a:schemeClr val="tx1"/>
                </a:solidFill>
                <a:latin typeface="Times New Roman" pitchFamily="18" charset="0"/>
                <a:ea typeface="宋体" pitchFamily="2" charset="-122"/>
              </a:defRPr>
            </a:lvl4pPr>
            <a:lvl5pPr marL="2057400" indent="-228600" defTabSz="868363">
              <a:defRPr sz="2600">
                <a:solidFill>
                  <a:schemeClr val="tx1"/>
                </a:solidFill>
                <a:latin typeface="Times New Roman" pitchFamily="18" charset="0"/>
                <a:ea typeface="宋体" pitchFamily="2" charset="-122"/>
              </a:defRPr>
            </a:lvl5pPr>
            <a:lvl6pPr marL="25146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marL="457200" indent="-457200" algn="just">
              <a:buFont typeface="Wingdings" pitchFamily="2" charset="2"/>
              <a:buChar char="Ø"/>
            </a:pPr>
            <a:r>
              <a:rPr lang="en-GB" dirty="0" smtClean="0">
                <a:latin typeface="Arial" pitchFamily="34" charset="0"/>
                <a:cs typeface="Arial" pitchFamily="34" charset="0"/>
              </a:rPr>
              <a:t>From figure 3, </a:t>
            </a:r>
            <a:r>
              <a:rPr lang="en-US" dirty="0" smtClean="0">
                <a:latin typeface="Arial" pitchFamily="34" charset="0"/>
                <a:cs typeface="Arial" pitchFamily="34" charset="0"/>
              </a:rPr>
              <a:t>a</a:t>
            </a:r>
            <a:r>
              <a:rPr lang="en-US" altLang="zh-CN" dirty="0" smtClean="0">
                <a:latin typeface="Arial" pitchFamily="34" charset="0"/>
                <a:cs typeface="Arial" pitchFamily="34" charset="0"/>
              </a:rPr>
              <a:t>n </a:t>
            </a:r>
            <a:r>
              <a:rPr lang="en-US" altLang="zh-CN" dirty="0">
                <a:latin typeface="Arial" pitchFamily="34" charset="0"/>
                <a:cs typeface="Arial" pitchFamily="34" charset="0"/>
              </a:rPr>
              <a:t>i</a:t>
            </a:r>
            <a:r>
              <a:rPr lang="en-US" altLang="zh-CN" dirty="0" smtClean="0">
                <a:latin typeface="Arial" pitchFamily="34" charset="0"/>
                <a:cs typeface="Arial" pitchFamily="34" charset="0"/>
              </a:rPr>
              <a:t>mpulse </a:t>
            </a:r>
            <a:r>
              <a:rPr lang="en-US" altLang="zh-CN" dirty="0">
                <a:latin typeface="Arial" pitchFamily="34" charset="0"/>
                <a:cs typeface="Arial" pitchFamily="34" charset="0"/>
              </a:rPr>
              <a:t>current </a:t>
            </a:r>
            <a:r>
              <a:rPr lang="en-US" altLang="zh-CN" dirty="0">
                <a:latin typeface="Arial" pitchFamily="34" charset="0"/>
                <a:cs typeface="Arial" pitchFamily="34" charset="0"/>
              </a:rPr>
              <a:t>i</a:t>
            </a:r>
            <a:r>
              <a:rPr lang="en-US" altLang="zh-CN" dirty="0" smtClean="0">
                <a:latin typeface="Arial" pitchFamily="34" charset="0"/>
                <a:cs typeface="Arial" pitchFamily="34" charset="0"/>
              </a:rPr>
              <a:t>s </a:t>
            </a:r>
            <a:r>
              <a:rPr lang="en-US" altLang="zh-CN" dirty="0" smtClean="0">
                <a:latin typeface="Arial" pitchFamily="34" charset="0"/>
                <a:cs typeface="Arial" pitchFamily="34" charset="0"/>
              </a:rPr>
              <a:t>found</a:t>
            </a:r>
            <a:r>
              <a:rPr lang="en-GB" altLang="zh-CN" dirty="0" smtClean="0">
                <a:latin typeface="Arial" pitchFamily="34" charset="0"/>
                <a:cs typeface="Arial" pitchFamily="34" charset="0"/>
              </a:rPr>
              <a:t> in both systems and </a:t>
            </a:r>
            <a:r>
              <a:rPr lang="en-GB" altLang="zh-CN" dirty="0" err="1" smtClean="0">
                <a:latin typeface="Arial" pitchFamily="34" charset="0"/>
                <a:cs typeface="Arial" pitchFamily="34" charset="0"/>
              </a:rPr>
              <a:t>Trichel</a:t>
            </a:r>
            <a:r>
              <a:rPr lang="en-GB" altLang="zh-CN" dirty="0" smtClean="0">
                <a:latin typeface="Arial" pitchFamily="34" charset="0"/>
                <a:cs typeface="Arial" pitchFamily="34" charset="0"/>
              </a:rPr>
              <a:t> pulse can be observed in the needle only system, however, the amplitude and the appearance time is different. The reason is because that in the needle only system, the electrical potential </a:t>
            </a:r>
            <a:r>
              <a:rPr lang="en-GB" altLang="zh-CN" dirty="0" smtClean="0">
                <a:latin typeface="Arial" pitchFamily="34" charset="0"/>
                <a:cs typeface="Arial" pitchFamily="34" charset="0"/>
              </a:rPr>
              <a:t>at where the grid electrode placed is </a:t>
            </a:r>
            <a:r>
              <a:rPr lang="en-GB" altLang="zh-CN" dirty="0" smtClean="0">
                <a:latin typeface="Arial" pitchFamily="34" charset="0"/>
                <a:cs typeface="Arial" pitchFamily="34" charset="0"/>
              </a:rPr>
              <a:t>around -600V and in the Needle-Grid system it increased to -1000V, therefore, the electric field at the needle is lower in the Needle-Grid system, which delay the first impulse current. </a:t>
            </a:r>
          </a:p>
          <a:p>
            <a:pPr marL="457200" indent="-457200" algn="just">
              <a:buFont typeface="Wingdings" pitchFamily="2" charset="2"/>
              <a:buChar char="Ø"/>
            </a:pPr>
            <a:r>
              <a:rPr lang="en-GB" dirty="0" smtClean="0">
                <a:latin typeface="Arial" pitchFamily="34" charset="0"/>
                <a:cs typeface="Arial" pitchFamily="34" charset="0"/>
              </a:rPr>
              <a:t>Figure </a:t>
            </a:r>
            <a:r>
              <a:rPr lang="en-GB" dirty="0" smtClean="0">
                <a:latin typeface="Arial" pitchFamily="34" charset="0"/>
                <a:cs typeface="Arial" pitchFamily="34" charset="0"/>
              </a:rPr>
              <a:t>4 shows the charge density alone the polymer surface for both systems. It can be seen that the impulse current leads a big step increase for the charge density. The curves shape of these two systems are </a:t>
            </a:r>
            <a:r>
              <a:rPr lang="en-GB" dirty="0" smtClean="0">
                <a:latin typeface="Arial" pitchFamily="34" charset="0"/>
                <a:cs typeface="Arial" pitchFamily="34" charset="0"/>
              </a:rPr>
              <a:t>different. The </a:t>
            </a:r>
            <a:r>
              <a:rPr lang="en-GB" dirty="0" smtClean="0">
                <a:latin typeface="Arial" pitchFamily="34" charset="0"/>
                <a:cs typeface="Arial" pitchFamily="34" charset="0"/>
              </a:rPr>
              <a:t>grid electrode is too closed to the polymer, therefore </a:t>
            </a:r>
            <a:r>
              <a:rPr lang="en-GB" dirty="0" smtClean="0">
                <a:latin typeface="Arial" pitchFamily="34" charset="0"/>
                <a:cs typeface="Arial" pitchFamily="34" charset="0"/>
              </a:rPr>
              <a:t>changes </a:t>
            </a:r>
            <a:r>
              <a:rPr lang="en-GB" dirty="0" smtClean="0">
                <a:latin typeface="Arial" pitchFamily="34" charset="0"/>
                <a:cs typeface="Arial" pitchFamily="34" charset="0"/>
              </a:rPr>
              <a:t>its shape at the beginning.</a:t>
            </a:r>
          </a:p>
          <a:p>
            <a:pPr marL="457200" indent="-457200" algn="just">
              <a:buFont typeface="Wingdings" pitchFamily="2" charset="2"/>
              <a:buChar char="Ø"/>
            </a:pPr>
            <a:r>
              <a:rPr lang="en-GB" altLang="zh-CN" dirty="0">
                <a:latin typeface="Arial" pitchFamily="34" charset="0"/>
                <a:cs typeface="Arial" pitchFamily="34" charset="0"/>
              </a:rPr>
              <a:t>Other researchers </a:t>
            </a:r>
            <a:r>
              <a:rPr lang="en-GB" altLang="zh-CN" dirty="0" smtClean="0">
                <a:latin typeface="Arial" pitchFamily="34" charset="0"/>
                <a:cs typeface="Arial" pitchFamily="34" charset="0"/>
              </a:rPr>
              <a:t>have </a:t>
            </a:r>
            <a:r>
              <a:rPr lang="en-GB" altLang="zh-CN" dirty="0">
                <a:latin typeface="Arial" pitchFamily="34" charset="0"/>
                <a:cs typeface="Arial" pitchFamily="34" charset="0"/>
              </a:rPr>
              <a:t>already proved that higher value of needle electrical potential (which can be known as higher electric field) will not </a:t>
            </a:r>
            <a:r>
              <a:rPr lang="en-GB" altLang="zh-CN" dirty="0" smtClean="0">
                <a:latin typeface="Arial" pitchFamily="34" charset="0"/>
                <a:cs typeface="Arial" pitchFamily="34" charset="0"/>
              </a:rPr>
              <a:t>effect </a:t>
            </a:r>
            <a:r>
              <a:rPr lang="en-GB" altLang="zh-CN" dirty="0">
                <a:latin typeface="Arial" pitchFamily="34" charset="0"/>
                <a:cs typeface="Arial" pitchFamily="34" charset="0"/>
              </a:rPr>
              <a:t>the amplitude of the impulse current, but make it appears </a:t>
            </a:r>
            <a:r>
              <a:rPr lang="en-GB" altLang="zh-CN" dirty="0" smtClean="0">
                <a:latin typeface="Arial" pitchFamily="34" charset="0"/>
                <a:cs typeface="Arial" pitchFamily="34" charset="0"/>
              </a:rPr>
              <a:t>quicker [1]. </a:t>
            </a:r>
            <a:r>
              <a:rPr lang="en-GB" altLang="zh-CN" dirty="0">
                <a:latin typeface="Arial" pitchFamily="34" charset="0"/>
                <a:cs typeface="Arial" pitchFamily="34" charset="0"/>
              </a:rPr>
              <a:t>Therefore, m</a:t>
            </a:r>
            <a:r>
              <a:rPr lang="en-GB" altLang="zh-CN" dirty="0">
                <a:latin typeface="Arial" charset="0"/>
              </a:rPr>
              <a:t>ore simulation will be done by using different grid </a:t>
            </a:r>
            <a:r>
              <a:rPr lang="en-GB" altLang="zh-CN" dirty="0" smtClean="0">
                <a:latin typeface="Arial" charset="0"/>
              </a:rPr>
              <a:t>voltages </a:t>
            </a:r>
            <a:r>
              <a:rPr lang="en-GB" altLang="zh-CN" dirty="0">
                <a:latin typeface="Arial" charset="0"/>
              </a:rPr>
              <a:t>or </a:t>
            </a:r>
            <a:r>
              <a:rPr lang="en-GB" altLang="zh-CN" dirty="0" smtClean="0">
                <a:latin typeface="Arial" charset="0"/>
              </a:rPr>
              <a:t>positions </a:t>
            </a:r>
            <a:r>
              <a:rPr lang="en-GB" altLang="zh-CN" dirty="0">
                <a:latin typeface="Arial" charset="0"/>
              </a:rPr>
              <a:t>should be </a:t>
            </a:r>
            <a:r>
              <a:rPr lang="en-GB" altLang="zh-CN" dirty="0" smtClean="0">
                <a:latin typeface="Arial" charset="0"/>
              </a:rPr>
              <a:t>adjusted </a:t>
            </a:r>
            <a:r>
              <a:rPr lang="en-GB" altLang="zh-CN" dirty="0">
                <a:latin typeface="Arial" charset="0"/>
              </a:rPr>
              <a:t>and all the models need to </a:t>
            </a:r>
            <a:r>
              <a:rPr lang="en-GB" altLang="zh-CN" dirty="0" smtClean="0">
                <a:latin typeface="Arial" charset="0"/>
              </a:rPr>
              <a:t>be run for </a:t>
            </a:r>
            <a:r>
              <a:rPr lang="en-GB" altLang="zh-CN" dirty="0">
                <a:latin typeface="Arial" charset="0"/>
              </a:rPr>
              <a:t>a longer period to observe the effect of adding the grid electrode </a:t>
            </a:r>
            <a:r>
              <a:rPr lang="en-GB" altLang="zh-CN" dirty="0" smtClean="0">
                <a:latin typeface="Arial" charset="0"/>
              </a:rPr>
              <a:t>on surface potential.</a:t>
            </a:r>
            <a:endParaRPr lang="en-GB"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093" name="Text Box 16459"/>
              <p:cNvSpPr txBox="1">
                <a:spLocks noChangeArrowheads="1"/>
              </p:cNvSpPr>
              <p:nvPr/>
            </p:nvSpPr>
            <p:spPr bwMode="auto">
              <a:xfrm>
                <a:off x="630692" y="38820943"/>
                <a:ext cx="13627100" cy="2388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86718" tIns="43362" rIns="86718" bIns="43362">
                <a:spAutoFit/>
              </a:bodyPr>
              <a:lstStyle>
                <a:lvl1pPr defTabSz="868363">
                  <a:defRPr sz="2600">
                    <a:solidFill>
                      <a:schemeClr val="tx1"/>
                    </a:solidFill>
                    <a:latin typeface="Times New Roman" pitchFamily="18" charset="0"/>
                    <a:ea typeface="宋体" pitchFamily="2" charset="-122"/>
                  </a:defRPr>
                </a:lvl1pPr>
                <a:lvl2pPr marL="742950" indent="-285750" defTabSz="868363">
                  <a:defRPr sz="2600">
                    <a:solidFill>
                      <a:schemeClr val="tx1"/>
                    </a:solidFill>
                    <a:latin typeface="Times New Roman" pitchFamily="18" charset="0"/>
                    <a:ea typeface="宋体" pitchFamily="2" charset="-122"/>
                  </a:defRPr>
                </a:lvl2pPr>
                <a:lvl3pPr marL="1143000" indent="-228600" defTabSz="868363">
                  <a:defRPr sz="2600">
                    <a:solidFill>
                      <a:schemeClr val="tx1"/>
                    </a:solidFill>
                    <a:latin typeface="Times New Roman" pitchFamily="18" charset="0"/>
                    <a:ea typeface="宋体" pitchFamily="2" charset="-122"/>
                  </a:defRPr>
                </a:lvl3pPr>
                <a:lvl4pPr marL="1600200" indent="-228600" defTabSz="868363">
                  <a:defRPr sz="2600">
                    <a:solidFill>
                      <a:schemeClr val="tx1"/>
                    </a:solidFill>
                    <a:latin typeface="Times New Roman" pitchFamily="18" charset="0"/>
                    <a:ea typeface="宋体" pitchFamily="2" charset="-122"/>
                  </a:defRPr>
                </a:lvl4pPr>
                <a:lvl5pPr marL="2057400" indent="-228600" defTabSz="868363">
                  <a:defRPr sz="2600">
                    <a:solidFill>
                      <a:schemeClr val="tx1"/>
                    </a:solidFill>
                    <a:latin typeface="Times New Roman" pitchFamily="18" charset="0"/>
                    <a:ea typeface="宋体" pitchFamily="2" charset="-122"/>
                  </a:defRPr>
                </a:lvl5pPr>
                <a:lvl6pPr marL="25146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algn="just"/>
                <a:r>
                  <a:rPr lang="en-GB" dirty="0" smtClean="0">
                    <a:latin typeface="Arial" charset="0"/>
                  </a:rPr>
                  <a:t>*This boundary condition is given as a secondary emission flux when the positive ions strike the cathode </a:t>
                </a:r>
                <a14:m>
                  <m:oMath xmlns:m="http://schemas.openxmlformats.org/officeDocument/2006/math">
                    <m:sSub>
                      <m:sSubPr>
                        <m:ctrlPr>
                          <a:rPr lang="en-GB" i="1">
                            <a:latin typeface="Cambria Math"/>
                          </a:rPr>
                        </m:ctrlPr>
                      </m:sSubPr>
                      <m:e>
                        <m:r>
                          <a:rPr lang="en-GB" i="1">
                            <a:latin typeface="Cambria Math"/>
                          </a:rPr>
                          <m:t>𝑁</m:t>
                        </m:r>
                      </m:e>
                      <m:sub>
                        <m:r>
                          <a:rPr lang="en-GB" i="1">
                            <a:latin typeface="Cambria Math"/>
                          </a:rPr>
                          <m:t>𝑒</m:t>
                        </m:r>
                      </m:sub>
                    </m:sSub>
                    <m:d>
                      <m:dPr>
                        <m:begChr m:val="|"/>
                        <m:endChr m:val="|"/>
                        <m:ctrlPr>
                          <a:rPr lang="en-GB" i="1">
                            <a:latin typeface="Cambria Math"/>
                          </a:rPr>
                        </m:ctrlPr>
                      </m:dPr>
                      <m:e>
                        <m:sSub>
                          <m:sSubPr>
                            <m:ctrlPr>
                              <a:rPr lang="en-GB" i="1">
                                <a:latin typeface="Cambria Math"/>
                              </a:rPr>
                            </m:ctrlPr>
                          </m:sSubPr>
                          <m:e>
                            <m:r>
                              <a:rPr lang="en-GB" b="1" i="1">
                                <a:latin typeface="Cambria Math"/>
                              </a:rPr>
                              <m:t>𝑾</m:t>
                            </m:r>
                          </m:e>
                          <m:sub>
                            <m:r>
                              <a:rPr lang="en-GB" i="1">
                                <a:latin typeface="Cambria Math"/>
                              </a:rPr>
                              <m:t>𝑒</m:t>
                            </m:r>
                          </m:sub>
                        </m:sSub>
                      </m:e>
                    </m:d>
                    <m:r>
                      <a:rPr lang="en-GB" i="1">
                        <a:latin typeface="Cambria Math"/>
                      </a:rPr>
                      <m:t>=</m:t>
                    </m:r>
                    <m:r>
                      <a:rPr lang="en-GB" i="1">
                        <a:latin typeface="Cambria Math"/>
                      </a:rPr>
                      <m:t>𝛾</m:t>
                    </m:r>
                    <m:sSub>
                      <m:sSubPr>
                        <m:ctrlPr>
                          <a:rPr lang="en-GB" i="1">
                            <a:latin typeface="Cambria Math"/>
                          </a:rPr>
                        </m:ctrlPr>
                      </m:sSubPr>
                      <m:e>
                        <m:r>
                          <a:rPr lang="en-GB" i="1">
                            <a:latin typeface="Cambria Math"/>
                          </a:rPr>
                          <m:t>𝑁</m:t>
                        </m:r>
                      </m:e>
                      <m:sub>
                        <m:r>
                          <a:rPr lang="en-GB" i="1">
                            <a:latin typeface="Cambria Math"/>
                          </a:rPr>
                          <m:t>𝑝</m:t>
                        </m:r>
                      </m:sub>
                    </m:sSub>
                    <m:d>
                      <m:dPr>
                        <m:begChr m:val="|"/>
                        <m:endChr m:val="|"/>
                        <m:ctrlPr>
                          <a:rPr lang="en-GB" i="1">
                            <a:latin typeface="Cambria Math"/>
                          </a:rPr>
                        </m:ctrlPr>
                      </m:dPr>
                      <m:e>
                        <m:sSub>
                          <m:sSubPr>
                            <m:ctrlPr>
                              <a:rPr lang="en-GB" i="1">
                                <a:latin typeface="Cambria Math"/>
                              </a:rPr>
                            </m:ctrlPr>
                          </m:sSubPr>
                          <m:e>
                            <m:r>
                              <a:rPr lang="en-GB" b="1" i="1">
                                <a:latin typeface="Cambria Math"/>
                              </a:rPr>
                              <m:t>𝑾</m:t>
                            </m:r>
                          </m:e>
                          <m:sub>
                            <m:r>
                              <a:rPr lang="en-GB" i="1">
                                <a:latin typeface="Cambria Math"/>
                              </a:rPr>
                              <m:t>𝑝</m:t>
                            </m:r>
                          </m:sub>
                        </m:sSub>
                      </m:e>
                    </m:d>
                  </m:oMath>
                </a14:m>
                <a:r>
                  <a:rPr lang="en-GB" dirty="0" smtClean="0">
                    <a:latin typeface="Arial" charset="0"/>
                  </a:rPr>
                  <a:t>, where </a:t>
                </a:r>
                <a14:m>
                  <m:oMath xmlns:m="http://schemas.openxmlformats.org/officeDocument/2006/math">
                    <m:r>
                      <a:rPr lang="en-GB" i="1">
                        <a:latin typeface="Cambria Math"/>
                      </a:rPr>
                      <m:t>𝛾</m:t>
                    </m:r>
                  </m:oMath>
                </a14:m>
                <a:r>
                  <a:rPr lang="en-GB" dirty="0" smtClean="0">
                    <a:latin typeface="Arial" charset="0"/>
                  </a:rPr>
                  <a:t> was chosen as 0.01.</a:t>
                </a:r>
              </a:p>
              <a:p>
                <a:pPr algn="just">
                  <a:buFont typeface="Wingdings" pitchFamily="2" charset="2"/>
                  <a:buChar char="Ø"/>
                </a:pPr>
                <a:r>
                  <a:rPr lang="en-GB" dirty="0" smtClean="0">
                    <a:latin typeface="Arial" charset="0"/>
                  </a:rPr>
                  <a:t>The initial conditions are given as </a:t>
                </a:r>
                <a14:m>
                  <m:oMath xmlns:m="http://schemas.openxmlformats.org/officeDocument/2006/math">
                    <m:sSub>
                      <m:sSubPr>
                        <m:ctrlPr>
                          <a:rPr lang="en-GB" i="1">
                            <a:latin typeface="Cambria Math"/>
                          </a:rPr>
                        </m:ctrlPr>
                      </m:sSubPr>
                      <m:e>
                        <m:r>
                          <a:rPr lang="en-GB" i="1">
                            <a:latin typeface="Cambria Math"/>
                          </a:rPr>
                          <m:t>𝑁</m:t>
                        </m:r>
                      </m:e>
                      <m:sub>
                        <m:r>
                          <a:rPr lang="en-GB" i="1">
                            <a:latin typeface="Cambria Math"/>
                          </a:rPr>
                          <m:t>𝑒</m:t>
                        </m:r>
                      </m:sub>
                    </m:sSub>
                    <m:r>
                      <a:rPr lang="en-GB" i="1">
                        <a:latin typeface="Cambria Math"/>
                      </a:rPr>
                      <m:t>=</m:t>
                    </m:r>
                    <m:sSub>
                      <m:sSubPr>
                        <m:ctrlPr>
                          <a:rPr lang="en-GB" i="1">
                            <a:latin typeface="Cambria Math"/>
                          </a:rPr>
                        </m:ctrlPr>
                      </m:sSubPr>
                      <m:e>
                        <m:r>
                          <a:rPr lang="en-GB" i="1">
                            <a:latin typeface="Cambria Math"/>
                          </a:rPr>
                          <m:t>𝑁</m:t>
                        </m:r>
                      </m:e>
                      <m:sub>
                        <m:r>
                          <a:rPr lang="en-GB" i="1">
                            <a:latin typeface="Cambria Math"/>
                          </a:rPr>
                          <m:t>𝑚𝑎𝑥</m:t>
                        </m:r>
                      </m:sub>
                    </m:sSub>
                    <m:r>
                      <a:rPr lang="en-GB" i="1">
                        <a:latin typeface="Cambria Math"/>
                      </a:rPr>
                      <m:t>×</m:t>
                    </m:r>
                    <m:r>
                      <a:rPr lang="en-GB" i="1">
                        <a:latin typeface="Cambria Math"/>
                      </a:rPr>
                      <m:t>𝑒𝑥𝑝</m:t>
                    </m:r>
                    <m:d>
                      <m:dPr>
                        <m:ctrlPr>
                          <a:rPr lang="en-GB" i="1">
                            <a:latin typeface="Cambria Math"/>
                          </a:rPr>
                        </m:ctrlPr>
                      </m:dPr>
                      <m:e>
                        <m:r>
                          <a:rPr lang="en-GB" i="1">
                            <a:latin typeface="Cambria Math"/>
                          </a:rPr>
                          <m:t>−</m:t>
                        </m:r>
                        <m:f>
                          <m:fPr>
                            <m:ctrlPr>
                              <a:rPr lang="en-GB" i="1">
                                <a:latin typeface="Cambria Math"/>
                              </a:rPr>
                            </m:ctrlPr>
                          </m:fPr>
                          <m:num>
                            <m:sSup>
                              <m:sSupPr>
                                <m:ctrlPr>
                                  <a:rPr lang="en-GB" i="1">
                                    <a:latin typeface="Cambria Math"/>
                                  </a:rPr>
                                </m:ctrlPr>
                              </m:sSupPr>
                              <m:e>
                                <m:d>
                                  <m:dPr>
                                    <m:ctrlPr>
                                      <a:rPr lang="en-GB" i="1">
                                        <a:latin typeface="Cambria Math"/>
                                      </a:rPr>
                                    </m:ctrlPr>
                                  </m:dPr>
                                  <m:e>
                                    <m:r>
                                      <a:rPr lang="en-GB" i="1">
                                        <a:latin typeface="Cambria Math"/>
                                      </a:rPr>
                                      <m:t>𝑟</m:t>
                                    </m:r>
                                    <m:r>
                                      <a:rPr lang="en-GB" i="1">
                                        <a:latin typeface="Cambria Math"/>
                                      </a:rPr>
                                      <m:t>−</m:t>
                                    </m:r>
                                    <m:sSub>
                                      <m:sSubPr>
                                        <m:ctrlPr>
                                          <a:rPr lang="en-GB" i="1">
                                            <a:latin typeface="Cambria Math"/>
                                          </a:rPr>
                                        </m:ctrlPr>
                                      </m:sSubPr>
                                      <m:e>
                                        <m:r>
                                          <a:rPr lang="en-GB" i="1">
                                            <a:latin typeface="Cambria Math"/>
                                          </a:rPr>
                                          <m:t>𝑟</m:t>
                                        </m:r>
                                      </m:e>
                                      <m:sub>
                                        <m:r>
                                          <a:rPr lang="en-GB" i="1">
                                            <a:latin typeface="Cambria Math"/>
                                          </a:rPr>
                                          <m:t>0</m:t>
                                        </m:r>
                                      </m:sub>
                                    </m:sSub>
                                  </m:e>
                                </m:d>
                              </m:e>
                              <m:sup>
                                <m:r>
                                  <a:rPr lang="en-GB" i="1">
                                    <a:latin typeface="Cambria Math"/>
                                  </a:rPr>
                                  <m:t>2</m:t>
                                </m:r>
                              </m:sup>
                            </m:sSup>
                          </m:num>
                          <m:den>
                            <m:sSup>
                              <m:sSupPr>
                                <m:ctrlPr>
                                  <a:rPr lang="en-GB" i="1">
                                    <a:latin typeface="Cambria Math"/>
                                  </a:rPr>
                                </m:ctrlPr>
                              </m:sSupPr>
                              <m:e>
                                <m:r>
                                  <a:rPr lang="en-GB" i="1">
                                    <a:latin typeface="Cambria Math"/>
                                  </a:rPr>
                                  <m:t>2</m:t>
                                </m:r>
                                <m:sSub>
                                  <m:sSubPr>
                                    <m:ctrlPr>
                                      <a:rPr lang="en-GB" i="1">
                                        <a:latin typeface="Cambria Math"/>
                                      </a:rPr>
                                    </m:ctrlPr>
                                  </m:sSubPr>
                                  <m:e>
                                    <m:r>
                                      <a:rPr lang="en-GB" i="1">
                                        <a:latin typeface="Cambria Math"/>
                                      </a:rPr>
                                      <m:t>𝑠</m:t>
                                    </m:r>
                                  </m:e>
                                  <m:sub>
                                    <m:r>
                                      <a:rPr lang="en-GB" i="1">
                                        <a:latin typeface="Cambria Math"/>
                                      </a:rPr>
                                      <m:t>0</m:t>
                                    </m:r>
                                  </m:sub>
                                </m:sSub>
                              </m:e>
                              <m:sup>
                                <m:r>
                                  <a:rPr lang="en-GB" i="1">
                                    <a:latin typeface="Cambria Math"/>
                                  </a:rPr>
                                  <m:t>2</m:t>
                                </m:r>
                              </m:sup>
                            </m:sSup>
                          </m:den>
                        </m:f>
                        <m:r>
                          <a:rPr lang="en-GB" i="1">
                            <a:latin typeface="Cambria Math"/>
                          </a:rPr>
                          <m:t>−</m:t>
                        </m:r>
                        <m:f>
                          <m:fPr>
                            <m:ctrlPr>
                              <a:rPr lang="en-GB" i="1">
                                <a:latin typeface="Cambria Math"/>
                              </a:rPr>
                            </m:ctrlPr>
                          </m:fPr>
                          <m:num>
                            <m:sSup>
                              <m:sSupPr>
                                <m:ctrlPr>
                                  <a:rPr lang="en-GB" i="1">
                                    <a:latin typeface="Cambria Math"/>
                                  </a:rPr>
                                </m:ctrlPr>
                              </m:sSupPr>
                              <m:e>
                                <m:d>
                                  <m:dPr>
                                    <m:ctrlPr>
                                      <a:rPr lang="en-GB" i="1">
                                        <a:latin typeface="Cambria Math"/>
                                      </a:rPr>
                                    </m:ctrlPr>
                                  </m:dPr>
                                  <m:e>
                                    <m:r>
                                      <a:rPr lang="en-GB" i="1">
                                        <a:latin typeface="Cambria Math"/>
                                      </a:rPr>
                                      <m:t>𝑧</m:t>
                                    </m:r>
                                    <m:r>
                                      <a:rPr lang="en-GB" i="1">
                                        <a:latin typeface="Cambria Math"/>
                                      </a:rPr>
                                      <m:t>−</m:t>
                                    </m:r>
                                    <m:sSub>
                                      <m:sSubPr>
                                        <m:ctrlPr>
                                          <a:rPr lang="en-GB" i="1">
                                            <a:latin typeface="Cambria Math"/>
                                          </a:rPr>
                                        </m:ctrlPr>
                                      </m:sSubPr>
                                      <m:e>
                                        <m:r>
                                          <a:rPr lang="en-GB" i="1">
                                            <a:latin typeface="Cambria Math"/>
                                          </a:rPr>
                                          <m:t>𝑧</m:t>
                                        </m:r>
                                      </m:e>
                                      <m:sub>
                                        <m:r>
                                          <a:rPr lang="en-GB" i="1">
                                            <a:latin typeface="Cambria Math"/>
                                          </a:rPr>
                                          <m:t>0</m:t>
                                        </m:r>
                                      </m:sub>
                                    </m:sSub>
                                  </m:e>
                                </m:d>
                              </m:e>
                              <m:sup>
                                <m:r>
                                  <a:rPr lang="en-GB" i="1">
                                    <a:latin typeface="Cambria Math"/>
                                  </a:rPr>
                                  <m:t>2</m:t>
                                </m:r>
                              </m:sup>
                            </m:sSup>
                          </m:num>
                          <m:den>
                            <m:sSup>
                              <m:sSupPr>
                                <m:ctrlPr>
                                  <a:rPr lang="en-GB" i="1">
                                    <a:latin typeface="Cambria Math"/>
                                  </a:rPr>
                                </m:ctrlPr>
                              </m:sSupPr>
                              <m:e>
                                <m:r>
                                  <a:rPr lang="en-GB" i="1">
                                    <a:latin typeface="Cambria Math"/>
                                  </a:rPr>
                                  <m:t>2</m:t>
                                </m:r>
                                <m:sSub>
                                  <m:sSubPr>
                                    <m:ctrlPr>
                                      <a:rPr lang="en-GB" i="1">
                                        <a:latin typeface="Cambria Math"/>
                                      </a:rPr>
                                    </m:ctrlPr>
                                  </m:sSubPr>
                                  <m:e>
                                    <m:r>
                                      <a:rPr lang="en-GB" i="1">
                                        <a:latin typeface="Cambria Math"/>
                                      </a:rPr>
                                      <m:t>𝑠</m:t>
                                    </m:r>
                                  </m:e>
                                  <m:sub>
                                    <m:r>
                                      <a:rPr lang="en-GB" i="1">
                                        <a:latin typeface="Cambria Math"/>
                                      </a:rPr>
                                      <m:t>0</m:t>
                                    </m:r>
                                  </m:sub>
                                </m:sSub>
                              </m:e>
                              <m:sup>
                                <m:r>
                                  <a:rPr lang="en-GB" i="1">
                                    <a:latin typeface="Cambria Math"/>
                                  </a:rPr>
                                  <m:t>2</m:t>
                                </m:r>
                              </m:sup>
                            </m:sSup>
                          </m:den>
                        </m:f>
                      </m:e>
                    </m:d>
                  </m:oMath>
                </a14:m>
                <a:r>
                  <a:rPr lang="en-GB" dirty="0" smtClean="0">
                    <a:latin typeface="Arial" charset="0"/>
                  </a:rPr>
                  <a:t> , where </a:t>
                </a:r>
                <a14:m>
                  <m:oMath xmlns:m="http://schemas.openxmlformats.org/officeDocument/2006/math">
                    <m:sSub>
                      <m:sSubPr>
                        <m:ctrlPr>
                          <a:rPr lang="en-GB" i="1">
                            <a:latin typeface="Cambria Math"/>
                          </a:rPr>
                        </m:ctrlPr>
                      </m:sSubPr>
                      <m:e>
                        <m:r>
                          <a:rPr lang="en-GB" i="1">
                            <a:latin typeface="Cambria Math"/>
                          </a:rPr>
                          <m:t>𝑁</m:t>
                        </m:r>
                      </m:e>
                      <m:sub>
                        <m:r>
                          <a:rPr lang="en-GB" i="1">
                            <a:latin typeface="Cambria Math"/>
                          </a:rPr>
                          <m:t>𝑚𝑎𝑥</m:t>
                        </m:r>
                      </m:sub>
                    </m:sSub>
                    <m:r>
                      <a:rPr lang="en-GB" b="0" i="1" smtClean="0">
                        <a:latin typeface="Cambria Math"/>
                      </a:rPr>
                      <m:t>=</m:t>
                    </m:r>
                    <m:sSup>
                      <m:sSupPr>
                        <m:ctrlPr>
                          <a:rPr lang="en-GB" b="0" i="1" smtClean="0">
                            <a:latin typeface="Cambria Math"/>
                          </a:rPr>
                        </m:ctrlPr>
                      </m:sSupPr>
                      <m:e>
                        <m:r>
                          <a:rPr lang="en-GB" b="0" i="1" smtClean="0">
                            <a:latin typeface="Cambria Math"/>
                          </a:rPr>
                          <m:t>10</m:t>
                        </m:r>
                      </m:e>
                      <m:sup>
                        <m:r>
                          <a:rPr lang="en-GB" b="0" i="1" smtClean="0">
                            <a:latin typeface="Cambria Math"/>
                          </a:rPr>
                          <m:t>15</m:t>
                        </m:r>
                      </m:sup>
                    </m:sSup>
                  </m:oMath>
                </a14:m>
                <a:r>
                  <a:rPr lang="en-GB" dirty="0" smtClean="0">
                    <a:latin typeface="Arial" charset="0"/>
                  </a:rPr>
                  <a:t>m</a:t>
                </a:r>
                <a:r>
                  <a:rPr lang="en-GB" baseline="30000" dirty="0" smtClean="0">
                    <a:latin typeface="Arial" charset="0"/>
                  </a:rPr>
                  <a:t>-3</a:t>
                </a:r>
                <a:r>
                  <a:rPr lang="en-GB" dirty="0" smtClean="0">
                    <a:latin typeface="Arial" charset="0"/>
                  </a:rPr>
                  <a:t>, </a:t>
                </a:r>
                <a14:m>
                  <m:oMath xmlns:m="http://schemas.openxmlformats.org/officeDocument/2006/math">
                    <m:sSub>
                      <m:sSubPr>
                        <m:ctrlPr>
                          <a:rPr lang="en-GB" i="1">
                            <a:latin typeface="Cambria Math"/>
                          </a:rPr>
                        </m:ctrlPr>
                      </m:sSubPr>
                      <m:e>
                        <m:r>
                          <a:rPr lang="en-GB" i="1">
                            <a:latin typeface="Cambria Math"/>
                          </a:rPr>
                          <m:t>𝑟</m:t>
                        </m:r>
                      </m:e>
                      <m:sub>
                        <m:r>
                          <a:rPr lang="en-GB" i="1">
                            <a:latin typeface="Cambria Math"/>
                          </a:rPr>
                          <m:t>0</m:t>
                        </m:r>
                      </m:sub>
                    </m:sSub>
                    <m:r>
                      <a:rPr lang="en-GB" b="0" i="1" smtClean="0">
                        <a:latin typeface="Cambria Math"/>
                      </a:rPr>
                      <m:t>=0</m:t>
                    </m:r>
                  </m:oMath>
                </a14:m>
                <a:r>
                  <a:rPr lang="en-GB" dirty="0">
                    <a:latin typeface="Arial" pitchFamily="34" charset="0"/>
                    <a:cs typeface="Arial" pitchFamily="34" charset="0"/>
                  </a:rPr>
                  <a:t>µm</a:t>
                </a:r>
                <a:r>
                  <a:rPr lang="en-GB" dirty="0" smtClean="0">
                    <a:latin typeface="Arial" charset="0"/>
                  </a:rPr>
                  <a:t>, </a:t>
                </a:r>
                <a14:m>
                  <m:oMath xmlns:m="http://schemas.openxmlformats.org/officeDocument/2006/math">
                    <m:sSub>
                      <m:sSubPr>
                        <m:ctrlPr>
                          <a:rPr lang="en-GB" i="1">
                            <a:latin typeface="Cambria Math"/>
                          </a:rPr>
                        </m:ctrlPr>
                      </m:sSubPr>
                      <m:e>
                        <m:r>
                          <a:rPr lang="en-GB" i="1">
                            <a:latin typeface="Cambria Math"/>
                          </a:rPr>
                          <m:t>𝑧</m:t>
                        </m:r>
                      </m:e>
                      <m:sub>
                        <m:r>
                          <a:rPr lang="en-GB" i="1">
                            <a:latin typeface="Cambria Math"/>
                          </a:rPr>
                          <m:t>0</m:t>
                        </m:r>
                      </m:sub>
                    </m:sSub>
                    <m:r>
                      <a:rPr lang="en-GB" b="0" i="1" smtClean="0">
                        <a:latin typeface="Cambria Math"/>
                      </a:rPr>
                      <m:t>=2</m:t>
                    </m:r>
                  </m:oMath>
                </a14:m>
                <a:r>
                  <a:rPr lang="en-GB" dirty="0" smtClean="0">
                    <a:latin typeface="Arial" pitchFamily="34" charset="0"/>
                    <a:cs typeface="Arial" pitchFamily="34" charset="0"/>
                  </a:rPr>
                  <a:t>cm, </a:t>
                </a:r>
                <a14:m>
                  <m:oMath xmlns:m="http://schemas.openxmlformats.org/officeDocument/2006/math">
                    <m:sSub>
                      <m:sSubPr>
                        <m:ctrlPr>
                          <a:rPr lang="en-GB" i="1">
                            <a:latin typeface="Cambria Math"/>
                          </a:rPr>
                        </m:ctrlPr>
                      </m:sSubPr>
                      <m:e>
                        <m:r>
                          <a:rPr lang="en-GB" i="1">
                            <a:latin typeface="Cambria Math"/>
                          </a:rPr>
                          <m:t>𝑠</m:t>
                        </m:r>
                      </m:e>
                      <m:sub>
                        <m:r>
                          <a:rPr lang="en-GB" i="1">
                            <a:latin typeface="Cambria Math"/>
                          </a:rPr>
                          <m:t>0</m:t>
                        </m:r>
                      </m:sub>
                    </m:sSub>
                    <m:r>
                      <a:rPr lang="en-GB" b="0" i="1" smtClean="0">
                        <a:latin typeface="Cambria Math"/>
                      </a:rPr>
                      <m:t>=25</m:t>
                    </m:r>
                  </m:oMath>
                </a14:m>
                <a:r>
                  <a:rPr lang="en-GB" dirty="0" smtClean="0">
                    <a:latin typeface="Arial" pitchFamily="34" charset="0"/>
                    <a:cs typeface="Arial" pitchFamily="34" charset="0"/>
                  </a:rPr>
                  <a:t>µm; </a:t>
                </a:r>
                <a14:m>
                  <m:oMath xmlns:m="http://schemas.openxmlformats.org/officeDocument/2006/math">
                    <m:sSub>
                      <m:sSubPr>
                        <m:ctrlPr>
                          <a:rPr lang="en-GB" i="1">
                            <a:latin typeface="Cambria Math"/>
                          </a:rPr>
                        </m:ctrlPr>
                      </m:sSubPr>
                      <m:e>
                        <m:r>
                          <a:rPr lang="en-GB" i="1">
                            <a:latin typeface="Cambria Math"/>
                          </a:rPr>
                          <m:t>𝑁</m:t>
                        </m:r>
                      </m:e>
                      <m:sub>
                        <m:r>
                          <a:rPr lang="en-GB" b="0" i="1" smtClean="0">
                            <a:latin typeface="Cambria Math"/>
                          </a:rPr>
                          <m:t>𝑝</m:t>
                        </m:r>
                      </m:sub>
                    </m:sSub>
                    <m:r>
                      <a:rPr lang="en-GB" b="0" i="1" smtClean="0">
                        <a:latin typeface="Cambria Math"/>
                      </a:rPr>
                      <m:t>=</m:t>
                    </m:r>
                    <m:sSub>
                      <m:sSubPr>
                        <m:ctrlPr>
                          <a:rPr lang="en-GB" i="1">
                            <a:latin typeface="Cambria Math"/>
                          </a:rPr>
                        </m:ctrlPr>
                      </m:sSubPr>
                      <m:e>
                        <m:r>
                          <a:rPr lang="en-GB" i="1">
                            <a:latin typeface="Cambria Math"/>
                          </a:rPr>
                          <m:t>𝑁</m:t>
                        </m:r>
                      </m:e>
                      <m:sub>
                        <m:r>
                          <a:rPr lang="en-GB" b="0" i="1" smtClean="0">
                            <a:latin typeface="Cambria Math"/>
                          </a:rPr>
                          <m:t>𝑛</m:t>
                        </m:r>
                      </m:sub>
                    </m:sSub>
                    <m:r>
                      <a:rPr lang="en-GB" b="0" i="1" smtClean="0">
                        <a:latin typeface="Cambria Math"/>
                      </a:rPr>
                      <m:t>=0</m:t>
                    </m:r>
                    <m:r>
                      <m:rPr>
                        <m:nor/>
                      </m:rPr>
                      <a:rPr lang="en-GB" dirty="0">
                        <a:latin typeface="Arial" charset="0"/>
                      </a:rPr>
                      <m:t>m</m:t>
                    </m:r>
                    <m:r>
                      <m:rPr>
                        <m:nor/>
                      </m:rPr>
                      <a:rPr lang="en-GB" baseline="30000" dirty="0">
                        <a:latin typeface="Arial" charset="0"/>
                      </a:rPr>
                      <m:t>−3</m:t>
                    </m:r>
                  </m:oMath>
                </a14:m>
                <a:r>
                  <a:rPr lang="en-GB" dirty="0" smtClean="0">
                    <a:latin typeface="Arial" charset="0"/>
                  </a:rPr>
                  <a:t>.</a:t>
                </a:r>
                <a:endParaRPr lang="en-GB" dirty="0">
                  <a:latin typeface="Arial" charset="0"/>
                </a:endParaRPr>
              </a:p>
            </p:txBody>
          </p:sp>
        </mc:Choice>
        <mc:Fallback xmlns="">
          <p:sp>
            <p:nvSpPr>
              <p:cNvPr id="3093" name="Text Box 16459"/>
              <p:cNvSpPr txBox="1">
                <a:spLocks noRot="1" noChangeAspect="1" noMove="1" noResize="1" noEditPoints="1" noAdjustHandles="1" noChangeArrowheads="1" noChangeShapeType="1" noTextEdit="1"/>
              </p:cNvSpPr>
              <p:nvPr/>
            </p:nvSpPr>
            <p:spPr bwMode="auto">
              <a:xfrm>
                <a:off x="630692" y="38820943"/>
                <a:ext cx="13627100" cy="2388970"/>
              </a:xfrm>
              <a:prstGeom prst="rect">
                <a:avLst/>
              </a:prstGeom>
              <a:blipFill rotWithShape="1">
                <a:blip r:embed="rId4"/>
                <a:stretch>
                  <a:fillRect l="-805" t="-2296" r="-850" b="-40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94" name="Text Box 16460"/>
              <p:cNvSpPr txBox="1">
                <a:spLocks noChangeArrowheads="1"/>
              </p:cNvSpPr>
              <p:nvPr/>
            </p:nvSpPr>
            <p:spPr bwMode="auto">
              <a:xfrm>
                <a:off x="594519" y="14213676"/>
                <a:ext cx="13627100" cy="8397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86718" tIns="43362" rIns="86718" bIns="43362">
                <a:spAutoFit/>
              </a:bodyPr>
              <a:lstStyle>
                <a:lvl1pPr defTabSz="868363">
                  <a:defRPr sz="2600">
                    <a:solidFill>
                      <a:schemeClr val="tx1"/>
                    </a:solidFill>
                    <a:latin typeface="Times New Roman" pitchFamily="18" charset="0"/>
                    <a:ea typeface="宋体" pitchFamily="2" charset="-122"/>
                  </a:defRPr>
                </a:lvl1pPr>
                <a:lvl2pPr marL="742950" indent="-285750" defTabSz="868363">
                  <a:defRPr sz="2600">
                    <a:solidFill>
                      <a:schemeClr val="tx1"/>
                    </a:solidFill>
                    <a:latin typeface="Times New Roman" pitchFamily="18" charset="0"/>
                    <a:ea typeface="宋体" pitchFamily="2" charset="-122"/>
                  </a:defRPr>
                </a:lvl2pPr>
                <a:lvl3pPr marL="1143000" indent="-228600" defTabSz="868363">
                  <a:defRPr sz="2600">
                    <a:solidFill>
                      <a:schemeClr val="tx1"/>
                    </a:solidFill>
                    <a:latin typeface="Times New Roman" pitchFamily="18" charset="0"/>
                    <a:ea typeface="宋体" pitchFamily="2" charset="-122"/>
                  </a:defRPr>
                </a:lvl3pPr>
                <a:lvl4pPr marL="1600200" indent="-228600" defTabSz="868363">
                  <a:defRPr sz="2600">
                    <a:solidFill>
                      <a:schemeClr val="tx1"/>
                    </a:solidFill>
                    <a:latin typeface="Times New Roman" pitchFamily="18" charset="0"/>
                    <a:ea typeface="宋体" pitchFamily="2" charset="-122"/>
                  </a:defRPr>
                </a:lvl4pPr>
                <a:lvl5pPr marL="2057400" indent="-228600" defTabSz="868363">
                  <a:defRPr sz="2600">
                    <a:solidFill>
                      <a:schemeClr val="tx1"/>
                    </a:solidFill>
                    <a:latin typeface="Times New Roman" pitchFamily="18" charset="0"/>
                    <a:ea typeface="宋体" pitchFamily="2" charset="-122"/>
                  </a:defRPr>
                </a:lvl5pPr>
                <a:lvl6pPr marL="25146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marL="457200" indent="-457200" algn="just">
                  <a:buClr>
                    <a:schemeClr val="tx1"/>
                  </a:buClr>
                  <a:buFont typeface="Wingdings" pitchFamily="2" charset="2"/>
                  <a:buChar char="Ø"/>
                </a:pPr>
                <a:r>
                  <a:rPr lang="en-GB" altLang="zh-CN" dirty="0" smtClean="0">
                    <a:latin typeface="Arial" pitchFamily="34" charset="0"/>
                    <a:cs typeface="Arial" pitchFamily="34" charset="0"/>
                  </a:rPr>
                  <a:t>A well-known hydrodynamic drift-diffusion model was used and it consists </a:t>
                </a:r>
                <a:r>
                  <a:rPr lang="en-GB" altLang="zh-CN" dirty="0" smtClean="0">
                    <a:latin typeface="Arial" pitchFamily="34" charset="0"/>
                    <a:cs typeface="Arial" pitchFamily="34" charset="0"/>
                  </a:rPr>
                  <a:t>of a </a:t>
                </a:r>
                <a:r>
                  <a:rPr lang="en-GB" altLang="zh-CN" dirty="0" smtClean="0">
                    <a:latin typeface="Arial" pitchFamily="34" charset="0"/>
                    <a:cs typeface="Arial" pitchFamily="34" charset="0"/>
                  </a:rPr>
                  <a:t>set of continuity equations coupled with Poisson’s equation.</a:t>
                </a:r>
              </a:p>
              <a:p>
                <a:pPr algn="ctr">
                  <a:buClr>
                    <a:schemeClr val="tx1"/>
                  </a:buClr>
                </a:pPr>
                <a14:m>
                  <m:oMathPara xmlns:m="http://schemas.openxmlformats.org/officeDocument/2006/math">
                    <m:oMathParaPr>
                      <m:jc m:val="center"/>
                    </m:oMathParaPr>
                    <m:oMath xmlns:m="http://schemas.openxmlformats.org/officeDocument/2006/math">
                      <m:f>
                        <m:fPr>
                          <m:ctrlPr>
                            <a:rPr lang="en-GB" altLang="zh-CN" i="1" smtClean="0">
                              <a:latin typeface="Cambria Math"/>
                              <a:ea typeface="Cambria Math" pitchFamily="18" charset="0"/>
                            </a:rPr>
                          </m:ctrlPr>
                        </m:fPr>
                        <m:num>
                          <m:r>
                            <a:rPr lang="zh-CN" altLang="en-GB" i="1" smtClean="0">
                              <a:latin typeface="Cambria Math" pitchFamily="18" charset="0"/>
                            </a:rPr>
                            <m:t>𝜕</m:t>
                          </m:r>
                          <m:sSub>
                            <m:sSubPr>
                              <m:ctrlPr>
                                <a:rPr lang="en-US" altLang="zh-CN"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num>
                        <m:den>
                          <m:r>
                            <a:rPr lang="zh-CN" altLang="en-GB" i="1" smtClean="0">
                              <a:latin typeface="Cambria Math" pitchFamily="18" charset="0"/>
                            </a:rPr>
                            <m:t>𝜕</m:t>
                          </m:r>
                          <m:r>
                            <a:rPr lang="en-GB" altLang="zh-CN" b="0" i="1" smtClean="0">
                              <a:latin typeface="Cambria Math" pitchFamily="18" charset="0"/>
                              <a:ea typeface="Cambria Math" pitchFamily="18" charset="0"/>
                            </a:rPr>
                            <m:t>𝑡</m:t>
                          </m:r>
                        </m:den>
                      </m:f>
                      <m:r>
                        <a:rPr lang="en-GB" altLang="zh-CN" b="0" i="1" smtClean="0">
                          <a:latin typeface="Cambria Math" pitchFamily="18" charset="0"/>
                          <a:ea typeface="Cambria Math" pitchFamily="18" charset="0"/>
                        </a:rPr>
                        <m:t>=</m:t>
                      </m:r>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r>
                        <a:rPr lang="zh-CN" altLang="en-GB" b="0" i="1" smtClean="0">
                          <a:latin typeface="Cambria Math" pitchFamily="18" charset="0"/>
                        </a:rPr>
                        <m:t>𝛼</m:t>
                      </m:r>
                      <m:d>
                        <m:dPr>
                          <m:begChr m:val="|"/>
                          <m:endChr m:val="|"/>
                          <m:ctrlPr>
                            <a:rPr lang="en-US" altLang="zh-CN" b="0" i="1" smtClean="0">
                              <a:latin typeface="Cambria Math"/>
                              <a:ea typeface="Cambria Math" pitchFamily="18" charset="0"/>
                            </a:rPr>
                          </m:ctrlPr>
                        </m:dPr>
                        <m:e>
                          <m:sSub>
                            <m:sSubPr>
                              <m:ctrlPr>
                                <a:rPr lang="en-US"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𝑊</m:t>
                              </m:r>
                            </m:e>
                            <m:sub>
                              <m:r>
                                <a:rPr lang="en-GB" altLang="zh-CN" b="0" i="1" smtClean="0">
                                  <a:latin typeface="Cambria Math" pitchFamily="18" charset="0"/>
                                  <a:ea typeface="Cambria Math" pitchFamily="18" charset="0"/>
                                </a:rPr>
                                <m:t>𝑒</m:t>
                              </m:r>
                            </m:sub>
                          </m:sSub>
                        </m:e>
                      </m:d>
                      <m:r>
                        <a:rPr lang="en-GB" altLang="zh-CN" b="0" i="0" smtClean="0">
                          <a:latin typeface="Cambria Math" pitchFamily="18" charset="0"/>
                          <a:ea typeface="Cambria Math" pitchFamily="18" charset="0"/>
                        </a:rPr>
                        <m:t>−</m:t>
                      </m:r>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r>
                        <a:rPr lang="zh-CN" altLang="en-GB" b="0" i="1" smtClean="0">
                          <a:latin typeface="Cambria Math" pitchFamily="18" charset="0"/>
                        </a:rPr>
                        <m:t>𝜂</m:t>
                      </m:r>
                      <m:d>
                        <m:dPr>
                          <m:begChr m:val="|"/>
                          <m:endChr m:val="|"/>
                          <m:ctrlPr>
                            <a:rPr lang="en-US" altLang="zh-CN" b="0" i="1" smtClean="0">
                              <a:latin typeface="Cambria Math"/>
                              <a:ea typeface="Cambria Math" pitchFamily="18" charset="0"/>
                            </a:rPr>
                          </m:ctrlPr>
                        </m:dPr>
                        <m:e>
                          <m:sSub>
                            <m:sSubPr>
                              <m:ctrlPr>
                                <a:rPr lang="en-US"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𝑊</m:t>
                              </m:r>
                            </m:e>
                            <m:sub>
                              <m:r>
                                <a:rPr lang="en-GB" altLang="zh-CN" b="0" i="1" smtClean="0">
                                  <a:latin typeface="Cambria Math" pitchFamily="18" charset="0"/>
                                  <a:ea typeface="Cambria Math" pitchFamily="18" charset="0"/>
                                </a:rPr>
                                <m:t>𝑒</m:t>
                              </m:r>
                            </m:sub>
                          </m:sSub>
                        </m:e>
                      </m:d>
                      <m:r>
                        <a:rPr lang="en-GB" altLang="zh-CN" b="0" i="1" smtClean="0">
                          <a:latin typeface="Cambria Math" pitchFamily="18" charset="0"/>
                          <a:ea typeface="Cambria Math" pitchFamily="18" charset="0"/>
                        </a:rPr>
                        <m:t>−</m:t>
                      </m:r>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𝑝</m:t>
                          </m:r>
                        </m:sub>
                      </m:sSub>
                      <m:sSub>
                        <m:sSubPr>
                          <m:ctrlPr>
                            <a:rPr lang="en-GB" altLang="zh-CN" b="0" i="1" smtClean="0">
                              <a:latin typeface="Cambria Math"/>
                              <a:ea typeface="Cambria Math" pitchFamily="18" charset="0"/>
                            </a:rPr>
                          </m:ctrlPr>
                        </m:sSubPr>
                        <m:e>
                          <m:r>
                            <a:rPr lang="zh-CN" altLang="en-GB" b="0" i="1" smtClean="0">
                              <a:latin typeface="Cambria Math" pitchFamily="18" charset="0"/>
                            </a:rPr>
                            <m:t>𝛽</m:t>
                          </m:r>
                        </m:e>
                        <m:sub>
                          <m:r>
                            <a:rPr lang="en-GB" altLang="zh-CN" b="0" i="1" smtClean="0">
                              <a:latin typeface="Cambria Math" pitchFamily="18" charset="0"/>
                              <a:ea typeface="Cambria Math" pitchFamily="18" charset="0"/>
                            </a:rPr>
                            <m:t>𝑒𝑝</m:t>
                          </m:r>
                        </m:sub>
                      </m:sSub>
                      <m:r>
                        <a:rPr lang="en-GB" altLang="zh-CN" b="0" i="1" smtClean="0">
                          <a:latin typeface="Cambria Math" pitchFamily="18" charset="0"/>
                          <a:ea typeface="Cambria Math" pitchFamily="18" charset="0"/>
                        </a:rPr>
                        <m:t>−</m:t>
                      </m:r>
                      <m:r>
                        <a:rPr lang="en-GB" altLang="zh-CN" b="0" i="1" smtClean="0">
                          <a:latin typeface="Cambria Math" pitchFamily="18" charset="0"/>
                          <a:ea typeface="Cambria Math" pitchFamily="18" charset="0"/>
                        </a:rPr>
                        <m:t>𝛻</m:t>
                      </m:r>
                      <m:r>
                        <a:rPr lang="en-GB" altLang="zh-CN" b="0" i="1" smtClean="0">
                          <a:latin typeface="Cambria Math" pitchFamily="18" charset="0"/>
                          <a:ea typeface="Cambria Math" pitchFamily="18" charset="0"/>
                        </a:rPr>
                        <m:t>∙</m:t>
                      </m:r>
                      <m:d>
                        <m:dPr>
                          <m:ctrlPr>
                            <a:rPr lang="en-GB" altLang="zh-CN" b="0" i="1" smtClean="0">
                              <a:latin typeface="Cambria Math"/>
                              <a:ea typeface="Cambria Math" pitchFamily="18" charset="0"/>
                            </a:rPr>
                          </m:ctrlPr>
                        </m:dPr>
                        <m:e>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𝑊</m:t>
                              </m:r>
                            </m:e>
                            <m:sub>
                              <m:r>
                                <a:rPr lang="en-GB" altLang="zh-CN" b="0" i="1" smtClean="0">
                                  <a:latin typeface="Cambria Math" pitchFamily="18" charset="0"/>
                                  <a:ea typeface="Cambria Math" pitchFamily="18" charset="0"/>
                                </a:rPr>
                                <m:t>𝑒</m:t>
                              </m:r>
                            </m:sub>
                          </m:sSub>
                          <m:r>
                            <a:rPr lang="en-GB" altLang="zh-CN" b="0" i="1" smtClean="0">
                              <a:latin typeface="Cambria Math" pitchFamily="18" charset="0"/>
                              <a:ea typeface="Cambria Math" pitchFamily="18" charset="0"/>
                            </a:rPr>
                            <m:t>−</m:t>
                          </m:r>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𝐷</m:t>
                              </m:r>
                            </m:e>
                            <m:sub>
                              <m:r>
                                <a:rPr lang="en-GB" altLang="zh-CN" b="0" i="1" smtClean="0">
                                  <a:latin typeface="Cambria Math" pitchFamily="18" charset="0"/>
                                  <a:ea typeface="Cambria Math" pitchFamily="18" charset="0"/>
                                </a:rPr>
                                <m:t>𝑒</m:t>
                              </m:r>
                            </m:sub>
                          </m:sSub>
                          <m:r>
                            <a:rPr lang="en-GB" altLang="zh-CN" b="0" i="1" smtClean="0">
                              <a:latin typeface="Cambria Math" pitchFamily="18" charset="0"/>
                              <a:ea typeface="Cambria Math" pitchFamily="18" charset="0"/>
                            </a:rPr>
                            <m:t>𝛻</m:t>
                          </m:r>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e>
                      </m:d>
                    </m:oMath>
                  </m:oMathPara>
                </a14:m>
                <a:endParaRPr lang="en-GB" altLang="zh-CN" b="0" i="1" dirty="0" smtClean="0">
                  <a:latin typeface="Arial" pitchFamily="34" charset="0"/>
                  <a:ea typeface="Cambria Math" pitchFamily="18" charset="0"/>
                  <a:cs typeface="Arial" pitchFamily="34" charset="0"/>
                </a:endParaRPr>
              </a:p>
              <a:p>
                <a:pPr algn="ctr">
                  <a:buClr>
                    <a:schemeClr val="tx1"/>
                  </a:buClr>
                </a:pPr>
                <a14:m>
                  <m:oMathPara xmlns:m="http://schemas.openxmlformats.org/officeDocument/2006/math">
                    <m:oMathParaPr>
                      <m:jc m:val="center"/>
                    </m:oMathParaPr>
                    <m:oMath xmlns:m="http://schemas.openxmlformats.org/officeDocument/2006/math">
                      <m:f>
                        <m:fPr>
                          <m:ctrlPr>
                            <a:rPr lang="en-GB" altLang="zh-CN" i="1">
                              <a:latin typeface="Cambria Math"/>
                              <a:ea typeface="Cambria Math" pitchFamily="18" charset="0"/>
                            </a:rPr>
                          </m:ctrlPr>
                        </m:fPr>
                        <m:num>
                          <m:r>
                            <a:rPr lang="zh-CN" altLang="en-GB" i="1">
                              <a:latin typeface="Cambria Math" pitchFamily="18" charset="0"/>
                            </a:rPr>
                            <m:t>𝜕</m:t>
                          </m:r>
                          <m:sSub>
                            <m:sSubPr>
                              <m:ctrlPr>
                                <a:rPr lang="en-US"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𝑝</m:t>
                              </m:r>
                            </m:sub>
                          </m:sSub>
                        </m:num>
                        <m:den>
                          <m:r>
                            <a:rPr lang="zh-CN" altLang="en-GB" i="1">
                              <a:latin typeface="Cambria Math" pitchFamily="18" charset="0"/>
                            </a:rPr>
                            <m:t>𝜕</m:t>
                          </m:r>
                          <m:r>
                            <a:rPr lang="en-GB" altLang="zh-CN" i="1">
                              <a:latin typeface="Cambria Math" pitchFamily="18" charset="0"/>
                              <a:ea typeface="Cambria Math" pitchFamily="18" charset="0"/>
                            </a:rPr>
                            <m:t>𝑡</m:t>
                          </m:r>
                        </m:den>
                      </m:f>
                      <m:r>
                        <a:rPr lang="en-GB" altLang="zh-CN" i="1">
                          <a:latin typeface="Cambria Math" pitchFamily="18" charset="0"/>
                          <a:ea typeface="Cambria Math" pitchFamily="18" charset="0"/>
                        </a:rPr>
                        <m:t>=</m:t>
                      </m:r>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𝑒</m:t>
                          </m:r>
                        </m:sub>
                      </m:sSub>
                      <m:r>
                        <a:rPr lang="zh-CN" altLang="en-GB" i="1">
                          <a:latin typeface="Cambria Math" pitchFamily="18" charset="0"/>
                        </a:rPr>
                        <m:t>𝛼</m:t>
                      </m:r>
                      <m:d>
                        <m:dPr>
                          <m:begChr m:val="|"/>
                          <m:endChr m:val="|"/>
                          <m:ctrlPr>
                            <a:rPr lang="en-US" altLang="zh-CN" i="1">
                              <a:latin typeface="Cambria Math"/>
                              <a:ea typeface="Cambria Math" pitchFamily="18" charset="0"/>
                            </a:rPr>
                          </m:ctrlPr>
                        </m:dPr>
                        <m:e>
                          <m:sSub>
                            <m:sSubPr>
                              <m:ctrlPr>
                                <a:rPr lang="en-US" altLang="zh-CN" i="1">
                                  <a:latin typeface="Cambria Math"/>
                                  <a:ea typeface="Cambria Math" pitchFamily="18" charset="0"/>
                                </a:rPr>
                              </m:ctrlPr>
                            </m:sSubPr>
                            <m:e>
                              <m:r>
                                <a:rPr lang="en-GB" altLang="zh-CN" i="1">
                                  <a:latin typeface="Cambria Math" pitchFamily="18" charset="0"/>
                                  <a:ea typeface="Cambria Math" pitchFamily="18" charset="0"/>
                                </a:rPr>
                                <m:t>𝑊</m:t>
                              </m:r>
                            </m:e>
                            <m:sub>
                              <m:r>
                                <a:rPr lang="en-GB" altLang="zh-CN" i="1">
                                  <a:latin typeface="Cambria Math" pitchFamily="18" charset="0"/>
                                  <a:ea typeface="Cambria Math" pitchFamily="18" charset="0"/>
                                </a:rPr>
                                <m:t>𝑒</m:t>
                              </m:r>
                            </m:sub>
                          </m:sSub>
                        </m:e>
                      </m:d>
                      <m:r>
                        <a:rPr lang="en-GB" altLang="zh-CN" i="1">
                          <a:latin typeface="Cambria Math" pitchFamily="18" charset="0"/>
                          <a:ea typeface="Cambria Math" pitchFamily="18" charset="0"/>
                        </a:rPr>
                        <m:t>−</m:t>
                      </m:r>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𝑒</m:t>
                          </m:r>
                        </m:sub>
                      </m:sSub>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𝑝</m:t>
                          </m:r>
                        </m:sub>
                      </m:sSub>
                      <m:sSub>
                        <m:sSubPr>
                          <m:ctrlPr>
                            <a:rPr lang="en-GB" altLang="zh-CN" i="1">
                              <a:latin typeface="Cambria Math"/>
                              <a:ea typeface="Cambria Math" pitchFamily="18" charset="0"/>
                            </a:rPr>
                          </m:ctrlPr>
                        </m:sSubPr>
                        <m:e>
                          <m:r>
                            <a:rPr lang="zh-CN" altLang="en-GB" i="1">
                              <a:latin typeface="Cambria Math" pitchFamily="18" charset="0"/>
                            </a:rPr>
                            <m:t>𝛽</m:t>
                          </m:r>
                        </m:e>
                        <m:sub>
                          <m:r>
                            <a:rPr lang="en-GB" altLang="zh-CN" i="1">
                              <a:latin typeface="Cambria Math" pitchFamily="18" charset="0"/>
                              <a:ea typeface="Cambria Math" pitchFamily="18" charset="0"/>
                            </a:rPr>
                            <m:t>𝑒𝑝</m:t>
                          </m:r>
                        </m:sub>
                      </m:sSub>
                      <m:r>
                        <a:rPr lang="en-GB" altLang="zh-CN" i="1">
                          <a:latin typeface="Cambria Math" pitchFamily="18" charset="0"/>
                          <a:ea typeface="Cambria Math" pitchFamily="18" charset="0"/>
                        </a:rPr>
                        <m:t>−</m:t>
                      </m:r>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𝑛</m:t>
                          </m:r>
                        </m:sub>
                      </m:sSub>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𝑝</m:t>
                          </m:r>
                        </m:sub>
                      </m:sSub>
                      <m:sSub>
                        <m:sSubPr>
                          <m:ctrlPr>
                            <a:rPr lang="en-GB" altLang="zh-CN" i="1">
                              <a:latin typeface="Cambria Math"/>
                              <a:ea typeface="Cambria Math" pitchFamily="18" charset="0"/>
                            </a:rPr>
                          </m:ctrlPr>
                        </m:sSubPr>
                        <m:e>
                          <m:r>
                            <a:rPr lang="zh-CN" altLang="en-GB" i="1">
                              <a:latin typeface="Cambria Math" pitchFamily="18" charset="0"/>
                            </a:rPr>
                            <m:t>𝛽</m:t>
                          </m:r>
                        </m:e>
                        <m:sub>
                          <m:r>
                            <a:rPr lang="en-GB" altLang="zh-CN" i="1">
                              <a:latin typeface="Cambria Math" pitchFamily="18" charset="0"/>
                              <a:ea typeface="Cambria Math" pitchFamily="18" charset="0"/>
                            </a:rPr>
                            <m:t>𝑛𝑝</m:t>
                          </m:r>
                        </m:sub>
                      </m:sSub>
                      <m:r>
                        <a:rPr lang="en-GB" altLang="zh-CN" i="1">
                          <a:latin typeface="Cambria Math" pitchFamily="18" charset="0"/>
                          <a:ea typeface="Cambria Math" pitchFamily="18" charset="0"/>
                        </a:rPr>
                        <m:t>−</m:t>
                      </m:r>
                      <m:r>
                        <a:rPr lang="en-GB" altLang="zh-CN" i="1">
                          <a:latin typeface="Cambria Math" pitchFamily="18" charset="0"/>
                          <a:ea typeface="Cambria Math" pitchFamily="18" charset="0"/>
                        </a:rPr>
                        <m:t>𝛻</m:t>
                      </m:r>
                      <m:r>
                        <a:rPr lang="en-GB" altLang="zh-CN" i="1">
                          <a:latin typeface="Cambria Math" pitchFamily="18" charset="0"/>
                          <a:ea typeface="Cambria Math" pitchFamily="18" charset="0"/>
                        </a:rPr>
                        <m:t>∙</m:t>
                      </m:r>
                      <m:d>
                        <m:dPr>
                          <m:ctrlPr>
                            <a:rPr lang="en-GB" altLang="zh-CN" b="0" i="1" smtClean="0">
                              <a:latin typeface="Cambria Math"/>
                              <a:ea typeface="Cambria Math" pitchFamily="18" charset="0"/>
                            </a:rPr>
                          </m:ctrlPr>
                        </m:dPr>
                        <m:e>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𝑝</m:t>
                              </m:r>
                            </m:sub>
                          </m:sSub>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𝑊</m:t>
                              </m:r>
                            </m:e>
                            <m:sub>
                              <m:r>
                                <a:rPr lang="en-GB" altLang="zh-CN" i="1">
                                  <a:latin typeface="Cambria Math" pitchFamily="18" charset="0"/>
                                  <a:ea typeface="Cambria Math" pitchFamily="18" charset="0"/>
                                </a:rPr>
                                <m:t>𝑝</m:t>
                              </m:r>
                            </m:sub>
                          </m:sSub>
                        </m:e>
                      </m:d>
                    </m:oMath>
                  </m:oMathPara>
                </a14:m>
                <a:endParaRPr lang="en-GB" altLang="zh-CN" b="0" i="1" dirty="0" smtClean="0">
                  <a:latin typeface="Arial" pitchFamily="34" charset="0"/>
                  <a:ea typeface="Cambria Math" pitchFamily="18" charset="0"/>
                  <a:cs typeface="Arial" pitchFamily="34" charset="0"/>
                </a:endParaRPr>
              </a:p>
              <a:p>
                <a:pPr algn="ctr">
                  <a:buClr>
                    <a:schemeClr val="tx1"/>
                  </a:buClr>
                </a:pPr>
                <a14:m>
                  <m:oMathPara xmlns:m="http://schemas.openxmlformats.org/officeDocument/2006/math">
                    <m:oMathParaPr>
                      <m:jc m:val="center"/>
                    </m:oMathParaPr>
                    <m:oMath xmlns:m="http://schemas.openxmlformats.org/officeDocument/2006/math">
                      <m:f>
                        <m:fPr>
                          <m:ctrlPr>
                            <a:rPr lang="en-GB" altLang="zh-CN" i="1" smtClean="0">
                              <a:latin typeface="Cambria Math"/>
                              <a:ea typeface="Cambria Math" pitchFamily="18" charset="0"/>
                            </a:rPr>
                          </m:ctrlPr>
                        </m:fPr>
                        <m:num>
                          <m:r>
                            <a:rPr lang="zh-CN" altLang="en-GB" i="1" smtClean="0">
                              <a:latin typeface="Cambria Math" pitchFamily="18" charset="0"/>
                            </a:rPr>
                            <m:t>𝜕</m:t>
                          </m:r>
                          <m:sSub>
                            <m:sSubPr>
                              <m:ctrlPr>
                                <a:rPr lang="en-US" altLang="zh-CN"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num>
                        <m:den>
                          <m:r>
                            <a:rPr lang="zh-CN" altLang="en-GB" i="1" smtClean="0">
                              <a:latin typeface="Cambria Math" pitchFamily="18" charset="0"/>
                            </a:rPr>
                            <m:t>𝜕</m:t>
                          </m:r>
                          <m:r>
                            <a:rPr lang="en-GB" altLang="zh-CN" b="0" i="1" smtClean="0">
                              <a:latin typeface="Cambria Math" pitchFamily="18" charset="0"/>
                              <a:ea typeface="Cambria Math" pitchFamily="18" charset="0"/>
                            </a:rPr>
                            <m:t>𝑡</m:t>
                          </m:r>
                        </m:den>
                      </m:f>
                      <m:r>
                        <a:rPr lang="en-GB" altLang="zh-CN" b="0" i="1" smtClean="0">
                          <a:latin typeface="Cambria Math"/>
                          <a:ea typeface="Cambria Math" pitchFamily="18" charset="0"/>
                        </a:rPr>
                        <m:t>=</m:t>
                      </m:r>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r>
                        <a:rPr lang="zh-CN" altLang="en-GB" b="0" i="1" smtClean="0">
                          <a:latin typeface="Cambria Math" pitchFamily="18" charset="0"/>
                        </a:rPr>
                        <m:t>𝜂</m:t>
                      </m:r>
                      <m:d>
                        <m:dPr>
                          <m:begChr m:val="|"/>
                          <m:endChr m:val="|"/>
                          <m:ctrlPr>
                            <a:rPr lang="en-US" altLang="zh-CN" b="0" i="1" smtClean="0">
                              <a:latin typeface="Cambria Math"/>
                              <a:ea typeface="Cambria Math" pitchFamily="18" charset="0"/>
                            </a:rPr>
                          </m:ctrlPr>
                        </m:dPr>
                        <m:e>
                          <m:sSub>
                            <m:sSubPr>
                              <m:ctrlPr>
                                <a:rPr lang="en-US"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𝑊</m:t>
                              </m:r>
                            </m:e>
                            <m:sub>
                              <m:r>
                                <a:rPr lang="en-GB" altLang="zh-CN" b="0" i="1" smtClean="0">
                                  <a:latin typeface="Cambria Math" pitchFamily="18" charset="0"/>
                                  <a:ea typeface="Cambria Math" pitchFamily="18" charset="0"/>
                                </a:rPr>
                                <m:t>𝑒</m:t>
                              </m:r>
                            </m:sub>
                          </m:sSub>
                        </m:e>
                      </m:d>
                      <m:r>
                        <a:rPr lang="en-GB" altLang="zh-CN" i="1">
                          <a:latin typeface="Cambria Math" pitchFamily="18" charset="0"/>
                          <a:ea typeface="Cambria Math" pitchFamily="18" charset="0"/>
                        </a:rPr>
                        <m:t>−</m:t>
                      </m:r>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𝑛</m:t>
                          </m:r>
                        </m:sub>
                      </m:sSub>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𝑝</m:t>
                          </m:r>
                        </m:sub>
                      </m:sSub>
                      <m:sSub>
                        <m:sSubPr>
                          <m:ctrlPr>
                            <a:rPr lang="en-GB" altLang="zh-CN" i="1">
                              <a:latin typeface="Cambria Math"/>
                              <a:ea typeface="Cambria Math" pitchFamily="18" charset="0"/>
                            </a:rPr>
                          </m:ctrlPr>
                        </m:sSubPr>
                        <m:e>
                          <m:r>
                            <a:rPr lang="zh-CN" altLang="en-GB" i="1">
                              <a:latin typeface="Cambria Math" pitchFamily="18" charset="0"/>
                            </a:rPr>
                            <m:t>𝛽</m:t>
                          </m:r>
                        </m:e>
                        <m:sub>
                          <m:r>
                            <a:rPr lang="en-GB" altLang="zh-CN" i="1">
                              <a:latin typeface="Cambria Math" pitchFamily="18" charset="0"/>
                              <a:ea typeface="Cambria Math" pitchFamily="18" charset="0"/>
                            </a:rPr>
                            <m:t>𝑛𝑝</m:t>
                          </m:r>
                        </m:sub>
                      </m:sSub>
                      <m:r>
                        <a:rPr lang="en-GB" altLang="zh-CN" i="1" smtClean="0">
                          <a:latin typeface="Cambria Math" pitchFamily="18" charset="0"/>
                          <a:ea typeface="Cambria Math" pitchFamily="18" charset="0"/>
                        </a:rPr>
                        <m:t>−</m:t>
                      </m:r>
                      <m:r>
                        <a:rPr lang="en-GB" altLang="zh-CN" i="1" smtClean="0">
                          <a:latin typeface="Cambria Math" pitchFamily="18" charset="0"/>
                          <a:ea typeface="Cambria Math" pitchFamily="18" charset="0"/>
                        </a:rPr>
                        <m:t>𝛻</m:t>
                      </m:r>
                      <m:r>
                        <a:rPr lang="en-GB" altLang="zh-CN" i="1" smtClean="0">
                          <a:latin typeface="Cambria Math" pitchFamily="18" charset="0"/>
                          <a:ea typeface="Cambria Math" pitchFamily="18" charset="0"/>
                        </a:rPr>
                        <m:t>∙(</m:t>
                      </m:r>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b="0" i="1" smtClean="0">
                              <a:latin typeface="Cambria Math" pitchFamily="18" charset="0"/>
                              <a:ea typeface="Cambria Math" pitchFamily="18" charset="0"/>
                            </a:rPr>
                            <m:t>𝑛</m:t>
                          </m:r>
                        </m:sub>
                      </m:sSub>
                      <m:sSub>
                        <m:sSubPr>
                          <m:ctrlPr>
                            <a:rPr lang="en-GB" altLang="zh-CN" i="1">
                              <a:latin typeface="Cambria Math"/>
                              <a:ea typeface="Cambria Math" pitchFamily="18" charset="0"/>
                            </a:rPr>
                          </m:ctrlPr>
                        </m:sSubPr>
                        <m:e>
                          <m:r>
                            <a:rPr lang="en-GB" altLang="zh-CN" i="1">
                              <a:latin typeface="Cambria Math" pitchFamily="18" charset="0"/>
                              <a:ea typeface="Cambria Math" pitchFamily="18" charset="0"/>
                            </a:rPr>
                            <m:t>𝑊</m:t>
                          </m:r>
                        </m:e>
                        <m:sub>
                          <m:r>
                            <a:rPr lang="en-GB" altLang="zh-CN" b="0" i="1" smtClean="0">
                              <a:latin typeface="Cambria Math" pitchFamily="18" charset="0"/>
                              <a:ea typeface="Cambria Math" pitchFamily="18" charset="0"/>
                            </a:rPr>
                            <m:t>𝑛</m:t>
                          </m:r>
                        </m:sub>
                      </m:sSub>
                      <m:r>
                        <a:rPr lang="en-GB" altLang="zh-CN" b="0" i="1" smtClean="0">
                          <a:latin typeface="Cambria Math"/>
                          <a:ea typeface="Cambria Math" pitchFamily="18" charset="0"/>
                        </a:rPr>
                        <m:t>)</m:t>
                      </m:r>
                    </m:oMath>
                  </m:oMathPara>
                </a14:m>
                <a:endParaRPr lang="en-GB" i="1" dirty="0">
                  <a:latin typeface="Arial" pitchFamily="34" charset="0"/>
                  <a:ea typeface="Cambria Math" pitchFamily="18" charset="0"/>
                  <a:cs typeface="Arial" pitchFamily="34" charset="0"/>
                </a:endParaRPr>
              </a:p>
              <a:p>
                <a:pPr algn="ctr">
                  <a:buClr>
                    <a:schemeClr val="tx1"/>
                  </a:buClr>
                </a:pPr>
                <a14:m>
                  <m:oMathPara xmlns:m="http://schemas.openxmlformats.org/officeDocument/2006/math">
                    <m:oMathParaPr>
                      <m:jc m:val="center"/>
                    </m:oMathParaPr>
                    <m:oMath xmlns:m="http://schemas.openxmlformats.org/officeDocument/2006/math">
                      <m:r>
                        <a:rPr lang="en-GB" i="1" smtClean="0">
                          <a:latin typeface="Cambria Math" pitchFamily="18" charset="0"/>
                          <a:ea typeface="Cambria Math" pitchFamily="18" charset="0"/>
                        </a:rPr>
                        <m:t>𝛻</m:t>
                      </m:r>
                      <m:r>
                        <a:rPr lang="en-GB" i="1" smtClean="0">
                          <a:latin typeface="Cambria Math" pitchFamily="18" charset="0"/>
                          <a:ea typeface="Cambria Math" pitchFamily="18" charset="0"/>
                        </a:rPr>
                        <m:t>∙</m:t>
                      </m:r>
                      <m:d>
                        <m:dPr>
                          <m:ctrlPr>
                            <a:rPr lang="en-GB" b="0" i="1" smtClean="0">
                              <a:latin typeface="Cambria Math"/>
                              <a:ea typeface="Cambria Math" pitchFamily="18" charset="0"/>
                            </a:rPr>
                          </m:ctrlPr>
                        </m:dPr>
                        <m:e>
                          <m:sSub>
                            <m:sSubPr>
                              <m:ctrlPr>
                                <a:rPr lang="en-GB" b="0" i="1" smtClean="0">
                                  <a:latin typeface="Cambria Math"/>
                                  <a:ea typeface="Cambria Math" pitchFamily="18" charset="0"/>
                                </a:rPr>
                              </m:ctrlPr>
                            </m:sSubPr>
                            <m:e>
                              <m:r>
                                <a:rPr lang="en-GB" b="0" i="1" smtClean="0">
                                  <a:latin typeface="Cambria Math" pitchFamily="18" charset="0"/>
                                  <a:ea typeface="Cambria Math" pitchFamily="18" charset="0"/>
                                </a:rPr>
                                <m:t>𝜀</m:t>
                              </m:r>
                            </m:e>
                            <m:sub>
                              <m:r>
                                <a:rPr lang="en-GB" b="0" i="1" smtClean="0">
                                  <a:latin typeface="Cambria Math" pitchFamily="18" charset="0"/>
                                  <a:ea typeface="Cambria Math" pitchFamily="18" charset="0"/>
                                </a:rPr>
                                <m:t>𝑟</m:t>
                              </m:r>
                            </m:sub>
                          </m:sSub>
                          <m:r>
                            <a:rPr lang="en-GB" b="0" i="1" smtClean="0">
                              <a:latin typeface="Cambria Math" pitchFamily="18" charset="0"/>
                              <a:ea typeface="Cambria Math" pitchFamily="18" charset="0"/>
                            </a:rPr>
                            <m:t>𝛻</m:t>
                          </m:r>
                          <m:r>
                            <a:rPr lang="en-GB" b="0" i="1" smtClean="0">
                              <a:latin typeface="Cambria Math" pitchFamily="18" charset="0"/>
                              <a:ea typeface="Cambria Math" pitchFamily="18" charset="0"/>
                            </a:rPr>
                            <m:t>𝑉</m:t>
                          </m:r>
                        </m:e>
                      </m:d>
                      <m:r>
                        <a:rPr lang="en-GB" b="0" i="1" smtClean="0">
                          <a:latin typeface="Cambria Math" pitchFamily="18" charset="0"/>
                          <a:ea typeface="Cambria Math" pitchFamily="18" charset="0"/>
                        </a:rPr>
                        <m:t>+</m:t>
                      </m:r>
                      <m:f>
                        <m:fPr>
                          <m:ctrlPr>
                            <a:rPr lang="en-GB" b="0" i="1" smtClean="0">
                              <a:latin typeface="Cambria Math"/>
                              <a:ea typeface="Cambria Math" pitchFamily="18" charset="0"/>
                            </a:rPr>
                          </m:ctrlPr>
                        </m:fPr>
                        <m:num>
                          <m:r>
                            <a:rPr lang="en-GB" b="0" i="1" smtClean="0">
                              <a:latin typeface="Cambria Math" pitchFamily="18" charset="0"/>
                              <a:ea typeface="Cambria Math" pitchFamily="18" charset="0"/>
                            </a:rPr>
                            <m:t>𝑒</m:t>
                          </m:r>
                        </m:num>
                        <m:den>
                          <m:sSub>
                            <m:sSubPr>
                              <m:ctrlPr>
                                <a:rPr lang="en-GB" b="0" i="1" smtClean="0">
                                  <a:latin typeface="Cambria Math"/>
                                  <a:ea typeface="Cambria Math" pitchFamily="18" charset="0"/>
                                </a:rPr>
                              </m:ctrlPr>
                            </m:sSubPr>
                            <m:e>
                              <m:r>
                                <a:rPr lang="en-GB" b="0" i="1" smtClean="0">
                                  <a:latin typeface="Cambria Math" pitchFamily="18" charset="0"/>
                                  <a:ea typeface="Cambria Math" pitchFamily="18" charset="0"/>
                                </a:rPr>
                                <m:t>𝜀</m:t>
                              </m:r>
                            </m:e>
                            <m:sub>
                              <m:r>
                                <a:rPr lang="en-GB" b="0" i="1" smtClean="0">
                                  <a:latin typeface="Cambria Math" pitchFamily="18" charset="0"/>
                                  <a:ea typeface="Cambria Math" pitchFamily="18" charset="0"/>
                                </a:rPr>
                                <m:t>0</m:t>
                              </m:r>
                            </m:sub>
                          </m:sSub>
                        </m:den>
                      </m:f>
                      <m:d>
                        <m:dPr>
                          <m:ctrlPr>
                            <a:rPr lang="en-GB" b="0" i="1" smtClean="0">
                              <a:latin typeface="Cambria Math"/>
                              <a:ea typeface="Cambria Math" pitchFamily="18" charset="0"/>
                            </a:rPr>
                          </m:ctrlPr>
                        </m:dPr>
                        <m:e>
                          <m:sSub>
                            <m:sSubPr>
                              <m:ctrlPr>
                                <a:rPr lang="en-GB" b="0" i="1" smtClean="0">
                                  <a:latin typeface="Cambria Math"/>
                                  <a:ea typeface="Cambria Math" pitchFamily="18" charset="0"/>
                                </a:rPr>
                              </m:ctrlPr>
                            </m:sSubPr>
                            <m:e>
                              <m:r>
                                <a:rPr lang="en-GB" b="0" i="1" smtClean="0">
                                  <a:latin typeface="Cambria Math" pitchFamily="18" charset="0"/>
                                  <a:ea typeface="Cambria Math" pitchFamily="18" charset="0"/>
                                </a:rPr>
                                <m:t>𝑁</m:t>
                              </m:r>
                            </m:e>
                            <m:sub>
                              <m:r>
                                <a:rPr lang="en-GB" b="0" i="1" smtClean="0">
                                  <a:latin typeface="Cambria Math" pitchFamily="18" charset="0"/>
                                  <a:ea typeface="Cambria Math" pitchFamily="18" charset="0"/>
                                </a:rPr>
                                <m:t>𝑝</m:t>
                              </m:r>
                            </m:sub>
                          </m:sSub>
                          <m:r>
                            <a:rPr lang="en-GB" b="0" i="1" smtClean="0">
                              <a:latin typeface="Cambria Math" pitchFamily="18" charset="0"/>
                              <a:ea typeface="Cambria Math" pitchFamily="18" charset="0"/>
                            </a:rPr>
                            <m:t>−</m:t>
                          </m:r>
                          <m:sSub>
                            <m:sSubPr>
                              <m:ctrlPr>
                                <a:rPr lang="en-GB" b="0" i="1" smtClean="0">
                                  <a:latin typeface="Cambria Math"/>
                                  <a:ea typeface="Cambria Math" pitchFamily="18" charset="0"/>
                                </a:rPr>
                              </m:ctrlPr>
                            </m:sSubPr>
                            <m:e>
                              <m:r>
                                <a:rPr lang="en-GB" b="0" i="1" smtClean="0">
                                  <a:latin typeface="Cambria Math" pitchFamily="18" charset="0"/>
                                  <a:ea typeface="Cambria Math" pitchFamily="18" charset="0"/>
                                </a:rPr>
                                <m:t>𝑁</m:t>
                              </m:r>
                            </m:e>
                            <m:sub>
                              <m:r>
                                <a:rPr lang="en-GB" b="0" i="1" smtClean="0">
                                  <a:latin typeface="Cambria Math" pitchFamily="18" charset="0"/>
                                  <a:ea typeface="Cambria Math" pitchFamily="18" charset="0"/>
                                </a:rPr>
                                <m:t>𝑒</m:t>
                              </m:r>
                            </m:sub>
                          </m:sSub>
                          <m:r>
                            <a:rPr lang="en-GB" b="0" i="1" smtClean="0">
                              <a:latin typeface="Cambria Math" pitchFamily="18" charset="0"/>
                              <a:ea typeface="Cambria Math" pitchFamily="18" charset="0"/>
                            </a:rPr>
                            <m:t>−</m:t>
                          </m:r>
                          <m:sSub>
                            <m:sSubPr>
                              <m:ctrlPr>
                                <a:rPr lang="en-GB" b="0" i="1" smtClean="0">
                                  <a:latin typeface="Cambria Math"/>
                                  <a:ea typeface="Cambria Math" pitchFamily="18" charset="0"/>
                                </a:rPr>
                              </m:ctrlPr>
                            </m:sSubPr>
                            <m:e>
                              <m:r>
                                <a:rPr lang="en-GB" b="0" i="1" smtClean="0">
                                  <a:latin typeface="Cambria Math" pitchFamily="18" charset="0"/>
                                  <a:ea typeface="Cambria Math" pitchFamily="18" charset="0"/>
                                </a:rPr>
                                <m:t>𝑁</m:t>
                              </m:r>
                            </m:e>
                            <m:sub>
                              <m:r>
                                <a:rPr lang="en-GB" b="0" i="1" smtClean="0">
                                  <a:latin typeface="Cambria Math" pitchFamily="18" charset="0"/>
                                  <a:ea typeface="Cambria Math" pitchFamily="18" charset="0"/>
                                </a:rPr>
                                <m:t>𝑛</m:t>
                              </m:r>
                            </m:sub>
                          </m:sSub>
                        </m:e>
                      </m:d>
                      <m:r>
                        <a:rPr lang="en-GB" b="0" i="1" smtClean="0">
                          <a:latin typeface="Cambria Math" pitchFamily="18" charset="0"/>
                          <a:ea typeface="Cambria Math" pitchFamily="18" charset="0"/>
                        </a:rPr>
                        <m:t>=0</m:t>
                      </m:r>
                    </m:oMath>
                  </m:oMathPara>
                </a14:m>
                <a:endParaRPr lang="en-GB" b="0" dirty="0" smtClean="0">
                  <a:latin typeface="Arial" pitchFamily="34" charset="0"/>
                  <a:ea typeface="Cambria Math" pitchFamily="18" charset="0"/>
                  <a:cs typeface="Arial" pitchFamily="34" charset="0"/>
                </a:endParaRPr>
              </a:p>
              <a:p>
                <a:pPr marL="457200" algn="just">
                  <a:buClr>
                    <a:schemeClr val="tx1"/>
                  </a:buClr>
                </a:pPr>
                <a:r>
                  <a:rPr lang="en-GB" dirty="0" smtClean="0">
                    <a:latin typeface="Arial" pitchFamily="34" charset="0"/>
                    <a:cs typeface="Arial" pitchFamily="34" charset="0"/>
                  </a:rPr>
                  <a:t>where </a:t>
                </a:r>
                <a:r>
                  <a:rPr lang="en-GB" i="1" dirty="0" smtClean="0">
                    <a:latin typeface="Arial" pitchFamily="34" charset="0"/>
                    <a:cs typeface="Arial" pitchFamily="34" charset="0"/>
                  </a:rPr>
                  <a:t>t </a:t>
                </a:r>
                <a:r>
                  <a:rPr lang="en-GB" dirty="0" smtClean="0">
                    <a:latin typeface="Arial" pitchFamily="34" charset="0"/>
                    <a:cs typeface="Arial" pitchFamily="34" charset="0"/>
                  </a:rPr>
                  <a:t>is time, </a:t>
                </a:r>
                <a:r>
                  <a:rPr lang="en-GB" i="1" dirty="0" smtClean="0">
                    <a:latin typeface="Arial" pitchFamily="34" charset="0"/>
                    <a:cs typeface="Arial" pitchFamily="34" charset="0"/>
                  </a:rPr>
                  <a:t>e </a:t>
                </a:r>
                <a:r>
                  <a:rPr lang="en-GB" dirty="0" smtClean="0">
                    <a:latin typeface="Arial" pitchFamily="34" charset="0"/>
                    <a:cs typeface="Arial" pitchFamily="34" charset="0"/>
                  </a:rPr>
                  <a:t>the electronic charge, </a:t>
                </a:r>
                <a14:m>
                  <m:oMath xmlns:m="http://schemas.openxmlformats.org/officeDocument/2006/math">
                    <m:sSub>
                      <m:sSubPr>
                        <m:ctrlPr>
                          <a:rPr lang="en-GB" i="1">
                            <a:latin typeface="Cambria Math"/>
                            <a:ea typeface="Cambria Math" pitchFamily="18" charset="0"/>
                          </a:rPr>
                        </m:ctrlPr>
                      </m:sSubPr>
                      <m:e>
                        <m:r>
                          <a:rPr lang="en-GB" i="1">
                            <a:latin typeface="Cambria Math" pitchFamily="18" charset="0"/>
                            <a:ea typeface="Cambria Math" pitchFamily="18" charset="0"/>
                          </a:rPr>
                          <m:t>𝜀</m:t>
                        </m:r>
                      </m:e>
                      <m:sub>
                        <m:r>
                          <a:rPr lang="en-GB" i="1">
                            <a:latin typeface="Cambria Math" pitchFamily="18" charset="0"/>
                            <a:ea typeface="Cambria Math" pitchFamily="18" charset="0"/>
                          </a:rPr>
                          <m:t>0</m:t>
                        </m:r>
                      </m:sub>
                    </m:sSub>
                  </m:oMath>
                </a14:m>
                <a:r>
                  <a:rPr lang="en-GB" dirty="0" smtClean="0">
                    <a:latin typeface="Arial" pitchFamily="34" charset="0"/>
                    <a:cs typeface="Arial" pitchFamily="34" charset="0"/>
                  </a:rPr>
                  <a:t> the dielectric constant of free space, </a:t>
                </a:r>
                <a14:m>
                  <m:oMath xmlns:m="http://schemas.openxmlformats.org/officeDocument/2006/math">
                    <m:r>
                      <a:rPr lang="en-GB" b="0" i="1" smtClean="0">
                        <a:latin typeface="Cambria Math" pitchFamily="18" charset="0"/>
                        <a:ea typeface="Cambria Math" pitchFamily="18" charset="0"/>
                      </a:rPr>
                      <m:t>𝜀</m:t>
                    </m:r>
                    <m:r>
                      <a:rPr lang="en-GB" b="0" i="1" smtClean="0">
                        <a:latin typeface="Cambria Math" pitchFamily="18" charset="0"/>
                        <a:ea typeface="Cambria Math" pitchFamily="18" charset="0"/>
                      </a:rPr>
                      <m:t>﷮</m:t>
                    </m:r>
                    <m:r>
                      <a:rPr lang="en-GB" b="0" i="1" baseline="-25000" smtClean="0">
                        <a:latin typeface="Cambria Math"/>
                        <a:ea typeface="Cambria Math" pitchFamily="18" charset="0"/>
                      </a:rPr>
                      <m:t>𝑟</m:t>
                    </m:r>
                  </m:oMath>
                </a14:m>
                <a:r>
                  <a:rPr lang="en-GB" dirty="0" smtClean="0">
                    <a:latin typeface="Arial" pitchFamily="34" charset="0"/>
                    <a:cs typeface="Arial" pitchFamily="34" charset="0"/>
                  </a:rPr>
                  <a:t> the relative permittivity and </a:t>
                </a:r>
                <a:r>
                  <a:rPr lang="en-GB" i="1" dirty="0" smtClean="0">
                    <a:latin typeface="Arial" pitchFamily="34" charset="0"/>
                    <a:cs typeface="Arial" pitchFamily="34" charset="0"/>
                  </a:rPr>
                  <a:t>V</a:t>
                </a:r>
                <a:r>
                  <a:rPr lang="en-GB" dirty="0" smtClean="0">
                    <a:latin typeface="Arial" pitchFamily="34" charset="0"/>
                    <a:cs typeface="Arial" pitchFamily="34" charset="0"/>
                  </a:rPr>
                  <a:t> the electric potential; subscripts </a:t>
                </a:r>
                <a:r>
                  <a:rPr lang="en-GB" i="1" dirty="0" smtClean="0">
                    <a:latin typeface="Arial" pitchFamily="34" charset="0"/>
                    <a:cs typeface="Arial" pitchFamily="34" charset="0"/>
                  </a:rPr>
                  <a:t>e</a:t>
                </a:r>
                <a:r>
                  <a:rPr lang="en-GB" dirty="0" smtClean="0">
                    <a:latin typeface="Arial" pitchFamily="34" charset="0"/>
                    <a:cs typeface="Arial" pitchFamily="34" charset="0"/>
                  </a:rPr>
                  <a:t>, </a:t>
                </a:r>
                <a:r>
                  <a:rPr lang="en-GB" i="1" dirty="0" smtClean="0">
                    <a:latin typeface="Arial" pitchFamily="34" charset="0"/>
                    <a:cs typeface="Arial" pitchFamily="34" charset="0"/>
                  </a:rPr>
                  <a:t>p</a:t>
                </a:r>
                <a:r>
                  <a:rPr lang="en-GB" dirty="0" smtClean="0">
                    <a:latin typeface="Arial" pitchFamily="34" charset="0"/>
                    <a:cs typeface="Arial" pitchFamily="34" charset="0"/>
                  </a:rPr>
                  <a:t>, </a:t>
                </a:r>
                <a:r>
                  <a:rPr lang="en-GB" i="1" dirty="0" smtClean="0">
                    <a:latin typeface="Arial" pitchFamily="34" charset="0"/>
                    <a:cs typeface="Arial" pitchFamily="34" charset="0"/>
                  </a:rPr>
                  <a:t>n</a:t>
                </a:r>
                <a:r>
                  <a:rPr lang="en-GB" dirty="0" smtClean="0">
                    <a:latin typeface="Arial" pitchFamily="34" charset="0"/>
                    <a:cs typeface="Arial" pitchFamily="34" charset="0"/>
                  </a:rPr>
                  <a:t> represent electrons, positive and negative ions respectively; </a:t>
                </a:r>
                <a14:m>
                  <m:oMath xmlns:m="http://schemas.openxmlformats.org/officeDocument/2006/math">
                    <m:sSub>
                      <m:sSubPr>
                        <m:ctrlPr>
                          <a:rPr lang="en-GB"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𝑁</m:t>
                        </m:r>
                      </m:e>
                      <m:sub>
                        <m:r>
                          <a:rPr lang="en-GB" altLang="zh-CN" b="0" i="1" smtClean="0">
                            <a:latin typeface="Cambria Math" pitchFamily="18" charset="0"/>
                            <a:ea typeface="Cambria Math" pitchFamily="18" charset="0"/>
                          </a:rPr>
                          <m:t>𝑒</m:t>
                        </m:r>
                      </m:sub>
                    </m:sSub>
                  </m:oMath>
                </a14:m>
                <a:r>
                  <a:rPr lang="en-GB" dirty="0" smtClean="0">
                    <a:latin typeface="Arial" pitchFamily="34" charset="0"/>
                    <a:cs typeface="Arial" pitchFamily="34" charset="0"/>
                  </a:rPr>
                  <a:t>, </a:t>
                </a:r>
                <a14:m>
                  <m:oMath xmlns:m="http://schemas.openxmlformats.org/officeDocument/2006/math">
                    <m:sSub>
                      <m:sSubPr>
                        <m:ctrlPr>
                          <a:rPr lang="en-GB" altLang="zh-CN" i="1" smtClean="0">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𝑝</m:t>
                        </m:r>
                      </m:sub>
                    </m:sSub>
                  </m:oMath>
                </a14:m>
                <a:r>
                  <a:rPr lang="en-GB" dirty="0" smtClean="0">
                    <a:latin typeface="Arial" pitchFamily="34" charset="0"/>
                    <a:cs typeface="Arial" pitchFamily="34" charset="0"/>
                  </a:rPr>
                  <a:t> and </a:t>
                </a:r>
                <a14:m>
                  <m:oMath xmlns:m="http://schemas.openxmlformats.org/officeDocument/2006/math">
                    <m:sSub>
                      <m:sSubPr>
                        <m:ctrlPr>
                          <a:rPr lang="en-GB" altLang="zh-CN" i="1" smtClean="0">
                            <a:latin typeface="Cambria Math"/>
                            <a:ea typeface="Cambria Math" pitchFamily="18" charset="0"/>
                          </a:rPr>
                        </m:ctrlPr>
                      </m:sSubPr>
                      <m:e>
                        <m:r>
                          <a:rPr lang="en-GB" altLang="zh-CN" i="1">
                            <a:latin typeface="Cambria Math" pitchFamily="18" charset="0"/>
                            <a:ea typeface="Cambria Math" pitchFamily="18" charset="0"/>
                          </a:rPr>
                          <m:t>𝑁</m:t>
                        </m:r>
                      </m:e>
                      <m:sub>
                        <m:r>
                          <a:rPr lang="en-GB" altLang="zh-CN" i="1">
                            <a:latin typeface="Cambria Math" pitchFamily="18" charset="0"/>
                            <a:ea typeface="Cambria Math" pitchFamily="18" charset="0"/>
                          </a:rPr>
                          <m:t>𝑛</m:t>
                        </m:r>
                      </m:sub>
                    </m:sSub>
                  </m:oMath>
                </a14:m>
                <a:r>
                  <a:rPr lang="en-GB" dirty="0" smtClean="0">
                    <a:latin typeface="Arial" pitchFamily="34" charset="0"/>
                    <a:cs typeface="Arial" pitchFamily="34" charset="0"/>
                  </a:rPr>
                  <a:t> are the ion number density; </a:t>
                </a:r>
                <a14:m>
                  <m:oMath xmlns:m="http://schemas.openxmlformats.org/officeDocument/2006/math">
                    <m:sSub>
                      <m:sSubPr>
                        <m:ctrlPr>
                          <a:rPr lang="en-US" altLang="zh-CN" b="0" i="1" smtClean="0">
                            <a:latin typeface="Cambria Math"/>
                            <a:ea typeface="Cambria Math" pitchFamily="18" charset="0"/>
                          </a:rPr>
                        </m:ctrlPr>
                      </m:sSubPr>
                      <m:e>
                        <m:r>
                          <a:rPr lang="en-GB" altLang="zh-CN" b="0" i="1" smtClean="0">
                            <a:latin typeface="Cambria Math" pitchFamily="18" charset="0"/>
                            <a:ea typeface="Cambria Math" pitchFamily="18" charset="0"/>
                          </a:rPr>
                          <m:t>𝑊</m:t>
                        </m:r>
                      </m:e>
                      <m:sub>
                        <m:r>
                          <a:rPr lang="en-GB" altLang="zh-CN" b="0" i="1" smtClean="0">
                            <a:latin typeface="Cambria Math" pitchFamily="18" charset="0"/>
                            <a:ea typeface="Cambria Math" pitchFamily="18" charset="0"/>
                          </a:rPr>
                          <m:t>𝑒</m:t>
                        </m:r>
                      </m:sub>
                    </m:sSub>
                  </m:oMath>
                </a14:m>
                <a:r>
                  <a:rPr lang="en-GB" dirty="0" smtClean="0">
                    <a:latin typeface="Arial" pitchFamily="34" charset="0"/>
                    <a:cs typeface="Arial" pitchFamily="34" charset="0"/>
                  </a:rPr>
                  <a:t>, </a:t>
                </a:r>
                <a14:m>
                  <m:oMath xmlns:m="http://schemas.openxmlformats.org/officeDocument/2006/math">
                    <m:sSub>
                      <m:sSubPr>
                        <m:ctrlPr>
                          <a:rPr lang="en-GB" altLang="zh-CN" i="1" smtClean="0">
                            <a:latin typeface="Cambria Math"/>
                            <a:ea typeface="Cambria Math" pitchFamily="18" charset="0"/>
                          </a:rPr>
                        </m:ctrlPr>
                      </m:sSubPr>
                      <m:e>
                        <m:r>
                          <a:rPr lang="en-GB" altLang="zh-CN" i="1">
                            <a:latin typeface="Cambria Math" pitchFamily="18" charset="0"/>
                            <a:ea typeface="Cambria Math" pitchFamily="18" charset="0"/>
                          </a:rPr>
                          <m:t>𝑊</m:t>
                        </m:r>
                      </m:e>
                      <m:sub>
                        <m:r>
                          <a:rPr lang="en-GB" altLang="zh-CN" i="1">
                            <a:latin typeface="Cambria Math" pitchFamily="18" charset="0"/>
                            <a:ea typeface="Cambria Math" pitchFamily="18" charset="0"/>
                          </a:rPr>
                          <m:t>𝑝</m:t>
                        </m:r>
                      </m:sub>
                    </m:sSub>
                  </m:oMath>
                </a14:m>
                <a:r>
                  <a:rPr lang="en-GB" dirty="0" smtClean="0">
                    <a:latin typeface="Arial" pitchFamily="34" charset="0"/>
                    <a:cs typeface="Arial" pitchFamily="34" charset="0"/>
                  </a:rPr>
                  <a:t> and </a:t>
                </a:r>
                <a14:m>
                  <m:oMath xmlns:m="http://schemas.openxmlformats.org/officeDocument/2006/math">
                    <m:sSub>
                      <m:sSubPr>
                        <m:ctrlPr>
                          <a:rPr lang="en-GB" altLang="zh-CN" i="1" smtClean="0">
                            <a:latin typeface="Cambria Math"/>
                            <a:ea typeface="Cambria Math" pitchFamily="18" charset="0"/>
                          </a:rPr>
                        </m:ctrlPr>
                      </m:sSubPr>
                      <m:e>
                        <m:r>
                          <a:rPr lang="en-GB" altLang="zh-CN" i="1">
                            <a:latin typeface="Cambria Math" pitchFamily="18" charset="0"/>
                            <a:ea typeface="Cambria Math" pitchFamily="18" charset="0"/>
                          </a:rPr>
                          <m:t>𝑊</m:t>
                        </m:r>
                      </m:e>
                      <m:sub>
                        <m:r>
                          <a:rPr lang="en-GB" altLang="zh-CN" b="0" i="1" smtClean="0">
                            <a:latin typeface="Cambria Math" pitchFamily="18" charset="0"/>
                            <a:ea typeface="Cambria Math" pitchFamily="18" charset="0"/>
                          </a:rPr>
                          <m:t>𝑛</m:t>
                        </m:r>
                      </m:sub>
                    </m:sSub>
                  </m:oMath>
                </a14:m>
                <a:r>
                  <a:rPr lang="en-GB" dirty="0" smtClean="0">
                    <a:latin typeface="Arial" pitchFamily="34" charset="0"/>
                    <a:cs typeface="Arial" pitchFamily="34" charset="0"/>
                  </a:rPr>
                  <a:t> the electron, positive and negative ion drift velocities; </a:t>
                </a:r>
                <a14:m>
                  <m:oMath xmlns:m="http://schemas.openxmlformats.org/officeDocument/2006/math">
                    <m:r>
                      <a:rPr lang="zh-CN" altLang="en-GB" i="1" smtClean="0">
                        <a:latin typeface="Cambria Math" pitchFamily="18" charset="0"/>
                      </a:rPr>
                      <m:t>𝛼</m:t>
                    </m:r>
                  </m:oMath>
                </a14:m>
                <a:r>
                  <a:rPr lang="en-GB" dirty="0" smtClean="0">
                    <a:latin typeface="Arial" pitchFamily="34" charset="0"/>
                    <a:cs typeface="Arial" pitchFamily="34" charset="0"/>
                  </a:rPr>
                  <a:t>, </a:t>
                </a:r>
                <a14:m>
                  <m:oMath xmlns:m="http://schemas.openxmlformats.org/officeDocument/2006/math">
                    <m:r>
                      <a:rPr lang="zh-CN" altLang="en-GB" b="0" i="1" smtClean="0">
                        <a:latin typeface="Cambria Math" pitchFamily="18" charset="0"/>
                      </a:rPr>
                      <m:t>𝜂</m:t>
                    </m:r>
                  </m:oMath>
                </a14:m>
                <a:r>
                  <a:rPr lang="en-GB" dirty="0" smtClean="0">
                    <a:latin typeface="Arial" pitchFamily="34" charset="0"/>
                    <a:cs typeface="Arial" pitchFamily="34" charset="0"/>
                  </a:rPr>
                  <a:t>, </a:t>
                </a:r>
                <a14:m>
                  <m:oMath xmlns:m="http://schemas.openxmlformats.org/officeDocument/2006/math">
                    <m:r>
                      <a:rPr lang="zh-CN" altLang="en-GB" i="1" smtClean="0">
                        <a:latin typeface="Cambria Math" pitchFamily="18" charset="0"/>
                      </a:rPr>
                      <m:t>𝛽</m:t>
                    </m:r>
                  </m:oMath>
                </a14:m>
                <a:r>
                  <a:rPr lang="en-GB" dirty="0" smtClean="0">
                    <a:latin typeface="Arial" pitchFamily="34" charset="0"/>
                    <a:cs typeface="Arial" pitchFamily="34" charset="0"/>
                  </a:rPr>
                  <a:t> and </a:t>
                </a:r>
                <a:r>
                  <a:rPr lang="en-GB" i="1" dirty="0" smtClean="0">
                    <a:latin typeface="Arial" pitchFamily="34" charset="0"/>
                    <a:cs typeface="Arial" pitchFamily="34" charset="0"/>
                  </a:rPr>
                  <a:t>D</a:t>
                </a:r>
                <a:r>
                  <a:rPr lang="en-GB" dirty="0" smtClean="0">
                    <a:latin typeface="Arial" pitchFamily="34" charset="0"/>
                    <a:cs typeface="Arial" pitchFamily="34" charset="0"/>
                  </a:rPr>
                  <a:t> the ionisation, attachment, recombination and electron diffusion coefficients respectively.</a:t>
                </a:r>
              </a:p>
              <a:p>
                <a:pPr marL="457200" indent="-457200" algn="just">
                  <a:buClr>
                    <a:schemeClr val="tx1"/>
                  </a:buClr>
                  <a:buFont typeface="Wingdings" pitchFamily="2" charset="2"/>
                  <a:buChar char="Ø"/>
                </a:pPr>
                <a:r>
                  <a:rPr lang="en-GB" dirty="0" smtClean="0">
                    <a:latin typeface="Arial" pitchFamily="34" charset="0"/>
                    <a:cs typeface="Arial" pitchFamily="34" charset="0"/>
                  </a:rPr>
                  <a:t>The </a:t>
                </a:r>
                <a:r>
                  <a:rPr lang="en-GB" dirty="0" smtClean="0">
                    <a:latin typeface="Arial" pitchFamily="34" charset="0"/>
                    <a:cs typeface="Arial" pitchFamily="34" charset="0"/>
                  </a:rPr>
                  <a:t>geometries of </a:t>
                </a:r>
                <a:r>
                  <a:rPr lang="en-GB" dirty="0">
                    <a:latin typeface="Arial" pitchFamily="34" charset="0"/>
                    <a:cs typeface="Arial" pitchFamily="34" charset="0"/>
                  </a:rPr>
                  <a:t>the </a:t>
                </a:r>
                <a:r>
                  <a:rPr lang="en-GB" dirty="0" smtClean="0">
                    <a:latin typeface="Arial" pitchFamily="34" charset="0"/>
                    <a:cs typeface="Arial" pitchFamily="34" charset="0"/>
                  </a:rPr>
                  <a:t>models include </a:t>
                </a:r>
                <a:r>
                  <a:rPr lang="en-GB" dirty="0">
                    <a:latin typeface="Arial" pitchFamily="34" charset="0"/>
                    <a:cs typeface="Arial" pitchFamily="34" charset="0"/>
                  </a:rPr>
                  <a:t>a 174µm radius of curvature needle setting perpendicular to a </a:t>
                </a:r>
                <a:r>
                  <a:rPr lang="en-GB" dirty="0" smtClean="0">
                    <a:latin typeface="Arial" pitchFamily="34" charset="0"/>
                    <a:cs typeface="Arial" pitchFamily="34" charset="0"/>
                  </a:rPr>
                  <a:t>grid electrode (the thickness is neglected) </a:t>
                </a:r>
                <a:r>
                  <a:rPr lang="en-GB" dirty="0">
                    <a:latin typeface="Arial" pitchFamily="34" charset="0"/>
                    <a:cs typeface="Arial" pitchFamily="34" charset="0"/>
                  </a:rPr>
                  <a:t>and a </a:t>
                </a:r>
                <a:r>
                  <a:rPr lang="en-GB" dirty="0" smtClean="0">
                    <a:latin typeface="Arial" pitchFamily="34" charset="0"/>
                    <a:cs typeface="Arial" pitchFamily="34" charset="0"/>
                  </a:rPr>
                  <a:t>28mm </a:t>
                </a:r>
                <a:r>
                  <a:rPr lang="en-GB" dirty="0">
                    <a:latin typeface="Arial" pitchFamily="34" charset="0"/>
                    <a:cs typeface="Arial" pitchFamily="34" charset="0"/>
                  </a:rPr>
                  <a:t>diameter with 50µm thickness polyethylene. The bottom surface of the polyethylene is grounded and it is </a:t>
                </a:r>
                <a:r>
                  <a:rPr lang="en-GB" dirty="0" smtClean="0">
                    <a:latin typeface="Arial" pitchFamily="34" charset="0"/>
                    <a:cs typeface="Arial" pitchFamily="34" charset="0"/>
                  </a:rPr>
                  <a:t>2cm </a:t>
                </a:r>
                <a:r>
                  <a:rPr lang="en-GB" dirty="0">
                    <a:latin typeface="Arial" pitchFamily="34" charset="0"/>
                    <a:cs typeface="Arial" pitchFamily="34" charset="0"/>
                  </a:rPr>
                  <a:t>and </a:t>
                </a:r>
                <a:r>
                  <a:rPr lang="en-GB" dirty="0" smtClean="0">
                    <a:latin typeface="Arial" pitchFamily="34" charset="0"/>
                    <a:cs typeface="Arial" pitchFamily="34" charset="0"/>
                  </a:rPr>
                  <a:t>0.5cm </a:t>
                </a:r>
                <a:r>
                  <a:rPr lang="en-GB" dirty="0">
                    <a:latin typeface="Arial" pitchFamily="34" charset="0"/>
                    <a:cs typeface="Arial" pitchFamily="34" charset="0"/>
                  </a:rPr>
                  <a:t>away from the needle electrode and grid electrode respectively</a:t>
                </a:r>
                <a:r>
                  <a:rPr lang="en-GB" dirty="0" smtClean="0">
                    <a:latin typeface="Arial" pitchFamily="34" charset="0"/>
                    <a:cs typeface="Arial" pitchFamily="34" charset="0"/>
                  </a:rPr>
                  <a:t>.</a:t>
                </a:r>
                <a:r>
                  <a:rPr lang="en-GB" dirty="0">
                    <a:latin typeface="Arial" pitchFamily="34" charset="0"/>
                    <a:cs typeface="Arial" pitchFamily="34" charset="0"/>
                  </a:rPr>
                  <a:t> </a:t>
                </a:r>
                <a:r>
                  <a:rPr lang="en-GB" dirty="0" smtClean="0">
                    <a:latin typeface="Arial" pitchFamily="34" charset="0"/>
                    <a:cs typeface="Arial" pitchFamily="34" charset="0"/>
                  </a:rPr>
                  <a:t>The </a:t>
                </a:r>
                <a:r>
                  <a:rPr lang="en-GB" dirty="0">
                    <a:latin typeface="Arial" pitchFamily="34" charset="0"/>
                    <a:cs typeface="Arial" pitchFamily="34" charset="0"/>
                  </a:rPr>
                  <a:t>needle electrode was set as </a:t>
                </a:r>
                <a:r>
                  <a:rPr lang="en-GB" dirty="0" smtClean="0">
                    <a:latin typeface="Arial" pitchFamily="34" charset="0"/>
                    <a:cs typeface="Arial" pitchFamily="34" charset="0"/>
                  </a:rPr>
                  <a:t>-6500V </a:t>
                </a:r>
                <a:r>
                  <a:rPr lang="en-GB" dirty="0">
                    <a:latin typeface="Arial" pitchFamily="34" charset="0"/>
                    <a:cs typeface="Arial" pitchFamily="34" charset="0"/>
                  </a:rPr>
                  <a:t>and the grid electrode </a:t>
                </a:r>
                <a:r>
                  <a:rPr lang="en-GB" dirty="0" smtClean="0">
                    <a:latin typeface="Arial" pitchFamily="34" charset="0"/>
                    <a:cs typeface="Arial" pitchFamily="34" charset="0"/>
                  </a:rPr>
                  <a:t>-1000V</a:t>
                </a:r>
                <a:r>
                  <a:rPr lang="en-GB" dirty="0">
                    <a:latin typeface="Arial" pitchFamily="34" charset="0"/>
                    <a:cs typeface="Arial" pitchFamily="34" charset="0"/>
                  </a:rPr>
                  <a:t>. </a:t>
                </a:r>
              </a:p>
            </p:txBody>
          </p:sp>
        </mc:Choice>
        <mc:Fallback>
          <p:sp>
            <p:nvSpPr>
              <p:cNvPr id="3094" name="Text Box 16460"/>
              <p:cNvSpPr txBox="1">
                <a:spLocks noRot="1" noChangeAspect="1" noMove="1" noResize="1" noEditPoints="1" noAdjustHandles="1" noChangeArrowheads="1" noChangeShapeType="1" noTextEdit="1"/>
              </p:cNvSpPr>
              <p:nvPr/>
            </p:nvSpPr>
            <p:spPr bwMode="auto">
              <a:xfrm>
                <a:off x="594519" y="14213676"/>
                <a:ext cx="13627100" cy="8397025"/>
              </a:xfrm>
              <a:prstGeom prst="rect">
                <a:avLst/>
              </a:prstGeom>
              <a:blipFill rotWithShape="1">
                <a:blip r:embed="rId5"/>
                <a:stretch>
                  <a:fillRect l="-761" t="-726" r="-850" b="-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97" name="Text Box 16470"/>
              <p:cNvSpPr txBox="1">
                <a:spLocks noChangeArrowheads="1"/>
              </p:cNvSpPr>
              <p:nvPr/>
            </p:nvSpPr>
            <p:spPr bwMode="auto">
              <a:xfrm>
                <a:off x="15090775" y="7939088"/>
                <a:ext cx="13895388" cy="2685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86718" tIns="43362" rIns="86718" bIns="43362">
                <a:spAutoFit/>
              </a:bodyPr>
              <a:lstStyle>
                <a:lvl1pPr defTabSz="868363">
                  <a:defRPr sz="2600">
                    <a:solidFill>
                      <a:schemeClr val="tx1"/>
                    </a:solidFill>
                    <a:latin typeface="Times New Roman" pitchFamily="18" charset="0"/>
                    <a:ea typeface="宋体" pitchFamily="2" charset="-122"/>
                  </a:defRPr>
                </a:lvl1pPr>
                <a:lvl2pPr marL="742950" indent="-285750" defTabSz="868363">
                  <a:defRPr sz="2600">
                    <a:solidFill>
                      <a:schemeClr val="tx1"/>
                    </a:solidFill>
                    <a:latin typeface="Times New Roman" pitchFamily="18" charset="0"/>
                    <a:ea typeface="宋体" pitchFamily="2" charset="-122"/>
                  </a:defRPr>
                </a:lvl2pPr>
                <a:lvl3pPr marL="1143000" indent="-228600" defTabSz="868363">
                  <a:defRPr sz="2600">
                    <a:solidFill>
                      <a:schemeClr val="tx1"/>
                    </a:solidFill>
                    <a:latin typeface="Times New Roman" pitchFamily="18" charset="0"/>
                    <a:ea typeface="宋体" pitchFamily="2" charset="-122"/>
                  </a:defRPr>
                </a:lvl3pPr>
                <a:lvl4pPr marL="1600200" indent="-228600" defTabSz="868363">
                  <a:defRPr sz="2600">
                    <a:solidFill>
                      <a:schemeClr val="tx1"/>
                    </a:solidFill>
                    <a:latin typeface="Times New Roman" pitchFamily="18" charset="0"/>
                    <a:ea typeface="宋体" pitchFamily="2" charset="-122"/>
                  </a:defRPr>
                </a:lvl4pPr>
                <a:lvl5pPr marL="2057400" indent="-228600" defTabSz="868363">
                  <a:defRPr sz="2600">
                    <a:solidFill>
                      <a:schemeClr val="tx1"/>
                    </a:solidFill>
                    <a:latin typeface="Times New Roman" pitchFamily="18" charset="0"/>
                    <a:ea typeface="宋体" pitchFamily="2" charset="-122"/>
                  </a:defRPr>
                </a:lvl5pPr>
                <a:lvl6pPr marL="25146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marL="457200" indent="-457200" algn="just">
                  <a:buFont typeface="Wingdings" pitchFamily="2" charset="2"/>
                  <a:buChar char="Ø"/>
                </a:pPr>
                <a:r>
                  <a:rPr lang="en-GB" dirty="0">
                    <a:latin typeface="Arial" pitchFamily="34" charset="0"/>
                    <a:cs typeface="Arial" pitchFamily="34" charset="0"/>
                  </a:rPr>
                  <a:t>T</a:t>
                </a:r>
                <a:r>
                  <a:rPr lang="en-GB" dirty="0" smtClean="0">
                    <a:latin typeface="Arial" pitchFamily="34" charset="0"/>
                    <a:cs typeface="Arial" pitchFamily="34" charset="0"/>
                  </a:rPr>
                  <a:t>he calculation of total current is based on the energy conservation law, which is defined  as </a:t>
                </a:r>
                <a14:m>
                  <m:oMath xmlns:m="http://schemas.openxmlformats.org/officeDocument/2006/math">
                    <m:sSub>
                      <m:sSubPr>
                        <m:ctrlPr>
                          <a:rPr lang="en-GB" i="1">
                            <a:latin typeface="Cambria Math"/>
                          </a:rPr>
                        </m:ctrlPr>
                      </m:sSubPr>
                      <m:e>
                        <m:r>
                          <a:rPr lang="en-GB" i="1">
                            <a:latin typeface="Cambria Math"/>
                          </a:rPr>
                          <m:t>𝐼</m:t>
                        </m:r>
                      </m:e>
                      <m:sub>
                        <m:r>
                          <a:rPr lang="en-GB" i="1">
                            <a:latin typeface="Cambria Math"/>
                          </a:rPr>
                          <m:t>𝑣</m:t>
                        </m:r>
                      </m:sub>
                    </m:sSub>
                    <m:r>
                      <a:rPr lang="en-GB" i="1">
                        <a:latin typeface="Cambria Math"/>
                      </a:rPr>
                      <m:t>=</m:t>
                    </m:r>
                    <m:f>
                      <m:fPr>
                        <m:ctrlPr>
                          <a:rPr lang="en-GB" i="1">
                            <a:latin typeface="Cambria Math"/>
                          </a:rPr>
                        </m:ctrlPr>
                      </m:fPr>
                      <m:num>
                        <m:r>
                          <a:rPr lang="en-GB" i="1">
                            <a:latin typeface="Cambria Math"/>
                          </a:rPr>
                          <m:t>1</m:t>
                        </m:r>
                      </m:num>
                      <m:den>
                        <m:sSub>
                          <m:sSubPr>
                            <m:ctrlPr>
                              <a:rPr lang="en-GB" i="1">
                                <a:latin typeface="Cambria Math"/>
                              </a:rPr>
                            </m:ctrlPr>
                          </m:sSubPr>
                          <m:e>
                            <m:r>
                              <a:rPr lang="en-GB" i="1">
                                <a:latin typeface="Cambria Math"/>
                              </a:rPr>
                              <m:t>𝑉</m:t>
                            </m:r>
                          </m:e>
                          <m:sub>
                            <m:r>
                              <a:rPr lang="en-GB" b="0" i="1" smtClean="0">
                                <a:latin typeface="Cambria Math"/>
                              </a:rPr>
                              <m:t>𝑛𝑒𝑒𝑑𝑙𝑒</m:t>
                            </m:r>
                          </m:sub>
                        </m:sSub>
                      </m:den>
                    </m:f>
                    <m:r>
                      <a:rPr lang="en-GB" i="1">
                        <a:latin typeface="Cambria Math"/>
                      </a:rPr>
                      <m:t>(</m:t>
                    </m:r>
                    <m:f>
                      <m:fPr>
                        <m:ctrlPr>
                          <a:rPr lang="en-GB" i="1">
                            <a:latin typeface="Cambria Math"/>
                          </a:rPr>
                        </m:ctrlPr>
                      </m:fPr>
                      <m:num>
                        <m:r>
                          <a:rPr lang="en-GB" i="1">
                            <a:latin typeface="Cambria Math"/>
                          </a:rPr>
                          <m:t>𝑑</m:t>
                        </m:r>
                      </m:num>
                      <m:den>
                        <m:r>
                          <a:rPr lang="en-GB" i="1">
                            <a:latin typeface="Cambria Math"/>
                          </a:rPr>
                          <m:t>𝑑𝑡</m:t>
                        </m:r>
                      </m:den>
                    </m:f>
                    <m:nary>
                      <m:naryPr>
                        <m:limLoc m:val="undOvr"/>
                        <m:ctrlPr>
                          <a:rPr lang="en-GB" i="1">
                            <a:latin typeface="Cambria Math"/>
                          </a:rPr>
                        </m:ctrlPr>
                      </m:naryPr>
                      <m:sub>
                        <m:r>
                          <a:rPr lang="en-GB" i="1">
                            <a:latin typeface="Cambria Math"/>
                          </a:rPr>
                          <m:t>𝑉</m:t>
                        </m:r>
                      </m:sub>
                      <m:sup/>
                      <m:e>
                        <m:r>
                          <a:rPr lang="en-GB" i="1">
                            <a:latin typeface="Cambria Math"/>
                          </a:rPr>
                          <m:t>𝑊𝑑𝑉</m:t>
                        </m:r>
                        <m:r>
                          <a:rPr lang="en-GB" i="1">
                            <a:latin typeface="Cambria Math"/>
                          </a:rPr>
                          <m:t>+</m:t>
                        </m:r>
                        <m:nary>
                          <m:naryPr>
                            <m:limLoc m:val="undOvr"/>
                            <m:ctrlPr>
                              <a:rPr lang="en-GB" i="1">
                                <a:latin typeface="Cambria Math"/>
                              </a:rPr>
                            </m:ctrlPr>
                          </m:naryPr>
                          <m:sub>
                            <m:r>
                              <a:rPr lang="en-GB" i="1">
                                <a:latin typeface="Cambria Math"/>
                              </a:rPr>
                              <m:t>𝑉</m:t>
                            </m:r>
                          </m:sub>
                          <m:sup/>
                          <m:e>
                            <m:sSub>
                              <m:sSubPr>
                                <m:ctrlPr>
                                  <a:rPr lang="en-GB" i="1">
                                    <a:latin typeface="Cambria Math"/>
                                  </a:rPr>
                                </m:ctrlPr>
                              </m:sSubPr>
                              <m:e>
                                <m:r>
                                  <a:rPr lang="en-GB" i="1">
                                    <a:latin typeface="Cambria Math"/>
                                  </a:rPr>
                                  <m:t>𝑃</m:t>
                                </m:r>
                              </m:e>
                              <m:sub>
                                <m:r>
                                  <a:rPr lang="en-GB" i="1">
                                    <a:latin typeface="Cambria Math"/>
                                  </a:rPr>
                                  <m:t>𝐷</m:t>
                                </m:r>
                              </m:sub>
                            </m:sSub>
                            <m:r>
                              <a:rPr lang="en-GB" i="1">
                                <a:latin typeface="Cambria Math"/>
                              </a:rPr>
                              <m:t>𝑑𝑉</m:t>
                            </m:r>
                          </m:e>
                        </m:nary>
                      </m:e>
                    </m:nary>
                    <m:r>
                      <a:rPr lang="en-GB" b="0" i="1" smtClean="0">
                        <a:latin typeface="Cambria Math"/>
                      </a:rPr>
                      <m:t>)</m:t>
                    </m:r>
                  </m:oMath>
                </a14:m>
                <a:r>
                  <a:rPr lang="en-GB" dirty="0" smtClean="0">
                    <a:latin typeface="Arial" pitchFamily="34" charset="0"/>
                    <a:cs typeface="Arial" pitchFamily="34" charset="0"/>
                  </a:rPr>
                  <a:t>, where </a:t>
                </a:r>
                <a14:m>
                  <m:oMath xmlns:m="http://schemas.openxmlformats.org/officeDocument/2006/math">
                    <m:r>
                      <a:rPr lang="en-GB" i="1">
                        <a:latin typeface="Cambria Math"/>
                      </a:rPr>
                      <m:t>𝑊</m:t>
                    </m:r>
                    <m:r>
                      <a:rPr lang="en-GB" i="1">
                        <a:latin typeface="Cambria Math"/>
                      </a:rPr>
                      <m:t>=</m:t>
                    </m:r>
                    <m:f>
                      <m:fPr>
                        <m:ctrlPr>
                          <a:rPr lang="en-GB" i="1">
                            <a:latin typeface="Cambria Math"/>
                          </a:rPr>
                        </m:ctrlPr>
                      </m:fPr>
                      <m:num>
                        <m:r>
                          <a:rPr lang="en-GB" i="1">
                            <a:latin typeface="Cambria Math"/>
                          </a:rPr>
                          <m:t>1</m:t>
                        </m:r>
                      </m:num>
                      <m:den>
                        <m:r>
                          <a:rPr lang="en-GB" i="1">
                            <a:latin typeface="Cambria Math"/>
                          </a:rPr>
                          <m:t>2</m:t>
                        </m:r>
                      </m:den>
                    </m:f>
                    <m:sSub>
                      <m:sSubPr>
                        <m:ctrlPr>
                          <a:rPr lang="en-GB" i="1">
                            <a:latin typeface="Cambria Math"/>
                          </a:rPr>
                        </m:ctrlPr>
                      </m:sSubPr>
                      <m:e>
                        <m:r>
                          <a:rPr lang="en-GB" i="1">
                            <a:latin typeface="Cambria Math"/>
                          </a:rPr>
                          <m:t>𝜀</m:t>
                        </m:r>
                      </m:e>
                      <m:sub>
                        <m:r>
                          <a:rPr lang="en-GB" i="1">
                            <a:latin typeface="Cambria Math"/>
                          </a:rPr>
                          <m:t>0</m:t>
                        </m:r>
                      </m:sub>
                    </m:sSub>
                    <m:sSub>
                      <m:sSubPr>
                        <m:ctrlPr>
                          <a:rPr lang="en-GB" i="1">
                            <a:latin typeface="Cambria Math"/>
                          </a:rPr>
                        </m:ctrlPr>
                      </m:sSubPr>
                      <m:e>
                        <m:r>
                          <a:rPr lang="en-GB" i="1">
                            <a:latin typeface="Cambria Math"/>
                          </a:rPr>
                          <m:t>𝜀</m:t>
                        </m:r>
                      </m:e>
                      <m:sub>
                        <m:r>
                          <a:rPr lang="en-GB" i="1">
                            <a:latin typeface="Cambria Math"/>
                          </a:rPr>
                          <m:t>𝑟</m:t>
                        </m:r>
                      </m:sub>
                    </m:sSub>
                    <m:sSup>
                      <m:sSupPr>
                        <m:ctrlPr>
                          <a:rPr lang="en-GB" i="1">
                            <a:latin typeface="Cambria Math"/>
                          </a:rPr>
                        </m:ctrlPr>
                      </m:sSupPr>
                      <m:e>
                        <m:r>
                          <a:rPr lang="en-GB" i="1">
                            <a:latin typeface="Cambria Math"/>
                          </a:rPr>
                          <m:t>𝐸</m:t>
                        </m:r>
                      </m:e>
                      <m:sup>
                        <m:r>
                          <a:rPr lang="en-GB" i="1">
                            <a:latin typeface="Cambria Math"/>
                          </a:rPr>
                          <m:t>2</m:t>
                        </m:r>
                      </m:sup>
                    </m:sSup>
                  </m:oMath>
                </a14:m>
                <a:r>
                  <a:rPr lang="en-GB" dirty="0" smtClean="0">
                    <a:latin typeface="Arial" pitchFamily="34" charset="0"/>
                    <a:cs typeface="Arial" pitchFamily="34" charset="0"/>
                  </a:rPr>
                  <a:t> and </a:t>
                </a:r>
                <a14:m>
                  <m:oMath xmlns:m="http://schemas.openxmlformats.org/officeDocument/2006/math">
                    <m:sSub>
                      <m:sSubPr>
                        <m:ctrlPr>
                          <a:rPr lang="en-GB" i="1">
                            <a:latin typeface="Cambria Math"/>
                          </a:rPr>
                        </m:ctrlPr>
                      </m:sSubPr>
                      <m:e>
                        <m:r>
                          <a:rPr lang="en-GB" i="1">
                            <a:latin typeface="Cambria Math"/>
                          </a:rPr>
                          <m:t>𝑃</m:t>
                        </m:r>
                      </m:e>
                      <m:sub>
                        <m:r>
                          <a:rPr lang="en-GB" i="1">
                            <a:latin typeface="Cambria Math"/>
                          </a:rPr>
                          <m:t>𝐷</m:t>
                        </m:r>
                      </m:sub>
                    </m:sSub>
                    <m:r>
                      <a:rPr lang="en-GB" i="1">
                        <a:latin typeface="Cambria Math"/>
                      </a:rPr>
                      <m:t>=</m:t>
                    </m:r>
                    <m:r>
                      <a:rPr lang="en-GB" b="1" i="1">
                        <a:latin typeface="Cambria Math"/>
                      </a:rPr>
                      <m:t>𝑬</m:t>
                    </m:r>
                    <m:r>
                      <a:rPr lang="en-GB" i="1">
                        <a:latin typeface="Cambria Math"/>
                      </a:rPr>
                      <m:t>×</m:t>
                    </m:r>
                    <m:nary>
                      <m:naryPr>
                        <m:chr m:val="∑"/>
                        <m:limLoc m:val="undOvr"/>
                        <m:subHide m:val="on"/>
                        <m:supHide m:val="on"/>
                        <m:ctrlPr>
                          <a:rPr lang="en-GB" i="1">
                            <a:latin typeface="Cambria Math"/>
                          </a:rPr>
                        </m:ctrlPr>
                      </m:naryPr>
                      <m:sub/>
                      <m:sup/>
                      <m:e>
                        <m:r>
                          <a:rPr lang="en-GB" i="1">
                            <a:latin typeface="Cambria Math"/>
                          </a:rPr>
                          <m:t>𝑒</m:t>
                        </m:r>
                        <m:sSub>
                          <m:sSubPr>
                            <m:ctrlPr>
                              <a:rPr lang="en-GB" i="1">
                                <a:latin typeface="Cambria Math"/>
                              </a:rPr>
                            </m:ctrlPr>
                          </m:sSubPr>
                          <m:e>
                            <m:r>
                              <a:rPr lang="en-GB" i="1">
                                <a:latin typeface="Cambria Math"/>
                              </a:rPr>
                              <m:t>𝑁</m:t>
                            </m:r>
                          </m:e>
                          <m:sub>
                            <m:r>
                              <a:rPr lang="en-GB" i="1">
                                <a:latin typeface="Cambria Math"/>
                              </a:rPr>
                              <m:t>𝑖</m:t>
                            </m:r>
                          </m:sub>
                        </m:sSub>
                        <m:sSub>
                          <m:sSubPr>
                            <m:ctrlPr>
                              <a:rPr lang="en-GB" i="1">
                                <a:latin typeface="Cambria Math"/>
                              </a:rPr>
                            </m:ctrlPr>
                          </m:sSubPr>
                          <m:e>
                            <m:r>
                              <a:rPr lang="en-GB" b="1" i="1">
                                <a:latin typeface="Cambria Math"/>
                              </a:rPr>
                              <m:t>𝑾</m:t>
                            </m:r>
                          </m:e>
                          <m:sub>
                            <m:r>
                              <a:rPr lang="en-GB" i="1">
                                <a:latin typeface="Cambria Math"/>
                              </a:rPr>
                              <m:t>𝑖</m:t>
                            </m:r>
                          </m:sub>
                        </m:sSub>
                      </m:e>
                    </m:nary>
                  </m:oMath>
                </a14:m>
                <a:r>
                  <a:rPr lang="en-GB" dirty="0" smtClean="0">
                    <a:latin typeface="Arial" pitchFamily="34" charset="0"/>
                    <a:cs typeface="Arial" pitchFamily="34" charset="0"/>
                  </a:rPr>
                  <a:t>. </a:t>
                </a:r>
              </a:p>
              <a:p>
                <a:pPr marL="457200" indent="-457200" algn="just">
                  <a:buFont typeface="Wingdings" pitchFamily="2" charset="2"/>
                  <a:buChar char="Ø"/>
                </a:pPr>
                <a:r>
                  <a:rPr lang="en-GB" dirty="0" smtClean="0">
                    <a:latin typeface="Arial" pitchFamily="34" charset="0"/>
                    <a:cs typeface="Arial" pitchFamily="34" charset="0"/>
                  </a:rPr>
                  <a:t>The surface charge density can be calculated by integrating the normal component of charged particle current densities at the surface. In cylindrical coordinates, this can be expressed as </a:t>
                </a:r>
                <a14:m>
                  <m:oMath xmlns:m="http://schemas.openxmlformats.org/officeDocument/2006/math">
                    <m:sSub>
                      <m:sSubPr>
                        <m:ctrlPr>
                          <a:rPr lang="en-GB" i="1" smtClean="0">
                            <a:latin typeface="Cambria Math"/>
                          </a:rPr>
                        </m:ctrlPr>
                      </m:sSubPr>
                      <m:e>
                        <m:r>
                          <a:rPr lang="en-GB" i="1" smtClean="0">
                            <a:latin typeface="Cambria Math"/>
                            <a:ea typeface="Cambria Math"/>
                          </a:rPr>
                          <m:t>𝜎</m:t>
                        </m:r>
                      </m:e>
                      <m:sub>
                        <m:r>
                          <a:rPr lang="en-GB" b="0" i="1" smtClean="0">
                            <a:latin typeface="Cambria Math"/>
                          </a:rPr>
                          <m:t>𝑠</m:t>
                        </m:r>
                      </m:sub>
                    </m:sSub>
                    <m:d>
                      <m:dPr>
                        <m:ctrlPr>
                          <a:rPr lang="en-GB" b="0" i="1" smtClean="0">
                            <a:latin typeface="Cambria Math"/>
                          </a:rPr>
                        </m:ctrlPr>
                      </m:dPr>
                      <m:e>
                        <m:r>
                          <a:rPr lang="en-GB" b="0" i="1" smtClean="0">
                            <a:latin typeface="Cambria Math"/>
                          </a:rPr>
                          <m:t>𝑡</m:t>
                        </m:r>
                      </m:e>
                    </m:d>
                    <m:r>
                      <a:rPr lang="en-GB" b="0" i="1" smtClean="0">
                        <a:latin typeface="Cambria Math"/>
                      </a:rPr>
                      <m:t>=</m:t>
                    </m:r>
                    <m:nary>
                      <m:naryPr>
                        <m:limLoc m:val="undOvr"/>
                        <m:ctrlPr>
                          <a:rPr lang="en-GB" b="0" i="1" smtClean="0">
                            <a:latin typeface="Cambria Math"/>
                          </a:rPr>
                        </m:ctrlPr>
                      </m:naryPr>
                      <m:sub>
                        <m:r>
                          <m:rPr>
                            <m:brk m:alnAt="24"/>
                          </m:rPr>
                          <a:rPr lang="en-GB" b="0" i="1" smtClean="0">
                            <a:latin typeface="Cambria Math"/>
                          </a:rPr>
                          <m:t>0</m:t>
                        </m:r>
                      </m:sub>
                      <m:sup>
                        <m:r>
                          <a:rPr lang="en-GB" b="0" i="1" smtClean="0">
                            <a:latin typeface="Cambria Math"/>
                          </a:rPr>
                          <m:t>𝑡</m:t>
                        </m:r>
                      </m:sup>
                      <m:e>
                        <m:d>
                          <m:dPr>
                            <m:ctrlPr>
                              <a:rPr lang="en-GB" b="0" i="1" smtClean="0">
                                <a:latin typeface="Cambria Math"/>
                              </a:rPr>
                            </m:ctrlPr>
                          </m:dPr>
                          <m:e>
                            <m:sSub>
                              <m:sSubPr>
                                <m:ctrlPr>
                                  <a:rPr lang="en-GB" b="0" i="1" smtClean="0">
                                    <a:latin typeface="Cambria Math"/>
                                  </a:rPr>
                                </m:ctrlPr>
                              </m:sSubPr>
                              <m:e>
                                <m:r>
                                  <a:rPr lang="en-GB" b="0" i="1" smtClean="0">
                                    <a:latin typeface="Cambria Math"/>
                                  </a:rPr>
                                  <m:t>𝐽</m:t>
                                </m:r>
                              </m:e>
                              <m:sub>
                                <m:r>
                                  <a:rPr lang="en-GB" b="0" i="1" smtClean="0">
                                    <a:latin typeface="Cambria Math"/>
                                  </a:rPr>
                                  <m:t>𝑒𝑧</m:t>
                                </m:r>
                              </m:sub>
                            </m:sSub>
                            <m:r>
                              <a:rPr lang="en-GB" b="0" i="1" smtClean="0">
                                <a:latin typeface="Cambria Math"/>
                              </a:rPr>
                              <m:t>+</m:t>
                            </m:r>
                            <m:sSub>
                              <m:sSubPr>
                                <m:ctrlPr>
                                  <a:rPr lang="en-GB" b="0" i="1" smtClean="0">
                                    <a:latin typeface="Cambria Math"/>
                                  </a:rPr>
                                </m:ctrlPr>
                              </m:sSubPr>
                              <m:e>
                                <m:r>
                                  <a:rPr lang="en-GB" b="0" i="1" smtClean="0">
                                    <a:latin typeface="Cambria Math"/>
                                  </a:rPr>
                                  <m:t>𝐽</m:t>
                                </m:r>
                              </m:e>
                              <m:sub>
                                <m:r>
                                  <a:rPr lang="en-GB" b="0" i="1" smtClean="0">
                                    <a:latin typeface="Cambria Math"/>
                                  </a:rPr>
                                  <m:t>𝑛𝑧</m:t>
                                </m:r>
                              </m:sub>
                            </m:sSub>
                            <m:r>
                              <a:rPr lang="en-GB" b="0" i="1" smtClean="0">
                                <a:latin typeface="Cambria Math"/>
                              </a:rPr>
                              <m:t>−</m:t>
                            </m:r>
                            <m:sSub>
                              <m:sSubPr>
                                <m:ctrlPr>
                                  <a:rPr lang="en-GB" b="0" i="1" smtClean="0">
                                    <a:latin typeface="Cambria Math"/>
                                  </a:rPr>
                                </m:ctrlPr>
                              </m:sSubPr>
                              <m:e>
                                <m:r>
                                  <a:rPr lang="en-GB" b="0" i="1" smtClean="0">
                                    <a:latin typeface="Cambria Math"/>
                                  </a:rPr>
                                  <m:t>𝐽</m:t>
                                </m:r>
                              </m:e>
                              <m:sub>
                                <m:r>
                                  <a:rPr lang="en-GB" b="0" i="1" smtClean="0">
                                    <a:latin typeface="Cambria Math"/>
                                  </a:rPr>
                                  <m:t>𝑝𝑧</m:t>
                                </m:r>
                              </m:sub>
                            </m:sSub>
                          </m:e>
                        </m:d>
                        <m:r>
                          <a:rPr lang="en-GB" b="0" i="1" smtClean="0">
                            <a:latin typeface="Cambria Math"/>
                          </a:rPr>
                          <m:t>𝑑𝑡</m:t>
                        </m:r>
                      </m:e>
                    </m:nary>
                  </m:oMath>
                </a14:m>
                <a:r>
                  <a:rPr lang="en-GB" dirty="0" smtClean="0">
                    <a:latin typeface="Arial" pitchFamily="34" charset="0"/>
                    <a:cs typeface="Arial" pitchFamily="34" charset="0"/>
                  </a:rPr>
                  <a:t>, where </a:t>
                </a:r>
                <a14:m>
                  <m:oMath xmlns:m="http://schemas.openxmlformats.org/officeDocument/2006/math">
                    <m:sSub>
                      <m:sSubPr>
                        <m:ctrlPr>
                          <a:rPr lang="en-GB" i="1" smtClean="0">
                            <a:latin typeface="Cambria Math"/>
                          </a:rPr>
                        </m:ctrlPr>
                      </m:sSubPr>
                      <m:e>
                        <m:r>
                          <a:rPr lang="en-GB" b="0" i="1" smtClean="0">
                            <a:latin typeface="Cambria Math"/>
                          </a:rPr>
                          <m:t>𝐽</m:t>
                        </m:r>
                      </m:e>
                      <m:sub>
                        <m:r>
                          <a:rPr lang="en-GB" b="0" i="1" smtClean="0">
                            <a:latin typeface="Cambria Math"/>
                          </a:rPr>
                          <m:t>𝑖𝑧</m:t>
                        </m:r>
                      </m:sub>
                    </m:sSub>
                    <m:r>
                      <a:rPr lang="en-GB" b="0" i="1" smtClean="0">
                        <a:latin typeface="Cambria Math"/>
                      </a:rPr>
                      <m:t>=</m:t>
                    </m:r>
                    <m:r>
                      <a:rPr lang="en-GB" b="0" i="1" smtClean="0">
                        <a:latin typeface="Cambria Math"/>
                      </a:rPr>
                      <m:t>𝑒</m:t>
                    </m:r>
                    <m:sSub>
                      <m:sSubPr>
                        <m:ctrlPr>
                          <a:rPr lang="en-GB" b="0" i="1" smtClean="0">
                            <a:latin typeface="Cambria Math"/>
                          </a:rPr>
                        </m:ctrlPr>
                      </m:sSubPr>
                      <m:e>
                        <m:r>
                          <a:rPr lang="en-GB" b="0" i="1" smtClean="0">
                            <a:latin typeface="Cambria Math"/>
                          </a:rPr>
                          <m:t>𝑊</m:t>
                        </m:r>
                      </m:e>
                      <m:sub>
                        <m:r>
                          <a:rPr lang="en-GB" b="0" i="1" smtClean="0">
                            <a:latin typeface="Cambria Math"/>
                          </a:rPr>
                          <m:t>𝑖𝑧</m:t>
                        </m:r>
                      </m:sub>
                    </m:sSub>
                    <m:sSub>
                      <m:sSubPr>
                        <m:ctrlPr>
                          <a:rPr lang="en-GB" b="0" i="1" smtClean="0">
                            <a:latin typeface="Cambria Math"/>
                          </a:rPr>
                        </m:ctrlPr>
                      </m:sSubPr>
                      <m:e>
                        <m:r>
                          <a:rPr lang="en-GB" b="0" i="1" smtClean="0">
                            <a:latin typeface="Cambria Math"/>
                          </a:rPr>
                          <m:t>𝑁</m:t>
                        </m:r>
                      </m:e>
                      <m:sub>
                        <m:r>
                          <a:rPr lang="en-GB" b="0" i="1" smtClean="0">
                            <a:latin typeface="Cambria Math"/>
                          </a:rPr>
                          <m:t>𝑖</m:t>
                        </m:r>
                      </m:sub>
                    </m:sSub>
                  </m:oMath>
                </a14:m>
                <a:r>
                  <a:rPr lang="en-GB" dirty="0" smtClean="0">
                    <a:latin typeface="Arial" pitchFamily="34" charset="0"/>
                    <a:cs typeface="Arial" pitchFamily="34" charset="0"/>
                  </a:rPr>
                  <a:t>. </a:t>
                </a:r>
                <a:endParaRPr lang="en-GB" dirty="0">
                  <a:latin typeface="Arial" pitchFamily="34" charset="0"/>
                  <a:cs typeface="Arial" pitchFamily="34" charset="0"/>
                </a:endParaRPr>
              </a:p>
            </p:txBody>
          </p:sp>
        </mc:Choice>
        <mc:Fallback xmlns="">
          <p:sp>
            <p:nvSpPr>
              <p:cNvPr id="3097" name="Text Box 16470"/>
              <p:cNvSpPr txBox="1">
                <a:spLocks noRot="1" noChangeAspect="1" noMove="1" noResize="1" noEditPoints="1" noAdjustHandles="1" noChangeArrowheads="1" noChangeShapeType="1" noTextEdit="1"/>
              </p:cNvSpPr>
              <p:nvPr/>
            </p:nvSpPr>
            <p:spPr bwMode="auto">
              <a:xfrm>
                <a:off x="15090775" y="7939088"/>
                <a:ext cx="13895388" cy="2685911"/>
              </a:xfrm>
              <a:prstGeom prst="rect">
                <a:avLst/>
              </a:prstGeom>
              <a:blipFill rotWithShape="1">
                <a:blip r:embed="rId6"/>
                <a:stretch>
                  <a:fillRect l="-746" t="-2041" r="-834" b="-22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098" name="Rectangle 16472"/>
          <p:cNvSpPr>
            <a:spLocks noChangeArrowheads="1"/>
          </p:cNvSpPr>
          <p:nvPr/>
        </p:nvSpPr>
        <p:spPr bwMode="auto">
          <a:xfrm>
            <a:off x="-142875" y="-242888"/>
            <a:ext cx="298831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3099" name="Group 61"/>
          <p:cNvGrpSpPr>
            <a:grpSpLocks/>
          </p:cNvGrpSpPr>
          <p:nvPr/>
        </p:nvGrpSpPr>
        <p:grpSpPr bwMode="auto">
          <a:xfrm>
            <a:off x="12417425" y="7938"/>
            <a:ext cx="6350000" cy="2679700"/>
            <a:chOff x="12417425" y="7938"/>
            <a:chExt cx="6350000" cy="2679700"/>
          </a:xfrm>
        </p:grpSpPr>
        <p:pic>
          <p:nvPicPr>
            <p:cNvPr id="3104" name="Picture 58" descr="electronics_computer_science_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43681" y="296863"/>
              <a:ext cx="52974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Rectangle 59"/>
            <p:cNvSpPr>
              <a:spLocks noChangeArrowheads="1"/>
            </p:cNvSpPr>
            <p:nvPr/>
          </p:nvSpPr>
          <p:spPr bwMode="auto">
            <a:xfrm>
              <a:off x="12417425" y="7938"/>
              <a:ext cx="6350000" cy="2679700"/>
            </a:xfrm>
            <a:prstGeom prst="rect">
              <a:avLst/>
            </a:prstGeom>
            <a:noFill/>
            <a:ln w="1905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20106" tIns="10053" rIns="20106" bIns="10053">
              <a:spAutoFit/>
            </a:bodyPr>
            <a:lstStyle/>
            <a:p>
              <a:pPr defTabSz="868363"/>
              <a:endParaRPr lang="en-US"/>
            </a:p>
          </p:txBody>
        </p:sp>
      </p:grpSp>
      <p:pic>
        <p:nvPicPr>
          <p:cNvPr id="34" name="Picture 33"/>
          <p:cNvPicPr/>
          <p:nvPr/>
        </p:nvPicPr>
        <p:blipFill>
          <a:blip r:embed="rId8" cstate="print"/>
          <a:srcRect/>
          <a:stretch>
            <a:fillRect/>
          </a:stretch>
        </p:blipFill>
        <p:spPr bwMode="auto">
          <a:xfrm>
            <a:off x="9001125" y="8300968"/>
            <a:ext cx="4856842" cy="4132422"/>
          </a:xfrm>
          <a:prstGeom prst="rect">
            <a:avLst/>
          </a:prstGeom>
          <a:noFill/>
          <a:ln w="9525">
            <a:noFill/>
            <a:miter lim="800000"/>
            <a:headEnd/>
            <a:tailEnd/>
          </a:ln>
        </p:spPr>
      </p:pic>
      <p:graphicFrame>
        <p:nvGraphicFramePr>
          <p:cNvPr id="37" name="Table 36"/>
          <p:cNvGraphicFramePr>
            <a:graphicFrameLocks noGrp="1"/>
          </p:cNvGraphicFramePr>
          <p:nvPr>
            <p:extLst>
              <p:ext uri="{D42A27DB-BD31-4B8C-83A1-F6EECF244321}">
                <p14:modId xmlns:p14="http://schemas.microsoft.com/office/powerpoint/2010/main" val="43266145"/>
              </p:ext>
            </p:extLst>
          </p:nvPr>
        </p:nvGraphicFramePr>
        <p:xfrm>
          <a:off x="775078" y="33714446"/>
          <a:ext cx="13385422" cy="5004679"/>
        </p:xfrm>
        <a:graphic>
          <a:graphicData uri="http://schemas.openxmlformats.org/drawingml/2006/table">
            <a:tbl>
              <a:tblPr/>
              <a:tblGrid>
                <a:gridCol w="2354565"/>
                <a:gridCol w="2642507"/>
                <a:gridCol w="3000375"/>
                <a:gridCol w="2743200"/>
                <a:gridCol w="2644775"/>
              </a:tblGrid>
              <a:tr h="871141">
                <a:tc>
                  <a:txBody>
                    <a:bodyPr/>
                    <a:lstStyle/>
                    <a:p>
                      <a:pPr algn="ctr" fontAlgn="ctr"/>
                      <a:r>
                        <a:rPr lang="en-GB" sz="2400" b="0" i="0" u="none" strike="noStrike" dirty="0">
                          <a:solidFill>
                            <a:srgbClr val="000000"/>
                          </a:solidFill>
                          <a:latin typeface="Arial" pitchFamily="34" charset="0"/>
                          <a:cs typeface="Arial" pitchFamily="34" charset="0"/>
                        </a:rPr>
                        <a:t>Application mode</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Convection and diffusion </a:t>
                      </a:r>
                      <a:r>
                        <a:rPr lang="en-GB" sz="2400" b="0" i="1" u="none" strike="noStrike" dirty="0">
                          <a:solidFill>
                            <a:srgbClr val="000000"/>
                          </a:solidFill>
                          <a:latin typeface="Arial" pitchFamily="34" charset="0"/>
                          <a:cs typeface="Arial" pitchFamily="34" charset="0"/>
                        </a:rPr>
                        <a:t>N</a:t>
                      </a:r>
                      <a:r>
                        <a:rPr lang="en-GB" sz="2400" b="0" i="1" u="none" strike="noStrike" baseline="-25000" dirty="0">
                          <a:solidFill>
                            <a:srgbClr val="000000"/>
                          </a:solidFill>
                          <a:latin typeface="Arial" pitchFamily="34" charset="0"/>
                          <a:cs typeface="Arial" pitchFamily="34" charset="0"/>
                        </a:rPr>
                        <a:t>e</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Convection and diffusion </a:t>
                      </a:r>
                      <a:r>
                        <a:rPr lang="en-GB" sz="2400" b="0" i="1" u="none" strike="noStrike" dirty="0" err="1">
                          <a:solidFill>
                            <a:srgbClr val="000000"/>
                          </a:solidFill>
                          <a:latin typeface="Arial" pitchFamily="34" charset="0"/>
                          <a:cs typeface="Arial" pitchFamily="34" charset="0"/>
                        </a:rPr>
                        <a:t>N</a:t>
                      </a:r>
                      <a:r>
                        <a:rPr lang="en-GB" sz="2400" b="0" i="1" u="none" strike="noStrike" kern="1200" baseline="-25000" dirty="0" err="1">
                          <a:solidFill>
                            <a:srgbClr val="000000"/>
                          </a:solidFill>
                          <a:latin typeface="Arial" pitchFamily="34" charset="0"/>
                          <a:ea typeface="+mn-ea"/>
                          <a:cs typeface="Arial" pitchFamily="34" charset="0"/>
                        </a:rPr>
                        <a:t>p</a:t>
                      </a:r>
                      <a:endParaRPr lang="en-GB" sz="2400" b="0" i="1" u="none" strike="noStrike" kern="1200" baseline="-25000" dirty="0">
                        <a:solidFill>
                          <a:srgbClr val="000000"/>
                        </a:solidFill>
                        <a:latin typeface="Arial" pitchFamily="34" charset="0"/>
                        <a:ea typeface="+mn-ea"/>
                        <a:cs typeface="Arial"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Convection and diffusion </a:t>
                      </a:r>
                      <a:r>
                        <a:rPr lang="en-GB" sz="2400" b="0" i="1" u="none" strike="noStrike" dirty="0" err="1">
                          <a:solidFill>
                            <a:srgbClr val="000000"/>
                          </a:solidFill>
                          <a:latin typeface="Arial" pitchFamily="34" charset="0"/>
                          <a:cs typeface="Arial" pitchFamily="34" charset="0"/>
                        </a:rPr>
                        <a:t>N</a:t>
                      </a:r>
                      <a:r>
                        <a:rPr lang="en-GB" sz="2400" b="0" i="1" u="none" strike="noStrike" kern="1200" baseline="-25000" dirty="0" err="1">
                          <a:solidFill>
                            <a:srgbClr val="000000"/>
                          </a:solidFill>
                          <a:latin typeface="Arial" pitchFamily="34" charset="0"/>
                          <a:ea typeface="+mn-ea"/>
                          <a:cs typeface="Arial" pitchFamily="34" charset="0"/>
                        </a:rPr>
                        <a:t>n</a:t>
                      </a:r>
                      <a:endParaRPr lang="en-GB" sz="2400" b="0" i="1" u="none" strike="noStrike" kern="1200" baseline="-25000" dirty="0">
                        <a:solidFill>
                          <a:srgbClr val="000000"/>
                        </a:solidFill>
                        <a:latin typeface="Arial" pitchFamily="34" charset="0"/>
                        <a:ea typeface="+mn-ea"/>
                        <a:cs typeface="Arial"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Electrostatics V</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3138">
                <a:tc>
                  <a:txBody>
                    <a:bodyPr/>
                    <a:lstStyle/>
                    <a:p>
                      <a:pPr algn="ctr" fontAlgn="ctr"/>
                      <a:r>
                        <a:rPr lang="en-GB" sz="2400" b="0" i="0" u="none" strike="noStrike" dirty="0">
                          <a:solidFill>
                            <a:srgbClr val="000000"/>
                          </a:solidFill>
                          <a:latin typeface="Arial" pitchFamily="34" charset="0"/>
                          <a:cs typeface="Arial" pitchFamily="34" charset="0"/>
                        </a:rPr>
                        <a:t>Axial symmetry line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Axial symmetry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Axial symmetry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2400" b="0" i="0" u="none" strike="noStrike">
                          <a:solidFill>
                            <a:srgbClr val="000000"/>
                          </a:solidFill>
                          <a:latin typeface="Arial" pitchFamily="34" charset="0"/>
                          <a:cs typeface="Arial" pitchFamily="34" charset="0"/>
                        </a:rPr>
                        <a:t>Axial symmetry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2400" b="0" i="0" u="none" strike="noStrike">
                          <a:solidFill>
                            <a:srgbClr val="000000"/>
                          </a:solidFill>
                          <a:latin typeface="Arial" pitchFamily="34" charset="0"/>
                          <a:cs typeface="Arial" pitchFamily="34" charset="0"/>
                        </a:rPr>
                        <a:t>Axial symmetry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786050">
                <a:tc>
                  <a:txBody>
                    <a:bodyPr/>
                    <a:lstStyle/>
                    <a:p>
                      <a:pPr algn="ctr" fontAlgn="ctr"/>
                      <a:r>
                        <a:rPr lang="en-GB" sz="2400" b="0" i="0" u="none" strike="noStrike" dirty="0">
                          <a:solidFill>
                            <a:srgbClr val="000000"/>
                          </a:solidFill>
                          <a:latin typeface="Arial" pitchFamily="34" charset="0"/>
                          <a:cs typeface="Arial" pitchFamily="34" charset="0"/>
                        </a:rPr>
                        <a:t>Needle electrode</a:t>
                      </a:r>
                    </a:p>
                  </a:txBody>
                  <a:tcPr marL="9525" marR="9525" marT="9525" marB="0" anchor="ctr">
                    <a:lnL>
                      <a:noFill/>
                    </a:lnL>
                    <a:lnR>
                      <a:noFill/>
                    </a:lnR>
                    <a:lnT>
                      <a:noFill/>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Flux*</a:t>
                      </a:r>
                    </a:p>
                  </a:txBody>
                  <a:tcPr marL="9525" marR="9525" marT="9525" marB="0" anchor="ctr">
                    <a:lnL>
                      <a:noFill/>
                    </a:lnL>
                    <a:lnR>
                      <a:noFill/>
                    </a:lnR>
                    <a:lnT>
                      <a:noFill/>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Convective flux</a:t>
                      </a:r>
                    </a:p>
                  </a:txBody>
                  <a:tcPr marL="9525" marR="9525" marT="9525" marB="0" anchor="ctr">
                    <a:lnL>
                      <a:noFill/>
                    </a:lnL>
                    <a:lnR>
                      <a:noFill/>
                    </a:lnR>
                    <a:lnT>
                      <a:noFill/>
                    </a:lnT>
                    <a:lnB>
                      <a:noFill/>
                    </a:lnB>
                  </a:tcPr>
                </a:tc>
                <a:tc>
                  <a:txBody>
                    <a:bodyPr/>
                    <a:lstStyle/>
                    <a:p>
                      <a:pPr algn="ctr" fontAlgn="ctr"/>
                      <a:r>
                        <a:rPr lang="en-GB" sz="2400" b="0" i="0" u="none" strike="noStrike" dirty="0" smtClean="0">
                          <a:solidFill>
                            <a:srgbClr val="000000"/>
                          </a:solidFill>
                          <a:latin typeface="Arial" pitchFamily="34" charset="0"/>
                          <a:cs typeface="Arial" pitchFamily="34" charset="0"/>
                        </a:rPr>
                        <a:t>Concentration=0</a:t>
                      </a:r>
                      <a:endParaRPr lang="en-GB" sz="24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Electrical potential</a:t>
                      </a:r>
                    </a:p>
                  </a:txBody>
                  <a:tcPr marL="9525" marR="9525" marT="9525" marB="0" anchor="ctr">
                    <a:lnL>
                      <a:noFill/>
                    </a:lnL>
                    <a:lnR>
                      <a:noFill/>
                    </a:lnR>
                    <a:lnT>
                      <a:noFill/>
                    </a:lnT>
                    <a:lnB>
                      <a:noFill/>
                    </a:lnB>
                  </a:tcPr>
                </a:tc>
              </a:tr>
              <a:tr h="689854">
                <a:tc>
                  <a:txBody>
                    <a:bodyPr/>
                    <a:lstStyle/>
                    <a:p>
                      <a:pPr algn="ctr" fontAlgn="ctr"/>
                      <a:r>
                        <a:rPr lang="en-GB" sz="2400" b="0" i="0" u="none" strike="noStrike">
                          <a:solidFill>
                            <a:srgbClr val="000000"/>
                          </a:solidFill>
                          <a:latin typeface="Arial" pitchFamily="34" charset="0"/>
                          <a:cs typeface="Arial" pitchFamily="34" charset="0"/>
                        </a:rPr>
                        <a:t>Grid electrode</a:t>
                      </a:r>
                    </a:p>
                  </a:txBody>
                  <a:tcPr marL="9525" marR="9525" marT="9525" marB="0" anchor="ctr">
                    <a:lnL>
                      <a:noFill/>
                    </a:lnL>
                    <a:lnR>
                      <a:noFill/>
                    </a:lnR>
                    <a:lnT>
                      <a:noFill/>
                    </a:lnT>
                    <a:lnB>
                      <a:noFill/>
                    </a:lnB>
                  </a:tcPr>
                </a:tc>
                <a:tc>
                  <a:txBody>
                    <a:bodyPr/>
                    <a:lstStyle/>
                    <a:p>
                      <a:pPr algn="ctr" fontAlgn="ctr"/>
                      <a:r>
                        <a:rPr lang="en-GB" sz="2400" b="0" i="0" u="none" strike="noStrike" dirty="0" smtClean="0">
                          <a:solidFill>
                            <a:srgbClr val="000000"/>
                          </a:solidFill>
                          <a:latin typeface="Arial" pitchFamily="34" charset="0"/>
                          <a:cs typeface="Arial" pitchFamily="34" charset="0"/>
                        </a:rPr>
                        <a:t>Convective flux</a:t>
                      </a:r>
                      <a:endParaRPr lang="en-GB" sz="24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tcPr>
                </a:tc>
                <a:tc>
                  <a:txBody>
                    <a:bodyPr/>
                    <a:lstStyle/>
                    <a:p>
                      <a:pPr algn="ctr" fontAlgn="ctr"/>
                      <a:r>
                        <a:rPr lang="en-GB" sz="2400" b="0" i="0" u="none" strike="noStrike">
                          <a:solidFill>
                            <a:srgbClr val="000000"/>
                          </a:solidFill>
                          <a:latin typeface="Arial" pitchFamily="34" charset="0"/>
                          <a:cs typeface="Arial" pitchFamily="34" charset="0"/>
                        </a:rPr>
                        <a:t>Convective flux</a:t>
                      </a:r>
                    </a:p>
                  </a:txBody>
                  <a:tcPr marL="9525" marR="9525" marT="9525" marB="0" anchor="ctr">
                    <a:lnL>
                      <a:noFill/>
                    </a:lnL>
                    <a:lnR>
                      <a:noFill/>
                    </a:lnR>
                    <a:lnT>
                      <a:noFill/>
                    </a:lnT>
                    <a:lnB>
                      <a:noFill/>
                    </a:lnB>
                  </a:tcPr>
                </a:tc>
                <a:tc>
                  <a:txBody>
                    <a:bodyPr/>
                    <a:lstStyle/>
                    <a:p>
                      <a:pPr algn="ctr" fontAlgn="ctr"/>
                      <a:r>
                        <a:rPr lang="en-GB" sz="2400" b="0" i="0" u="none" strike="noStrike" dirty="0" smtClean="0">
                          <a:solidFill>
                            <a:srgbClr val="000000"/>
                          </a:solidFill>
                          <a:latin typeface="Arial" pitchFamily="34" charset="0"/>
                          <a:cs typeface="Arial" pitchFamily="34" charset="0"/>
                        </a:rPr>
                        <a:t>Concentration=0</a:t>
                      </a:r>
                      <a:endParaRPr lang="en-GB" sz="24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Electrical potential</a:t>
                      </a:r>
                    </a:p>
                  </a:txBody>
                  <a:tcPr marL="9525" marR="9525" marT="9525" marB="0" anchor="ctr">
                    <a:lnL>
                      <a:noFill/>
                    </a:lnL>
                    <a:lnR>
                      <a:noFill/>
                    </a:lnR>
                    <a:lnT>
                      <a:noFill/>
                    </a:lnT>
                    <a:lnB>
                      <a:noFill/>
                    </a:lnB>
                  </a:tcPr>
                </a:tc>
              </a:tr>
              <a:tr h="885825">
                <a:tc>
                  <a:txBody>
                    <a:bodyPr/>
                    <a:lstStyle/>
                    <a:p>
                      <a:pPr algn="ctr" fontAlgn="ctr"/>
                      <a:r>
                        <a:rPr lang="en-GB" sz="2400" b="0" i="0" u="none" strike="noStrike" dirty="0">
                          <a:solidFill>
                            <a:srgbClr val="000000"/>
                          </a:solidFill>
                          <a:latin typeface="Arial" pitchFamily="34" charset="0"/>
                          <a:cs typeface="Arial" pitchFamily="34" charset="0"/>
                        </a:rPr>
                        <a:t>Polymer upper surface</a:t>
                      </a:r>
                    </a:p>
                  </a:txBody>
                  <a:tcPr marL="9525" marR="9525" marT="9525" marB="0" anchor="ctr">
                    <a:lnL>
                      <a:noFill/>
                    </a:lnL>
                    <a:lnR>
                      <a:noFill/>
                    </a:lnR>
                    <a:lnT>
                      <a:noFill/>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Convective flux</a:t>
                      </a:r>
                    </a:p>
                  </a:txBody>
                  <a:tcPr marL="9525" marR="9525" marT="9525"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2400" b="0" i="0" u="none" strike="noStrike" dirty="0" smtClean="0">
                          <a:solidFill>
                            <a:srgbClr val="000000"/>
                          </a:solidFill>
                          <a:latin typeface="Arial" pitchFamily="34" charset="0"/>
                          <a:cs typeface="Arial" pitchFamily="34" charset="0"/>
                        </a:rPr>
                        <a:t>Insulation/Symmetry</a:t>
                      </a:r>
                    </a:p>
                  </a:txBody>
                  <a:tcPr marL="9525" marR="9525" marT="9525" marB="0" anchor="ctr">
                    <a:lnL>
                      <a:noFill/>
                    </a:lnL>
                    <a:lnR>
                      <a:noFill/>
                    </a:lnR>
                    <a:lnT>
                      <a:noFill/>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Convective flux</a:t>
                      </a:r>
                    </a:p>
                  </a:txBody>
                  <a:tcPr marL="9525" marR="9525" marT="9525" marB="0" anchor="ctr">
                    <a:lnL>
                      <a:noFill/>
                    </a:lnL>
                    <a:lnR>
                      <a:noFill/>
                    </a:lnR>
                    <a:lnT>
                      <a:noFill/>
                    </a:lnT>
                    <a:lnB>
                      <a:noFill/>
                    </a:lnB>
                  </a:tcPr>
                </a:tc>
                <a:tc>
                  <a:txBody>
                    <a:bodyPr/>
                    <a:lstStyle/>
                    <a:p>
                      <a:pPr algn="ctr" fontAlgn="ctr"/>
                      <a:r>
                        <a:rPr lang="en-GB" sz="2400" b="0" i="0" u="none" strike="noStrike" dirty="0">
                          <a:solidFill>
                            <a:srgbClr val="000000"/>
                          </a:solidFill>
                          <a:latin typeface="Arial" pitchFamily="34" charset="0"/>
                          <a:cs typeface="Arial" pitchFamily="34" charset="0"/>
                        </a:rPr>
                        <a:t>Surface charge</a:t>
                      </a:r>
                    </a:p>
                  </a:txBody>
                  <a:tcPr marL="9525" marR="9525" marT="9525" marB="0" anchor="ctr">
                    <a:lnL>
                      <a:noFill/>
                    </a:lnL>
                    <a:lnR>
                      <a:noFill/>
                    </a:lnR>
                    <a:lnT>
                      <a:noFill/>
                    </a:lnT>
                    <a:lnB>
                      <a:noFill/>
                    </a:lnB>
                  </a:tcPr>
                </a:tc>
              </a:tr>
              <a:tr h="838671">
                <a:tc>
                  <a:txBody>
                    <a:bodyPr/>
                    <a:lstStyle/>
                    <a:p>
                      <a:pPr algn="ctr" fontAlgn="ctr"/>
                      <a:r>
                        <a:rPr lang="en-GB" sz="2400" b="0" i="0" u="none" strike="noStrike">
                          <a:solidFill>
                            <a:srgbClr val="000000"/>
                          </a:solidFill>
                          <a:latin typeface="Arial" pitchFamily="34" charset="0"/>
                          <a:cs typeface="Arial" pitchFamily="34" charset="0"/>
                        </a:rPr>
                        <a:t>Open boundaries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Convective flux</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Convective flux</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Convective flux</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Arial" pitchFamily="34" charset="0"/>
                          <a:cs typeface="Arial" pitchFamily="34" charset="0"/>
                        </a:rPr>
                        <a:t>Zero charge/Symmetry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38" name="Text Box 16459"/>
          <p:cNvSpPr txBox="1">
            <a:spLocks noChangeArrowheads="1"/>
          </p:cNvSpPr>
          <p:nvPr/>
        </p:nvSpPr>
        <p:spPr bwMode="auto">
          <a:xfrm>
            <a:off x="705644" y="33217940"/>
            <a:ext cx="1362710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718" tIns="43362" rIns="86718" bIns="43362">
            <a:spAutoFit/>
          </a:bodyPr>
          <a:lstStyle>
            <a:lvl1pPr defTabSz="868363">
              <a:defRPr sz="2600">
                <a:solidFill>
                  <a:schemeClr val="tx1"/>
                </a:solidFill>
                <a:latin typeface="Times New Roman" pitchFamily="18" charset="0"/>
                <a:ea typeface="宋体" pitchFamily="2" charset="-122"/>
              </a:defRPr>
            </a:lvl1pPr>
            <a:lvl2pPr marL="742950" indent="-285750" defTabSz="868363">
              <a:defRPr sz="2600">
                <a:solidFill>
                  <a:schemeClr val="tx1"/>
                </a:solidFill>
                <a:latin typeface="Times New Roman" pitchFamily="18" charset="0"/>
                <a:ea typeface="宋体" pitchFamily="2" charset="-122"/>
              </a:defRPr>
            </a:lvl2pPr>
            <a:lvl3pPr marL="1143000" indent="-228600" defTabSz="868363">
              <a:defRPr sz="2600">
                <a:solidFill>
                  <a:schemeClr val="tx1"/>
                </a:solidFill>
                <a:latin typeface="Times New Roman" pitchFamily="18" charset="0"/>
                <a:ea typeface="宋体" pitchFamily="2" charset="-122"/>
              </a:defRPr>
            </a:lvl3pPr>
            <a:lvl4pPr marL="1600200" indent="-228600" defTabSz="868363">
              <a:defRPr sz="2600">
                <a:solidFill>
                  <a:schemeClr val="tx1"/>
                </a:solidFill>
                <a:latin typeface="Times New Roman" pitchFamily="18" charset="0"/>
                <a:ea typeface="宋体" pitchFamily="2" charset="-122"/>
              </a:defRPr>
            </a:lvl4pPr>
            <a:lvl5pPr marL="2057400" indent="-228600" defTabSz="868363">
              <a:defRPr sz="2600">
                <a:solidFill>
                  <a:schemeClr val="tx1"/>
                </a:solidFill>
                <a:latin typeface="Times New Roman" pitchFamily="18" charset="0"/>
                <a:ea typeface="宋体" pitchFamily="2" charset="-122"/>
              </a:defRPr>
            </a:lvl5pPr>
            <a:lvl6pPr marL="25146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6pPr>
            <a:lvl7pPr marL="29718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7pPr>
            <a:lvl8pPr marL="34290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8pPr>
            <a:lvl9pPr marL="3886200" indent="-228600" defTabSz="868363" eaLnBrk="0" fontAlgn="base" hangingPunct="0">
              <a:spcBef>
                <a:spcPct val="50000"/>
              </a:spcBef>
              <a:spcAft>
                <a:spcPct val="0"/>
              </a:spcAft>
              <a:buFont typeface="Times New Roman" pitchFamily="18" charset="0"/>
              <a:defRPr sz="2600">
                <a:solidFill>
                  <a:schemeClr val="tx1"/>
                </a:solidFill>
                <a:latin typeface="Times New Roman" pitchFamily="18" charset="0"/>
                <a:ea typeface="宋体" pitchFamily="2" charset="-122"/>
              </a:defRPr>
            </a:lvl9pPr>
          </a:lstStyle>
          <a:p>
            <a:pPr>
              <a:buFont typeface="Wingdings" pitchFamily="2" charset="2"/>
              <a:buChar char="Ø"/>
            </a:pPr>
            <a:r>
              <a:rPr lang="en-GB" dirty="0" smtClean="0">
                <a:latin typeface="Arial" charset="0"/>
              </a:rPr>
              <a:t>Boundary condition</a:t>
            </a:r>
            <a:endParaRPr lang="en-GB" dirty="0">
              <a:latin typeface="Arial" charset="0"/>
            </a:endParaRPr>
          </a:p>
        </p:txBody>
      </p:sp>
      <p:sp>
        <p:nvSpPr>
          <p:cNvPr id="2050" name="Rectangle 2"/>
          <p:cNvSpPr>
            <a:spLocks noChangeArrowheads="1"/>
          </p:cNvSpPr>
          <p:nvPr/>
        </p:nvSpPr>
        <p:spPr bwMode="auto">
          <a:xfrm>
            <a:off x="0" y="0"/>
            <a:ext cx="298831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 name="TextBox 2"/>
          <p:cNvSpPr txBox="1"/>
          <p:nvPr/>
        </p:nvSpPr>
        <p:spPr>
          <a:xfrm>
            <a:off x="8819242" y="12500612"/>
            <a:ext cx="5180692" cy="492443"/>
          </a:xfrm>
          <a:prstGeom prst="rect">
            <a:avLst/>
          </a:prstGeom>
          <a:noFill/>
        </p:spPr>
        <p:txBody>
          <a:bodyPr wrap="square" rtlCol="0">
            <a:spAutoFit/>
          </a:bodyPr>
          <a:lstStyle/>
          <a:p>
            <a:r>
              <a:rPr lang="en-GB" dirty="0" smtClean="0">
                <a:latin typeface="Arial" pitchFamily="34" charset="0"/>
                <a:cs typeface="Arial" pitchFamily="34" charset="0"/>
              </a:rPr>
              <a:t>Figure 1 Corona charging system</a:t>
            </a:r>
            <a:endParaRPr lang="en-GB" dirty="0">
              <a:latin typeface="Arial" pitchFamily="34" charset="0"/>
              <a:cs typeface="Arial" pitchFamily="34" charset="0"/>
            </a:endParaRPr>
          </a:p>
        </p:txBody>
      </p:sp>
      <p:sp>
        <p:nvSpPr>
          <p:cNvPr id="4" name="TextBox 3"/>
          <p:cNvSpPr txBox="1"/>
          <p:nvPr/>
        </p:nvSpPr>
        <p:spPr>
          <a:xfrm>
            <a:off x="1714500" y="31271845"/>
            <a:ext cx="12114892" cy="492443"/>
          </a:xfrm>
          <a:prstGeom prst="rect">
            <a:avLst/>
          </a:prstGeom>
          <a:noFill/>
        </p:spPr>
        <p:txBody>
          <a:bodyPr wrap="square" rtlCol="0">
            <a:spAutoFit/>
          </a:bodyPr>
          <a:lstStyle/>
          <a:p>
            <a:pPr algn="ctr"/>
            <a:r>
              <a:rPr lang="en-GB" dirty="0" smtClean="0">
                <a:latin typeface="Arial" pitchFamily="34" charset="0"/>
                <a:cs typeface="Arial" pitchFamily="34" charset="0"/>
              </a:rPr>
              <a:t>Figure 2 Corona charging system simulation geometry</a:t>
            </a:r>
            <a:endParaRPr lang="en-GB" dirty="0">
              <a:latin typeface="Arial" pitchFamily="34" charset="0"/>
              <a:cs typeface="Arial" pitchFamily="34" charset="0"/>
            </a:endParaRPr>
          </a:p>
        </p:txBody>
      </p:sp>
      <p:sp>
        <p:nvSpPr>
          <p:cNvPr id="7" name="TextBox 6"/>
          <p:cNvSpPr txBox="1"/>
          <p:nvPr/>
        </p:nvSpPr>
        <p:spPr>
          <a:xfrm>
            <a:off x="18767425" y="16240797"/>
            <a:ext cx="6459539" cy="492443"/>
          </a:xfrm>
          <a:prstGeom prst="rect">
            <a:avLst/>
          </a:prstGeom>
          <a:noFill/>
        </p:spPr>
        <p:txBody>
          <a:bodyPr wrap="square" rtlCol="0">
            <a:spAutoFit/>
          </a:bodyPr>
          <a:lstStyle/>
          <a:p>
            <a:pPr algn="ctr"/>
            <a:r>
              <a:rPr lang="en-GB" dirty="0" smtClean="0">
                <a:latin typeface="Arial" pitchFamily="34" charset="0"/>
                <a:cs typeface="Arial" pitchFamily="34" charset="0"/>
              </a:rPr>
              <a:t>Figure 3 Current waveform</a:t>
            </a:r>
            <a:endParaRPr lang="en-GB" dirty="0">
              <a:latin typeface="Arial" pitchFamily="34" charset="0"/>
              <a:cs typeface="Arial" pitchFamily="34" charset="0"/>
            </a:endParaRPr>
          </a:p>
        </p:txBody>
      </p:sp>
      <p:sp>
        <p:nvSpPr>
          <p:cNvPr id="8" name="TextBox 7"/>
          <p:cNvSpPr txBox="1"/>
          <p:nvPr/>
        </p:nvSpPr>
        <p:spPr>
          <a:xfrm>
            <a:off x="18948400" y="29486879"/>
            <a:ext cx="6755606" cy="492443"/>
          </a:xfrm>
          <a:prstGeom prst="rect">
            <a:avLst/>
          </a:prstGeom>
          <a:noFill/>
        </p:spPr>
        <p:txBody>
          <a:bodyPr wrap="square" rtlCol="0">
            <a:spAutoFit/>
          </a:bodyPr>
          <a:lstStyle/>
          <a:p>
            <a:pPr algn="ctr"/>
            <a:r>
              <a:rPr lang="en-GB" dirty="0" smtClean="0">
                <a:latin typeface="Arial" pitchFamily="34" charset="0"/>
                <a:cs typeface="Arial" pitchFamily="34" charset="0"/>
              </a:rPr>
              <a:t>Figure 4 Surface charge density</a:t>
            </a:r>
            <a:endParaRPr lang="en-GB" dirty="0">
              <a:latin typeface="Arial" pitchFamily="34" charset="0"/>
              <a:cs typeface="Arial"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9519" y="22715096"/>
            <a:ext cx="6278448" cy="847988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4426" y="22700994"/>
            <a:ext cx="6218236" cy="8508084"/>
          </a:xfrm>
          <a:prstGeom prst="rect">
            <a:avLst/>
          </a:prstGeom>
        </p:spPr>
      </p:pic>
      <p:graphicFrame>
        <p:nvGraphicFramePr>
          <p:cNvPr id="51" name="Chart 50"/>
          <p:cNvGraphicFramePr>
            <a:graphicFrameLocks/>
          </p:cNvGraphicFramePr>
          <p:nvPr>
            <p:extLst>
              <p:ext uri="{D42A27DB-BD31-4B8C-83A1-F6EECF244321}">
                <p14:modId xmlns:p14="http://schemas.microsoft.com/office/powerpoint/2010/main" val="2678601600"/>
              </p:ext>
            </p:extLst>
          </p:nvPr>
        </p:nvGraphicFramePr>
        <p:xfrm>
          <a:off x="21999575" y="11014470"/>
          <a:ext cx="6480569" cy="527446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3" name="Chart 52"/>
          <p:cNvGraphicFramePr>
            <a:graphicFrameLocks/>
          </p:cNvGraphicFramePr>
          <p:nvPr>
            <p:extLst>
              <p:ext uri="{D42A27DB-BD31-4B8C-83A1-F6EECF244321}">
                <p14:modId xmlns:p14="http://schemas.microsoft.com/office/powerpoint/2010/main" val="2593950584"/>
              </p:ext>
            </p:extLst>
          </p:nvPr>
        </p:nvGraphicFramePr>
        <p:xfrm>
          <a:off x="15779750" y="23345776"/>
          <a:ext cx="12439650" cy="58292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4" name="Chart 53"/>
          <p:cNvGraphicFramePr>
            <a:graphicFrameLocks/>
          </p:cNvGraphicFramePr>
          <p:nvPr>
            <p:extLst>
              <p:ext uri="{D42A27DB-BD31-4B8C-83A1-F6EECF244321}">
                <p14:modId xmlns:p14="http://schemas.microsoft.com/office/powerpoint/2010/main" val="1757040768"/>
              </p:ext>
            </p:extLst>
          </p:nvPr>
        </p:nvGraphicFramePr>
        <p:xfrm>
          <a:off x="15592425" y="16944975"/>
          <a:ext cx="12739688" cy="6400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5" name="Chart 54"/>
          <p:cNvGraphicFramePr>
            <a:graphicFrameLocks/>
          </p:cNvGraphicFramePr>
          <p:nvPr>
            <p:extLst>
              <p:ext uri="{D42A27DB-BD31-4B8C-83A1-F6EECF244321}">
                <p14:modId xmlns:p14="http://schemas.microsoft.com/office/powerpoint/2010/main" val="2658048426"/>
              </p:ext>
            </p:extLst>
          </p:nvPr>
        </p:nvGraphicFramePr>
        <p:xfrm>
          <a:off x="15692239" y="11087101"/>
          <a:ext cx="6163072" cy="5220035"/>
        </p:xfrm>
        <a:graphic>
          <a:graphicData uri="http://schemas.openxmlformats.org/drawingml/2006/chart">
            <c:chart xmlns:c="http://schemas.openxmlformats.org/drawingml/2006/chart" xmlns:r="http://schemas.openxmlformats.org/officeDocument/2006/relationships" r:id="rId14"/>
          </a:graphicData>
        </a:graphic>
      </p:graphicFrame>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0106" tIns="10053" rIns="20106" bIns="10053" numCol="1" anchor="t" anchorCtr="0" compatLnSpc="1">
        <a:prstTxWarp prst="textNoShape">
          <a:avLst/>
        </a:prstTxWarp>
        <a:spAutoFit/>
      </a:bodyPr>
      <a:lstStyle>
        <a:defPPr marL="0" marR="0" indent="0" algn="l" defTabSz="868363" rtl="0" eaLnBrk="0" fontAlgn="base" latinLnBrk="0" hangingPunct="0">
          <a:lnSpc>
            <a:spcPct val="100000"/>
          </a:lnSpc>
          <a:spcBef>
            <a:spcPct val="50000"/>
          </a:spcBef>
          <a:spcAft>
            <a:spcPct val="0"/>
          </a:spcAft>
          <a:buClrTx/>
          <a:buSzTx/>
          <a:buFont typeface="Times New Roman" pitchFamily="18" charset="0"/>
          <a:buNone/>
          <a:tabLst/>
          <a:defRPr kumimoji="0" lang="en-GB" sz="26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0106" tIns="10053" rIns="20106" bIns="10053" numCol="1" anchor="t" anchorCtr="0" compatLnSpc="1">
        <a:prstTxWarp prst="textNoShape">
          <a:avLst/>
        </a:prstTxWarp>
        <a:spAutoFit/>
      </a:bodyPr>
      <a:lstStyle>
        <a:defPPr marL="0" marR="0" indent="0" algn="l" defTabSz="868363" rtl="0" eaLnBrk="0" fontAlgn="base" latinLnBrk="0" hangingPunct="0">
          <a:lnSpc>
            <a:spcPct val="100000"/>
          </a:lnSpc>
          <a:spcBef>
            <a:spcPct val="50000"/>
          </a:spcBef>
          <a:spcAft>
            <a:spcPct val="0"/>
          </a:spcAft>
          <a:buClrTx/>
          <a:buSzTx/>
          <a:buFont typeface="Times New Roman" pitchFamily="18" charset="0"/>
          <a:buNone/>
          <a:tabLst/>
          <a:defRPr kumimoji="0" lang="en-GB" sz="26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11862</TotalTime>
  <Words>1282</Words>
  <Application>Microsoft Office PowerPoint</Application>
  <PresentationFormat>Custom</PresentationFormat>
  <Paragraphs>79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Numerical Modelling of Needle-Grid Electrodes for  Negative Surface Corona Charging System Y. Zhuang*, G. Chen and M. Rotaru  University of Southampton, Southampton, UK </vt:lpstr>
    </vt:vector>
  </TitlesOfParts>
  <Company>HV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should be like this  A P Robinson1, P L Lewin1, S Sutton2, S Swingler1   1University of Southampton, Southampton, UK 2National Grid Transco, Warwick, UK</dc:title>
  <dc:creator>Adrian Robinson</dc:creator>
  <cp:lastModifiedBy>yz205</cp:lastModifiedBy>
  <cp:revision>178</cp:revision>
  <cp:lastPrinted>2011-04-08T11:44:32Z</cp:lastPrinted>
  <dcterms:created xsi:type="dcterms:W3CDTF">2004-02-04T15:51:43Z</dcterms:created>
  <dcterms:modified xsi:type="dcterms:W3CDTF">2011-04-08T13:43:45Z</dcterms:modified>
</cp:coreProperties>
</file>