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9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0" r:id="rId7"/>
    <p:sldId id="264" r:id="rId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0171" autoAdjust="0"/>
  </p:normalViewPr>
  <p:slideViewPr>
    <p:cSldViewPr snapToGrid="0" snapToObjects="1">
      <p:cViewPr varScale="1">
        <p:scale>
          <a:sx n="82" d="100"/>
          <a:sy n="82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A57A1-4EC1-1A40-A69E-BF0BB9C8AB10}" type="doc">
      <dgm:prSet loTypeId="urn:microsoft.com/office/officeart/2005/8/layout/hProcess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97446-399F-0E42-A59E-293B17F25DB1}">
      <dgm:prSet phldrT="[Text]"/>
      <dgm:spPr/>
      <dgm:t>
        <a:bodyPr/>
        <a:lstStyle/>
        <a:p>
          <a:r>
            <a:rPr lang="en-US" dirty="0" smtClean="0"/>
            <a:t>Pilot</a:t>
          </a:r>
          <a:endParaRPr lang="en-US" dirty="0"/>
        </a:p>
      </dgm:t>
    </dgm:pt>
    <dgm:pt modelId="{3060D879-26BC-6F48-A7E2-173ABD42F199}" type="parTrans" cxnId="{1687A4E4-6C52-D94F-9564-6CAB12BC36EF}">
      <dgm:prSet/>
      <dgm:spPr/>
      <dgm:t>
        <a:bodyPr/>
        <a:lstStyle/>
        <a:p>
          <a:endParaRPr lang="en-US"/>
        </a:p>
      </dgm:t>
    </dgm:pt>
    <dgm:pt modelId="{B31554AC-A337-6A4B-9A5B-5991061A4D27}" type="sibTrans" cxnId="{1687A4E4-6C52-D94F-9564-6CAB12BC36EF}">
      <dgm:prSet/>
      <dgm:spPr/>
      <dgm:t>
        <a:bodyPr/>
        <a:lstStyle/>
        <a:p>
          <a:endParaRPr lang="en-US"/>
        </a:p>
      </dgm:t>
    </dgm:pt>
    <dgm:pt modelId="{B2E2D573-0F99-5944-AD4B-2C3CD68C9E07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28B68C9D-D099-BE4F-AE87-5DAB6B0E90CF}" type="parTrans" cxnId="{6C1AD38A-8C91-1A40-8FB7-59AA1215F922}">
      <dgm:prSet/>
      <dgm:spPr/>
      <dgm:t>
        <a:bodyPr/>
        <a:lstStyle/>
        <a:p>
          <a:endParaRPr lang="en-US"/>
        </a:p>
      </dgm:t>
    </dgm:pt>
    <dgm:pt modelId="{99E26318-85DF-D143-A76C-701407850249}" type="sibTrans" cxnId="{6C1AD38A-8C91-1A40-8FB7-59AA1215F922}">
      <dgm:prSet/>
      <dgm:spPr/>
      <dgm:t>
        <a:bodyPr/>
        <a:lstStyle/>
        <a:p>
          <a:endParaRPr lang="en-US"/>
        </a:p>
      </dgm:t>
    </dgm:pt>
    <dgm:pt modelId="{635DFE79-3309-E548-BF2A-2030F6D7C1B0}">
      <dgm:prSet phldrT="[Text]"/>
      <dgm:spPr/>
      <dgm:t>
        <a:bodyPr/>
        <a:lstStyle/>
        <a:p>
          <a:r>
            <a:rPr lang="en-US" dirty="0" smtClean="0"/>
            <a:t>Focus groups</a:t>
          </a:r>
          <a:endParaRPr lang="en-US" dirty="0"/>
        </a:p>
      </dgm:t>
    </dgm:pt>
    <dgm:pt modelId="{3260E27C-ABF4-0A46-9C56-35981AF1D97C}" type="parTrans" cxnId="{AFF897F3-0EDA-6E4A-A245-13F5630A9FBD}">
      <dgm:prSet/>
      <dgm:spPr/>
      <dgm:t>
        <a:bodyPr/>
        <a:lstStyle/>
        <a:p>
          <a:endParaRPr lang="en-US"/>
        </a:p>
      </dgm:t>
    </dgm:pt>
    <dgm:pt modelId="{B5B92A95-7C73-DA4E-9C03-AA70CC117192}" type="sibTrans" cxnId="{AFF897F3-0EDA-6E4A-A245-13F5630A9FBD}">
      <dgm:prSet/>
      <dgm:spPr/>
      <dgm:t>
        <a:bodyPr/>
        <a:lstStyle/>
        <a:p>
          <a:endParaRPr lang="en-US"/>
        </a:p>
      </dgm:t>
    </dgm:pt>
    <dgm:pt modelId="{B9D5FBDB-27A3-4D44-8D29-1CBE47367BBF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136BBE3D-233B-F14E-90CB-F2B563EF6E89}" type="parTrans" cxnId="{8C09A2EE-DFA9-CC4E-A94D-F9A7C6C815F5}">
      <dgm:prSet/>
      <dgm:spPr/>
      <dgm:t>
        <a:bodyPr/>
        <a:lstStyle/>
        <a:p>
          <a:endParaRPr lang="en-US"/>
        </a:p>
      </dgm:t>
    </dgm:pt>
    <dgm:pt modelId="{3FF391C4-D543-4D41-8E7D-06C775140CA2}" type="sibTrans" cxnId="{8C09A2EE-DFA9-CC4E-A94D-F9A7C6C815F5}">
      <dgm:prSet/>
      <dgm:spPr/>
      <dgm:t>
        <a:bodyPr/>
        <a:lstStyle/>
        <a:p>
          <a:endParaRPr lang="en-US"/>
        </a:p>
      </dgm:t>
    </dgm:pt>
    <dgm:pt modelId="{0B8D84A8-E0F7-9343-B711-E8A78899875D}">
      <dgm:prSet phldrT="[Text]"/>
      <dgm:spPr/>
      <dgm:t>
        <a:bodyPr/>
        <a:lstStyle/>
        <a:p>
          <a:r>
            <a:rPr lang="en-US" dirty="0" smtClean="0"/>
            <a:t>Meta analysis</a:t>
          </a:r>
          <a:endParaRPr lang="en-US" dirty="0"/>
        </a:p>
      </dgm:t>
    </dgm:pt>
    <dgm:pt modelId="{284E7A63-8D76-F045-8F48-E8DDB5A4C126}" type="parTrans" cxnId="{78C7647F-8303-BB42-9046-D2BE85C52F28}">
      <dgm:prSet/>
      <dgm:spPr/>
      <dgm:t>
        <a:bodyPr/>
        <a:lstStyle/>
        <a:p>
          <a:endParaRPr lang="en-US"/>
        </a:p>
      </dgm:t>
    </dgm:pt>
    <dgm:pt modelId="{B8360742-6916-1444-8488-0DE310523C5C}" type="sibTrans" cxnId="{78C7647F-8303-BB42-9046-D2BE85C52F28}">
      <dgm:prSet/>
      <dgm:spPr/>
      <dgm:t>
        <a:bodyPr/>
        <a:lstStyle/>
        <a:p>
          <a:endParaRPr lang="en-US"/>
        </a:p>
      </dgm:t>
    </dgm:pt>
    <dgm:pt modelId="{CAE8D56D-C651-774C-B5DD-9A95D6BEF76C}">
      <dgm:prSet phldrT="[Text]"/>
      <dgm:spPr/>
      <dgm:t>
        <a:bodyPr/>
        <a:lstStyle/>
        <a:p>
          <a:r>
            <a:rPr lang="en-US" dirty="0" smtClean="0"/>
            <a:t>Interview!</a:t>
          </a:r>
          <a:endParaRPr lang="en-US" dirty="0"/>
        </a:p>
      </dgm:t>
    </dgm:pt>
    <dgm:pt modelId="{8E7B7879-7358-9D44-86C6-2924C172A48D}" type="parTrans" cxnId="{257DA20E-6B5D-B144-A92C-5A963C66FADF}">
      <dgm:prSet/>
      <dgm:spPr/>
      <dgm:t>
        <a:bodyPr/>
        <a:lstStyle/>
        <a:p>
          <a:endParaRPr lang="en-US"/>
        </a:p>
      </dgm:t>
    </dgm:pt>
    <dgm:pt modelId="{58625144-3AD9-2C40-9295-EEA8586EA552}" type="sibTrans" cxnId="{257DA20E-6B5D-B144-A92C-5A963C66FADF}">
      <dgm:prSet/>
      <dgm:spPr/>
      <dgm:t>
        <a:bodyPr/>
        <a:lstStyle/>
        <a:p>
          <a:endParaRPr lang="en-US"/>
        </a:p>
      </dgm:t>
    </dgm:pt>
    <dgm:pt modelId="{C88C8E39-BCE5-B24F-9F3C-C192F6FB9A8C}" type="pres">
      <dgm:prSet presAssocID="{705A57A1-4EC1-1A40-A69E-BF0BB9C8AB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4A56DE-CB6C-E345-BA9A-B651F00EB4D9}" type="pres">
      <dgm:prSet presAssocID="{10B97446-399F-0E42-A59E-293B17F25DB1}" presName="compNode" presStyleCnt="0"/>
      <dgm:spPr/>
    </dgm:pt>
    <dgm:pt modelId="{FB8D79BD-A290-5749-9C3B-5A12FA94CA59}" type="pres">
      <dgm:prSet presAssocID="{10B97446-399F-0E42-A59E-293B17F25DB1}" presName="noGeometry" presStyleCnt="0"/>
      <dgm:spPr/>
    </dgm:pt>
    <dgm:pt modelId="{785A2E9E-BBF4-F043-A5EB-33C7A89B9F46}" type="pres">
      <dgm:prSet presAssocID="{10B97446-399F-0E42-A59E-293B17F25DB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F70A-54B9-9341-B62E-49F57FF3337B}" type="pres">
      <dgm:prSet presAssocID="{10B97446-399F-0E42-A59E-293B17F25DB1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4B2F2386-6D6F-7F48-84FB-BBD05FE8263E}" type="pres">
      <dgm:prSet presAssocID="{10B97446-399F-0E42-A59E-293B17F25D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3923C-99CA-A34D-9716-646DD8137F76}" type="pres">
      <dgm:prSet presAssocID="{10B97446-399F-0E42-A59E-293B17F25DB1}" presName="aSpace" presStyleCnt="0"/>
      <dgm:spPr/>
    </dgm:pt>
    <dgm:pt modelId="{1B57A1A8-8809-614D-A732-739339562041}" type="pres">
      <dgm:prSet presAssocID="{635DFE79-3309-E548-BF2A-2030F6D7C1B0}" presName="compNode" presStyleCnt="0"/>
      <dgm:spPr/>
    </dgm:pt>
    <dgm:pt modelId="{140237AE-D5EC-494B-B0DA-6411E81F792E}" type="pres">
      <dgm:prSet presAssocID="{635DFE79-3309-E548-BF2A-2030F6D7C1B0}" presName="noGeometry" presStyleCnt="0"/>
      <dgm:spPr/>
    </dgm:pt>
    <dgm:pt modelId="{26ECD76C-7EE2-DC42-BBDA-0FD65D63E08A}" type="pres">
      <dgm:prSet presAssocID="{635DFE79-3309-E548-BF2A-2030F6D7C1B0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AF6B8-5C41-7245-B446-155837CCAA4F}" type="pres">
      <dgm:prSet presAssocID="{635DFE79-3309-E548-BF2A-2030F6D7C1B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67B57219-735B-704E-9892-7DF89A044909}" type="pres">
      <dgm:prSet presAssocID="{635DFE79-3309-E548-BF2A-2030F6D7C1B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43EA-B867-4C40-99AF-E4618FCCC5C0}" type="pres">
      <dgm:prSet presAssocID="{635DFE79-3309-E548-BF2A-2030F6D7C1B0}" presName="aSpace" presStyleCnt="0"/>
      <dgm:spPr/>
    </dgm:pt>
    <dgm:pt modelId="{C8DB1942-41AF-B040-8870-7C9738B0D291}" type="pres">
      <dgm:prSet presAssocID="{0B8D84A8-E0F7-9343-B711-E8A78899875D}" presName="compNode" presStyleCnt="0"/>
      <dgm:spPr/>
    </dgm:pt>
    <dgm:pt modelId="{E70D5A27-7F9B-CE45-B122-D8D136DB86A9}" type="pres">
      <dgm:prSet presAssocID="{0B8D84A8-E0F7-9343-B711-E8A78899875D}" presName="noGeometry" presStyleCnt="0"/>
      <dgm:spPr/>
    </dgm:pt>
    <dgm:pt modelId="{FF0499A1-32DA-C84C-941A-1E80BB21796D}" type="pres">
      <dgm:prSet presAssocID="{0B8D84A8-E0F7-9343-B711-E8A78899875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80CAF-3421-2F47-81C1-9C32B00F0A3B}" type="pres">
      <dgm:prSet presAssocID="{0B8D84A8-E0F7-9343-B711-E8A78899875D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BC696787-9131-6640-B453-E9827E027910}" type="pres">
      <dgm:prSet presAssocID="{0B8D84A8-E0F7-9343-B711-E8A7889987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50E1C-2BA8-3944-94D3-6C8C1FF0BE76}" type="presOf" srcId="{B2E2D573-0F99-5944-AD4B-2C3CD68C9E07}" destId="{D61AF70A-54B9-9341-B62E-49F57FF3337B}" srcOrd="1" destOrd="0" presId="urn:microsoft.com/office/officeart/2005/8/layout/hProcess6"/>
    <dgm:cxn modelId="{1669BC41-4C76-3D45-8F76-9950A6AD8BAF}" type="presOf" srcId="{CAE8D56D-C651-774C-B5DD-9A95D6BEF76C}" destId="{C3480CAF-3421-2F47-81C1-9C32B00F0A3B}" srcOrd="1" destOrd="0" presId="urn:microsoft.com/office/officeart/2005/8/layout/hProcess6"/>
    <dgm:cxn modelId="{3ED22C29-EA88-804B-9E89-66498EDF3983}" type="presOf" srcId="{CAE8D56D-C651-774C-B5DD-9A95D6BEF76C}" destId="{FF0499A1-32DA-C84C-941A-1E80BB21796D}" srcOrd="0" destOrd="0" presId="urn:microsoft.com/office/officeart/2005/8/layout/hProcess6"/>
    <dgm:cxn modelId="{257DA20E-6B5D-B144-A92C-5A963C66FADF}" srcId="{0B8D84A8-E0F7-9343-B711-E8A78899875D}" destId="{CAE8D56D-C651-774C-B5DD-9A95D6BEF76C}" srcOrd="0" destOrd="0" parTransId="{8E7B7879-7358-9D44-86C6-2924C172A48D}" sibTransId="{58625144-3AD9-2C40-9295-EEA8586EA552}"/>
    <dgm:cxn modelId="{6FD623B5-8AC0-404D-B45C-A3812C5FA928}" type="presOf" srcId="{0B8D84A8-E0F7-9343-B711-E8A78899875D}" destId="{BC696787-9131-6640-B453-E9827E027910}" srcOrd="0" destOrd="0" presId="urn:microsoft.com/office/officeart/2005/8/layout/hProcess6"/>
    <dgm:cxn modelId="{38B09735-5EFA-DF43-9677-6868B5F17D9B}" type="presOf" srcId="{B9D5FBDB-27A3-4D44-8D29-1CBE47367BBF}" destId="{31EAF6B8-5C41-7245-B446-155837CCAA4F}" srcOrd="1" destOrd="0" presId="urn:microsoft.com/office/officeart/2005/8/layout/hProcess6"/>
    <dgm:cxn modelId="{6C1AD38A-8C91-1A40-8FB7-59AA1215F922}" srcId="{10B97446-399F-0E42-A59E-293B17F25DB1}" destId="{B2E2D573-0F99-5944-AD4B-2C3CD68C9E07}" srcOrd="0" destOrd="0" parTransId="{28B68C9D-D099-BE4F-AE87-5DAB6B0E90CF}" sibTransId="{99E26318-85DF-D143-A76C-701407850249}"/>
    <dgm:cxn modelId="{1687A4E4-6C52-D94F-9564-6CAB12BC36EF}" srcId="{705A57A1-4EC1-1A40-A69E-BF0BB9C8AB10}" destId="{10B97446-399F-0E42-A59E-293B17F25DB1}" srcOrd="0" destOrd="0" parTransId="{3060D879-26BC-6F48-A7E2-173ABD42F199}" sibTransId="{B31554AC-A337-6A4B-9A5B-5991061A4D27}"/>
    <dgm:cxn modelId="{3C0B5A0A-056E-DF42-B687-2A8915FB18D2}" type="presOf" srcId="{10B97446-399F-0E42-A59E-293B17F25DB1}" destId="{4B2F2386-6D6F-7F48-84FB-BBD05FE8263E}" srcOrd="0" destOrd="0" presId="urn:microsoft.com/office/officeart/2005/8/layout/hProcess6"/>
    <dgm:cxn modelId="{F1CE6F52-A0F2-F74C-A215-7BC77167AB9D}" type="presOf" srcId="{B2E2D573-0F99-5944-AD4B-2C3CD68C9E07}" destId="{785A2E9E-BBF4-F043-A5EB-33C7A89B9F46}" srcOrd="0" destOrd="0" presId="urn:microsoft.com/office/officeart/2005/8/layout/hProcess6"/>
    <dgm:cxn modelId="{AB5AC34C-31FA-8A4C-AE60-5141FBC5AAC5}" type="presOf" srcId="{B9D5FBDB-27A3-4D44-8D29-1CBE47367BBF}" destId="{26ECD76C-7EE2-DC42-BBDA-0FD65D63E08A}" srcOrd="0" destOrd="0" presId="urn:microsoft.com/office/officeart/2005/8/layout/hProcess6"/>
    <dgm:cxn modelId="{78C7647F-8303-BB42-9046-D2BE85C52F28}" srcId="{705A57A1-4EC1-1A40-A69E-BF0BB9C8AB10}" destId="{0B8D84A8-E0F7-9343-B711-E8A78899875D}" srcOrd="2" destOrd="0" parTransId="{284E7A63-8D76-F045-8F48-E8DDB5A4C126}" sibTransId="{B8360742-6916-1444-8488-0DE310523C5C}"/>
    <dgm:cxn modelId="{1AE74560-ADF9-A547-8C09-609A610D1852}" type="presOf" srcId="{635DFE79-3309-E548-BF2A-2030F6D7C1B0}" destId="{67B57219-735B-704E-9892-7DF89A044909}" srcOrd="0" destOrd="0" presId="urn:microsoft.com/office/officeart/2005/8/layout/hProcess6"/>
    <dgm:cxn modelId="{7A2F6834-9A70-B643-824D-AF40228E2570}" type="presOf" srcId="{705A57A1-4EC1-1A40-A69E-BF0BB9C8AB10}" destId="{C88C8E39-BCE5-B24F-9F3C-C192F6FB9A8C}" srcOrd="0" destOrd="0" presId="urn:microsoft.com/office/officeart/2005/8/layout/hProcess6"/>
    <dgm:cxn modelId="{8C09A2EE-DFA9-CC4E-A94D-F9A7C6C815F5}" srcId="{635DFE79-3309-E548-BF2A-2030F6D7C1B0}" destId="{B9D5FBDB-27A3-4D44-8D29-1CBE47367BBF}" srcOrd="0" destOrd="0" parTransId="{136BBE3D-233B-F14E-90CB-F2B563EF6E89}" sibTransId="{3FF391C4-D543-4D41-8E7D-06C775140CA2}"/>
    <dgm:cxn modelId="{AFF897F3-0EDA-6E4A-A245-13F5630A9FBD}" srcId="{705A57A1-4EC1-1A40-A69E-BF0BB9C8AB10}" destId="{635DFE79-3309-E548-BF2A-2030F6D7C1B0}" srcOrd="1" destOrd="0" parTransId="{3260E27C-ABF4-0A46-9C56-35981AF1D97C}" sibTransId="{B5B92A95-7C73-DA4E-9C03-AA70CC117192}"/>
    <dgm:cxn modelId="{ECCF50D2-C45D-7043-B1F7-54866C66F7EC}" type="presParOf" srcId="{C88C8E39-BCE5-B24F-9F3C-C192F6FB9A8C}" destId="{344A56DE-CB6C-E345-BA9A-B651F00EB4D9}" srcOrd="0" destOrd="0" presId="urn:microsoft.com/office/officeart/2005/8/layout/hProcess6"/>
    <dgm:cxn modelId="{322FF857-F2BA-D140-B34A-D46314057CBE}" type="presParOf" srcId="{344A56DE-CB6C-E345-BA9A-B651F00EB4D9}" destId="{FB8D79BD-A290-5749-9C3B-5A12FA94CA59}" srcOrd="0" destOrd="0" presId="urn:microsoft.com/office/officeart/2005/8/layout/hProcess6"/>
    <dgm:cxn modelId="{F20FBEEA-C6AC-C54B-B076-446A7CEF7011}" type="presParOf" srcId="{344A56DE-CB6C-E345-BA9A-B651F00EB4D9}" destId="{785A2E9E-BBF4-F043-A5EB-33C7A89B9F46}" srcOrd="1" destOrd="0" presId="urn:microsoft.com/office/officeart/2005/8/layout/hProcess6"/>
    <dgm:cxn modelId="{4C250676-3142-A84B-9E36-F071A98C0791}" type="presParOf" srcId="{344A56DE-CB6C-E345-BA9A-B651F00EB4D9}" destId="{D61AF70A-54B9-9341-B62E-49F57FF3337B}" srcOrd="2" destOrd="0" presId="urn:microsoft.com/office/officeart/2005/8/layout/hProcess6"/>
    <dgm:cxn modelId="{493BE6A5-E8D6-4A4C-ACC6-3796A1C76773}" type="presParOf" srcId="{344A56DE-CB6C-E345-BA9A-B651F00EB4D9}" destId="{4B2F2386-6D6F-7F48-84FB-BBD05FE8263E}" srcOrd="3" destOrd="0" presId="urn:microsoft.com/office/officeart/2005/8/layout/hProcess6"/>
    <dgm:cxn modelId="{981D000A-9D55-9F4B-8D60-4FDB21205D0A}" type="presParOf" srcId="{C88C8E39-BCE5-B24F-9F3C-C192F6FB9A8C}" destId="{BA83923C-99CA-A34D-9716-646DD8137F76}" srcOrd="1" destOrd="0" presId="urn:microsoft.com/office/officeart/2005/8/layout/hProcess6"/>
    <dgm:cxn modelId="{8ECE1712-A948-484E-9656-312160BB7E6C}" type="presParOf" srcId="{C88C8E39-BCE5-B24F-9F3C-C192F6FB9A8C}" destId="{1B57A1A8-8809-614D-A732-739339562041}" srcOrd="2" destOrd="0" presId="urn:microsoft.com/office/officeart/2005/8/layout/hProcess6"/>
    <dgm:cxn modelId="{AC26E709-033A-354B-8283-417E20BFB957}" type="presParOf" srcId="{1B57A1A8-8809-614D-A732-739339562041}" destId="{140237AE-D5EC-494B-B0DA-6411E81F792E}" srcOrd="0" destOrd="0" presId="urn:microsoft.com/office/officeart/2005/8/layout/hProcess6"/>
    <dgm:cxn modelId="{C752848E-506D-054C-BEF5-EFC98922272A}" type="presParOf" srcId="{1B57A1A8-8809-614D-A732-739339562041}" destId="{26ECD76C-7EE2-DC42-BBDA-0FD65D63E08A}" srcOrd="1" destOrd="0" presId="urn:microsoft.com/office/officeart/2005/8/layout/hProcess6"/>
    <dgm:cxn modelId="{5BA6270B-06D7-FE47-8DCF-924741078C91}" type="presParOf" srcId="{1B57A1A8-8809-614D-A732-739339562041}" destId="{31EAF6B8-5C41-7245-B446-155837CCAA4F}" srcOrd="2" destOrd="0" presId="urn:microsoft.com/office/officeart/2005/8/layout/hProcess6"/>
    <dgm:cxn modelId="{1B83B73C-4A55-1845-A08B-7B202518128E}" type="presParOf" srcId="{1B57A1A8-8809-614D-A732-739339562041}" destId="{67B57219-735B-704E-9892-7DF89A044909}" srcOrd="3" destOrd="0" presId="urn:microsoft.com/office/officeart/2005/8/layout/hProcess6"/>
    <dgm:cxn modelId="{14B214BE-EAFF-FE49-AF72-9AB626823813}" type="presParOf" srcId="{C88C8E39-BCE5-B24F-9F3C-C192F6FB9A8C}" destId="{8E7643EA-B867-4C40-99AF-E4618FCCC5C0}" srcOrd="3" destOrd="0" presId="urn:microsoft.com/office/officeart/2005/8/layout/hProcess6"/>
    <dgm:cxn modelId="{4098969E-44E2-324E-A9D5-65022AC1B70A}" type="presParOf" srcId="{C88C8E39-BCE5-B24F-9F3C-C192F6FB9A8C}" destId="{C8DB1942-41AF-B040-8870-7C9738B0D291}" srcOrd="4" destOrd="0" presId="urn:microsoft.com/office/officeart/2005/8/layout/hProcess6"/>
    <dgm:cxn modelId="{8364D107-146D-8844-9146-50EBB546C988}" type="presParOf" srcId="{C8DB1942-41AF-B040-8870-7C9738B0D291}" destId="{E70D5A27-7F9B-CE45-B122-D8D136DB86A9}" srcOrd="0" destOrd="0" presId="urn:microsoft.com/office/officeart/2005/8/layout/hProcess6"/>
    <dgm:cxn modelId="{3786078D-FCB9-5843-B94B-F0D588F0AE2B}" type="presParOf" srcId="{C8DB1942-41AF-B040-8870-7C9738B0D291}" destId="{FF0499A1-32DA-C84C-941A-1E80BB21796D}" srcOrd="1" destOrd="0" presId="urn:microsoft.com/office/officeart/2005/8/layout/hProcess6"/>
    <dgm:cxn modelId="{D062D9BA-B16E-A64D-A766-AD107DBF531D}" type="presParOf" srcId="{C8DB1942-41AF-B040-8870-7C9738B0D291}" destId="{C3480CAF-3421-2F47-81C1-9C32B00F0A3B}" srcOrd="2" destOrd="0" presId="urn:microsoft.com/office/officeart/2005/8/layout/hProcess6"/>
    <dgm:cxn modelId="{C8AFFD12-D6D5-6744-9126-FCDDBDF154C0}" type="presParOf" srcId="{C8DB1942-41AF-B040-8870-7C9738B0D291}" destId="{BC696787-9131-6640-B453-E9827E02791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A2E9E-BBF4-F043-A5EB-33C7A89B9F46}">
      <dsp:nvSpPr>
        <dsp:cNvPr id="0" name=""/>
        <dsp:cNvSpPr/>
      </dsp:nvSpPr>
      <dsp:spPr>
        <a:xfrm>
          <a:off x="553010" y="1119217"/>
          <a:ext cx="2195410" cy="19190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1101863" y="1119217"/>
        <a:ext cx="1646558" cy="1919065"/>
      </dsp:txXfrm>
    </dsp:sp>
    <dsp:sp modelId="{4B2F2386-6D6F-7F48-84FB-BBD05FE8263E}">
      <dsp:nvSpPr>
        <dsp:cNvPr id="0" name=""/>
        <dsp:cNvSpPr/>
      </dsp:nvSpPr>
      <dsp:spPr>
        <a:xfrm>
          <a:off x="4157" y="1529897"/>
          <a:ext cx="1097705" cy="10977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</a:t>
          </a:r>
          <a:endParaRPr lang="en-US" sz="1500" kern="1200" dirty="0"/>
        </a:p>
      </dsp:txBody>
      <dsp:txXfrm>
        <a:off x="4157" y="1529897"/>
        <a:ext cx="1097705" cy="1097705"/>
      </dsp:txXfrm>
    </dsp:sp>
    <dsp:sp modelId="{26ECD76C-7EE2-DC42-BBDA-0FD65D63E08A}">
      <dsp:nvSpPr>
        <dsp:cNvPr id="0" name=""/>
        <dsp:cNvSpPr/>
      </dsp:nvSpPr>
      <dsp:spPr>
        <a:xfrm>
          <a:off x="3434487" y="1119217"/>
          <a:ext cx="2195410" cy="19190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3983340" y="1119217"/>
        <a:ext cx="1646558" cy="1919065"/>
      </dsp:txXfrm>
    </dsp:sp>
    <dsp:sp modelId="{67B57219-735B-704E-9892-7DF89A044909}">
      <dsp:nvSpPr>
        <dsp:cNvPr id="0" name=""/>
        <dsp:cNvSpPr/>
      </dsp:nvSpPr>
      <dsp:spPr>
        <a:xfrm>
          <a:off x="2885634" y="1529897"/>
          <a:ext cx="1097705" cy="10977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Focus groups</a:t>
          </a:r>
          <a:endParaRPr lang="en-US" sz="1500" kern="1200" dirty="0"/>
        </a:p>
      </dsp:txBody>
      <dsp:txXfrm>
        <a:off x="2885634" y="1529897"/>
        <a:ext cx="1097705" cy="1097705"/>
      </dsp:txXfrm>
    </dsp:sp>
    <dsp:sp modelId="{FF0499A1-32DA-C84C-941A-1E80BB21796D}">
      <dsp:nvSpPr>
        <dsp:cNvPr id="0" name=""/>
        <dsp:cNvSpPr/>
      </dsp:nvSpPr>
      <dsp:spPr>
        <a:xfrm>
          <a:off x="6315964" y="1119217"/>
          <a:ext cx="2195410" cy="19190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Interview!</a:t>
          </a:r>
          <a:endParaRPr lang="en-US" sz="1600" kern="1200" dirty="0"/>
        </a:p>
      </dsp:txBody>
      <dsp:txXfrm>
        <a:off x="6864816" y="1119217"/>
        <a:ext cx="1646558" cy="1919065"/>
      </dsp:txXfrm>
    </dsp:sp>
    <dsp:sp modelId="{BC696787-9131-6640-B453-E9827E027910}">
      <dsp:nvSpPr>
        <dsp:cNvPr id="0" name=""/>
        <dsp:cNvSpPr/>
      </dsp:nvSpPr>
      <dsp:spPr>
        <a:xfrm>
          <a:off x="5767111" y="1529897"/>
          <a:ext cx="1097705" cy="10977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Meta analysis</a:t>
          </a:r>
          <a:endParaRPr lang="en-US" sz="1500" kern="1200" dirty="0"/>
        </a:p>
      </dsp:txBody>
      <dsp:txXfrm>
        <a:off x="5767111" y="1529897"/>
        <a:ext cx="1097705" cy="1097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BBD41-72DB-B744-AB61-85CFEF19DB39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781-71B7-0D43-8DDE-8031E0161B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Interview; 2 focus groups; interview; meta analysis; interview. This was in parallel with 3 other studies of TAPT,</a:t>
            </a:r>
            <a:r>
              <a:rPr lang="en-GB" dirty="0" smtClean="0"/>
              <a:t> which</a:t>
            </a:r>
            <a:r>
              <a:rPr lang="en-GB" baseline="0" dirty="0" smtClean="0"/>
              <a:t> </a:t>
            </a:r>
            <a:r>
              <a:rPr lang="en-GB" dirty="0" smtClean="0"/>
              <a:t>corroborated the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781-71B7-0D43-8DDE-8031E0161BE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Describe TA,</a:t>
            </a:r>
            <a:r>
              <a:rPr lang="en-GB" dirty="0" smtClean="0"/>
              <a:t> note that:</a:t>
            </a:r>
            <a:r>
              <a:rPr lang="en-GB" dirty="0" smtClean="0"/>
              <a:t>-</a:t>
            </a:r>
          </a:p>
          <a:p>
            <a:r>
              <a:rPr lang="en-GB" dirty="0" smtClean="0"/>
              <a:t>Subjects express their experiences</a:t>
            </a:r>
          </a:p>
          <a:p>
            <a:r>
              <a:rPr lang="en-GB" dirty="0" smtClean="0"/>
              <a:t>Technology-neutral (experience-focused) descriptions</a:t>
            </a:r>
          </a:p>
          <a:p>
            <a:r>
              <a:rPr lang="en-GB" dirty="0" smtClean="0"/>
              <a:t>Rapid; repeatable; rich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A581-AC47-4C3A-94E6-55A0DA52074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Group discussion helped subjects reach more powerful insights</a:t>
            </a:r>
          </a:p>
          <a:p>
            <a:r>
              <a:rPr lang="en-GB" sz="1200" dirty="0" smtClean="0"/>
              <a:t>Interpretation of instructions</a:t>
            </a:r>
          </a:p>
          <a:p>
            <a:r>
              <a:rPr lang="en-GB" sz="1200" dirty="0" smtClean="0"/>
              <a:t>Physical set-up and group size </a:t>
            </a:r>
            <a:r>
              <a:rPr lang="en-US" sz="1200" dirty="0" err="1" smtClean="0">
                <a:sym typeface="Wingdings"/>
              </a:rPr>
              <a:t></a:t>
            </a:r>
            <a:r>
              <a:rPr lang="en-US" sz="1200" dirty="0" smtClean="0">
                <a:sym typeface="Wingdings"/>
              </a:rPr>
              <a:t> group dynamics?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781-71B7-0D43-8DDE-8031E0161BE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 analysis: 1)</a:t>
            </a:r>
            <a:r>
              <a:rPr lang="en-GB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simple comparison (related and contrasting keywords); 2) hypertext perspective, links ‘n’ nodes; 3) examining existing hypertext theory (key words start point),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later, playful experience theory (abstract effects start point)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Prior frameworks: increase understanding, verify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781-71B7-0D43-8DDE-8031E0161BE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EADFA12-FC50-0D47-A3DA-13532AA07B54}" type="datetimeFigureOut">
              <a:rPr lang="en-GB" smtClean="0"/>
              <a:pPr/>
              <a:t>6/15/11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7175B3-02DA-954C-8F0D-7620D445C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TAMA to Understand Online Lives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Clare Hooper</a:t>
            </a:r>
          </a:p>
          <a:p>
            <a:r>
              <a:rPr lang="en-GB" dirty="0" smtClean="0"/>
              <a:t>Eindhoven University of Technology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Teasing Apart with Meta Analysis</a:t>
            </a:r>
            <a:endParaRPr lang="en-GB" dirty="0"/>
          </a:p>
        </p:txBody>
      </p:sp>
      <p:pic>
        <p:nvPicPr>
          <p:cNvPr id="8" name="Picture 7" descr="TAPT pa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725558" y="1601083"/>
            <a:ext cx="4486997" cy="635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TAMA 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4058037" y="1223826"/>
            <a:ext cx="4656946" cy="60832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The case study</a:t>
            </a:r>
            <a:endParaRPr lang="en-GB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457199" y="1303500"/>
          <a:ext cx="8515533" cy="4157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0638" y="5830332"/>
            <a:ext cx="61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(I shall not be talking about </a:t>
            </a:r>
            <a:r>
              <a:rPr lang="en-GB" dirty="0" err="1" smtClean="0"/>
              <a:t>geosocial</a:t>
            </a:r>
            <a:r>
              <a:rPr lang="en-GB" dirty="0" smtClean="0"/>
              <a:t> services today)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1-06-13 at 11.20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0" y="398946"/>
            <a:ext cx="7787094" cy="5449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TAPT form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60" y="98066"/>
            <a:ext cx="4841049" cy="6454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cach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27294"/>
          </a:xfrm>
          <a:prstGeom prst="rect">
            <a:avLst/>
          </a:prstGeom>
        </p:spPr>
      </p:pic>
      <p:pic>
        <p:nvPicPr>
          <p:cNvPr id="4" name="Picture 3" descr="Gowal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4332"/>
            <a:ext cx="9144000" cy="30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…with Meta Analysis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07"/>
            <a:ext cx="9144000" cy="68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021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Flexibility</a:t>
            </a:r>
          </a:p>
          <a:p>
            <a:pPr lvl="1"/>
            <a:r>
              <a:rPr lang="en-GB" dirty="0" smtClean="0"/>
              <a:t>Teasing Apart: focus groups, researchers, anonymous participants…</a:t>
            </a:r>
          </a:p>
          <a:p>
            <a:pPr lvl="1"/>
            <a:r>
              <a:rPr lang="en-GB" dirty="0" smtClean="0"/>
              <a:t>Meta Analysis: seek patterns, or categorise effects, or…</a:t>
            </a:r>
          </a:p>
          <a:p>
            <a:r>
              <a:rPr lang="en-GB" dirty="0" smtClean="0"/>
              <a:t>Users articulate experiences in technology-neutral terms</a:t>
            </a:r>
          </a:p>
          <a:p>
            <a:r>
              <a:rPr lang="en-GB" dirty="0" smtClean="0"/>
              <a:t>A way to understand online lives!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Teasing Apart with Meta Analysis</a:t>
            </a:r>
            <a:endParaRPr lang="en-GB" dirty="0"/>
          </a:p>
        </p:txBody>
      </p:sp>
      <p:pic>
        <p:nvPicPr>
          <p:cNvPr id="8" name="Picture 7" descr="Carcasso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63221" y="1417638"/>
            <a:ext cx="3496739" cy="4949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1114</TotalTime>
  <Words>230</Words>
  <Application>Microsoft Macintosh PowerPoint</Application>
  <PresentationFormat>On-screen Show (4:3)</PresentationFormat>
  <Paragraphs>35</Paragraphs>
  <Slides>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Using TAMA to Understand Online Lives</vt:lpstr>
      <vt:lpstr>Teasing Apart with Meta Analysis</vt:lpstr>
      <vt:lpstr>The case study</vt:lpstr>
      <vt:lpstr>Slide 4</vt:lpstr>
      <vt:lpstr>Slide 5</vt:lpstr>
      <vt:lpstr>…with Meta Analysis</vt:lpstr>
      <vt:lpstr>Teasing Apart with Meta Analysis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Teasing Apart  with Groups and Meta Analysis</dc:title>
  <dc:creator>Clare Hooper</dc:creator>
  <cp:lastModifiedBy>Clare Hooper</cp:lastModifiedBy>
  <cp:revision>35</cp:revision>
  <dcterms:created xsi:type="dcterms:W3CDTF">2011-06-15T08:32:58Z</dcterms:created>
  <dcterms:modified xsi:type="dcterms:W3CDTF">2011-06-15T08:33:29Z</dcterms:modified>
</cp:coreProperties>
</file>