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1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292" autoAdjust="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9A57C-426E-A242-BFD8-5CC0ABE9368B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D0908-245F-3C43-A8F3-582E4DFB7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For understanding</a:t>
            </a:r>
            <a:r>
              <a:rPr lang="en-GB" baseline="0" dirty="0" smtClean="0"/>
              <a:t> </a:t>
            </a:r>
            <a:r>
              <a:rPr lang="en-GB" dirty="0" smtClean="0"/>
              <a:t>and redesigning experiences</a:t>
            </a:r>
          </a:p>
          <a:p>
            <a:r>
              <a:rPr lang="en-GB" dirty="0" smtClean="0"/>
              <a:t>Analyse on various levels, then redesign</a:t>
            </a:r>
          </a:p>
          <a:p>
            <a:r>
              <a:rPr lang="en-GB" dirty="0" smtClean="0"/>
              <a:t>E.g.</a:t>
            </a:r>
            <a:r>
              <a:rPr lang="en-GB" baseline="0" dirty="0" smtClean="0"/>
              <a:t> </a:t>
            </a:r>
            <a:r>
              <a:rPr lang="en-GB" dirty="0" smtClean="0"/>
              <a:t>social networking (web</a:t>
            </a:r>
            <a:r>
              <a:rPr lang="en-GB" baseline="0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voice).</a:t>
            </a:r>
            <a:r>
              <a:rPr lang="en-US" baseline="0" dirty="0" smtClean="0">
                <a:sym typeface="Wingdings"/>
              </a:rPr>
              <a:t> Location finding (signposts/tour guides </a:t>
            </a:r>
            <a:r>
              <a:rPr lang="en-US" baseline="0" dirty="0" err="1" smtClean="0">
                <a:sym typeface="Wingdings"/>
              </a:rPr>
              <a:t></a:t>
            </a:r>
            <a:r>
              <a:rPr lang="en-US" baseline="0" dirty="0" smtClean="0">
                <a:sym typeface="Wingdings"/>
              </a:rPr>
              <a:t> digital).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0908-245F-3C43-A8F3-582E4DFB7480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For understanding</a:t>
            </a:r>
            <a:r>
              <a:rPr lang="en-GB" baseline="0" dirty="0" smtClean="0"/>
              <a:t> </a:t>
            </a:r>
            <a:r>
              <a:rPr lang="en-GB" dirty="0" smtClean="0"/>
              <a:t>and redesigning experiences</a:t>
            </a:r>
          </a:p>
          <a:p>
            <a:r>
              <a:rPr lang="en-GB" dirty="0" smtClean="0"/>
              <a:t>Analyse on various levels, then redesign</a:t>
            </a:r>
          </a:p>
          <a:p>
            <a:r>
              <a:rPr lang="en-GB" dirty="0" smtClean="0"/>
              <a:t>E.g.</a:t>
            </a:r>
            <a:r>
              <a:rPr lang="en-GB" baseline="0" dirty="0" smtClean="0"/>
              <a:t> </a:t>
            </a:r>
            <a:r>
              <a:rPr lang="en-GB" dirty="0" smtClean="0"/>
              <a:t>social networking (web</a:t>
            </a:r>
            <a:r>
              <a:rPr lang="en-GB" baseline="0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voice).</a:t>
            </a:r>
            <a:r>
              <a:rPr lang="en-US" baseline="0" dirty="0" smtClean="0">
                <a:sym typeface="Wingdings"/>
              </a:rPr>
              <a:t> Location finding (signposts/tour guides </a:t>
            </a:r>
            <a:r>
              <a:rPr lang="en-US" baseline="0" dirty="0" err="1" smtClean="0">
                <a:sym typeface="Wingdings"/>
              </a:rPr>
              <a:t></a:t>
            </a:r>
            <a:r>
              <a:rPr lang="en-US" baseline="0" dirty="0" smtClean="0">
                <a:sym typeface="Wingdings"/>
              </a:rPr>
              <a:t> digital).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0908-245F-3C43-A8F3-582E4DFB748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For mapping user interaction with products: what’s good and</a:t>
            </a:r>
            <a:r>
              <a:rPr lang="en-US" baseline="0" dirty="0" smtClean="0"/>
              <a:t> bad</a:t>
            </a:r>
            <a:r>
              <a:rPr lang="en-US" dirty="0" smtClean="0"/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Sensitisation</a:t>
            </a:r>
            <a:r>
              <a:rPr lang="en-US" baseline="0" dirty="0" smtClean="0"/>
              <a:t> phase, </a:t>
            </a:r>
            <a:r>
              <a:rPr lang="en-US" baseline="0" dirty="0" err="1" smtClean="0"/>
              <a:t>ppl</a:t>
            </a:r>
            <a:r>
              <a:rPr lang="en-US" baseline="0" dirty="0" smtClean="0"/>
              <a:t> think about the area; generative meetings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E.g. </a:t>
            </a:r>
            <a:r>
              <a:rPr lang="en-GB" baseline="0" smtClean="0"/>
              <a:t>understand collocated meetings </a:t>
            </a:r>
            <a:r>
              <a:rPr lang="en-GB" baseline="0" dirty="0" smtClean="0"/>
              <a:t>in ID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0908-245F-3C43-A8F3-582E4DFB7480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0908-245F-3C43-A8F3-582E4DFB7480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0908-245F-3C43-A8F3-582E4DFB7480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D0908-245F-3C43-A8F3-582E4DFB7480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/>
          <p:cNvSpPr/>
          <p:nvPr/>
        </p:nvSpPr>
        <p:spPr>
          <a:xfrm>
            <a:off x="341086" y="928914"/>
            <a:ext cx="8432800" cy="17707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1237130"/>
          </a:xfrm>
        </p:spPr>
        <p:txBody>
          <a:bodyPr anchor="b" anchorCtr="0"/>
          <a:lstStyle>
            <a:lvl1pPr algn="r">
              <a:lnSpc>
                <a:spcPts val="5000"/>
              </a:lnSpc>
              <a:defRPr sz="4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2209799"/>
            <a:ext cx="7799387" cy="466165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5300" y="6492875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5822FB46-FB7B-4879-9B1A-EE9F4DE9AFD3}" type="slidenum">
              <a:rPr/>
              <a:pPr/>
              <a:t>‹#›</a:t>
            </a:fld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816802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TitleSlide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8229600" cy="356646"/>
          </a:xfrm>
          <a:prstGeom prst="rect">
            <a:avLst/>
          </a:prstGeom>
        </p:spPr>
      </p:pic>
      <p:pic>
        <p:nvPicPr>
          <p:cNvPr id="10" name="Picture 9" descr="TitleSlideBott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00601"/>
            <a:ext cx="8229600" cy="3700199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/>
          <p:cNvSpPr/>
          <p:nvPr/>
        </p:nvSpPr>
        <p:spPr>
          <a:xfrm>
            <a:off x="355600" y="566057"/>
            <a:ext cx="8396514" cy="25980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33828" y="566057"/>
            <a:ext cx="8454571" cy="21335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032" y="654268"/>
            <a:ext cx="3657600" cy="5486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F1679-83E0-4571-98D7-4BB535B5F505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55600" y="348343"/>
            <a:ext cx="8432800" cy="23513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5598058" y="3310469"/>
            <a:ext cx="5943600" cy="237061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28032" y="457200"/>
            <a:ext cx="3621024" cy="59436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0"/>
            <a:ext cx="7874000" cy="3840163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/>
          <p:cNvSpPr/>
          <p:nvPr/>
        </p:nvSpPr>
        <p:spPr>
          <a:xfrm>
            <a:off x="348342" y="362857"/>
            <a:ext cx="8440057" cy="23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VerticalRigh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668" y="457200"/>
            <a:ext cx="1546230" cy="5943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5400000">
            <a:off x="4074414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9582" y="693738"/>
            <a:ext cx="1491018" cy="5432425"/>
          </a:xfrm>
        </p:spPr>
        <p:txBody>
          <a:bodyPr vert="eaVert" tIns="45720" bIns="45720"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93738"/>
            <a:ext cx="6019800" cy="54324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26571" y="362857"/>
            <a:ext cx="8440058" cy="2518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8041" y="3575712"/>
            <a:ext cx="5396671" cy="1340467"/>
          </a:xfrm>
        </p:spPr>
        <p:txBody>
          <a:bodyPr tIns="0" bIns="0" anchor="b" anchorCtr="0"/>
          <a:lstStyle>
            <a:lvl1pPr algn="r">
              <a:defRPr sz="4600" b="0" cap="none" baseline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98041" y="4980297"/>
            <a:ext cx="5396671" cy="810904"/>
          </a:xfrm>
        </p:spPr>
        <p:txBody>
          <a:bodyPr tIns="0" bIns="0"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6824" y="6492240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SectionHeaderLef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47" y="457200"/>
            <a:ext cx="2216561" cy="5943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-222366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904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1308" y="2286000"/>
            <a:ext cx="3657600" cy="38401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spcBef>
                <a:spcPts val="30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8032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spcBef>
                <a:spcPts val="30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8032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84488" y="4484687"/>
            <a:ext cx="3375025" cy="1588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050" y="2286001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654050" y="4302966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4"/>
          </p:nvPr>
        </p:nvSpPr>
        <p:spPr>
          <a:xfrm>
            <a:off x="654085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658906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658906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unningTop-R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57200" y="457200"/>
            <a:ext cx="8229600" cy="13820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813" y="456252"/>
            <a:ext cx="7824788" cy="1323041"/>
          </a:xfrm>
          <a:prstGeom prst="rect">
            <a:avLst/>
          </a:prstGeom>
          <a:effectLst/>
        </p:spPr>
        <p:txBody>
          <a:bodyPr vert="horz" lIns="91440" tIns="0" rIns="91440" bIns="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2286000"/>
            <a:ext cx="6197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9036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9A334B15-9649-7945-B1F6-1B3609426201}" type="datetimeFigureOut">
              <a:rPr lang="en-GB" smtClean="0"/>
              <a:pPr/>
              <a:t>7/19/11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8666" y="6149788"/>
            <a:ext cx="533400" cy="365125"/>
          </a:xfrm>
          <a:prstGeom prst="rect">
            <a:avLst/>
          </a:prstGeom>
        </p:spPr>
        <p:txBody>
          <a:bodyPr vert="horz" lIns="91440" tIns="91440" rIns="91440" bIns="91440" rtlCol="0" anchor="ctr"/>
          <a:lstStyle>
            <a:lvl1pPr algn="l">
              <a:defRPr sz="1800" b="0">
                <a:solidFill>
                  <a:schemeClr val="accent1"/>
                </a:solidFill>
                <a:latin typeface="Calibri" pitchFamily="34" charset="0"/>
              </a:defRPr>
            </a:lvl1pPr>
          </a:lstStyle>
          <a:p>
            <a:fld id="{7981234C-2BB7-7343-AB25-EBDBC57418C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57200" y="184096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</p:sldLayoutIdLst>
  <p:txStyles>
    <p:titleStyle>
      <a:lvl1pPr algn="r" defTabSz="914400" rtl="0" eaLnBrk="1" latinLnBrk="0" hangingPunct="1">
        <a:lnSpc>
          <a:spcPts val="5400"/>
        </a:lnSpc>
        <a:spcBef>
          <a:spcPct val="0"/>
        </a:spcBef>
        <a:buNone/>
        <a:defRPr sz="52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18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c.j.hooper@tue.n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mailto:c.j.hooper@tue.n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c.j.hooper@tue.n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Cross-disciplinary methods for understanding experience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Clare Hooper, Eindhoven University of Technology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1-06-13 at 11.20.3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420" y="2056095"/>
            <a:ext cx="6861388" cy="480190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Teasing Apart,</a:t>
            </a:r>
            <a:br>
              <a:rPr lang="en-GB" dirty="0" smtClean="0"/>
            </a:br>
            <a:r>
              <a:rPr lang="en-GB" dirty="0" smtClean="0"/>
              <a:t>Piecing Together (TAPT)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1-06-13 at 11.20.3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420" y="2056095"/>
            <a:ext cx="6861388" cy="480190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Teasing Apart,</a:t>
            </a:r>
            <a:br>
              <a:rPr lang="en-GB" dirty="0" smtClean="0"/>
            </a:br>
            <a:r>
              <a:rPr lang="en-GB" dirty="0" smtClean="0"/>
              <a:t>Piecing Together (TAPT)</a:t>
            </a:r>
            <a:endParaRPr lang="en-GB" dirty="0"/>
          </a:p>
        </p:txBody>
      </p:sp>
      <p:pic>
        <p:nvPicPr>
          <p:cNvPr id="6" name="Picture 5" descr="TAPT form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1460" y="98066"/>
            <a:ext cx="4841049" cy="645473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Context Mapping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Preparation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Sensitization: participants are sent packages to trigger, encourage, and motivate them to think about the area in question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Meetings in which participants do generative exercises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Analysis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Communicate results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pic>
        <p:nvPicPr>
          <p:cNvPr id="4" name="Picture 3" descr="summergang2007.jpg"/>
          <p:cNvPicPr>
            <a:picLocks noChangeAspect="1"/>
          </p:cNvPicPr>
          <p:nvPr/>
        </p:nvPicPr>
        <p:blipFill>
          <a:blip r:embed="rId3">
            <a:alphaModFix amt="17000"/>
          </a:blip>
          <a:stretch>
            <a:fillRect/>
          </a:stretch>
        </p:blipFill>
        <p:spPr>
          <a:xfrm>
            <a:off x="0" y="2389517"/>
            <a:ext cx="9144000" cy="446848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838205" y="6611779"/>
            <a:ext cx="4414211" cy="246221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r>
              <a:rPr lang="en-US" sz="1000" dirty="0" smtClean="0">
                <a:solidFill>
                  <a:schemeClr val="tx1">
                    <a:alpha val="20000"/>
                  </a:schemeClr>
                </a:solidFill>
              </a:rPr>
              <a:t>Image: http://www.rebuildlakeshore.com/2007/06/16/the-07-summer-team/</a:t>
            </a:r>
            <a:endParaRPr lang="en-GB" sz="1000" dirty="0">
              <a:solidFill>
                <a:schemeClr val="tx1">
                  <a:alpha val="2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Ease of use</a:t>
            </a:r>
          </a:p>
          <a:p>
            <a:pPr lvl="1"/>
            <a:r>
              <a:rPr lang="en-US" dirty="0" smtClean="0"/>
              <a:t>No big issues (but TAPT is quicker!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533358" y="6488668"/>
            <a:ext cx="6133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Email: </a:t>
            </a:r>
            <a:r>
              <a:rPr lang="en-GB" dirty="0" smtClean="0">
                <a:hlinkClick r:id="rId3"/>
              </a:rPr>
              <a:t>c.j.hooper@tue.nl</a:t>
            </a:r>
            <a:r>
              <a:rPr lang="en-GB" dirty="0" smtClean="0"/>
              <a:t>    Twitter: @</a:t>
            </a:r>
            <a:r>
              <a:rPr lang="en-GB" dirty="0" err="1" smtClean="0"/>
              <a:t>clarejhooper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Ease of use</a:t>
            </a:r>
          </a:p>
          <a:p>
            <a:pPr lvl="1"/>
            <a:r>
              <a:rPr lang="en-US" dirty="0" smtClean="0"/>
              <a:t>No big issues (but TAPT is quicker!)</a:t>
            </a:r>
          </a:p>
          <a:p>
            <a:r>
              <a:rPr lang="en-US" dirty="0" smtClean="0"/>
              <a:t>Type of insight</a:t>
            </a:r>
          </a:p>
          <a:p>
            <a:pPr lvl="1"/>
            <a:r>
              <a:rPr lang="en-US" dirty="0" smtClean="0"/>
              <a:t>Both yield tacit knowledge</a:t>
            </a:r>
          </a:p>
          <a:p>
            <a:pPr lvl="1"/>
            <a:r>
              <a:rPr lang="en-US" dirty="0" smtClean="0"/>
              <a:t>TAPT strong at emotional/social aspects</a:t>
            </a:r>
          </a:p>
          <a:p>
            <a:pPr lvl="1"/>
            <a:r>
              <a:rPr lang="en-US" dirty="0" smtClean="0"/>
              <a:t>CM strong for group generation of </a:t>
            </a:r>
            <a:r>
              <a:rPr lang="en-US" dirty="0" smtClean="0"/>
              <a:t>ideas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533358" y="6488668"/>
            <a:ext cx="6133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Email: </a:t>
            </a:r>
            <a:r>
              <a:rPr lang="en-GB" dirty="0" smtClean="0">
                <a:hlinkClick r:id="rId3"/>
              </a:rPr>
              <a:t>c.j.hooper@tue.nl</a:t>
            </a:r>
            <a:r>
              <a:rPr lang="en-GB" dirty="0" smtClean="0"/>
              <a:t>    Twitter: @</a:t>
            </a:r>
            <a:r>
              <a:rPr lang="en-GB" dirty="0" err="1" smtClean="0"/>
              <a:t>clarejhooper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Ease of use</a:t>
            </a:r>
          </a:p>
          <a:p>
            <a:pPr lvl="1"/>
            <a:r>
              <a:rPr lang="en-US" dirty="0" smtClean="0"/>
              <a:t>No big issues (but TAPT is quicker!)</a:t>
            </a:r>
          </a:p>
          <a:p>
            <a:r>
              <a:rPr lang="en-US" dirty="0" smtClean="0"/>
              <a:t>Type of insight</a:t>
            </a:r>
          </a:p>
          <a:p>
            <a:pPr lvl="1"/>
            <a:r>
              <a:rPr lang="en-US" dirty="0" smtClean="0"/>
              <a:t>Both yield tacit knowledge</a:t>
            </a:r>
          </a:p>
          <a:p>
            <a:pPr lvl="1"/>
            <a:r>
              <a:rPr lang="en-US" dirty="0" smtClean="0"/>
              <a:t>TAPT strong at emotional/social aspects</a:t>
            </a:r>
          </a:p>
          <a:p>
            <a:pPr lvl="1"/>
            <a:r>
              <a:rPr lang="en-US" dirty="0" smtClean="0"/>
              <a:t>CM strong for group generation of ideas</a:t>
            </a:r>
          </a:p>
          <a:p>
            <a:r>
              <a:rPr lang="en-US" dirty="0" smtClean="0"/>
              <a:t>How to choose?</a:t>
            </a:r>
          </a:p>
          <a:p>
            <a:pPr lvl="1"/>
            <a:r>
              <a:rPr lang="en-US" dirty="0" smtClean="0"/>
              <a:t>TAPT for: understanding diverse individual experiences; compare and contrast; redesign</a:t>
            </a:r>
          </a:p>
          <a:p>
            <a:pPr lvl="1"/>
            <a:r>
              <a:rPr lang="en-US" dirty="0" smtClean="0"/>
              <a:t>CM to ask “How do we improve this thing?”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533358" y="6488668"/>
            <a:ext cx="6133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Email: </a:t>
            </a:r>
            <a:r>
              <a:rPr lang="en-GB" dirty="0" smtClean="0">
                <a:hlinkClick r:id="rId3"/>
              </a:rPr>
              <a:t>c.j.hooper@tue.nl</a:t>
            </a:r>
            <a:r>
              <a:rPr lang="en-GB" dirty="0" smtClean="0"/>
              <a:t>    Twitter: @</a:t>
            </a:r>
            <a:r>
              <a:rPr lang="en-GB" dirty="0" err="1" smtClean="0"/>
              <a:t>clarejhooper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dex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Codex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odex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alpha val="90000"/>
                <a:satMod val="115000"/>
              </a:schemeClr>
            </a:gs>
            <a:gs pos="100000">
              <a:schemeClr val="phClr">
                <a:shade val="94000"/>
                <a:alpha val="90000"/>
                <a:satMod val="135000"/>
              </a:schemeClr>
            </a:gs>
          </a:gsLst>
          <a:lin ang="5400000" scaled="1"/>
        </a:gradFill>
      </a:fillStyleLst>
      <a:lnStyleLst>
        <a:ln w="158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12700" dir="5400000" rotWithShape="0">
              <a:srgbClr val="525252">
                <a:alpha val="85000"/>
              </a:srgbClr>
            </a:outerShdw>
          </a:effectLst>
          <a:scene3d>
            <a:camera prst="orthographicFront">
              <a:rot lat="0" lon="0" rev="0"/>
            </a:camera>
            <a:lightRig rig="sunrise" dir="t">
              <a:rot lat="0" lon="0" rev="6000000"/>
            </a:lightRig>
          </a:scene3d>
          <a:sp3d prstMaterial="matte">
            <a:bevelT w="50800" h="4445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Codex.thmx</Template>
  <TotalTime>147</TotalTime>
  <Words>330</Words>
  <Application>Microsoft Macintosh PowerPoint</Application>
  <PresentationFormat>On-screen Show (4:3)</PresentationFormat>
  <Paragraphs>49</Paragraphs>
  <Slides>7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Codex</vt:lpstr>
      <vt:lpstr>Cross-disciplinary methods for understanding experience</vt:lpstr>
      <vt:lpstr>Teasing Apart, Piecing Together (TAPT)</vt:lpstr>
      <vt:lpstr>Teasing Apart, Piecing Together (TAPT)</vt:lpstr>
      <vt:lpstr>Context Mapping</vt:lpstr>
      <vt:lpstr>Comparison</vt:lpstr>
      <vt:lpstr>Comparison</vt:lpstr>
      <vt:lpstr>Comparison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Cross-disciplinary methods for understanding experience</dc:title>
  <dc:creator>Clare Hooper</dc:creator>
  <cp:lastModifiedBy>Clare Hooper</cp:lastModifiedBy>
  <cp:revision>20</cp:revision>
  <dcterms:created xsi:type="dcterms:W3CDTF">2011-07-19T10:58:56Z</dcterms:created>
  <dcterms:modified xsi:type="dcterms:W3CDTF">2011-07-19T11:00:07Z</dcterms:modified>
</cp:coreProperties>
</file>