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8002250" cy="27003375"/>
  <p:notesSz cx="6797675" cy="9926638"/>
  <p:defaultTextStyle>
    <a:defPPr>
      <a:defRPr lang="en-US"/>
    </a:defPPr>
    <a:lvl1pPr marL="0" algn="l" defTabSz="2571750" rtl="0" eaLnBrk="1" latinLnBrk="0" hangingPunct="1">
      <a:defRPr sz="5100" kern="1200">
        <a:solidFill>
          <a:schemeClr val="tx1"/>
        </a:solidFill>
        <a:latin typeface="+mn-lt"/>
        <a:ea typeface="+mn-ea"/>
        <a:cs typeface="+mn-cs"/>
      </a:defRPr>
    </a:lvl1pPr>
    <a:lvl2pPr marL="1285875" algn="l" defTabSz="2571750" rtl="0" eaLnBrk="1" latinLnBrk="0" hangingPunct="1">
      <a:defRPr sz="5100" kern="1200">
        <a:solidFill>
          <a:schemeClr val="tx1"/>
        </a:solidFill>
        <a:latin typeface="+mn-lt"/>
        <a:ea typeface="+mn-ea"/>
        <a:cs typeface="+mn-cs"/>
      </a:defRPr>
    </a:lvl2pPr>
    <a:lvl3pPr marL="2571750" algn="l" defTabSz="2571750" rtl="0" eaLnBrk="1" latinLnBrk="0" hangingPunct="1">
      <a:defRPr sz="5100" kern="1200">
        <a:solidFill>
          <a:schemeClr val="tx1"/>
        </a:solidFill>
        <a:latin typeface="+mn-lt"/>
        <a:ea typeface="+mn-ea"/>
        <a:cs typeface="+mn-cs"/>
      </a:defRPr>
    </a:lvl3pPr>
    <a:lvl4pPr marL="3857625" algn="l" defTabSz="2571750" rtl="0" eaLnBrk="1" latinLnBrk="0" hangingPunct="1">
      <a:defRPr sz="5100" kern="1200">
        <a:solidFill>
          <a:schemeClr val="tx1"/>
        </a:solidFill>
        <a:latin typeface="+mn-lt"/>
        <a:ea typeface="+mn-ea"/>
        <a:cs typeface="+mn-cs"/>
      </a:defRPr>
    </a:lvl4pPr>
    <a:lvl5pPr marL="5143500" algn="l" defTabSz="2571750" rtl="0" eaLnBrk="1" latinLnBrk="0" hangingPunct="1">
      <a:defRPr sz="5100" kern="1200">
        <a:solidFill>
          <a:schemeClr val="tx1"/>
        </a:solidFill>
        <a:latin typeface="+mn-lt"/>
        <a:ea typeface="+mn-ea"/>
        <a:cs typeface="+mn-cs"/>
      </a:defRPr>
    </a:lvl5pPr>
    <a:lvl6pPr marL="6429375" algn="l" defTabSz="2571750" rtl="0" eaLnBrk="1" latinLnBrk="0" hangingPunct="1">
      <a:defRPr sz="5100" kern="1200">
        <a:solidFill>
          <a:schemeClr val="tx1"/>
        </a:solidFill>
        <a:latin typeface="+mn-lt"/>
        <a:ea typeface="+mn-ea"/>
        <a:cs typeface="+mn-cs"/>
      </a:defRPr>
    </a:lvl6pPr>
    <a:lvl7pPr marL="7715250" algn="l" defTabSz="2571750" rtl="0" eaLnBrk="1" latinLnBrk="0" hangingPunct="1">
      <a:defRPr sz="5100" kern="1200">
        <a:solidFill>
          <a:schemeClr val="tx1"/>
        </a:solidFill>
        <a:latin typeface="+mn-lt"/>
        <a:ea typeface="+mn-ea"/>
        <a:cs typeface="+mn-cs"/>
      </a:defRPr>
    </a:lvl7pPr>
    <a:lvl8pPr marL="9001125" algn="l" defTabSz="2571750" rtl="0" eaLnBrk="1" latinLnBrk="0" hangingPunct="1">
      <a:defRPr sz="5100" kern="1200">
        <a:solidFill>
          <a:schemeClr val="tx1"/>
        </a:solidFill>
        <a:latin typeface="+mn-lt"/>
        <a:ea typeface="+mn-ea"/>
        <a:cs typeface="+mn-cs"/>
      </a:defRPr>
    </a:lvl8pPr>
    <a:lvl9pPr marL="10287000" algn="l" defTabSz="2571750" rtl="0" eaLnBrk="1" latinLnBrk="0" hangingPunct="1">
      <a:defRPr sz="5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EE6"/>
    <a:srgbClr val="E5EEF2"/>
    <a:srgbClr val="005C84"/>
    <a:srgbClr val="BDB68A"/>
    <a:srgbClr val="FFB300"/>
    <a:srgbClr val="0A96A9"/>
    <a:srgbClr val="007275"/>
    <a:srgbClr val="FE3E14"/>
    <a:srgbClr val="F00F2C"/>
    <a:srgbClr val="AB1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42" d="100"/>
          <a:sy n="42" d="100"/>
        </p:scale>
        <p:origin x="-1410" y="2244"/>
      </p:cViewPr>
      <p:guideLst>
        <p:guide orient="horz" pos="8505"/>
        <p:guide pos="56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0169" y="8388551"/>
            <a:ext cx="15301913" cy="5788223"/>
          </a:xfrm>
        </p:spPr>
        <p:txBody>
          <a:bodyPr/>
          <a:lstStyle/>
          <a:p>
            <a:r>
              <a:rPr lang="en-US" smtClean="0"/>
              <a:t>Click to edit Master title style</a:t>
            </a:r>
            <a:endParaRPr lang="en-GB"/>
          </a:p>
        </p:txBody>
      </p:sp>
      <p:sp>
        <p:nvSpPr>
          <p:cNvPr id="3" name="Subtitle 2"/>
          <p:cNvSpPr>
            <a:spLocks noGrp="1"/>
          </p:cNvSpPr>
          <p:nvPr>
            <p:ph type="subTitle" idx="1"/>
          </p:nvPr>
        </p:nvSpPr>
        <p:spPr>
          <a:xfrm>
            <a:off x="2700338" y="15301912"/>
            <a:ext cx="12601575" cy="6900863"/>
          </a:xfrm>
        </p:spPr>
        <p:txBody>
          <a:bodyPr/>
          <a:lstStyle>
            <a:lvl1pPr marL="0" indent="0" algn="ctr">
              <a:buNone/>
              <a:defRPr>
                <a:solidFill>
                  <a:schemeClr val="tx1">
                    <a:tint val="75000"/>
                  </a:schemeClr>
                </a:solidFill>
              </a:defRPr>
            </a:lvl1pPr>
            <a:lvl2pPr marL="1285875" indent="0" algn="ctr">
              <a:buNone/>
              <a:defRPr>
                <a:solidFill>
                  <a:schemeClr val="tx1">
                    <a:tint val="75000"/>
                  </a:schemeClr>
                </a:solidFill>
              </a:defRPr>
            </a:lvl2pPr>
            <a:lvl3pPr marL="2571750" indent="0" algn="ctr">
              <a:buNone/>
              <a:defRPr>
                <a:solidFill>
                  <a:schemeClr val="tx1">
                    <a:tint val="75000"/>
                  </a:schemeClr>
                </a:solidFill>
              </a:defRPr>
            </a:lvl3pPr>
            <a:lvl4pPr marL="3857625" indent="0" algn="ctr">
              <a:buNone/>
              <a:defRPr>
                <a:solidFill>
                  <a:schemeClr val="tx1">
                    <a:tint val="75000"/>
                  </a:schemeClr>
                </a:solidFill>
              </a:defRPr>
            </a:lvl4pPr>
            <a:lvl5pPr marL="5143500" indent="0" algn="ctr">
              <a:buNone/>
              <a:defRPr>
                <a:solidFill>
                  <a:schemeClr val="tx1">
                    <a:tint val="75000"/>
                  </a:schemeClr>
                </a:solidFill>
              </a:defRPr>
            </a:lvl5pPr>
            <a:lvl6pPr marL="6429375" indent="0" algn="ctr">
              <a:buNone/>
              <a:defRPr>
                <a:solidFill>
                  <a:schemeClr val="tx1">
                    <a:tint val="75000"/>
                  </a:schemeClr>
                </a:solidFill>
              </a:defRPr>
            </a:lvl6pPr>
            <a:lvl7pPr marL="7715250" indent="0" algn="ctr">
              <a:buNone/>
              <a:defRPr>
                <a:solidFill>
                  <a:schemeClr val="tx1">
                    <a:tint val="75000"/>
                  </a:schemeClr>
                </a:solidFill>
              </a:defRPr>
            </a:lvl7pPr>
            <a:lvl8pPr marL="9001125" indent="0" algn="ctr">
              <a:buNone/>
              <a:defRPr>
                <a:solidFill>
                  <a:schemeClr val="tx1">
                    <a:tint val="75000"/>
                  </a:schemeClr>
                </a:solidFill>
              </a:defRPr>
            </a:lvl8pPr>
            <a:lvl9pPr marL="102870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B5EA42-1C44-462C-9670-C7E869A50DD1}" type="datetimeFigureOut">
              <a:rPr lang="en-GB" smtClean="0"/>
              <a:t>29/05/2012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8D02AE-E553-4BDC-B85D-C59D5C2C1F3E}" type="slidenum">
              <a:rPr lang="en-GB" smtClean="0"/>
              <a:t>‹#›</a:t>
            </a:fld>
            <a:endParaRPr lang="en-GB"/>
          </a:p>
        </p:txBody>
      </p:sp>
    </p:spTree>
    <p:extLst>
      <p:ext uri="{BB962C8B-B14F-4D97-AF65-F5344CB8AC3E}">
        <p14:creationId xmlns:p14="http://schemas.microsoft.com/office/powerpoint/2010/main" val="211620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B5EA42-1C44-462C-9670-C7E869A50DD1}" type="datetimeFigureOut">
              <a:rPr lang="en-GB" smtClean="0"/>
              <a:t>29/05/2012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8D02AE-E553-4BDC-B85D-C59D5C2C1F3E}" type="slidenum">
              <a:rPr lang="en-GB" smtClean="0"/>
              <a:t>‹#›</a:t>
            </a:fld>
            <a:endParaRPr lang="en-GB"/>
          </a:p>
        </p:txBody>
      </p:sp>
    </p:spTree>
    <p:extLst>
      <p:ext uri="{BB962C8B-B14F-4D97-AF65-F5344CB8AC3E}">
        <p14:creationId xmlns:p14="http://schemas.microsoft.com/office/powerpoint/2010/main" val="792908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696963" y="4256786"/>
            <a:ext cx="7972872" cy="9072383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72097" y="4256786"/>
            <a:ext cx="23624827" cy="90723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B5EA42-1C44-462C-9670-C7E869A50DD1}" type="datetimeFigureOut">
              <a:rPr lang="en-GB" smtClean="0"/>
              <a:t>29/05/2012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8D02AE-E553-4BDC-B85D-C59D5C2C1F3E}" type="slidenum">
              <a:rPr lang="en-GB" smtClean="0"/>
              <a:t>‹#›</a:t>
            </a:fld>
            <a:endParaRPr lang="en-GB"/>
          </a:p>
        </p:txBody>
      </p:sp>
    </p:spTree>
    <p:extLst>
      <p:ext uri="{BB962C8B-B14F-4D97-AF65-F5344CB8AC3E}">
        <p14:creationId xmlns:p14="http://schemas.microsoft.com/office/powerpoint/2010/main" val="122215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B5EA42-1C44-462C-9670-C7E869A50DD1}" type="datetimeFigureOut">
              <a:rPr lang="en-GB" smtClean="0"/>
              <a:t>29/05/2012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8D02AE-E553-4BDC-B85D-C59D5C2C1F3E}" type="slidenum">
              <a:rPr lang="en-GB" smtClean="0"/>
              <a:t>‹#›</a:t>
            </a:fld>
            <a:endParaRPr lang="en-GB"/>
          </a:p>
        </p:txBody>
      </p:sp>
    </p:spTree>
    <p:extLst>
      <p:ext uri="{BB962C8B-B14F-4D97-AF65-F5344CB8AC3E}">
        <p14:creationId xmlns:p14="http://schemas.microsoft.com/office/powerpoint/2010/main" val="292305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53" y="17352171"/>
            <a:ext cx="15301913" cy="5363170"/>
          </a:xfrm>
        </p:spPr>
        <p:txBody>
          <a:bodyPr anchor="t"/>
          <a:lstStyle>
            <a:lvl1pPr algn="l">
              <a:defRPr sz="11300" b="1" cap="all"/>
            </a:lvl1pPr>
          </a:lstStyle>
          <a:p>
            <a:r>
              <a:rPr lang="en-US" smtClean="0"/>
              <a:t>Click to edit Master title style</a:t>
            </a:r>
            <a:endParaRPr lang="en-GB"/>
          </a:p>
        </p:txBody>
      </p:sp>
      <p:sp>
        <p:nvSpPr>
          <p:cNvPr id="3" name="Text Placeholder 2"/>
          <p:cNvSpPr>
            <a:spLocks noGrp="1"/>
          </p:cNvSpPr>
          <p:nvPr>
            <p:ph type="body" idx="1"/>
          </p:nvPr>
        </p:nvSpPr>
        <p:spPr>
          <a:xfrm>
            <a:off x="1422053" y="11445185"/>
            <a:ext cx="15301913" cy="5906986"/>
          </a:xfrm>
        </p:spPr>
        <p:txBody>
          <a:bodyPr anchor="b"/>
          <a:lstStyle>
            <a:lvl1pPr marL="0" indent="0">
              <a:buNone/>
              <a:defRPr sz="5600">
                <a:solidFill>
                  <a:schemeClr val="tx1">
                    <a:tint val="75000"/>
                  </a:schemeClr>
                </a:solidFill>
              </a:defRPr>
            </a:lvl1pPr>
            <a:lvl2pPr marL="1285875" indent="0">
              <a:buNone/>
              <a:defRPr sz="5100">
                <a:solidFill>
                  <a:schemeClr val="tx1">
                    <a:tint val="75000"/>
                  </a:schemeClr>
                </a:solidFill>
              </a:defRPr>
            </a:lvl2pPr>
            <a:lvl3pPr marL="2571750" indent="0">
              <a:buNone/>
              <a:defRPr sz="4500">
                <a:solidFill>
                  <a:schemeClr val="tx1">
                    <a:tint val="75000"/>
                  </a:schemeClr>
                </a:solidFill>
              </a:defRPr>
            </a:lvl3pPr>
            <a:lvl4pPr marL="3857625" indent="0">
              <a:buNone/>
              <a:defRPr sz="3900">
                <a:solidFill>
                  <a:schemeClr val="tx1">
                    <a:tint val="75000"/>
                  </a:schemeClr>
                </a:solidFill>
              </a:defRPr>
            </a:lvl4pPr>
            <a:lvl5pPr marL="5143500" indent="0">
              <a:buNone/>
              <a:defRPr sz="3900">
                <a:solidFill>
                  <a:schemeClr val="tx1">
                    <a:tint val="75000"/>
                  </a:schemeClr>
                </a:solidFill>
              </a:defRPr>
            </a:lvl5pPr>
            <a:lvl6pPr marL="6429375" indent="0">
              <a:buNone/>
              <a:defRPr sz="3900">
                <a:solidFill>
                  <a:schemeClr val="tx1">
                    <a:tint val="75000"/>
                  </a:schemeClr>
                </a:solidFill>
              </a:defRPr>
            </a:lvl6pPr>
            <a:lvl7pPr marL="7715250" indent="0">
              <a:buNone/>
              <a:defRPr sz="3900">
                <a:solidFill>
                  <a:schemeClr val="tx1">
                    <a:tint val="75000"/>
                  </a:schemeClr>
                </a:solidFill>
              </a:defRPr>
            </a:lvl7pPr>
            <a:lvl8pPr marL="9001125" indent="0">
              <a:buNone/>
              <a:defRPr sz="3900">
                <a:solidFill>
                  <a:schemeClr val="tx1">
                    <a:tint val="75000"/>
                  </a:schemeClr>
                </a:solidFill>
              </a:defRPr>
            </a:lvl8pPr>
            <a:lvl9pPr marL="10287000" indent="0">
              <a:buNone/>
              <a:defRPr sz="3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B5EA42-1C44-462C-9670-C7E869A50DD1}" type="datetimeFigureOut">
              <a:rPr lang="en-GB" smtClean="0"/>
              <a:t>29/05/2012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8D02AE-E553-4BDC-B85D-C59D5C2C1F3E}" type="slidenum">
              <a:rPr lang="en-GB" smtClean="0"/>
              <a:t>‹#›</a:t>
            </a:fld>
            <a:endParaRPr lang="en-GB"/>
          </a:p>
        </p:txBody>
      </p:sp>
    </p:spTree>
    <p:extLst>
      <p:ext uri="{BB962C8B-B14F-4D97-AF65-F5344CB8AC3E}">
        <p14:creationId xmlns:p14="http://schemas.microsoft.com/office/powerpoint/2010/main" val="157224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72097" y="24809355"/>
            <a:ext cx="15798849" cy="70171270"/>
          </a:xfrm>
        </p:spPr>
        <p:txBody>
          <a:bodyPr/>
          <a:lstStyle>
            <a:lvl1pPr>
              <a:defRPr sz="7900"/>
            </a:lvl1pPr>
            <a:lvl2pPr>
              <a:defRPr sz="6800"/>
            </a:lvl2pPr>
            <a:lvl3pPr>
              <a:defRPr sz="56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7870984" y="24809355"/>
            <a:ext cx="15798851" cy="70171270"/>
          </a:xfrm>
        </p:spPr>
        <p:txBody>
          <a:bodyPr/>
          <a:lstStyle>
            <a:lvl1pPr>
              <a:defRPr sz="7900"/>
            </a:lvl1pPr>
            <a:lvl2pPr>
              <a:defRPr sz="6800"/>
            </a:lvl2pPr>
            <a:lvl3pPr>
              <a:defRPr sz="56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4B5EA42-1C44-462C-9670-C7E869A50DD1}" type="datetimeFigureOut">
              <a:rPr lang="en-GB" smtClean="0"/>
              <a:t>29/05/2012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8D02AE-E553-4BDC-B85D-C59D5C2C1F3E}" type="slidenum">
              <a:rPr lang="en-GB" smtClean="0"/>
              <a:t>‹#›</a:t>
            </a:fld>
            <a:endParaRPr lang="en-GB"/>
          </a:p>
        </p:txBody>
      </p:sp>
    </p:spTree>
    <p:extLst>
      <p:ext uri="{BB962C8B-B14F-4D97-AF65-F5344CB8AC3E}">
        <p14:creationId xmlns:p14="http://schemas.microsoft.com/office/powerpoint/2010/main" val="297390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00113" y="1081387"/>
            <a:ext cx="16202025" cy="450056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900113" y="6044507"/>
            <a:ext cx="7954120" cy="2519063"/>
          </a:xfrm>
        </p:spPr>
        <p:txBody>
          <a:bodyPr anchor="b"/>
          <a:lstStyle>
            <a:lvl1pPr marL="0" indent="0">
              <a:buNone/>
              <a:defRPr sz="6800" b="1"/>
            </a:lvl1pPr>
            <a:lvl2pPr marL="1285875" indent="0">
              <a:buNone/>
              <a:defRPr sz="5600" b="1"/>
            </a:lvl2pPr>
            <a:lvl3pPr marL="2571750" indent="0">
              <a:buNone/>
              <a:defRPr sz="5100" b="1"/>
            </a:lvl3pPr>
            <a:lvl4pPr marL="3857625" indent="0">
              <a:buNone/>
              <a:defRPr sz="4500" b="1"/>
            </a:lvl4pPr>
            <a:lvl5pPr marL="5143500" indent="0">
              <a:buNone/>
              <a:defRPr sz="4500" b="1"/>
            </a:lvl5pPr>
            <a:lvl6pPr marL="6429375" indent="0">
              <a:buNone/>
              <a:defRPr sz="4500" b="1"/>
            </a:lvl6pPr>
            <a:lvl7pPr marL="7715250" indent="0">
              <a:buNone/>
              <a:defRPr sz="4500" b="1"/>
            </a:lvl7pPr>
            <a:lvl8pPr marL="9001125" indent="0">
              <a:buNone/>
              <a:defRPr sz="4500" b="1"/>
            </a:lvl8pPr>
            <a:lvl9pPr marL="10287000" indent="0">
              <a:buNone/>
              <a:defRPr sz="4500" b="1"/>
            </a:lvl9pPr>
          </a:lstStyle>
          <a:p>
            <a:pPr lvl="0"/>
            <a:r>
              <a:rPr lang="en-US" smtClean="0"/>
              <a:t>Click to edit Master text styles</a:t>
            </a:r>
          </a:p>
        </p:txBody>
      </p:sp>
      <p:sp>
        <p:nvSpPr>
          <p:cNvPr id="4" name="Content Placeholder 3"/>
          <p:cNvSpPr>
            <a:spLocks noGrp="1"/>
          </p:cNvSpPr>
          <p:nvPr>
            <p:ph sz="half" idx="2"/>
          </p:nvPr>
        </p:nvSpPr>
        <p:spPr>
          <a:xfrm>
            <a:off x="900113" y="8563570"/>
            <a:ext cx="7954120" cy="15558197"/>
          </a:xfrm>
        </p:spPr>
        <p:txBody>
          <a:bodyPr/>
          <a:lstStyle>
            <a:lvl1pPr>
              <a:defRPr sz="6800"/>
            </a:lvl1pPr>
            <a:lvl2pPr>
              <a:defRPr sz="5600"/>
            </a:lvl2pPr>
            <a:lvl3pPr>
              <a:defRPr sz="5100"/>
            </a:lvl3pPr>
            <a:lvl4pPr>
              <a:defRPr sz="4500"/>
            </a:lvl4pPr>
            <a:lvl5pPr>
              <a:defRPr sz="4500"/>
            </a:lvl5pPr>
            <a:lvl6pPr>
              <a:defRPr sz="4500"/>
            </a:lvl6pPr>
            <a:lvl7pPr>
              <a:defRPr sz="4500"/>
            </a:lvl7pPr>
            <a:lvl8pPr>
              <a:defRPr sz="4500"/>
            </a:lvl8pPr>
            <a:lvl9pPr>
              <a:defRPr sz="4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9144894" y="6044507"/>
            <a:ext cx="7957245" cy="2519063"/>
          </a:xfrm>
        </p:spPr>
        <p:txBody>
          <a:bodyPr anchor="b"/>
          <a:lstStyle>
            <a:lvl1pPr marL="0" indent="0">
              <a:buNone/>
              <a:defRPr sz="6800" b="1"/>
            </a:lvl1pPr>
            <a:lvl2pPr marL="1285875" indent="0">
              <a:buNone/>
              <a:defRPr sz="5600" b="1"/>
            </a:lvl2pPr>
            <a:lvl3pPr marL="2571750" indent="0">
              <a:buNone/>
              <a:defRPr sz="5100" b="1"/>
            </a:lvl3pPr>
            <a:lvl4pPr marL="3857625" indent="0">
              <a:buNone/>
              <a:defRPr sz="4500" b="1"/>
            </a:lvl4pPr>
            <a:lvl5pPr marL="5143500" indent="0">
              <a:buNone/>
              <a:defRPr sz="4500" b="1"/>
            </a:lvl5pPr>
            <a:lvl6pPr marL="6429375" indent="0">
              <a:buNone/>
              <a:defRPr sz="4500" b="1"/>
            </a:lvl6pPr>
            <a:lvl7pPr marL="7715250" indent="0">
              <a:buNone/>
              <a:defRPr sz="4500" b="1"/>
            </a:lvl7pPr>
            <a:lvl8pPr marL="9001125" indent="0">
              <a:buNone/>
              <a:defRPr sz="4500" b="1"/>
            </a:lvl8pPr>
            <a:lvl9pPr marL="10287000" indent="0">
              <a:buNone/>
              <a:defRPr sz="4500" b="1"/>
            </a:lvl9pPr>
          </a:lstStyle>
          <a:p>
            <a:pPr lvl="0"/>
            <a:r>
              <a:rPr lang="en-US" smtClean="0"/>
              <a:t>Click to edit Master text styles</a:t>
            </a:r>
          </a:p>
        </p:txBody>
      </p:sp>
      <p:sp>
        <p:nvSpPr>
          <p:cNvPr id="6" name="Content Placeholder 5"/>
          <p:cNvSpPr>
            <a:spLocks noGrp="1"/>
          </p:cNvSpPr>
          <p:nvPr>
            <p:ph sz="quarter" idx="4"/>
          </p:nvPr>
        </p:nvSpPr>
        <p:spPr>
          <a:xfrm>
            <a:off x="9144894" y="8563570"/>
            <a:ext cx="7957245" cy="15558197"/>
          </a:xfrm>
        </p:spPr>
        <p:txBody>
          <a:bodyPr/>
          <a:lstStyle>
            <a:lvl1pPr>
              <a:defRPr sz="6800"/>
            </a:lvl1pPr>
            <a:lvl2pPr>
              <a:defRPr sz="5600"/>
            </a:lvl2pPr>
            <a:lvl3pPr>
              <a:defRPr sz="5100"/>
            </a:lvl3pPr>
            <a:lvl4pPr>
              <a:defRPr sz="4500"/>
            </a:lvl4pPr>
            <a:lvl5pPr>
              <a:defRPr sz="4500"/>
            </a:lvl5pPr>
            <a:lvl6pPr>
              <a:defRPr sz="4500"/>
            </a:lvl6pPr>
            <a:lvl7pPr>
              <a:defRPr sz="4500"/>
            </a:lvl7pPr>
            <a:lvl8pPr>
              <a:defRPr sz="4500"/>
            </a:lvl8pPr>
            <a:lvl9pPr>
              <a:defRPr sz="4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4B5EA42-1C44-462C-9670-C7E869A50DD1}" type="datetimeFigureOut">
              <a:rPr lang="en-GB" smtClean="0"/>
              <a:t>29/05/2012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8D02AE-E553-4BDC-B85D-C59D5C2C1F3E}" type="slidenum">
              <a:rPr lang="en-GB" smtClean="0"/>
              <a:t>‹#›</a:t>
            </a:fld>
            <a:endParaRPr lang="en-GB"/>
          </a:p>
        </p:txBody>
      </p:sp>
    </p:spTree>
    <p:extLst>
      <p:ext uri="{BB962C8B-B14F-4D97-AF65-F5344CB8AC3E}">
        <p14:creationId xmlns:p14="http://schemas.microsoft.com/office/powerpoint/2010/main" val="37295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4B5EA42-1C44-462C-9670-C7E869A50DD1}" type="datetimeFigureOut">
              <a:rPr lang="en-GB" smtClean="0"/>
              <a:t>29/05/2012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8D02AE-E553-4BDC-B85D-C59D5C2C1F3E}" type="slidenum">
              <a:rPr lang="en-GB" smtClean="0"/>
              <a:t>‹#›</a:t>
            </a:fld>
            <a:endParaRPr lang="en-GB"/>
          </a:p>
        </p:txBody>
      </p:sp>
    </p:spTree>
    <p:extLst>
      <p:ext uri="{BB962C8B-B14F-4D97-AF65-F5344CB8AC3E}">
        <p14:creationId xmlns:p14="http://schemas.microsoft.com/office/powerpoint/2010/main" val="342915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5EA42-1C44-462C-9670-C7E869A50DD1}" type="datetimeFigureOut">
              <a:rPr lang="en-GB" smtClean="0"/>
              <a:t>29/05/2012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8D02AE-E553-4BDC-B85D-C59D5C2C1F3E}" type="slidenum">
              <a:rPr lang="en-GB" smtClean="0"/>
              <a:t>‹#›</a:t>
            </a:fld>
            <a:endParaRPr lang="en-GB"/>
          </a:p>
        </p:txBody>
      </p:sp>
    </p:spTree>
    <p:extLst>
      <p:ext uri="{BB962C8B-B14F-4D97-AF65-F5344CB8AC3E}">
        <p14:creationId xmlns:p14="http://schemas.microsoft.com/office/powerpoint/2010/main" val="40296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0114" y="1075134"/>
            <a:ext cx="5922616" cy="4575572"/>
          </a:xfrm>
        </p:spPr>
        <p:txBody>
          <a:bodyPr anchor="b"/>
          <a:lstStyle>
            <a:lvl1pPr algn="l">
              <a:defRPr sz="5600" b="1"/>
            </a:lvl1pPr>
          </a:lstStyle>
          <a:p>
            <a:r>
              <a:rPr lang="en-US" smtClean="0"/>
              <a:t>Click to edit Master title style</a:t>
            </a:r>
            <a:endParaRPr lang="en-GB"/>
          </a:p>
        </p:txBody>
      </p:sp>
      <p:sp>
        <p:nvSpPr>
          <p:cNvPr id="3" name="Content Placeholder 2"/>
          <p:cNvSpPr>
            <a:spLocks noGrp="1"/>
          </p:cNvSpPr>
          <p:nvPr>
            <p:ph idx="1"/>
          </p:nvPr>
        </p:nvSpPr>
        <p:spPr>
          <a:xfrm>
            <a:off x="7038380" y="1075137"/>
            <a:ext cx="10063758" cy="23046632"/>
          </a:xfrm>
        </p:spPr>
        <p:txBody>
          <a:bodyPr/>
          <a:lstStyle>
            <a:lvl1pPr>
              <a:defRPr sz="9000"/>
            </a:lvl1pPr>
            <a:lvl2pPr>
              <a:defRPr sz="7900"/>
            </a:lvl2pPr>
            <a:lvl3pPr>
              <a:defRPr sz="6800"/>
            </a:lvl3pPr>
            <a:lvl4pPr>
              <a:defRPr sz="5600"/>
            </a:lvl4pPr>
            <a:lvl5pPr>
              <a:defRPr sz="5600"/>
            </a:lvl5pPr>
            <a:lvl6pPr>
              <a:defRPr sz="5600"/>
            </a:lvl6pPr>
            <a:lvl7pPr>
              <a:defRPr sz="5600"/>
            </a:lvl7pPr>
            <a:lvl8pPr>
              <a:defRPr sz="5600"/>
            </a:lvl8pPr>
            <a:lvl9pPr>
              <a:defRPr sz="5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900114" y="5650708"/>
            <a:ext cx="5922616" cy="18471061"/>
          </a:xfrm>
        </p:spPr>
        <p:txBody>
          <a:bodyPr/>
          <a:lstStyle>
            <a:lvl1pPr marL="0" indent="0">
              <a:buNone/>
              <a:defRPr sz="3900"/>
            </a:lvl1pPr>
            <a:lvl2pPr marL="1285875" indent="0">
              <a:buNone/>
              <a:defRPr sz="3400"/>
            </a:lvl2pPr>
            <a:lvl3pPr marL="2571750" indent="0">
              <a:buNone/>
              <a:defRPr sz="2800"/>
            </a:lvl3pPr>
            <a:lvl4pPr marL="3857625" indent="0">
              <a:buNone/>
              <a:defRPr sz="2500"/>
            </a:lvl4pPr>
            <a:lvl5pPr marL="5143500" indent="0">
              <a:buNone/>
              <a:defRPr sz="2500"/>
            </a:lvl5pPr>
            <a:lvl6pPr marL="6429375" indent="0">
              <a:buNone/>
              <a:defRPr sz="2500"/>
            </a:lvl6pPr>
            <a:lvl7pPr marL="7715250" indent="0">
              <a:buNone/>
              <a:defRPr sz="2500"/>
            </a:lvl7pPr>
            <a:lvl8pPr marL="9001125" indent="0">
              <a:buNone/>
              <a:defRPr sz="2500"/>
            </a:lvl8pPr>
            <a:lvl9pPr marL="10287000"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5EA42-1C44-462C-9670-C7E869A50DD1}" type="datetimeFigureOut">
              <a:rPr lang="en-GB" smtClean="0"/>
              <a:t>29/05/2012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8D02AE-E553-4BDC-B85D-C59D5C2C1F3E}" type="slidenum">
              <a:rPr lang="en-GB" smtClean="0"/>
              <a:t>‹#›</a:t>
            </a:fld>
            <a:endParaRPr lang="en-GB"/>
          </a:p>
        </p:txBody>
      </p:sp>
    </p:spTree>
    <p:extLst>
      <p:ext uri="{BB962C8B-B14F-4D97-AF65-F5344CB8AC3E}">
        <p14:creationId xmlns:p14="http://schemas.microsoft.com/office/powerpoint/2010/main" val="391907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8567" y="18902362"/>
            <a:ext cx="10801350" cy="2231531"/>
          </a:xfrm>
        </p:spPr>
        <p:txBody>
          <a:bodyPr anchor="b"/>
          <a:lstStyle>
            <a:lvl1pPr algn="l">
              <a:defRPr sz="5600" b="1"/>
            </a:lvl1pPr>
          </a:lstStyle>
          <a:p>
            <a:r>
              <a:rPr lang="en-US" smtClean="0"/>
              <a:t>Click to edit Master title style</a:t>
            </a:r>
            <a:endParaRPr lang="en-GB"/>
          </a:p>
        </p:txBody>
      </p:sp>
      <p:sp>
        <p:nvSpPr>
          <p:cNvPr id="3" name="Picture Placeholder 2"/>
          <p:cNvSpPr>
            <a:spLocks noGrp="1"/>
          </p:cNvSpPr>
          <p:nvPr>
            <p:ph type="pic" idx="1"/>
          </p:nvPr>
        </p:nvSpPr>
        <p:spPr>
          <a:xfrm>
            <a:off x="3528567" y="2412802"/>
            <a:ext cx="10801350" cy="16202025"/>
          </a:xfrm>
        </p:spPr>
        <p:txBody>
          <a:bodyPr/>
          <a:lstStyle>
            <a:lvl1pPr marL="0" indent="0">
              <a:buNone/>
              <a:defRPr sz="9000"/>
            </a:lvl1pPr>
            <a:lvl2pPr marL="1285875" indent="0">
              <a:buNone/>
              <a:defRPr sz="7900"/>
            </a:lvl2pPr>
            <a:lvl3pPr marL="2571750" indent="0">
              <a:buNone/>
              <a:defRPr sz="6800"/>
            </a:lvl3pPr>
            <a:lvl4pPr marL="3857625" indent="0">
              <a:buNone/>
              <a:defRPr sz="5600"/>
            </a:lvl4pPr>
            <a:lvl5pPr marL="5143500" indent="0">
              <a:buNone/>
              <a:defRPr sz="5600"/>
            </a:lvl5pPr>
            <a:lvl6pPr marL="6429375" indent="0">
              <a:buNone/>
              <a:defRPr sz="5600"/>
            </a:lvl6pPr>
            <a:lvl7pPr marL="7715250" indent="0">
              <a:buNone/>
              <a:defRPr sz="5600"/>
            </a:lvl7pPr>
            <a:lvl8pPr marL="9001125" indent="0">
              <a:buNone/>
              <a:defRPr sz="5600"/>
            </a:lvl8pPr>
            <a:lvl9pPr marL="10287000" indent="0">
              <a:buNone/>
              <a:defRPr sz="5600"/>
            </a:lvl9pPr>
          </a:lstStyle>
          <a:p>
            <a:endParaRPr lang="en-GB"/>
          </a:p>
        </p:txBody>
      </p:sp>
      <p:sp>
        <p:nvSpPr>
          <p:cNvPr id="4" name="Text Placeholder 3"/>
          <p:cNvSpPr>
            <a:spLocks noGrp="1"/>
          </p:cNvSpPr>
          <p:nvPr>
            <p:ph type="body" sz="half" idx="2"/>
          </p:nvPr>
        </p:nvSpPr>
        <p:spPr>
          <a:xfrm>
            <a:off x="3528567" y="21133893"/>
            <a:ext cx="10801350" cy="3169144"/>
          </a:xfrm>
        </p:spPr>
        <p:txBody>
          <a:bodyPr/>
          <a:lstStyle>
            <a:lvl1pPr marL="0" indent="0">
              <a:buNone/>
              <a:defRPr sz="3900"/>
            </a:lvl1pPr>
            <a:lvl2pPr marL="1285875" indent="0">
              <a:buNone/>
              <a:defRPr sz="3400"/>
            </a:lvl2pPr>
            <a:lvl3pPr marL="2571750" indent="0">
              <a:buNone/>
              <a:defRPr sz="2800"/>
            </a:lvl3pPr>
            <a:lvl4pPr marL="3857625" indent="0">
              <a:buNone/>
              <a:defRPr sz="2500"/>
            </a:lvl4pPr>
            <a:lvl5pPr marL="5143500" indent="0">
              <a:buNone/>
              <a:defRPr sz="2500"/>
            </a:lvl5pPr>
            <a:lvl6pPr marL="6429375" indent="0">
              <a:buNone/>
              <a:defRPr sz="2500"/>
            </a:lvl6pPr>
            <a:lvl7pPr marL="7715250" indent="0">
              <a:buNone/>
              <a:defRPr sz="2500"/>
            </a:lvl7pPr>
            <a:lvl8pPr marL="9001125" indent="0">
              <a:buNone/>
              <a:defRPr sz="2500"/>
            </a:lvl8pPr>
            <a:lvl9pPr marL="10287000"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5EA42-1C44-462C-9670-C7E869A50DD1}" type="datetimeFigureOut">
              <a:rPr lang="en-GB" smtClean="0"/>
              <a:t>29/05/2012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8D02AE-E553-4BDC-B85D-C59D5C2C1F3E}" type="slidenum">
              <a:rPr lang="en-GB" smtClean="0"/>
              <a:t>‹#›</a:t>
            </a:fld>
            <a:endParaRPr lang="en-GB"/>
          </a:p>
        </p:txBody>
      </p:sp>
    </p:spTree>
    <p:extLst>
      <p:ext uri="{BB962C8B-B14F-4D97-AF65-F5344CB8AC3E}">
        <p14:creationId xmlns:p14="http://schemas.microsoft.com/office/powerpoint/2010/main" val="227892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1081387"/>
            <a:ext cx="16202025" cy="4500563"/>
          </a:xfrm>
          <a:prstGeom prst="rect">
            <a:avLst/>
          </a:prstGeom>
        </p:spPr>
        <p:txBody>
          <a:bodyPr vert="horz" lIns="257175" tIns="128588" rIns="257175" bIns="128588"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900113" y="6300790"/>
            <a:ext cx="16202025" cy="17820979"/>
          </a:xfrm>
          <a:prstGeom prst="rect">
            <a:avLst/>
          </a:prstGeom>
        </p:spPr>
        <p:txBody>
          <a:bodyPr vert="horz" lIns="257175" tIns="128588" rIns="257175" bIns="128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900113" y="25028130"/>
            <a:ext cx="4200525" cy="1437680"/>
          </a:xfrm>
          <a:prstGeom prst="rect">
            <a:avLst/>
          </a:prstGeom>
        </p:spPr>
        <p:txBody>
          <a:bodyPr vert="horz" lIns="257175" tIns="128588" rIns="257175" bIns="128588" rtlCol="0" anchor="ctr"/>
          <a:lstStyle>
            <a:lvl1pPr algn="l">
              <a:defRPr sz="3400">
                <a:solidFill>
                  <a:schemeClr val="tx1">
                    <a:tint val="75000"/>
                  </a:schemeClr>
                </a:solidFill>
              </a:defRPr>
            </a:lvl1pPr>
          </a:lstStyle>
          <a:p>
            <a:fld id="{84B5EA42-1C44-462C-9670-C7E869A50DD1}" type="datetimeFigureOut">
              <a:rPr lang="en-GB" smtClean="0"/>
              <a:t>29/05/2012</a:t>
            </a:fld>
            <a:endParaRPr lang="en-GB"/>
          </a:p>
        </p:txBody>
      </p:sp>
      <p:sp>
        <p:nvSpPr>
          <p:cNvPr id="5" name="Footer Placeholder 4"/>
          <p:cNvSpPr>
            <a:spLocks noGrp="1"/>
          </p:cNvSpPr>
          <p:nvPr>
            <p:ph type="ftr" sz="quarter" idx="3"/>
          </p:nvPr>
        </p:nvSpPr>
        <p:spPr>
          <a:xfrm>
            <a:off x="6150769" y="25028130"/>
            <a:ext cx="5700713" cy="1437680"/>
          </a:xfrm>
          <a:prstGeom prst="rect">
            <a:avLst/>
          </a:prstGeom>
        </p:spPr>
        <p:txBody>
          <a:bodyPr vert="horz" lIns="257175" tIns="128588" rIns="257175" bIns="128588" rtlCol="0" anchor="ctr"/>
          <a:lstStyle>
            <a:lvl1pPr algn="ctr">
              <a:defRPr sz="3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01613" y="25028130"/>
            <a:ext cx="4200525" cy="1437680"/>
          </a:xfrm>
          <a:prstGeom prst="rect">
            <a:avLst/>
          </a:prstGeom>
        </p:spPr>
        <p:txBody>
          <a:bodyPr vert="horz" lIns="257175" tIns="128588" rIns="257175" bIns="128588" rtlCol="0" anchor="ctr"/>
          <a:lstStyle>
            <a:lvl1pPr algn="r">
              <a:defRPr sz="3400">
                <a:solidFill>
                  <a:schemeClr val="tx1">
                    <a:tint val="75000"/>
                  </a:schemeClr>
                </a:solidFill>
              </a:defRPr>
            </a:lvl1pPr>
          </a:lstStyle>
          <a:p>
            <a:fld id="{278D02AE-E553-4BDC-B85D-C59D5C2C1F3E}" type="slidenum">
              <a:rPr lang="en-GB" smtClean="0"/>
              <a:t>‹#›</a:t>
            </a:fld>
            <a:endParaRPr lang="en-GB"/>
          </a:p>
        </p:txBody>
      </p:sp>
    </p:spTree>
    <p:extLst>
      <p:ext uri="{BB962C8B-B14F-4D97-AF65-F5344CB8AC3E}">
        <p14:creationId xmlns:p14="http://schemas.microsoft.com/office/powerpoint/2010/main" val="2046921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71750" rtl="0" eaLnBrk="1" latinLnBrk="0" hangingPunct="1">
        <a:spcBef>
          <a:spcPct val="0"/>
        </a:spcBef>
        <a:buNone/>
        <a:defRPr sz="12400" kern="1200">
          <a:solidFill>
            <a:schemeClr val="tx1"/>
          </a:solidFill>
          <a:latin typeface="+mj-lt"/>
          <a:ea typeface="+mj-ea"/>
          <a:cs typeface="+mj-cs"/>
        </a:defRPr>
      </a:lvl1pPr>
    </p:titleStyle>
    <p:bodyStyle>
      <a:lvl1pPr marL="964406" indent="-964406" algn="l" defTabSz="2571750" rtl="0" eaLnBrk="1" latinLnBrk="0" hangingPunct="1">
        <a:spcBef>
          <a:spcPct val="20000"/>
        </a:spcBef>
        <a:buFont typeface="Arial" pitchFamily="34" charset="0"/>
        <a:buChar char="•"/>
        <a:defRPr sz="9000" kern="1200">
          <a:solidFill>
            <a:schemeClr val="tx1"/>
          </a:solidFill>
          <a:latin typeface="+mn-lt"/>
          <a:ea typeface="+mn-ea"/>
          <a:cs typeface="+mn-cs"/>
        </a:defRPr>
      </a:lvl1pPr>
      <a:lvl2pPr marL="2089547" indent="-803672" algn="l" defTabSz="2571750" rtl="0" eaLnBrk="1" latinLnBrk="0" hangingPunct="1">
        <a:spcBef>
          <a:spcPct val="20000"/>
        </a:spcBef>
        <a:buFont typeface="Arial" pitchFamily="34" charset="0"/>
        <a:buChar char="–"/>
        <a:defRPr sz="7900" kern="1200">
          <a:solidFill>
            <a:schemeClr val="tx1"/>
          </a:solidFill>
          <a:latin typeface="+mn-lt"/>
          <a:ea typeface="+mn-ea"/>
          <a:cs typeface="+mn-cs"/>
        </a:defRPr>
      </a:lvl2pPr>
      <a:lvl3pPr marL="3214688" indent="-642938" algn="l" defTabSz="2571750" rtl="0" eaLnBrk="1" latinLnBrk="0" hangingPunct="1">
        <a:spcBef>
          <a:spcPct val="20000"/>
        </a:spcBef>
        <a:buFont typeface="Arial" pitchFamily="34" charset="0"/>
        <a:buChar char="•"/>
        <a:defRPr sz="6800" kern="1200">
          <a:solidFill>
            <a:schemeClr val="tx1"/>
          </a:solidFill>
          <a:latin typeface="+mn-lt"/>
          <a:ea typeface="+mn-ea"/>
          <a:cs typeface="+mn-cs"/>
        </a:defRPr>
      </a:lvl3pPr>
      <a:lvl4pPr marL="4500563" indent="-642938" algn="l" defTabSz="2571750" rtl="0" eaLnBrk="1" latinLnBrk="0" hangingPunct="1">
        <a:spcBef>
          <a:spcPct val="20000"/>
        </a:spcBef>
        <a:buFont typeface="Arial" pitchFamily="34" charset="0"/>
        <a:buChar char="–"/>
        <a:defRPr sz="5600" kern="1200">
          <a:solidFill>
            <a:schemeClr val="tx1"/>
          </a:solidFill>
          <a:latin typeface="+mn-lt"/>
          <a:ea typeface="+mn-ea"/>
          <a:cs typeface="+mn-cs"/>
        </a:defRPr>
      </a:lvl4pPr>
      <a:lvl5pPr marL="5786438" indent="-642938" algn="l" defTabSz="2571750" rtl="0" eaLnBrk="1" latinLnBrk="0" hangingPunct="1">
        <a:spcBef>
          <a:spcPct val="20000"/>
        </a:spcBef>
        <a:buFont typeface="Arial" pitchFamily="34" charset="0"/>
        <a:buChar char="»"/>
        <a:defRPr sz="5600" kern="1200">
          <a:solidFill>
            <a:schemeClr val="tx1"/>
          </a:solidFill>
          <a:latin typeface="+mn-lt"/>
          <a:ea typeface="+mn-ea"/>
          <a:cs typeface="+mn-cs"/>
        </a:defRPr>
      </a:lvl5pPr>
      <a:lvl6pPr marL="7072313" indent="-642938" algn="l" defTabSz="2571750" rtl="0" eaLnBrk="1" latinLnBrk="0" hangingPunct="1">
        <a:spcBef>
          <a:spcPct val="20000"/>
        </a:spcBef>
        <a:buFont typeface="Arial" pitchFamily="34" charset="0"/>
        <a:buChar char="•"/>
        <a:defRPr sz="5600" kern="1200">
          <a:solidFill>
            <a:schemeClr val="tx1"/>
          </a:solidFill>
          <a:latin typeface="+mn-lt"/>
          <a:ea typeface="+mn-ea"/>
          <a:cs typeface="+mn-cs"/>
        </a:defRPr>
      </a:lvl6pPr>
      <a:lvl7pPr marL="8358188" indent="-642938" algn="l" defTabSz="2571750" rtl="0" eaLnBrk="1" latinLnBrk="0" hangingPunct="1">
        <a:spcBef>
          <a:spcPct val="20000"/>
        </a:spcBef>
        <a:buFont typeface="Arial" pitchFamily="34" charset="0"/>
        <a:buChar char="•"/>
        <a:defRPr sz="5600" kern="1200">
          <a:solidFill>
            <a:schemeClr val="tx1"/>
          </a:solidFill>
          <a:latin typeface="+mn-lt"/>
          <a:ea typeface="+mn-ea"/>
          <a:cs typeface="+mn-cs"/>
        </a:defRPr>
      </a:lvl7pPr>
      <a:lvl8pPr marL="9644063" indent="-642938" algn="l" defTabSz="2571750" rtl="0" eaLnBrk="1" latinLnBrk="0" hangingPunct="1">
        <a:spcBef>
          <a:spcPct val="20000"/>
        </a:spcBef>
        <a:buFont typeface="Arial" pitchFamily="34" charset="0"/>
        <a:buChar char="•"/>
        <a:defRPr sz="5600" kern="1200">
          <a:solidFill>
            <a:schemeClr val="tx1"/>
          </a:solidFill>
          <a:latin typeface="+mn-lt"/>
          <a:ea typeface="+mn-ea"/>
          <a:cs typeface="+mn-cs"/>
        </a:defRPr>
      </a:lvl8pPr>
      <a:lvl9pPr marL="10929938" indent="-642938" algn="l" defTabSz="2571750" rtl="0" eaLnBrk="1" latinLnBrk="0" hangingPunct="1">
        <a:spcBef>
          <a:spcPct val="20000"/>
        </a:spcBef>
        <a:buFont typeface="Arial" pitchFamily="34" charset="0"/>
        <a:buChar char="•"/>
        <a:defRPr sz="5600" kern="1200">
          <a:solidFill>
            <a:schemeClr val="tx1"/>
          </a:solidFill>
          <a:latin typeface="+mn-lt"/>
          <a:ea typeface="+mn-ea"/>
          <a:cs typeface="+mn-cs"/>
        </a:defRPr>
      </a:lvl9pPr>
    </p:bodyStyle>
    <p:otherStyle>
      <a:defPPr>
        <a:defRPr lang="en-US"/>
      </a:defPPr>
      <a:lvl1pPr marL="0" algn="l" defTabSz="2571750" rtl="0" eaLnBrk="1" latinLnBrk="0" hangingPunct="1">
        <a:defRPr sz="5100" kern="1200">
          <a:solidFill>
            <a:schemeClr val="tx1"/>
          </a:solidFill>
          <a:latin typeface="+mn-lt"/>
          <a:ea typeface="+mn-ea"/>
          <a:cs typeface="+mn-cs"/>
        </a:defRPr>
      </a:lvl1pPr>
      <a:lvl2pPr marL="1285875" algn="l" defTabSz="2571750" rtl="0" eaLnBrk="1" latinLnBrk="0" hangingPunct="1">
        <a:defRPr sz="5100" kern="1200">
          <a:solidFill>
            <a:schemeClr val="tx1"/>
          </a:solidFill>
          <a:latin typeface="+mn-lt"/>
          <a:ea typeface="+mn-ea"/>
          <a:cs typeface="+mn-cs"/>
        </a:defRPr>
      </a:lvl2pPr>
      <a:lvl3pPr marL="2571750" algn="l" defTabSz="2571750" rtl="0" eaLnBrk="1" latinLnBrk="0" hangingPunct="1">
        <a:defRPr sz="5100" kern="1200">
          <a:solidFill>
            <a:schemeClr val="tx1"/>
          </a:solidFill>
          <a:latin typeface="+mn-lt"/>
          <a:ea typeface="+mn-ea"/>
          <a:cs typeface="+mn-cs"/>
        </a:defRPr>
      </a:lvl3pPr>
      <a:lvl4pPr marL="3857625" algn="l" defTabSz="2571750" rtl="0" eaLnBrk="1" latinLnBrk="0" hangingPunct="1">
        <a:defRPr sz="5100" kern="1200">
          <a:solidFill>
            <a:schemeClr val="tx1"/>
          </a:solidFill>
          <a:latin typeface="+mn-lt"/>
          <a:ea typeface="+mn-ea"/>
          <a:cs typeface="+mn-cs"/>
        </a:defRPr>
      </a:lvl4pPr>
      <a:lvl5pPr marL="5143500" algn="l" defTabSz="2571750" rtl="0" eaLnBrk="1" latinLnBrk="0" hangingPunct="1">
        <a:defRPr sz="5100" kern="1200">
          <a:solidFill>
            <a:schemeClr val="tx1"/>
          </a:solidFill>
          <a:latin typeface="+mn-lt"/>
          <a:ea typeface="+mn-ea"/>
          <a:cs typeface="+mn-cs"/>
        </a:defRPr>
      </a:lvl5pPr>
      <a:lvl6pPr marL="6429375" algn="l" defTabSz="2571750" rtl="0" eaLnBrk="1" latinLnBrk="0" hangingPunct="1">
        <a:defRPr sz="5100" kern="1200">
          <a:solidFill>
            <a:schemeClr val="tx1"/>
          </a:solidFill>
          <a:latin typeface="+mn-lt"/>
          <a:ea typeface="+mn-ea"/>
          <a:cs typeface="+mn-cs"/>
        </a:defRPr>
      </a:lvl6pPr>
      <a:lvl7pPr marL="7715250" algn="l" defTabSz="2571750" rtl="0" eaLnBrk="1" latinLnBrk="0" hangingPunct="1">
        <a:defRPr sz="5100" kern="1200">
          <a:solidFill>
            <a:schemeClr val="tx1"/>
          </a:solidFill>
          <a:latin typeface="+mn-lt"/>
          <a:ea typeface="+mn-ea"/>
          <a:cs typeface="+mn-cs"/>
        </a:defRPr>
      </a:lvl7pPr>
      <a:lvl8pPr marL="9001125" algn="l" defTabSz="2571750" rtl="0" eaLnBrk="1" latinLnBrk="0" hangingPunct="1">
        <a:defRPr sz="5100" kern="1200">
          <a:solidFill>
            <a:schemeClr val="tx1"/>
          </a:solidFill>
          <a:latin typeface="+mn-lt"/>
          <a:ea typeface="+mn-ea"/>
          <a:cs typeface="+mn-cs"/>
        </a:defRPr>
      </a:lvl8pPr>
      <a:lvl9pPr marL="10287000" algn="l" defTabSz="2571750" rtl="0" eaLnBrk="1" latinLnBrk="0" hangingPunct="1">
        <a:defRPr sz="5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425257" y="12655111"/>
            <a:ext cx="17153474" cy="10231367"/>
          </a:xfrm>
          <a:custGeom>
            <a:avLst/>
            <a:gdLst>
              <a:gd name="connsiteX0" fmla="*/ 0 w 12009072"/>
              <a:gd name="connsiteY0" fmla="*/ 0 h 430849"/>
              <a:gd name="connsiteX1" fmla="*/ 12009072 w 12009072"/>
              <a:gd name="connsiteY1" fmla="*/ 0 h 430849"/>
              <a:gd name="connsiteX2" fmla="*/ 12009072 w 12009072"/>
              <a:gd name="connsiteY2" fmla="*/ 430849 h 430849"/>
              <a:gd name="connsiteX3" fmla="*/ 0 w 12009072"/>
              <a:gd name="connsiteY3" fmla="*/ 430849 h 430849"/>
              <a:gd name="connsiteX4" fmla="*/ 0 w 12009072"/>
              <a:gd name="connsiteY4" fmla="*/ 0 h 430849"/>
              <a:gd name="connsiteX0" fmla="*/ 0 w 12009072"/>
              <a:gd name="connsiteY0" fmla="*/ 0 h 10278234"/>
              <a:gd name="connsiteX1" fmla="*/ 12009072 w 12009072"/>
              <a:gd name="connsiteY1" fmla="*/ 0 h 10278234"/>
              <a:gd name="connsiteX2" fmla="*/ 11962179 w 12009072"/>
              <a:gd name="connsiteY2" fmla="*/ 10278234 h 10278234"/>
              <a:gd name="connsiteX3" fmla="*/ 0 w 12009072"/>
              <a:gd name="connsiteY3" fmla="*/ 430849 h 10278234"/>
              <a:gd name="connsiteX4" fmla="*/ 0 w 12009072"/>
              <a:gd name="connsiteY4" fmla="*/ 0 h 10278234"/>
              <a:gd name="connsiteX0" fmla="*/ 5087815 w 17096887"/>
              <a:gd name="connsiteY0" fmla="*/ 0 h 10395465"/>
              <a:gd name="connsiteX1" fmla="*/ 17096887 w 17096887"/>
              <a:gd name="connsiteY1" fmla="*/ 0 h 10395465"/>
              <a:gd name="connsiteX2" fmla="*/ 17049994 w 17096887"/>
              <a:gd name="connsiteY2" fmla="*/ 10278234 h 10395465"/>
              <a:gd name="connsiteX3" fmla="*/ 0 w 17096887"/>
              <a:gd name="connsiteY3" fmla="*/ 10395465 h 10395465"/>
              <a:gd name="connsiteX4" fmla="*/ 5087815 w 17096887"/>
              <a:gd name="connsiteY4" fmla="*/ 0 h 10395465"/>
              <a:gd name="connsiteX0" fmla="*/ 5087815 w 17096887"/>
              <a:gd name="connsiteY0" fmla="*/ 0 h 10395465"/>
              <a:gd name="connsiteX1" fmla="*/ 17096887 w 17096887"/>
              <a:gd name="connsiteY1" fmla="*/ 0 h 10395465"/>
              <a:gd name="connsiteX2" fmla="*/ 17049994 w 17096887"/>
              <a:gd name="connsiteY2" fmla="*/ 10278234 h 10395465"/>
              <a:gd name="connsiteX3" fmla="*/ 0 w 17096887"/>
              <a:gd name="connsiteY3" fmla="*/ 10395465 h 10395465"/>
              <a:gd name="connsiteX4" fmla="*/ 2559064 w 17096887"/>
              <a:gd name="connsiteY4" fmla="*/ 5178758 h 10395465"/>
              <a:gd name="connsiteX5" fmla="*/ 5087815 w 17096887"/>
              <a:gd name="connsiteY5" fmla="*/ 0 h 10395465"/>
              <a:gd name="connsiteX0" fmla="*/ 5087815 w 17096887"/>
              <a:gd name="connsiteY0" fmla="*/ 0 h 10395465"/>
              <a:gd name="connsiteX1" fmla="*/ 17096887 w 17096887"/>
              <a:gd name="connsiteY1" fmla="*/ 0 h 10395465"/>
              <a:gd name="connsiteX2" fmla="*/ 17049994 w 17096887"/>
              <a:gd name="connsiteY2" fmla="*/ 10278234 h 10395465"/>
              <a:gd name="connsiteX3" fmla="*/ 0 w 17096887"/>
              <a:gd name="connsiteY3" fmla="*/ 10395465 h 10395465"/>
              <a:gd name="connsiteX4" fmla="*/ 3433 w 17096887"/>
              <a:gd name="connsiteY4" fmla="*/ 5014635 h 10395465"/>
              <a:gd name="connsiteX5" fmla="*/ 5087815 w 17096887"/>
              <a:gd name="connsiteY5" fmla="*/ 0 h 10395465"/>
              <a:gd name="connsiteX0" fmla="*/ 5087815 w 17096887"/>
              <a:gd name="connsiteY0" fmla="*/ 0 h 10395465"/>
              <a:gd name="connsiteX1" fmla="*/ 17096887 w 17096887"/>
              <a:gd name="connsiteY1" fmla="*/ 0 h 10395465"/>
              <a:gd name="connsiteX2" fmla="*/ 17049994 w 17096887"/>
              <a:gd name="connsiteY2" fmla="*/ 10278234 h 10395465"/>
              <a:gd name="connsiteX3" fmla="*/ 0 w 17096887"/>
              <a:gd name="connsiteY3" fmla="*/ 10395465 h 10395465"/>
              <a:gd name="connsiteX4" fmla="*/ 3433 w 17096887"/>
              <a:gd name="connsiteY4" fmla="*/ 5014635 h 10395465"/>
              <a:gd name="connsiteX5" fmla="*/ 2160479 w 17096887"/>
              <a:gd name="connsiteY5" fmla="*/ 2857588 h 10395465"/>
              <a:gd name="connsiteX6" fmla="*/ 5087815 w 17096887"/>
              <a:gd name="connsiteY6" fmla="*/ 0 h 10395465"/>
              <a:gd name="connsiteX0" fmla="*/ 5087815 w 17096887"/>
              <a:gd name="connsiteY0" fmla="*/ 0 h 10395465"/>
              <a:gd name="connsiteX1" fmla="*/ 17096887 w 17096887"/>
              <a:gd name="connsiteY1" fmla="*/ 0 h 10395465"/>
              <a:gd name="connsiteX2" fmla="*/ 17049994 w 17096887"/>
              <a:gd name="connsiteY2" fmla="*/ 10278234 h 10395465"/>
              <a:gd name="connsiteX3" fmla="*/ 0 w 17096887"/>
              <a:gd name="connsiteY3" fmla="*/ 10395465 h 10395465"/>
              <a:gd name="connsiteX4" fmla="*/ 3433 w 17096887"/>
              <a:gd name="connsiteY4" fmla="*/ 5014635 h 10395465"/>
              <a:gd name="connsiteX5" fmla="*/ 5044356 w 17096887"/>
              <a:gd name="connsiteY5" fmla="*/ 4991188 h 10395465"/>
              <a:gd name="connsiteX6" fmla="*/ 5087815 w 17096887"/>
              <a:gd name="connsiteY6" fmla="*/ 0 h 10395465"/>
              <a:gd name="connsiteX0" fmla="*/ 5087815 w 17106828"/>
              <a:gd name="connsiteY0" fmla="*/ 0 h 10395465"/>
              <a:gd name="connsiteX1" fmla="*/ 17106828 w 17106828"/>
              <a:gd name="connsiteY1" fmla="*/ 0 h 10395465"/>
              <a:gd name="connsiteX2" fmla="*/ 17049994 w 17106828"/>
              <a:gd name="connsiteY2" fmla="*/ 10278234 h 10395465"/>
              <a:gd name="connsiteX3" fmla="*/ 0 w 17106828"/>
              <a:gd name="connsiteY3" fmla="*/ 10395465 h 10395465"/>
              <a:gd name="connsiteX4" fmla="*/ 3433 w 17106828"/>
              <a:gd name="connsiteY4" fmla="*/ 5014635 h 10395465"/>
              <a:gd name="connsiteX5" fmla="*/ 5044356 w 17106828"/>
              <a:gd name="connsiteY5" fmla="*/ 4991188 h 10395465"/>
              <a:gd name="connsiteX6" fmla="*/ 5087815 w 17106828"/>
              <a:gd name="connsiteY6" fmla="*/ 0 h 10395465"/>
              <a:gd name="connsiteX0" fmla="*/ 5087815 w 17106828"/>
              <a:gd name="connsiteY0" fmla="*/ 0 h 10395465"/>
              <a:gd name="connsiteX1" fmla="*/ 17106828 w 17106828"/>
              <a:gd name="connsiteY1" fmla="*/ 0 h 10395465"/>
              <a:gd name="connsiteX2" fmla="*/ 17079811 w 17106828"/>
              <a:gd name="connsiteY2" fmla="*/ 10278234 h 10395465"/>
              <a:gd name="connsiteX3" fmla="*/ 0 w 17106828"/>
              <a:gd name="connsiteY3" fmla="*/ 10395465 h 10395465"/>
              <a:gd name="connsiteX4" fmla="*/ 3433 w 17106828"/>
              <a:gd name="connsiteY4" fmla="*/ 5014635 h 10395465"/>
              <a:gd name="connsiteX5" fmla="*/ 5044356 w 17106828"/>
              <a:gd name="connsiteY5" fmla="*/ 4991188 h 10395465"/>
              <a:gd name="connsiteX6" fmla="*/ 5087815 w 17106828"/>
              <a:gd name="connsiteY6" fmla="*/ 0 h 10395465"/>
              <a:gd name="connsiteX0" fmla="*/ 5087815 w 17111944"/>
              <a:gd name="connsiteY0" fmla="*/ 0 h 10395465"/>
              <a:gd name="connsiteX1" fmla="*/ 17106828 w 17111944"/>
              <a:gd name="connsiteY1" fmla="*/ 0 h 10395465"/>
              <a:gd name="connsiteX2" fmla="*/ 17109630 w 17111944"/>
              <a:gd name="connsiteY2" fmla="*/ 10278234 h 10395465"/>
              <a:gd name="connsiteX3" fmla="*/ 0 w 17111944"/>
              <a:gd name="connsiteY3" fmla="*/ 10395465 h 10395465"/>
              <a:gd name="connsiteX4" fmla="*/ 3433 w 17111944"/>
              <a:gd name="connsiteY4" fmla="*/ 5014635 h 10395465"/>
              <a:gd name="connsiteX5" fmla="*/ 5044356 w 17111944"/>
              <a:gd name="connsiteY5" fmla="*/ 4991188 h 10395465"/>
              <a:gd name="connsiteX6" fmla="*/ 5087815 w 17111944"/>
              <a:gd name="connsiteY6" fmla="*/ 0 h 10395465"/>
              <a:gd name="connsiteX0" fmla="*/ 5087815 w 17106828"/>
              <a:gd name="connsiteY0" fmla="*/ 0 h 10395465"/>
              <a:gd name="connsiteX1" fmla="*/ 17106828 w 17106828"/>
              <a:gd name="connsiteY1" fmla="*/ 0 h 10395465"/>
              <a:gd name="connsiteX2" fmla="*/ 17079812 w 17106828"/>
              <a:gd name="connsiteY2" fmla="*/ 10278234 h 10395465"/>
              <a:gd name="connsiteX3" fmla="*/ 0 w 17106828"/>
              <a:gd name="connsiteY3" fmla="*/ 10395465 h 10395465"/>
              <a:gd name="connsiteX4" fmla="*/ 3433 w 17106828"/>
              <a:gd name="connsiteY4" fmla="*/ 5014635 h 10395465"/>
              <a:gd name="connsiteX5" fmla="*/ 5044356 w 17106828"/>
              <a:gd name="connsiteY5" fmla="*/ 4991188 h 10395465"/>
              <a:gd name="connsiteX6" fmla="*/ 5087815 w 17106828"/>
              <a:gd name="connsiteY6" fmla="*/ 0 h 10395465"/>
              <a:gd name="connsiteX0" fmla="*/ 5087815 w 17106828"/>
              <a:gd name="connsiteY0" fmla="*/ 0 h 10395465"/>
              <a:gd name="connsiteX1" fmla="*/ 17106828 w 17106828"/>
              <a:gd name="connsiteY1" fmla="*/ 0 h 10395465"/>
              <a:gd name="connsiteX2" fmla="*/ 17095180 w 17106828"/>
              <a:gd name="connsiteY2" fmla="*/ 10270550 h 10395465"/>
              <a:gd name="connsiteX3" fmla="*/ 0 w 17106828"/>
              <a:gd name="connsiteY3" fmla="*/ 10395465 h 10395465"/>
              <a:gd name="connsiteX4" fmla="*/ 3433 w 17106828"/>
              <a:gd name="connsiteY4" fmla="*/ 5014635 h 10395465"/>
              <a:gd name="connsiteX5" fmla="*/ 5044356 w 17106828"/>
              <a:gd name="connsiteY5" fmla="*/ 4991188 h 10395465"/>
              <a:gd name="connsiteX6" fmla="*/ 5087815 w 17106828"/>
              <a:gd name="connsiteY6" fmla="*/ 0 h 10395465"/>
              <a:gd name="connsiteX0" fmla="*/ 5087815 w 17110486"/>
              <a:gd name="connsiteY0" fmla="*/ 3658 h 10399123"/>
              <a:gd name="connsiteX1" fmla="*/ 17110486 w 17110486"/>
              <a:gd name="connsiteY1" fmla="*/ 0 h 10399123"/>
              <a:gd name="connsiteX2" fmla="*/ 17095180 w 17110486"/>
              <a:gd name="connsiteY2" fmla="*/ 10274208 h 10399123"/>
              <a:gd name="connsiteX3" fmla="*/ 0 w 17110486"/>
              <a:gd name="connsiteY3" fmla="*/ 10399123 h 10399123"/>
              <a:gd name="connsiteX4" fmla="*/ 3433 w 17110486"/>
              <a:gd name="connsiteY4" fmla="*/ 5018293 h 10399123"/>
              <a:gd name="connsiteX5" fmla="*/ 5044356 w 17110486"/>
              <a:gd name="connsiteY5" fmla="*/ 4994846 h 10399123"/>
              <a:gd name="connsiteX6" fmla="*/ 5087815 w 17110486"/>
              <a:gd name="connsiteY6" fmla="*/ 3658 h 10399123"/>
              <a:gd name="connsiteX0" fmla="*/ 5087815 w 17096973"/>
              <a:gd name="connsiteY0" fmla="*/ 0 h 10395465"/>
              <a:gd name="connsiteX1" fmla="*/ 17084883 w 17096973"/>
              <a:gd name="connsiteY1" fmla="*/ 95097 h 10395465"/>
              <a:gd name="connsiteX2" fmla="*/ 17095180 w 17096973"/>
              <a:gd name="connsiteY2" fmla="*/ 10270550 h 10395465"/>
              <a:gd name="connsiteX3" fmla="*/ 0 w 17096973"/>
              <a:gd name="connsiteY3" fmla="*/ 10395465 h 10395465"/>
              <a:gd name="connsiteX4" fmla="*/ 3433 w 17096973"/>
              <a:gd name="connsiteY4" fmla="*/ 5014635 h 10395465"/>
              <a:gd name="connsiteX5" fmla="*/ 5044356 w 17096973"/>
              <a:gd name="connsiteY5" fmla="*/ 4991188 h 10395465"/>
              <a:gd name="connsiteX6" fmla="*/ 5087815 w 17096973"/>
              <a:gd name="connsiteY6" fmla="*/ 0 h 10395465"/>
              <a:gd name="connsiteX0" fmla="*/ 5087815 w 17110487"/>
              <a:gd name="connsiteY0" fmla="*/ 0 h 10395465"/>
              <a:gd name="connsiteX1" fmla="*/ 17110487 w 17110487"/>
              <a:gd name="connsiteY1" fmla="*/ 0 h 10395465"/>
              <a:gd name="connsiteX2" fmla="*/ 17095180 w 17110487"/>
              <a:gd name="connsiteY2" fmla="*/ 10270550 h 10395465"/>
              <a:gd name="connsiteX3" fmla="*/ 0 w 17110487"/>
              <a:gd name="connsiteY3" fmla="*/ 10395465 h 10395465"/>
              <a:gd name="connsiteX4" fmla="*/ 3433 w 17110487"/>
              <a:gd name="connsiteY4" fmla="*/ 5014635 h 10395465"/>
              <a:gd name="connsiteX5" fmla="*/ 5044356 w 17110487"/>
              <a:gd name="connsiteY5" fmla="*/ 4991188 h 10395465"/>
              <a:gd name="connsiteX6" fmla="*/ 5087815 w 17110487"/>
              <a:gd name="connsiteY6" fmla="*/ 0 h 10395465"/>
              <a:gd name="connsiteX0" fmla="*/ 5087815 w 17110487"/>
              <a:gd name="connsiteY0" fmla="*/ 0 h 10395465"/>
              <a:gd name="connsiteX1" fmla="*/ 17110487 w 17110487"/>
              <a:gd name="connsiteY1" fmla="*/ 0 h 10395465"/>
              <a:gd name="connsiteX2" fmla="*/ 17106153 w 17110487"/>
              <a:gd name="connsiteY2" fmla="*/ 10274207 h 10395465"/>
              <a:gd name="connsiteX3" fmla="*/ 0 w 17110487"/>
              <a:gd name="connsiteY3" fmla="*/ 10395465 h 10395465"/>
              <a:gd name="connsiteX4" fmla="*/ 3433 w 17110487"/>
              <a:gd name="connsiteY4" fmla="*/ 5014635 h 10395465"/>
              <a:gd name="connsiteX5" fmla="*/ 5044356 w 17110487"/>
              <a:gd name="connsiteY5" fmla="*/ 4991188 h 10395465"/>
              <a:gd name="connsiteX6" fmla="*/ 5087815 w 17110487"/>
              <a:gd name="connsiteY6" fmla="*/ 0 h 10395465"/>
              <a:gd name="connsiteX0" fmla="*/ 5128048 w 17150720"/>
              <a:gd name="connsiteY0" fmla="*/ 0 h 10373519"/>
              <a:gd name="connsiteX1" fmla="*/ 17150720 w 17150720"/>
              <a:gd name="connsiteY1" fmla="*/ 0 h 10373519"/>
              <a:gd name="connsiteX2" fmla="*/ 17146386 w 17150720"/>
              <a:gd name="connsiteY2" fmla="*/ 10274207 h 10373519"/>
              <a:gd name="connsiteX3" fmla="*/ 0 w 17150720"/>
              <a:gd name="connsiteY3" fmla="*/ 10373519 h 10373519"/>
              <a:gd name="connsiteX4" fmla="*/ 43666 w 17150720"/>
              <a:gd name="connsiteY4" fmla="*/ 5014635 h 10373519"/>
              <a:gd name="connsiteX5" fmla="*/ 5084589 w 17150720"/>
              <a:gd name="connsiteY5" fmla="*/ 4991188 h 10373519"/>
              <a:gd name="connsiteX6" fmla="*/ 5128048 w 17150720"/>
              <a:gd name="connsiteY6" fmla="*/ 0 h 10373519"/>
              <a:gd name="connsiteX0" fmla="*/ 5128048 w 17150720"/>
              <a:gd name="connsiteY0" fmla="*/ 0 h 10355231"/>
              <a:gd name="connsiteX1" fmla="*/ 17150720 w 17150720"/>
              <a:gd name="connsiteY1" fmla="*/ 0 h 10355231"/>
              <a:gd name="connsiteX2" fmla="*/ 17146386 w 17150720"/>
              <a:gd name="connsiteY2" fmla="*/ 10274207 h 10355231"/>
              <a:gd name="connsiteX3" fmla="*/ 0 w 17150720"/>
              <a:gd name="connsiteY3" fmla="*/ 10355231 h 10355231"/>
              <a:gd name="connsiteX4" fmla="*/ 43666 w 17150720"/>
              <a:gd name="connsiteY4" fmla="*/ 5014635 h 10355231"/>
              <a:gd name="connsiteX5" fmla="*/ 5084589 w 17150720"/>
              <a:gd name="connsiteY5" fmla="*/ 4991188 h 10355231"/>
              <a:gd name="connsiteX6" fmla="*/ 5128048 w 17150720"/>
              <a:gd name="connsiteY6" fmla="*/ 0 h 10355231"/>
              <a:gd name="connsiteX0" fmla="*/ 5128048 w 17150720"/>
              <a:gd name="connsiteY0" fmla="*/ 0 h 10336943"/>
              <a:gd name="connsiteX1" fmla="*/ 17150720 w 17150720"/>
              <a:gd name="connsiteY1" fmla="*/ 0 h 10336943"/>
              <a:gd name="connsiteX2" fmla="*/ 17146386 w 17150720"/>
              <a:gd name="connsiteY2" fmla="*/ 10274207 h 10336943"/>
              <a:gd name="connsiteX3" fmla="*/ 0 w 17150720"/>
              <a:gd name="connsiteY3" fmla="*/ 10336943 h 10336943"/>
              <a:gd name="connsiteX4" fmla="*/ 43666 w 17150720"/>
              <a:gd name="connsiteY4" fmla="*/ 5014635 h 10336943"/>
              <a:gd name="connsiteX5" fmla="*/ 5084589 w 17150720"/>
              <a:gd name="connsiteY5" fmla="*/ 4991188 h 10336943"/>
              <a:gd name="connsiteX6" fmla="*/ 5128048 w 17150720"/>
              <a:gd name="connsiteY6" fmla="*/ 0 h 10336943"/>
              <a:gd name="connsiteX0" fmla="*/ 5128048 w 17150720"/>
              <a:gd name="connsiteY0" fmla="*/ 0 h 10311340"/>
              <a:gd name="connsiteX1" fmla="*/ 17150720 w 17150720"/>
              <a:gd name="connsiteY1" fmla="*/ 0 h 10311340"/>
              <a:gd name="connsiteX2" fmla="*/ 17146386 w 17150720"/>
              <a:gd name="connsiteY2" fmla="*/ 10274207 h 10311340"/>
              <a:gd name="connsiteX3" fmla="*/ 0 w 17150720"/>
              <a:gd name="connsiteY3" fmla="*/ 10311340 h 10311340"/>
              <a:gd name="connsiteX4" fmla="*/ 43666 w 17150720"/>
              <a:gd name="connsiteY4" fmla="*/ 5014635 h 10311340"/>
              <a:gd name="connsiteX5" fmla="*/ 5084589 w 17150720"/>
              <a:gd name="connsiteY5" fmla="*/ 4991188 h 10311340"/>
              <a:gd name="connsiteX6" fmla="*/ 5128048 w 17150720"/>
              <a:gd name="connsiteY6" fmla="*/ 0 h 10311340"/>
              <a:gd name="connsiteX0" fmla="*/ 5128048 w 17150720"/>
              <a:gd name="connsiteY0" fmla="*/ 0 h 10293052"/>
              <a:gd name="connsiteX1" fmla="*/ 17150720 w 17150720"/>
              <a:gd name="connsiteY1" fmla="*/ 0 h 10293052"/>
              <a:gd name="connsiteX2" fmla="*/ 17146386 w 17150720"/>
              <a:gd name="connsiteY2" fmla="*/ 10274207 h 10293052"/>
              <a:gd name="connsiteX3" fmla="*/ 0 w 17150720"/>
              <a:gd name="connsiteY3" fmla="*/ 10293052 h 10293052"/>
              <a:gd name="connsiteX4" fmla="*/ 43666 w 17150720"/>
              <a:gd name="connsiteY4" fmla="*/ 5014635 h 10293052"/>
              <a:gd name="connsiteX5" fmla="*/ 5084589 w 17150720"/>
              <a:gd name="connsiteY5" fmla="*/ 4991188 h 10293052"/>
              <a:gd name="connsiteX6" fmla="*/ 5128048 w 17150720"/>
              <a:gd name="connsiteY6" fmla="*/ 0 h 10293052"/>
              <a:gd name="connsiteX0" fmla="*/ 5128048 w 17150720"/>
              <a:gd name="connsiteY0" fmla="*/ 0 h 10293052"/>
              <a:gd name="connsiteX1" fmla="*/ 17150720 w 17150720"/>
              <a:gd name="connsiteY1" fmla="*/ 0 h 10293052"/>
              <a:gd name="connsiteX2" fmla="*/ 17146386 w 17150720"/>
              <a:gd name="connsiteY2" fmla="*/ 10274207 h 10293052"/>
              <a:gd name="connsiteX3" fmla="*/ 0 w 17150720"/>
              <a:gd name="connsiteY3" fmla="*/ 10293052 h 10293052"/>
              <a:gd name="connsiteX4" fmla="*/ 15091 w 17150720"/>
              <a:gd name="connsiteY4" fmla="*/ 5014635 h 10293052"/>
              <a:gd name="connsiteX5" fmla="*/ 5084589 w 17150720"/>
              <a:gd name="connsiteY5" fmla="*/ 4991188 h 10293052"/>
              <a:gd name="connsiteX6" fmla="*/ 5128048 w 17150720"/>
              <a:gd name="connsiteY6" fmla="*/ 0 h 10293052"/>
              <a:gd name="connsiteX0" fmla="*/ 5128048 w 17150720"/>
              <a:gd name="connsiteY0" fmla="*/ 0 h 10293052"/>
              <a:gd name="connsiteX1" fmla="*/ 17150720 w 17150720"/>
              <a:gd name="connsiteY1" fmla="*/ 0 h 10293052"/>
              <a:gd name="connsiteX2" fmla="*/ 17146386 w 17150720"/>
              <a:gd name="connsiteY2" fmla="*/ 10274207 h 10293052"/>
              <a:gd name="connsiteX3" fmla="*/ 0 w 17150720"/>
              <a:gd name="connsiteY3" fmla="*/ 10293052 h 10293052"/>
              <a:gd name="connsiteX4" fmla="*/ 2790 w 17150720"/>
              <a:gd name="connsiteY4" fmla="*/ 5014635 h 10293052"/>
              <a:gd name="connsiteX5" fmla="*/ 5084589 w 17150720"/>
              <a:gd name="connsiteY5" fmla="*/ 4991188 h 10293052"/>
              <a:gd name="connsiteX6" fmla="*/ 5128048 w 17150720"/>
              <a:gd name="connsiteY6" fmla="*/ 0 h 10293052"/>
              <a:gd name="connsiteX0" fmla="*/ 5186034 w 17150720"/>
              <a:gd name="connsiteY0" fmla="*/ 62446 h 10293052"/>
              <a:gd name="connsiteX1" fmla="*/ 17150720 w 17150720"/>
              <a:gd name="connsiteY1" fmla="*/ 0 h 10293052"/>
              <a:gd name="connsiteX2" fmla="*/ 17146386 w 17150720"/>
              <a:gd name="connsiteY2" fmla="*/ 10274207 h 10293052"/>
              <a:gd name="connsiteX3" fmla="*/ 0 w 17150720"/>
              <a:gd name="connsiteY3" fmla="*/ 10293052 h 10293052"/>
              <a:gd name="connsiteX4" fmla="*/ 2790 w 17150720"/>
              <a:gd name="connsiteY4" fmla="*/ 5014635 h 10293052"/>
              <a:gd name="connsiteX5" fmla="*/ 5084589 w 17150720"/>
              <a:gd name="connsiteY5" fmla="*/ 4991188 h 10293052"/>
              <a:gd name="connsiteX6" fmla="*/ 5186034 w 17150720"/>
              <a:gd name="connsiteY6" fmla="*/ 62446 h 10293052"/>
              <a:gd name="connsiteX0" fmla="*/ 5141429 w 17150720"/>
              <a:gd name="connsiteY0" fmla="*/ 0 h 10293053"/>
              <a:gd name="connsiteX1" fmla="*/ 17150720 w 17150720"/>
              <a:gd name="connsiteY1" fmla="*/ 1 h 10293053"/>
              <a:gd name="connsiteX2" fmla="*/ 17146386 w 17150720"/>
              <a:gd name="connsiteY2" fmla="*/ 10274208 h 10293053"/>
              <a:gd name="connsiteX3" fmla="*/ 0 w 17150720"/>
              <a:gd name="connsiteY3" fmla="*/ 10293053 h 10293053"/>
              <a:gd name="connsiteX4" fmla="*/ 2790 w 17150720"/>
              <a:gd name="connsiteY4" fmla="*/ 5014636 h 10293053"/>
              <a:gd name="connsiteX5" fmla="*/ 5084589 w 17150720"/>
              <a:gd name="connsiteY5" fmla="*/ 4991189 h 10293053"/>
              <a:gd name="connsiteX6" fmla="*/ 5141429 w 17150720"/>
              <a:gd name="connsiteY6" fmla="*/ 0 h 10293053"/>
              <a:gd name="connsiteX0" fmla="*/ 5141429 w 17150720"/>
              <a:gd name="connsiteY0" fmla="*/ 0 h 10293053"/>
              <a:gd name="connsiteX1" fmla="*/ 17150720 w 17150720"/>
              <a:gd name="connsiteY1" fmla="*/ 1 h 10293053"/>
              <a:gd name="connsiteX2" fmla="*/ 17146386 w 17150720"/>
              <a:gd name="connsiteY2" fmla="*/ 10274208 h 10293053"/>
              <a:gd name="connsiteX3" fmla="*/ 0 w 17150720"/>
              <a:gd name="connsiteY3" fmla="*/ 10293053 h 10293053"/>
              <a:gd name="connsiteX4" fmla="*/ 2790 w 17150720"/>
              <a:gd name="connsiteY4" fmla="*/ 5014636 h 10293053"/>
              <a:gd name="connsiteX5" fmla="*/ 5102431 w 17150720"/>
              <a:gd name="connsiteY5" fmla="*/ 5004571 h 10293053"/>
              <a:gd name="connsiteX6" fmla="*/ 5141429 w 17150720"/>
              <a:gd name="connsiteY6" fmla="*/ 0 h 10293053"/>
              <a:gd name="connsiteX0" fmla="*/ 5141429 w 17150720"/>
              <a:gd name="connsiteY0" fmla="*/ 0 h 10293053"/>
              <a:gd name="connsiteX1" fmla="*/ 17150720 w 17150720"/>
              <a:gd name="connsiteY1" fmla="*/ 1 h 10293053"/>
              <a:gd name="connsiteX2" fmla="*/ 17146386 w 17150720"/>
              <a:gd name="connsiteY2" fmla="*/ 10274208 h 10293053"/>
              <a:gd name="connsiteX3" fmla="*/ 0 w 17150720"/>
              <a:gd name="connsiteY3" fmla="*/ 10293053 h 10293053"/>
              <a:gd name="connsiteX4" fmla="*/ 2790 w 17150720"/>
              <a:gd name="connsiteY4" fmla="*/ 5014636 h 10293053"/>
              <a:gd name="connsiteX5" fmla="*/ 5115813 w 17150720"/>
              <a:gd name="connsiteY5" fmla="*/ 5000111 h 10293053"/>
              <a:gd name="connsiteX6" fmla="*/ 5141429 w 17150720"/>
              <a:gd name="connsiteY6" fmla="*/ 0 h 10293053"/>
              <a:gd name="connsiteX0" fmla="*/ 5141429 w 17150720"/>
              <a:gd name="connsiteY0" fmla="*/ 0 h 10293053"/>
              <a:gd name="connsiteX1" fmla="*/ 17150720 w 17150720"/>
              <a:gd name="connsiteY1" fmla="*/ 1 h 10293053"/>
              <a:gd name="connsiteX2" fmla="*/ 17146386 w 17150720"/>
              <a:gd name="connsiteY2" fmla="*/ 10274208 h 10293053"/>
              <a:gd name="connsiteX3" fmla="*/ 0 w 17150720"/>
              <a:gd name="connsiteY3" fmla="*/ 10293053 h 10293053"/>
              <a:gd name="connsiteX4" fmla="*/ 2790 w 17150720"/>
              <a:gd name="connsiteY4" fmla="*/ 5014636 h 10293053"/>
              <a:gd name="connsiteX5" fmla="*/ 5129194 w 17150720"/>
              <a:gd name="connsiteY5" fmla="*/ 4995651 h 10293053"/>
              <a:gd name="connsiteX6" fmla="*/ 5141429 w 17150720"/>
              <a:gd name="connsiteY6" fmla="*/ 0 h 10293053"/>
              <a:gd name="connsiteX0" fmla="*/ 5141429 w 17150720"/>
              <a:gd name="connsiteY0" fmla="*/ 0 h 10293053"/>
              <a:gd name="connsiteX1" fmla="*/ 17150720 w 17150720"/>
              <a:gd name="connsiteY1" fmla="*/ 1 h 10293053"/>
              <a:gd name="connsiteX2" fmla="*/ 17146386 w 17150720"/>
              <a:gd name="connsiteY2" fmla="*/ 10274208 h 10293053"/>
              <a:gd name="connsiteX3" fmla="*/ 0 w 17150720"/>
              <a:gd name="connsiteY3" fmla="*/ 10293053 h 10293053"/>
              <a:gd name="connsiteX4" fmla="*/ 2790 w 17150720"/>
              <a:gd name="connsiteY4" fmla="*/ 5014636 h 10293053"/>
              <a:gd name="connsiteX5" fmla="*/ 5124733 w 17150720"/>
              <a:gd name="connsiteY5" fmla="*/ 5009032 h 10293053"/>
              <a:gd name="connsiteX6" fmla="*/ 5141429 w 17150720"/>
              <a:gd name="connsiteY6" fmla="*/ 0 h 10293053"/>
              <a:gd name="connsiteX0" fmla="*/ 5141429 w 17150720"/>
              <a:gd name="connsiteY0" fmla="*/ 0 h 10293053"/>
              <a:gd name="connsiteX1" fmla="*/ 17150720 w 17150720"/>
              <a:gd name="connsiteY1" fmla="*/ 61687 h 10293053"/>
              <a:gd name="connsiteX2" fmla="*/ 17146386 w 17150720"/>
              <a:gd name="connsiteY2" fmla="*/ 10274208 h 10293053"/>
              <a:gd name="connsiteX3" fmla="*/ 0 w 17150720"/>
              <a:gd name="connsiteY3" fmla="*/ 10293053 h 10293053"/>
              <a:gd name="connsiteX4" fmla="*/ 2790 w 17150720"/>
              <a:gd name="connsiteY4" fmla="*/ 5014636 h 10293053"/>
              <a:gd name="connsiteX5" fmla="*/ 5124733 w 17150720"/>
              <a:gd name="connsiteY5" fmla="*/ 5009032 h 10293053"/>
              <a:gd name="connsiteX6" fmla="*/ 5141429 w 17150720"/>
              <a:gd name="connsiteY6" fmla="*/ 0 h 10293053"/>
              <a:gd name="connsiteX0" fmla="*/ 5141429 w 17150720"/>
              <a:gd name="connsiteY0" fmla="*/ 0 h 10231367"/>
              <a:gd name="connsiteX1" fmla="*/ 17150720 w 17150720"/>
              <a:gd name="connsiteY1" fmla="*/ 1 h 10231367"/>
              <a:gd name="connsiteX2" fmla="*/ 17146386 w 17150720"/>
              <a:gd name="connsiteY2" fmla="*/ 10212522 h 10231367"/>
              <a:gd name="connsiteX3" fmla="*/ 0 w 17150720"/>
              <a:gd name="connsiteY3" fmla="*/ 10231367 h 10231367"/>
              <a:gd name="connsiteX4" fmla="*/ 2790 w 17150720"/>
              <a:gd name="connsiteY4" fmla="*/ 4952950 h 10231367"/>
              <a:gd name="connsiteX5" fmla="*/ 5124733 w 17150720"/>
              <a:gd name="connsiteY5" fmla="*/ 4947346 h 10231367"/>
              <a:gd name="connsiteX6" fmla="*/ 5141429 w 17150720"/>
              <a:gd name="connsiteY6" fmla="*/ 0 h 10231367"/>
              <a:gd name="connsiteX0" fmla="*/ 5141429 w 17148857"/>
              <a:gd name="connsiteY0" fmla="*/ 0 h 10231367"/>
              <a:gd name="connsiteX1" fmla="*/ 17145211 w 17148857"/>
              <a:gd name="connsiteY1" fmla="*/ 33052 h 10231367"/>
              <a:gd name="connsiteX2" fmla="*/ 17146386 w 17148857"/>
              <a:gd name="connsiteY2" fmla="*/ 10212522 h 10231367"/>
              <a:gd name="connsiteX3" fmla="*/ 0 w 17148857"/>
              <a:gd name="connsiteY3" fmla="*/ 10231367 h 10231367"/>
              <a:gd name="connsiteX4" fmla="*/ 2790 w 17148857"/>
              <a:gd name="connsiteY4" fmla="*/ 4952950 h 10231367"/>
              <a:gd name="connsiteX5" fmla="*/ 5124733 w 17148857"/>
              <a:gd name="connsiteY5" fmla="*/ 4947346 h 10231367"/>
              <a:gd name="connsiteX6" fmla="*/ 5141429 w 17148857"/>
              <a:gd name="connsiteY6" fmla="*/ 0 h 10231367"/>
              <a:gd name="connsiteX0" fmla="*/ 5141429 w 17150720"/>
              <a:gd name="connsiteY0" fmla="*/ 2752 h 10234119"/>
              <a:gd name="connsiteX1" fmla="*/ 17150720 w 17150720"/>
              <a:gd name="connsiteY1" fmla="*/ 0 h 10234119"/>
              <a:gd name="connsiteX2" fmla="*/ 17146386 w 17150720"/>
              <a:gd name="connsiteY2" fmla="*/ 10215274 h 10234119"/>
              <a:gd name="connsiteX3" fmla="*/ 0 w 17150720"/>
              <a:gd name="connsiteY3" fmla="*/ 10234119 h 10234119"/>
              <a:gd name="connsiteX4" fmla="*/ 2790 w 17150720"/>
              <a:gd name="connsiteY4" fmla="*/ 4955702 h 10234119"/>
              <a:gd name="connsiteX5" fmla="*/ 5124733 w 17150720"/>
              <a:gd name="connsiteY5" fmla="*/ 4950098 h 10234119"/>
              <a:gd name="connsiteX6" fmla="*/ 5141429 w 17150720"/>
              <a:gd name="connsiteY6" fmla="*/ 2752 h 10234119"/>
              <a:gd name="connsiteX0" fmla="*/ 5141429 w 17149182"/>
              <a:gd name="connsiteY0" fmla="*/ 0 h 10231367"/>
              <a:gd name="connsiteX1" fmla="*/ 17147966 w 17149182"/>
              <a:gd name="connsiteY1" fmla="*/ 5511 h 10231367"/>
              <a:gd name="connsiteX2" fmla="*/ 17146386 w 17149182"/>
              <a:gd name="connsiteY2" fmla="*/ 10212522 h 10231367"/>
              <a:gd name="connsiteX3" fmla="*/ 0 w 17149182"/>
              <a:gd name="connsiteY3" fmla="*/ 10231367 h 10231367"/>
              <a:gd name="connsiteX4" fmla="*/ 2790 w 17149182"/>
              <a:gd name="connsiteY4" fmla="*/ 4952950 h 10231367"/>
              <a:gd name="connsiteX5" fmla="*/ 5124733 w 17149182"/>
              <a:gd name="connsiteY5" fmla="*/ 4947346 h 10231367"/>
              <a:gd name="connsiteX6" fmla="*/ 5141429 w 17149182"/>
              <a:gd name="connsiteY6" fmla="*/ 0 h 10231367"/>
              <a:gd name="connsiteX0" fmla="*/ 5141429 w 17153474"/>
              <a:gd name="connsiteY0" fmla="*/ 0 h 10231367"/>
              <a:gd name="connsiteX1" fmla="*/ 17153474 w 17153474"/>
              <a:gd name="connsiteY1" fmla="*/ 3 h 10231367"/>
              <a:gd name="connsiteX2" fmla="*/ 17146386 w 17153474"/>
              <a:gd name="connsiteY2" fmla="*/ 10212522 h 10231367"/>
              <a:gd name="connsiteX3" fmla="*/ 0 w 17153474"/>
              <a:gd name="connsiteY3" fmla="*/ 10231367 h 10231367"/>
              <a:gd name="connsiteX4" fmla="*/ 2790 w 17153474"/>
              <a:gd name="connsiteY4" fmla="*/ 4952950 h 10231367"/>
              <a:gd name="connsiteX5" fmla="*/ 5124733 w 17153474"/>
              <a:gd name="connsiteY5" fmla="*/ 4947346 h 10231367"/>
              <a:gd name="connsiteX6" fmla="*/ 5141429 w 17153474"/>
              <a:gd name="connsiteY6" fmla="*/ 0 h 10231367"/>
              <a:gd name="connsiteX0" fmla="*/ 5157378 w 17153474"/>
              <a:gd name="connsiteY0" fmla="*/ 42528 h 10231364"/>
              <a:gd name="connsiteX1" fmla="*/ 17153474 w 17153474"/>
              <a:gd name="connsiteY1" fmla="*/ 0 h 10231364"/>
              <a:gd name="connsiteX2" fmla="*/ 17146386 w 17153474"/>
              <a:gd name="connsiteY2" fmla="*/ 10212519 h 10231364"/>
              <a:gd name="connsiteX3" fmla="*/ 0 w 17153474"/>
              <a:gd name="connsiteY3" fmla="*/ 10231364 h 10231364"/>
              <a:gd name="connsiteX4" fmla="*/ 2790 w 17153474"/>
              <a:gd name="connsiteY4" fmla="*/ 4952947 h 10231364"/>
              <a:gd name="connsiteX5" fmla="*/ 5124733 w 17153474"/>
              <a:gd name="connsiteY5" fmla="*/ 4947343 h 10231364"/>
              <a:gd name="connsiteX6" fmla="*/ 5157378 w 17153474"/>
              <a:gd name="connsiteY6" fmla="*/ 42528 h 10231364"/>
              <a:gd name="connsiteX0" fmla="*/ 5138771 w 17153474"/>
              <a:gd name="connsiteY0" fmla="*/ 0 h 10231367"/>
              <a:gd name="connsiteX1" fmla="*/ 17153474 w 17153474"/>
              <a:gd name="connsiteY1" fmla="*/ 3 h 10231367"/>
              <a:gd name="connsiteX2" fmla="*/ 17146386 w 17153474"/>
              <a:gd name="connsiteY2" fmla="*/ 10212522 h 10231367"/>
              <a:gd name="connsiteX3" fmla="*/ 0 w 17153474"/>
              <a:gd name="connsiteY3" fmla="*/ 10231367 h 10231367"/>
              <a:gd name="connsiteX4" fmla="*/ 2790 w 17153474"/>
              <a:gd name="connsiteY4" fmla="*/ 4952950 h 10231367"/>
              <a:gd name="connsiteX5" fmla="*/ 5124733 w 17153474"/>
              <a:gd name="connsiteY5" fmla="*/ 4947346 h 10231367"/>
              <a:gd name="connsiteX6" fmla="*/ 5138771 w 17153474"/>
              <a:gd name="connsiteY6" fmla="*/ 0 h 10231367"/>
              <a:gd name="connsiteX0" fmla="*/ 5146745 w 17153474"/>
              <a:gd name="connsiteY0" fmla="*/ 0 h 10231367"/>
              <a:gd name="connsiteX1" fmla="*/ 17153474 w 17153474"/>
              <a:gd name="connsiteY1" fmla="*/ 3 h 10231367"/>
              <a:gd name="connsiteX2" fmla="*/ 17146386 w 17153474"/>
              <a:gd name="connsiteY2" fmla="*/ 10212522 h 10231367"/>
              <a:gd name="connsiteX3" fmla="*/ 0 w 17153474"/>
              <a:gd name="connsiteY3" fmla="*/ 10231367 h 10231367"/>
              <a:gd name="connsiteX4" fmla="*/ 2790 w 17153474"/>
              <a:gd name="connsiteY4" fmla="*/ 4952950 h 10231367"/>
              <a:gd name="connsiteX5" fmla="*/ 5124733 w 17153474"/>
              <a:gd name="connsiteY5" fmla="*/ 4947346 h 10231367"/>
              <a:gd name="connsiteX6" fmla="*/ 5146745 w 17153474"/>
              <a:gd name="connsiteY6" fmla="*/ 0 h 10231367"/>
              <a:gd name="connsiteX0" fmla="*/ 5141428 w 17153474"/>
              <a:gd name="connsiteY0" fmla="*/ 0 h 10231367"/>
              <a:gd name="connsiteX1" fmla="*/ 17153474 w 17153474"/>
              <a:gd name="connsiteY1" fmla="*/ 3 h 10231367"/>
              <a:gd name="connsiteX2" fmla="*/ 17146386 w 17153474"/>
              <a:gd name="connsiteY2" fmla="*/ 10212522 h 10231367"/>
              <a:gd name="connsiteX3" fmla="*/ 0 w 17153474"/>
              <a:gd name="connsiteY3" fmla="*/ 10231367 h 10231367"/>
              <a:gd name="connsiteX4" fmla="*/ 2790 w 17153474"/>
              <a:gd name="connsiteY4" fmla="*/ 4952950 h 10231367"/>
              <a:gd name="connsiteX5" fmla="*/ 5124733 w 17153474"/>
              <a:gd name="connsiteY5" fmla="*/ 4947346 h 10231367"/>
              <a:gd name="connsiteX6" fmla="*/ 5141428 w 17153474"/>
              <a:gd name="connsiteY6" fmla="*/ 0 h 10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53474" h="10231367">
                <a:moveTo>
                  <a:pt x="5141428" y="0"/>
                </a:moveTo>
                <a:lnTo>
                  <a:pt x="17153474" y="3"/>
                </a:lnTo>
                <a:cubicBezTo>
                  <a:pt x="17144468" y="3426081"/>
                  <a:pt x="17155392" y="6786444"/>
                  <a:pt x="17146386" y="10212522"/>
                </a:cubicBezTo>
                <a:lnTo>
                  <a:pt x="0" y="10231367"/>
                </a:lnTo>
                <a:cubicBezTo>
                  <a:pt x="1144" y="8437757"/>
                  <a:pt x="1646" y="6746560"/>
                  <a:pt x="2790" y="4952950"/>
                </a:cubicBezTo>
                <a:lnTo>
                  <a:pt x="5124733" y="4947346"/>
                </a:lnTo>
                <a:cubicBezTo>
                  <a:pt x="5128811" y="3282129"/>
                  <a:pt x="5137350" y="1665217"/>
                  <a:pt x="5141428" y="0"/>
                </a:cubicBezTo>
                <a:close/>
              </a:path>
            </a:pathLst>
          </a:custGeom>
          <a:solidFill>
            <a:srgbClr val="E5EEF2"/>
          </a:solidFill>
          <a:ln w="12700">
            <a:noFill/>
          </a:ln>
        </p:spPr>
        <p:txBody>
          <a:bodyPr wrap="square" lIns="144000" tIns="45701" rIns="144000" bIns="45701" rtlCol="0">
            <a:spAutoFit/>
          </a:bodyPr>
          <a:lstStyle/>
          <a:p>
            <a:pPr algn="ctr"/>
            <a:endParaRPr lang="en-GB" sz="2200" dirty="0" smtClean="0">
              <a:cs typeface="Calibri" pitchFamily="34" charset="0"/>
            </a:endParaRPr>
          </a:p>
        </p:txBody>
      </p:sp>
      <p:sp>
        <p:nvSpPr>
          <p:cNvPr id="4" name="Rounded Rectangle 3"/>
          <p:cNvSpPr/>
          <p:nvPr/>
        </p:nvSpPr>
        <p:spPr>
          <a:xfrm>
            <a:off x="421507" y="396231"/>
            <a:ext cx="17137904" cy="2232247"/>
          </a:xfrm>
          <a:prstGeom prst="roundRect">
            <a:avLst/>
          </a:prstGeom>
          <a:solidFill>
            <a:srgbClr val="005C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01527" y="527506"/>
            <a:ext cx="16777864" cy="2062028"/>
          </a:xfrm>
          <a:prstGeom prst="rect">
            <a:avLst/>
          </a:prstGeom>
          <a:noFill/>
        </p:spPr>
        <p:txBody>
          <a:bodyPr wrap="square" lIns="91366" tIns="45683" rIns="91366" bIns="45683" rtlCol="0">
            <a:spAutoFit/>
          </a:bodyPr>
          <a:lstStyle/>
          <a:p>
            <a:pPr algn="ctr"/>
            <a:r>
              <a:rPr lang="en-GB" sz="4000" b="1" dirty="0" smtClean="0">
                <a:solidFill>
                  <a:schemeClr val="bg1"/>
                </a:solidFill>
                <a:latin typeface="Calibri" pitchFamily="34" charset="0"/>
                <a:cs typeface="Calibri" pitchFamily="34" charset="0"/>
              </a:rPr>
              <a:t>Cortical activity changes among stroke patients following robotic upper limb rehabilitation as measured by EEG during reaching movements</a:t>
            </a:r>
            <a:endParaRPr lang="en-GB" sz="4000" b="1" dirty="0">
              <a:solidFill>
                <a:schemeClr val="bg1"/>
              </a:solidFill>
              <a:latin typeface="Calibri" pitchFamily="34" charset="0"/>
              <a:cs typeface="Calibri" pitchFamily="34" charset="0"/>
            </a:endParaRPr>
          </a:p>
          <a:p>
            <a:pPr algn="ctr"/>
            <a:endParaRPr lang="en-GB" sz="800" b="1" dirty="0">
              <a:solidFill>
                <a:schemeClr val="bg1"/>
              </a:solidFill>
              <a:latin typeface="Calibri" pitchFamily="34" charset="0"/>
              <a:cs typeface="Calibri" pitchFamily="34" charset="0"/>
            </a:endParaRPr>
          </a:p>
          <a:p>
            <a:pPr algn="ctr"/>
            <a:r>
              <a:rPr lang="en-GB" sz="2400" b="1" dirty="0" smtClean="0">
                <a:solidFill>
                  <a:schemeClr val="bg1"/>
                </a:solidFill>
                <a:latin typeface="Calibri" pitchFamily="34" charset="0"/>
                <a:cs typeface="Calibri" pitchFamily="34" charset="0"/>
              </a:rPr>
              <a:t>Pollet, S</a:t>
            </a:r>
            <a:r>
              <a:rPr lang="en-GB" sz="2400" b="1" baseline="30000" dirty="0" smtClean="0">
                <a:solidFill>
                  <a:schemeClr val="bg1"/>
                </a:solidFill>
                <a:latin typeface="Calibri" pitchFamily="34" charset="0"/>
                <a:cs typeface="Calibri" pitchFamily="34" charset="0"/>
              </a:rPr>
              <a:t>1</a:t>
            </a:r>
            <a:r>
              <a:rPr lang="en-GB" sz="2400" b="1" dirty="0" smtClean="0">
                <a:solidFill>
                  <a:schemeClr val="bg1"/>
                </a:solidFill>
                <a:latin typeface="Calibri" pitchFamily="34" charset="0"/>
                <a:cs typeface="Calibri" pitchFamily="34" charset="0"/>
              </a:rPr>
              <a:t>, Burridge, J</a:t>
            </a:r>
            <a:r>
              <a:rPr lang="en-GB" sz="2400" b="1" baseline="30000" dirty="0" smtClean="0">
                <a:solidFill>
                  <a:schemeClr val="bg1"/>
                </a:solidFill>
                <a:latin typeface="Calibri" pitchFamily="34" charset="0"/>
                <a:cs typeface="Calibri" pitchFamily="34" charset="0"/>
              </a:rPr>
              <a:t>1</a:t>
            </a:r>
            <a:r>
              <a:rPr lang="en-GB" sz="2400" b="1" dirty="0" smtClean="0">
                <a:solidFill>
                  <a:schemeClr val="bg1"/>
                </a:solidFill>
                <a:latin typeface="Calibri" pitchFamily="34" charset="0"/>
                <a:cs typeface="Calibri" pitchFamily="34" charset="0"/>
              </a:rPr>
              <a:t>, Conway, B</a:t>
            </a:r>
            <a:r>
              <a:rPr lang="en-GB" sz="2400" b="1" baseline="30000" dirty="0" smtClean="0">
                <a:solidFill>
                  <a:schemeClr val="bg1"/>
                </a:solidFill>
                <a:latin typeface="Calibri" pitchFamily="34" charset="0"/>
                <a:cs typeface="Calibri" pitchFamily="34" charset="0"/>
              </a:rPr>
              <a:t>2</a:t>
            </a:r>
          </a:p>
          <a:p>
            <a:pPr algn="ctr"/>
            <a:r>
              <a:rPr lang="en-GB" sz="1600" b="1" baseline="30000" dirty="0" smtClean="0">
                <a:solidFill>
                  <a:schemeClr val="bg1"/>
                </a:solidFill>
                <a:latin typeface="Calibri" pitchFamily="34" charset="0"/>
                <a:cs typeface="Calibri" pitchFamily="34" charset="0"/>
              </a:rPr>
              <a:t>1</a:t>
            </a:r>
            <a:r>
              <a:rPr lang="en-GB" sz="1600" b="1" dirty="0" smtClean="0">
                <a:solidFill>
                  <a:schemeClr val="bg1"/>
                </a:solidFill>
                <a:latin typeface="Calibri" pitchFamily="34" charset="0"/>
                <a:cs typeface="Calibri" pitchFamily="34" charset="0"/>
              </a:rPr>
              <a:t>University of Southampton, UK     </a:t>
            </a:r>
            <a:r>
              <a:rPr lang="en-GB" sz="1600" b="1" baseline="30000" dirty="0" smtClean="0">
                <a:solidFill>
                  <a:schemeClr val="bg1"/>
                </a:solidFill>
                <a:latin typeface="Calibri" pitchFamily="34" charset="0"/>
                <a:cs typeface="Calibri" pitchFamily="34" charset="0"/>
              </a:rPr>
              <a:t>2</a:t>
            </a:r>
            <a:r>
              <a:rPr lang="en-GB" sz="1600" b="1" dirty="0" smtClean="0">
                <a:solidFill>
                  <a:schemeClr val="bg1"/>
                </a:solidFill>
                <a:latin typeface="Calibri" pitchFamily="34" charset="0"/>
                <a:cs typeface="Calibri" pitchFamily="34" charset="0"/>
              </a:rPr>
              <a:t>University of Strathclyde, UK</a:t>
            </a:r>
            <a:endParaRPr lang="en-GB" sz="1600" dirty="0">
              <a:solidFill>
                <a:schemeClr val="bg1"/>
              </a:solidFill>
              <a:latin typeface="Calibri" pitchFamily="34" charset="0"/>
              <a:cs typeface="Calibri" pitchFamily="34" charset="0"/>
            </a:endParaRPr>
          </a:p>
        </p:txBody>
      </p:sp>
      <p:sp>
        <p:nvSpPr>
          <p:cNvPr id="6" name="TextBox 5"/>
          <p:cNvSpPr txBox="1"/>
          <p:nvPr/>
        </p:nvSpPr>
        <p:spPr>
          <a:xfrm>
            <a:off x="421506" y="2988519"/>
            <a:ext cx="17137905" cy="4370389"/>
          </a:xfrm>
          <a:prstGeom prst="rect">
            <a:avLst/>
          </a:prstGeom>
          <a:solidFill>
            <a:srgbClr val="CCDEE6"/>
          </a:solidFill>
          <a:ln w="63500">
            <a:noFill/>
            <a:round/>
          </a:ln>
        </p:spPr>
        <p:txBody>
          <a:bodyPr wrap="square" lIns="144000" tIns="45701" rIns="144000" bIns="45701" rtlCol="0">
            <a:spAutoFit/>
          </a:bodyPr>
          <a:lstStyle/>
          <a:p>
            <a:pPr algn="ctr"/>
            <a:r>
              <a:rPr lang="en-GB" sz="2800" b="1" dirty="0" smtClean="0">
                <a:latin typeface="Calibri" pitchFamily="34" charset="0"/>
                <a:cs typeface="Calibri" pitchFamily="34" charset="0"/>
              </a:rPr>
              <a:t>Background and Aims</a:t>
            </a:r>
          </a:p>
          <a:p>
            <a:pPr algn="ctr"/>
            <a:endParaRPr lang="en-GB" sz="1000" b="1" dirty="0">
              <a:cs typeface="Calibri" pitchFamily="34" charset="0"/>
            </a:endParaRPr>
          </a:p>
          <a:p>
            <a:pPr marL="285750" indent="-285750">
              <a:buFont typeface="Arial" pitchFamily="34" charset="0"/>
              <a:buChar char="•"/>
            </a:pPr>
            <a:r>
              <a:rPr lang="en-GB" sz="2000" dirty="0"/>
              <a:t>Many stroke survivors are left with upper limb impairments that affect their ability to carry out everyday </a:t>
            </a:r>
            <a:r>
              <a:rPr lang="en-GB" sz="2000" dirty="0" smtClean="0"/>
              <a:t>activities.</a:t>
            </a:r>
          </a:p>
          <a:p>
            <a:endParaRPr lang="en-GB" sz="2000" dirty="0" smtClean="0"/>
          </a:p>
          <a:p>
            <a:pPr marL="285750" indent="-285750">
              <a:buFont typeface="Arial" pitchFamily="34" charset="0"/>
              <a:buChar char="•"/>
            </a:pPr>
            <a:r>
              <a:rPr lang="en-GB" sz="2000" dirty="0" smtClean="0"/>
              <a:t>Improvements </a:t>
            </a:r>
            <a:r>
              <a:rPr lang="en-GB" sz="2000" dirty="0"/>
              <a:t>in motor function are observed in many patients, however little is known about changes that occur in the brain </a:t>
            </a:r>
            <a:r>
              <a:rPr lang="en-GB" sz="2000" dirty="0" smtClean="0"/>
              <a:t>itself</a:t>
            </a:r>
            <a:r>
              <a:rPr lang="en-GB" sz="2000" baseline="30000" dirty="0" smtClean="0"/>
              <a:t>1</a:t>
            </a:r>
            <a:r>
              <a:rPr lang="en-GB" sz="2000" dirty="0" smtClean="0"/>
              <a:t>.</a:t>
            </a:r>
          </a:p>
          <a:p>
            <a:pPr marL="285750" indent="-285750">
              <a:buFont typeface="Arial" pitchFamily="34" charset="0"/>
              <a:buChar char="•"/>
            </a:pPr>
            <a:endParaRPr lang="en-GB" sz="2000" dirty="0"/>
          </a:p>
          <a:p>
            <a:pPr marL="285750" indent="-285750">
              <a:buFont typeface="Arial" pitchFamily="34" charset="0"/>
              <a:buChar char="•"/>
            </a:pPr>
            <a:r>
              <a:rPr lang="en-GB" sz="2000" dirty="0" smtClean="0"/>
              <a:t>More </a:t>
            </a:r>
            <a:r>
              <a:rPr lang="en-GB" sz="2000" dirty="0"/>
              <a:t>research is required to clarify the nature, sequence, and timing of spontaneous and rehabilitation-induced neuroplastic changes that occur following stroke, and to explore how these changes relate to improvements in motor </a:t>
            </a:r>
            <a:r>
              <a:rPr lang="en-GB" sz="2000" dirty="0" smtClean="0"/>
              <a:t>function.</a:t>
            </a:r>
          </a:p>
          <a:p>
            <a:pPr marL="285750" indent="-285750">
              <a:buFont typeface="Arial" pitchFamily="34" charset="0"/>
              <a:buChar char="•"/>
            </a:pPr>
            <a:endParaRPr lang="en-GB" sz="2000" dirty="0"/>
          </a:p>
          <a:p>
            <a:pPr marL="285750" indent="-285750">
              <a:buFont typeface="Arial" pitchFamily="34" charset="0"/>
              <a:buChar char="•"/>
            </a:pPr>
            <a:r>
              <a:rPr lang="en-GB" sz="2000" dirty="0" smtClean="0"/>
              <a:t>Electroencephalography </a:t>
            </a:r>
            <a:r>
              <a:rPr lang="en-GB" sz="2000" dirty="0"/>
              <a:t>(EEG) can be used to quantify motor cortex activity by examining event-related desynchronisation (ERD) and synchronisation (ERS) during limb </a:t>
            </a:r>
            <a:r>
              <a:rPr lang="en-GB" sz="2000" dirty="0" smtClean="0"/>
              <a:t>movement</a:t>
            </a:r>
            <a:r>
              <a:rPr lang="en-GB" sz="2000" baseline="30000" dirty="0" smtClean="0"/>
              <a:t>2</a:t>
            </a:r>
            <a:r>
              <a:rPr lang="en-GB" sz="2000" dirty="0" smtClean="0"/>
              <a:t>.</a:t>
            </a:r>
          </a:p>
          <a:p>
            <a:pPr marL="285750" indent="-285750">
              <a:buFont typeface="Arial" pitchFamily="34" charset="0"/>
              <a:buChar char="•"/>
            </a:pPr>
            <a:endParaRPr lang="en-GB" sz="2000" dirty="0"/>
          </a:p>
          <a:p>
            <a:pPr marL="285750" indent="-285750">
              <a:buFont typeface="Arial" pitchFamily="34" charset="0"/>
              <a:buChar char="•"/>
            </a:pPr>
            <a:r>
              <a:rPr lang="en-GB" sz="2000" dirty="0" smtClean="0"/>
              <a:t>The </a:t>
            </a:r>
            <a:r>
              <a:rPr lang="en-GB" sz="2000" dirty="0"/>
              <a:t>initial aim of this study </a:t>
            </a:r>
            <a:r>
              <a:rPr lang="en-GB" sz="2000" dirty="0" smtClean="0"/>
              <a:t>was to </a:t>
            </a:r>
            <a:r>
              <a:rPr lang="en-GB" sz="2000" dirty="0"/>
              <a:t>develop a protocol to explore short-term cortical activity changes, as measured by EEG during reaching movements, in subacute stroke patients following a period of robot-assisted therapy (RT</a:t>
            </a:r>
            <a:r>
              <a:rPr lang="en-GB" sz="2000" dirty="0" smtClean="0"/>
              <a:t>).</a:t>
            </a:r>
          </a:p>
        </p:txBody>
      </p:sp>
      <p:sp>
        <p:nvSpPr>
          <p:cNvPr id="7" name="TextBox 6"/>
          <p:cNvSpPr txBox="1"/>
          <p:nvPr/>
        </p:nvSpPr>
        <p:spPr>
          <a:xfrm>
            <a:off x="435629" y="7669039"/>
            <a:ext cx="4821080" cy="9664146"/>
          </a:xfrm>
          <a:prstGeom prst="rect">
            <a:avLst/>
          </a:prstGeom>
          <a:solidFill>
            <a:srgbClr val="E5EEF2"/>
          </a:solidFill>
          <a:ln w="12700">
            <a:noFill/>
          </a:ln>
        </p:spPr>
        <p:txBody>
          <a:bodyPr wrap="square" lIns="144000" tIns="45701" rIns="144000" bIns="45701" rtlCol="0">
            <a:spAutoFit/>
          </a:bodyPr>
          <a:lstStyle/>
          <a:p>
            <a:pPr algn="ctr"/>
            <a:r>
              <a:rPr lang="en-GB" sz="2800" b="1" dirty="0" smtClean="0">
                <a:latin typeface="Calibri" pitchFamily="34" charset="0"/>
                <a:cs typeface="Calibri" pitchFamily="34" charset="0"/>
              </a:rPr>
              <a:t>Methods</a:t>
            </a:r>
          </a:p>
          <a:p>
            <a:pPr algn="ctr"/>
            <a:endParaRPr lang="en-GB" sz="2000" b="1" dirty="0">
              <a:latin typeface="Calibri" pitchFamily="34" charset="0"/>
              <a:cs typeface="Calibri" pitchFamily="34" charset="0"/>
            </a:endParaRPr>
          </a:p>
          <a:p>
            <a:r>
              <a:rPr lang="en-GB" sz="2000" dirty="0"/>
              <a:t>Existing literature was reviewed to identify existing methods and best practice. </a:t>
            </a:r>
            <a:r>
              <a:rPr lang="en-GB" sz="2000" dirty="0" smtClean="0"/>
              <a:t>Design requirements were identified in accordance with the study’s research questions.</a:t>
            </a:r>
          </a:p>
          <a:p>
            <a:endParaRPr lang="en-GB" sz="2000" dirty="0" smtClean="0"/>
          </a:p>
          <a:p>
            <a:r>
              <a:rPr lang="en-GB" sz="2000" dirty="0" smtClean="0">
                <a:cs typeface="Calibri" pitchFamily="34" charset="0"/>
              </a:rPr>
              <a:t>Design requirements for the reaching movement were identified. The movement should be:</a:t>
            </a:r>
          </a:p>
          <a:p>
            <a:endParaRPr lang="en-GB" sz="2000" dirty="0" smtClean="0">
              <a:cs typeface="Calibri" pitchFamily="34" charset="0"/>
            </a:endParaRPr>
          </a:p>
          <a:p>
            <a:pPr marL="360000" indent="-360000">
              <a:buFont typeface="Arial" pitchFamily="34" charset="0"/>
              <a:buChar char="•"/>
            </a:pPr>
            <a:r>
              <a:rPr lang="en-GB" sz="2000" b="1" dirty="0" smtClean="0">
                <a:cs typeface="Calibri" pitchFamily="34" charset="0"/>
              </a:rPr>
              <a:t>Natural,</a:t>
            </a:r>
            <a:r>
              <a:rPr lang="en-GB" sz="2000" dirty="0" smtClean="0">
                <a:cs typeface="Calibri" pitchFamily="34" charset="0"/>
              </a:rPr>
              <a:t> and </a:t>
            </a:r>
            <a:r>
              <a:rPr lang="en-GB" sz="2000" b="1" dirty="0" smtClean="0">
                <a:cs typeface="Calibri" pitchFamily="34" charset="0"/>
              </a:rPr>
              <a:t>achievable</a:t>
            </a:r>
            <a:r>
              <a:rPr lang="en-GB" sz="2000" dirty="0" smtClean="0">
                <a:cs typeface="Calibri" pitchFamily="34" charset="0"/>
              </a:rPr>
              <a:t> by those with lower levels of arm function, as large number of movements will be performed at each recording session.</a:t>
            </a:r>
          </a:p>
          <a:p>
            <a:pPr marL="457019" indent="-457019">
              <a:buFont typeface="Arial" pitchFamily="34" charset="0"/>
              <a:buChar char="•"/>
            </a:pPr>
            <a:endParaRPr lang="en-GB" sz="2000" dirty="0" smtClean="0">
              <a:cs typeface="Calibri" pitchFamily="34" charset="0"/>
            </a:endParaRPr>
          </a:p>
          <a:p>
            <a:pPr marL="360000" indent="-360000">
              <a:buFont typeface="Arial" pitchFamily="34" charset="0"/>
              <a:buChar char="•"/>
            </a:pPr>
            <a:r>
              <a:rPr lang="en-GB" sz="2000" b="1" dirty="0" smtClean="0">
                <a:cs typeface="Calibri" pitchFamily="34" charset="0"/>
              </a:rPr>
              <a:t>Standardised</a:t>
            </a:r>
            <a:r>
              <a:rPr lang="en-GB" sz="2000" dirty="0" smtClean="0">
                <a:cs typeface="Calibri" pitchFamily="34" charset="0"/>
              </a:rPr>
              <a:t> (in direction and length), </a:t>
            </a:r>
            <a:r>
              <a:rPr lang="en-GB" sz="2000" dirty="0" smtClean="0"/>
              <a:t>as EEG is sensitive to movement variations</a:t>
            </a:r>
            <a:r>
              <a:rPr lang="en-GB" sz="2000" dirty="0" smtClean="0">
                <a:cs typeface="Calibri" pitchFamily="34" charset="0"/>
              </a:rPr>
              <a:t>.</a:t>
            </a:r>
          </a:p>
          <a:p>
            <a:pPr marL="457019" indent="-457019">
              <a:buFont typeface="Arial" pitchFamily="34" charset="0"/>
              <a:buChar char="•"/>
            </a:pPr>
            <a:endParaRPr lang="en-GB" sz="2000" dirty="0" smtClean="0">
              <a:cs typeface="Calibri" pitchFamily="34" charset="0"/>
            </a:endParaRPr>
          </a:p>
          <a:p>
            <a:pPr marL="360000" indent="-360000">
              <a:buFont typeface="Arial" pitchFamily="34" charset="0"/>
              <a:buChar char="•"/>
            </a:pPr>
            <a:r>
              <a:rPr lang="en-GB" sz="2000" b="1" dirty="0" smtClean="0">
                <a:cs typeface="Calibri" pitchFamily="34" charset="0"/>
              </a:rPr>
              <a:t>Cued</a:t>
            </a:r>
            <a:r>
              <a:rPr lang="en-GB" sz="2000" dirty="0" smtClean="0">
                <a:cs typeface="Calibri" pitchFamily="34" charset="0"/>
              </a:rPr>
              <a:t>, as 1) cued and self-paced movements produce differing data, and 2) participants need to remain still prior to movement in order to characterise cortical activity associated with movement planning.</a:t>
            </a:r>
          </a:p>
          <a:p>
            <a:pPr marL="457019" indent="-457019">
              <a:buFont typeface="Arial" pitchFamily="34" charset="0"/>
              <a:buChar char="•"/>
            </a:pPr>
            <a:endParaRPr lang="en-GB" sz="2000" dirty="0" smtClean="0">
              <a:cs typeface="Calibri" pitchFamily="34" charset="0"/>
            </a:endParaRPr>
          </a:p>
          <a:p>
            <a:pPr marL="360000" indent="-360000">
              <a:buFont typeface="Arial" pitchFamily="34" charset="0"/>
              <a:buChar char="•"/>
            </a:pPr>
            <a:r>
              <a:rPr lang="en-GB" sz="2000" b="1" dirty="0" smtClean="0">
                <a:cs typeface="Calibri" pitchFamily="34" charset="0"/>
              </a:rPr>
              <a:t>Recorded</a:t>
            </a:r>
            <a:r>
              <a:rPr lang="en-GB" sz="2000" dirty="0" smtClean="0">
                <a:cs typeface="Calibri" pitchFamily="34" charset="0"/>
              </a:rPr>
              <a:t>: movement characteristics (velocity/acceleration, and muscle contraction onset/offset) must be recorded for data analysis purposes.</a:t>
            </a:r>
            <a:endParaRPr lang="en-GB" sz="2000" dirty="0"/>
          </a:p>
        </p:txBody>
      </p:sp>
      <p:sp>
        <p:nvSpPr>
          <p:cNvPr id="8" name="TextBox 7"/>
          <p:cNvSpPr txBox="1"/>
          <p:nvPr/>
        </p:nvSpPr>
        <p:spPr>
          <a:xfrm>
            <a:off x="5567195" y="7669039"/>
            <a:ext cx="12009072" cy="4985942"/>
          </a:xfrm>
          <a:prstGeom prst="rect">
            <a:avLst/>
          </a:prstGeom>
          <a:solidFill>
            <a:srgbClr val="E5EEF2"/>
          </a:solidFill>
          <a:ln w="12700">
            <a:noFill/>
          </a:ln>
        </p:spPr>
        <p:txBody>
          <a:bodyPr wrap="square" lIns="144000" tIns="45701" rIns="144000" bIns="45701" rtlCol="0">
            <a:spAutoFit/>
          </a:bodyPr>
          <a:lstStyle/>
          <a:p>
            <a:pPr algn="ctr"/>
            <a:r>
              <a:rPr lang="en-GB" sz="2800" b="1" dirty="0" smtClean="0">
                <a:latin typeface="Calibri" pitchFamily="34" charset="0"/>
                <a:cs typeface="Calibri" pitchFamily="34" charset="0"/>
              </a:rPr>
              <a:t>Results</a:t>
            </a:r>
          </a:p>
          <a:p>
            <a:pPr algn="ctr"/>
            <a:endParaRPr lang="en-GB" sz="1000" b="1" dirty="0">
              <a:latin typeface="Calibri" pitchFamily="34" charset="0"/>
              <a:cs typeface="Calibri" pitchFamily="34" charset="0"/>
            </a:endParaRPr>
          </a:p>
          <a:p>
            <a:pPr marL="285750" indent="-285750">
              <a:buFont typeface="Arial" pitchFamily="34" charset="0"/>
              <a:buChar char="•"/>
            </a:pPr>
            <a:r>
              <a:rPr lang="en-GB" sz="2000" dirty="0"/>
              <a:t>A pilot, quasi-experimental, repeated measures design was developed, involving two groups of twelve participants each: (1) stroke patients receiving ten two-hour sessions of RT using the ArmeoSpring, over two weeks, and (2) age-matched healthy participants who will undergo the same training </a:t>
            </a:r>
            <a:r>
              <a:rPr lang="en-GB" sz="2000" dirty="0" smtClean="0"/>
              <a:t>programme.</a:t>
            </a:r>
          </a:p>
          <a:p>
            <a:endParaRPr lang="en-GB" sz="1800" dirty="0" smtClean="0"/>
          </a:p>
          <a:p>
            <a:pPr marL="285750" indent="-285750">
              <a:buFont typeface="Arial" pitchFamily="34" charset="0"/>
              <a:buChar char="•"/>
            </a:pPr>
            <a:r>
              <a:rPr lang="en-GB" sz="2000" dirty="0" smtClean="0"/>
              <a:t>EEG </a:t>
            </a:r>
            <a:r>
              <a:rPr lang="en-GB" sz="2000" dirty="0"/>
              <a:t>and clinical measures will be taken at different time points, to examine pre- and post- intervention </a:t>
            </a:r>
            <a:r>
              <a:rPr lang="en-GB" sz="2000" dirty="0" smtClean="0"/>
              <a:t>trends.</a:t>
            </a:r>
          </a:p>
          <a:p>
            <a:pPr marL="285750" indent="-285750">
              <a:buFont typeface="Arial" pitchFamily="34" charset="0"/>
              <a:buChar char="•"/>
            </a:pPr>
            <a:endParaRPr lang="en-GB" sz="1800" dirty="0"/>
          </a:p>
          <a:p>
            <a:pPr marL="285750" indent="-285750">
              <a:buFont typeface="Arial" pitchFamily="34" charset="0"/>
              <a:buChar char="•"/>
            </a:pPr>
            <a:r>
              <a:rPr lang="en-GB" sz="2000" dirty="0" smtClean="0"/>
              <a:t>An </a:t>
            </a:r>
            <a:r>
              <a:rPr lang="en-GB" sz="2000" dirty="0"/>
              <a:t>adjustable </a:t>
            </a:r>
            <a:r>
              <a:rPr lang="en-GB" sz="2000" b="1" dirty="0"/>
              <a:t>reaching device </a:t>
            </a:r>
            <a:r>
              <a:rPr lang="en-GB" sz="2000" dirty="0"/>
              <a:t>was built, allowing for a standardised reaching movement and recording of movement characteristics via a potentiometer</a:t>
            </a:r>
            <a:r>
              <a:rPr lang="en-GB" sz="2000" dirty="0" smtClean="0"/>
              <a:t>.</a:t>
            </a:r>
          </a:p>
          <a:p>
            <a:pPr marL="285750" indent="-285750">
              <a:buFont typeface="Arial" pitchFamily="34" charset="0"/>
              <a:buChar char="•"/>
            </a:pPr>
            <a:endParaRPr lang="en-GB" sz="1800" dirty="0"/>
          </a:p>
          <a:p>
            <a:pPr marL="285750" indent="-285750">
              <a:buFont typeface="Arial" pitchFamily="34" charset="0"/>
              <a:buChar char="•"/>
            </a:pPr>
            <a:r>
              <a:rPr lang="en-GB" sz="2000" dirty="0" smtClean="0">
                <a:cs typeface="Calibri" pitchFamily="34" charset="0"/>
              </a:rPr>
              <a:t>A </a:t>
            </a:r>
            <a:r>
              <a:rPr lang="en-GB" sz="2000" b="1" dirty="0" smtClean="0">
                <a:cs typeface="Calibri" pitchFamily="34" charset="0"/>
              </a:rPr>
              <a:t>table</a:t>
            </a:r>
            <a:r>
              <a:rPr lang="en-GB" sz="2000" dirty="0" smtClean="0">
                <a:cs typeface="Calibri" pitchFamily="34" charset="0"/>
              </a:rPr>
              <a:t> and a </a:t>
            </a:r>
            <a:r>
              <a:rPr lang="en-GB" sz="2000" b="1" dirty="0" smtClean="0">
                <a:cs typeface="Calibri" pitchFamily="34" charset="0"/>
              </a:rPr>
              <a:t>chair</a:t>
            </a:r>
            <a:r>
              <a:rPr lang="en-GB" sz="2000" dirty="0" smtClean="0">
                <a:cs typeface="Calibri" pitchFamily="34" charset="0"/>
              </a:rPr>
              <a:t>, both adjustable in height, were modified.</a:t>
            </a:r>
          </a:p>
          <a:p>
            <a:pPr marL="285750" indent="-285750">
              <a:buFont typeface="Arial" pitchFamily="34" charset="0"/>
              <a:buChar char="•"/>
            </a:pPr>
            <a:endParaRPr lang="en-GB" sz="1800" dirty="0" smtClean="0"/>
          </a:p>
          <a:p>
            <a:pPr marL="285750" indent="-285750">
              <a:buFont typeface="Arial" pitchFamily="34" charset="0"/>
              <a:buChar char="•"/>
            </a:pPr>
            <a:r>
              <a:rPr lang="en-GB" sz="2000" dirty="0" smtClean="0">
                <a:cs typeface="Calibri" pitchFamily="34" charset="0"/>
              </a:rPr>
              <a:t>A </a:t>
            </a:r>
            <a:r>
              <a:rPr lang="en-GB" sz="2000" b="1" dirty="0" smtClean="0">
                <a:cs typeface="Calibri" pitchFamily="34" charset="0"/>
              </a:rPr>
              <a:t>looped computerised cueing scenario </a:t>
            </a:r>
            <a:r>
              <a:rPr lang="en-GB" sz="2000" dirty="0" smtClean="0">
                <a:cs typeface="Calibri" pitchFamily="34" charset="0"/>
              </a:rPr>
              <a:t>was developed using the ‘Presentation’ software.</a:t>
            </a:r>
          </a:p>
          <a:p>
            <a:pPr marL="285750" indent="-285750">
              <a:buFont typeface="Arial" pitchFamily="34" charset="0"/>
              <a:buChar char="•"/>
            </a:pPr>
            <a:endParaRPr lang="en-GB" sz="1800" dirty="0" smtClean="0"/>
          </a:p>
          <a:p>
            <a:pPr marL="285750" indent="-285750">
              <a:buFont typeface="Arial" pitchFamily="34" charset="0"/>
              <a:buChar char="•"/>
            </a:pPr>
            <a:r>
              <a:rPr lang="en-GB" sz="2000" b="1" dirty="0" smtClean="0">
                <a:cs typeface="Calibri" pitchFamily="34" charset="0"/>
              </a:rPr>
              <a:t>EMG</a:t>
            </a:r>
            <a:r>
              <a:rPr lang="en-GB" sz="2000" dirty="0" smtClean="0">
                <a:cs typeface="Calibri" pitchFamily="34" charset="0"/>
              </a:rPr>
              <a:t> to be recorded on key arm muscles.</a:t>
            </a:r>
            <a:endParaRPr lang="en-GB" sz="2200" dirty="0" smtClean="0">
              <a:cs typeface="Calibri" pitchFamily="34" charset="0"/>
            </a:endParaRPr>
          </a:p>
        </p:txBody>
      </p:sp>
      <p:sp>
        <p:nvSpPr>
          <p:cNvPr id="9" name="TextBox 8"/>
          <p:cNvSpPr txBox="1"/>
          <p:nvPr/>
        </p:nvSpPr>
        <p:spPr>
          <a:xfrm>
            <a:off x="421507" y="23264592"/>
            <a:ext cx="8003553" cy="2246731"/>
          </a:xfrm>
          <a:prstGeom prst="rect">
            <a:avLst/>
          </a:prstGeom>
          <a:solidFill>
            <a:srgbClr val="CCDEE6"/>
          </a:solidFill>
          <a:ln w="12700">
            <a:noFill/>
          </a:ln>
        </p:spPr>
        <p:txBody>
          <a:bodyPr wrap="square" lIns="144000" tIns="45701" rIns="144000" bIns="45701" rtlCol="0">
            <a:spAutoFit/>
          </a:bodyPr>
          <a:lstStyle/>
          <a:p>
            <a:pPr algn="ctr"/>
            <a:r>
              <a:rPr lang="en-GB" sz="2800" b="1" dirty="0" smtClean="0">
                <a:latin typeface="Calibri" pitchFamily="34" charset="0"/>
                <a:cs typeface="Calibri" pitchFamily="34" charset="0"/>
              </a:rPr>
              <a:t>Conclusions</a:t>
            </a:r>
          </a:p>
          <a:p>
            <a:pPr algn="ctr"/>
            <a:endParaRPr lang="en-GB" sz="1200" b="1" dirty="0">
              <a:latin typeface="Calibri" pitchFamily="34" charset="0"/>
              <a:cs typeface="Calibri" pitchFamily="34" charset="0"/>
            </a:endParaRPr>
          </a:p>
          <a:p>
            <a:r>
              <a:rPr lang="en-GB" sz="2000" dirty="0"/>
              <a:t>The study will commence </a:t>
            </a:r>
            <a:r>
              <a:rPr lang="en-GB" sz="2000" dirty="0" smtClean="0"/>
              <a:t>shortly. </a:t>
            </a:r>
            <a:r>
              <a:rPr lang="en-GB" sz="2000" dirty="0"/>
              <a:t>Its findings will add to the body of knowledge on neuroplasticity after stroke and will potentially assist rehabilitation professionals with selecting rehabilitation protocols that promote desired brain activity changes according to type of stroke and timing of intervention</a:t>
            </a:r>
            <a:r>
              <a:rPr lang="en-GB" sz="2000" dirty="0" smtClean="0"/>
              <a:t>.</a:t>
            </a:r>
          </a:p>
        </p:txBody>
      </p:sp>
      <p:sp>
        <p:nvSpPr>
          <p:cNvPr id="11" name="TextBox 10"/>
          <p:cNvSpPr txBox="1"/>
          <p:nvPr/>
        </p:nvSpPr>
        <p:spPr>
          <a:xfrm>
            <a:off x="8857109" y="23264592"/>
            <a:ext cx="8719157" cy="2246731"/>
          </a:xfrm>
          <a:prstGeom prst="rect">
            <a:avLst/>
          </a:prstGeom>
          <a:solidFill>
            <a:srgbClr val="CCDEE6"/>
          </a:solidFill>
          <a:ln w="12700">
            <a:noFill/>
          </a:ln>
        </p:spPr>
        <p:txBody>
          <a:bodyPr wrap="square" lIns="144000" tIns="45701" rIns="144000" bIns="45701" rtlCol="0">
            <a:spAutoFit/>
          </a:bodyPr>
          <a:lstStyle/>
          <a:p>
            <a:pPr algn="ctr"/>
            <a:r>
              <a:rPr lang="en-GB" sz="2800" b="1" dirty="0" smtClean="0">
                <a:latin typeface="Calibri" pitchFamily="34" charset="0"/>
                <a:cs typeface="Calibri" pitchFamily="34" charset="0"/>
              </a:rPr>
              <a:t>References</a:t>
            </a:r>
          </a:p>
          <a:p>
            <a:pPr algn="ctr"/>
            <a:endParaRPr lang="en-GB" sz="1000" b="1" dirty="0">
              <a:latin typeface="Calibri" pitchFamily="34" charset="0"/>
              <a:cs typeface="Calibri" pitchFamily="34" charset="0"/>
            </a:endParaRPr>
          </a:p>
          <a:p>
            <a:r>
              <a:rPr lang="en-GB" sz="1800" dirty="0" smtClean="0"/>
              <a:t>1. BOYD, L. A., VIDONI, E. D. &amp; DALY, J. J. 2007. Answering the call: the influence of neuroimaging and electrophysiological evidence on rehabilitation. </a:t>
            </a:r>
            <a:r>
              <a:rPr lang="en-GB" sz="1800" i="1" dirty="0" err="1" smtClean="0"/>
              <a:t>Phys</a:t>
            </a:r>
            <a:r>
              <a:rPr lang="en-GB" sz="1800" i="1" dirty="0" smtClean="0"/>
              <a:t> </a:t>
            </a:r>
            <a:r>
              <a:rPr lang="en-GB" sz="1800" i="1" dirty="0" err="1" smtClean="0"/>
              <a:t>Ther</a:t>
            </a:r>
            <a:r>
              <a:rPr lang="en-GB" sz="1800" i="1" dirty="0" smtClean="0"/>
              <a:t>,</a:t>
            </a:r>
            <a:r>
              <a:rPr lang="en-GB" sz="1800" dirty="0" smtClean="0"/>
              <a:t> 87</a:t>
            </a:r>
            <a:r>
              <a:rPr lang="en-GB" sz="1800" b="1" dirty="0" smtClean="0"/>
              <a:t>,</a:t>
            </a:r>
            <a:r>
              <a:rPr lang="en-GB" sz="1800" dirty="0" smtClean="0"/>
              <a:t> 684-703.</a:t>
            </a:r>
          </a:p>
          <a:p>
            <a:endParaRPr lang="en-GB" sz="1800" dirty="0" smtClean="0"/>
          </a:p>
          <a:p>
            <a:r>
              <a:rPr lang="en-GB" sz="1800" dirty="0" smtClean="0"/>
              <a:t>2. PFURTSCHELLER, G. &amp; LOPES DA SILVA, F. H. 1999. Event-related EEG/MEG synchronization and </a:t>
            </a:r>
            <a:r>
              <a:rPr lang="en-GB" sz="1800" dirty="0" err="1" smtClean="0"/>
              <a:t>desynchronization</a:t>
            </a:r>
            <a:r>
              <a:rPr lang="en-GB" sz="1800" dirty="0" smtClean="0"/>
              <a:t>: basic principles. </a:t>
            </a:r>
            <a:r>
              <a:rPr lang="en-GB" sz="1800" i="1" dirty="0" err="1" smtClean="0"/>
              <a:t>Clin</a:t>
            </a:r>
            <a:r>
              <a:rPr lang="en-GB" sz="1800" i="1" dirty="0" smtClean="0"/>
              <a:t> Neurophysiol,</a:t>
            </a:r>
            <a:r>
              <a:rPr lang="en-GB" sz="1800" dirty="0" smtClean="0"/>
              <a:t> 110</a:t>
            </a:r>
            <a:r>
              <a:rPr lang="en-GB" sz="1800" b="1" dirty="0" smtClean="0"/>
              <a:t>,</a:t>
            </a:r>
            <a:r>
              <a:rPr lang="en-GB" sz="1800" dirty="0" smtClean="0"/>
              <a:t> 1842-57.</a:t>
            </a:r>
          </a:p>
          <a:p>
            <a:endParaRPr lang="en-GB" sz="1000" dirty="0" smtClean="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07" y="26053608"/>
            <a:ext cx="1143000" cy="41910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569" y="25897453"/>
            <a:ext cx="660862" cy="752302"/>
          </a:xfrm>
          <a:prstGeom prst="rect">
            <a:avLst/>
          </a:prstGeom>
        </p:spPr>
      </p:pic>
      <p:sp>
        <p:nvSpPr>
          <p:cNvPr id="14" name="TextBox 13"/>
          <p:cNvSpPr txBox="1"/>
          <p:nvPr/>
        </p:nvSpPr>
        <p:spPr>
          <a:xfrm>
            <a:off x="2920888" y="25940012"/>
            <a:ext cx="2164235" cy="646292"/>
          </a:xfrm>
          <a:prstGeom prst="rect">
            <a:avLst/>
          </a:prstGeom>
          <a:noFill/>
        </p:spPr>
        <p:txBody>
          <a:bodyPr wrap="square" lIns="91403" tIns="45701" rIns="91403" bIns="45701" rtlCol="0">
            <a:spAutoFit/>
          </a:bodyPr>
          <a:lstStyle/>
          <a:p>
            <a:r>
              <a:rPr lang="en-GB" sz="1800" b="1" dirty="0">
                <a:solidFill>
                  <a:srgbClr val="8585FF"/>
                </a:solidFill>
                <a:latin typeface="Arial" pitchFamily="34" charset="0"/>
                <a:cs typeface="Arial" pitchFamily="34" charset="0"/>
              </a:rPr>
              <a:t>The Gerald Kerkut </a:t>
            </a:r>
          </a:p>
          <a:p>
            <a:r>
              <a:rPr lang="en-GB" sz="1800" b="1" dirty="0">
                <a:solidFill>
                  <a:srgbClr val="8585FF"/>
                </a:solidFill>
                <a:latin typeface="Arial" pitchFamily="34" charset="0"/>
                <a:cs typeface="Arial" pitchFamily="34" charset="0"/>
              </a:rPr>
              <a:t>Charitable Trust</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7194" y="26082183"/>
            <a:ext cx="1366838" cy="361950"/>
          </a:xfrm>
          <a:prstGeom prst="rect">
            <a:avLst/>
          </a:prstGeom>
        </p:spPr>
      </p:pic>
      <p:sp>
        <p:nvSpPr>
          <p:cNvPr id="17" name="Rectangle 16"/>
          <p:cNvSpPr/>
          <p:nvPr/>
        </p:nvSpPr>
        <p:spPr>
          <a:xfrm>
            <a:off x="7463713" y="26078510"/>
            <a:ext cx="3174064" cy="369294"/>
          </a:xfrm>
          <a:prstGeom prst="rect">
            <a:avLst/>
          </a:prstGeom>
        </p:spPr>
        <p:txBody>
          <a:bodyPr wrap="none" lIns="91403" tIns="45701" rIns="91403" bIns="45701">
            <a:spAutoFit/>
          </a:bodyPr>
          <a:lstStyle/>
          <a:p>
            <a:pPr algn="ctr"/>
            <a:r>
              <a:rPr lang="en-GB" sz="1800" dirty="0">
                <a:latin typeface="+mj-lt"/>
                <a:ea typeface="Times New Roman"/>
              </a:rPr>
              <a:t>THE CONSTANCE OWENS TRUST</a:t>
            </a:r>
            <a:endParaRPr lang="en-GB" sz="1800" u="sng" dirty="0">
              <a:latin typeface="+mj-lt"/>
              <a:ea typeface="Times New Roman"/>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83818" y="25812963"/>
            <a:ext cx="549371" cy="900390"/>
          </a:xfrm>
          <a:prstGeom prst="rect">
            <a:avLst/>
          </a:prstGeom>
        </p:spPr>
      </p:pic>
      <p:sp>
        <p:nvSpPr>
          <p:cNvPr id="19" name="Rectangle 18"/>
          <p:cNvSpPr/>
          <p:nvPr/>
        </p:nvSpPr>
        <p:spPr>
          <a:xfrm>
            <a:off x="11755852" y="25955400"/>
            <a:ext cx="2484276" cy="615515"/>
          </a:xfrm>
          <a:prstGeom prst="rect">
            <a:avLst/>
          </a:prstGeom>
        </p:spPr>
        <p:txBody>
          <a:bodyPr wrap="square" lIns="91403" tIns="45701" rIns="91403" bIns="45701">
            <a:spAutoFit/>
          </a:bodyPr>
          <a:lstStyle/>
          <a:p>
            <a:r>
              <a:rPr lang="en-GB" sz="1400" dirty="0"/>
              <a:t>Specialist Section – </a:t>
            </a:r>
          </a:p>
          <a:p>
            <a:r>
              <a:rPr lang="en-GB" sz="2000" dirty="0"/>
              <a:t>Neurological Practice</a:t>
            </a:r>
          </a:p>
        </p:txBody>
      </p:sp>
      <p:sp>
        <p:nvSpPr>
          <p:cNvPr id="26" name="Rectangle 25"/>
          <p:cNvSpPr/>
          <p:nvPr/>
        </p:nvSpPr>
        <p:spPr>
          <a:xfrm>
            <a:off x="14828738" y="26074839"/>
            <a:ext cx="2730673" cy="369294"/>
          </a:xfrm>
          <a:prstGeom prst="rect">
            <a:avLst/>
          </a:prstGeom>
        </p:spPr>
        <p:txBody>
          <a:bodyPr wrap="none" lIns="91403" tIns="45701" rIns="91403" bIns="45701">
            <a:spAutoFit/>
          </a:bodyPr>
          <a:lstStyle/>
          <a:p>
            <a:r>
              <a:rPr lang="en-GB" sz="1800" dirty="0">
                <a:latin typeface="Times New Roman" pitchFamily="18" charset="0"/>
                <a:cs typeface="Times New Roman" pitchFamily="18" charset="0"/>
              </a:rPr>
              <a:t>The Elizabeth Casson Trust</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2080" y="13239886"/>
            <a:ext cx="3537897" cy="4742410"/>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9328536" y="13833415"/>
            <a:ext cx="4742410" cy="3555353"/>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7784" y="19656438"/>
            <a:ext cx="1815499" cy="1361624"/>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27284" y="19656438"/>
            <a:ext cx="1815499" cy="1361624"/>
          </a:xfrm>
          <a:prstGeom prst="rect">
            <a:avLst/>
          </a:prstGeom>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93399" y="19666436"/>
            <a:ext cx="1815499" cy="1361624"/>
          </a:xfrm>
          <a:prstGeom prst="rect">
            <a:avLst/>
          </a:prstGeom>
        </p:spPr>
      </p:pic>
      <p:sp>
        <p:nvSpPr>
          <p:cNvPr id="45" name="Rounded Rectangular Callout 2105"/>
          <p:cNvSpPr/>
          <p:nvPr/>
        </p:nvSpPr>
        <p:spPr>
          <a:xfrm rot="10800000">
            <a:off x="723042" y="16886063"/>
            <a:ext cx="7286523" cy="5787720"/>
          </a:xfrm>
          <a:custGeom>
            <a:avLst/>
            <a:gdLst>
              <a:gd name="connsiteX0" fmla="*/ 0 w 11377264"/>
              <a:gd name="connsiteY0" fmla="*/ 696902 h 4181330"/>
              <a:gd name="connsiteX1" fmla="*/ 696902 w 11377264"/>
              <a:gd name="connsiteY1" fmla="*/ 0 h 4181330"/>
              <a:gd name="connsiteX2" fmla="*/ 1896211 w 11377264"/>
              <a:gd name="connsiteY2" fmla="*/ 0 h 4181330"/>
              <a:gd name="connsiteX3" fmla="*/ 1896211 w 11377264"/>
              <a:gd name="connsiteY3" fmla="*/ 0 h 4181330"/>
              <a:gd name="connsiteX4" fmla="*/ 4740527 w 11377264"/>
              <a:gd name="connsiteY4" fmla="*/ 0 h 4181330"/>
              <a:gd name="connsiteX5" fmla="*/ 10680362 w 11377264"/>
              <a:gd name="connsiteY5" fmla="*/ 0 h 4181330"/>
              <a:gd name="connsiteX6" fmla="*/ 11377264 w 11377264"/>
              <a:gd name="connsiteY6" fmla="*/ 696902 h 4181330"/>
              <a:gd name="connsiteX7" fmla="*/ 11377264 w 11377264"/>
              <a:gd name="connsiteY7" fmla="*/ 2439109 h 4181330"/>
              <a:gd name="connsiteX8" fmla="*/ 11377264 w 11377264"/>
              <a:gd name="connsiteY8" fmla="*/ 2439109 h 4181330"/>
              <a:gd name="connsiteX9" fmla="*/ 11377264 w 11377264"/>
              <a:gd name="connsiteY9" fmla="*/ 3484442 h 4181330"/>
              <a:gd name="connsiteX10" fmla="*/ 11377264 w 11377264"/>
              <a:gd name="connsiteY10" fmla="*/ 3484428 h 4181330"/>
              <a:gd name="connsiteX11" fmla="*/ 10680362 w 11377264"/>
              <a:gd name="connsiteY11" fmla="*/ 4181330 h 4181330"/>
              <a:gd name="connsiteX12" fmla="*/ 4740527 w 11377264"/>
              <a:gd name="connsiteY12" fmla="*/ 4181330 h 4181330"/>
              <a:gd name="connsiteX13" fmla="*/ 3318407 w 11377264"/>
              <a:gd name="connsiteY13" fmla="*/ 4703996 h 4181330"/>
              <a:gd name="connsiteX14" fmla="*/ 1896211 w 11377264"/>
              <a:gd name="connsiteY14" fmla="*/ 4181330 h 4181330"/>
              <a:gd name="connsiteX15" fmla="*/ 696902 w 11377264"/>
              <a:gd name="connsiteY15" fmla="*/ 4181330 h 4181330"/>
              <a:gd name="connsiteX16" fmla="*/ 0 w 11377264"/>
              <a:gd name="connsiteY16" fmla="*/ 3484428 h 4181330"/>
              <a:gd name="connsiteX17" fmla="*/ 0 w 11377264"/>
              <a:gd name="connsiteY17" fmla="*/ 3484442 h 4181330"/>
              <a:gd name="connsiteX18" fmla="*/ 0 w 11377264"/>
              <a:gd name="connsiteY18" fmla="*/ 2439109 h 4181330"/>
              <a:gd name="connsiteX19" fmla="*/ 0 w 11377264"/>
              <a:gd name="connsiteY19" fmla="*/ 2439109 h 4181330"/>
              <a:gd name="connsiteX20" fmla="*/ 0 w 11377264"/>
              <a:gd name="connsiteY20" fmla="*/ 696902 h 4181330"/>
              <a:gd name="connsiteX0" fmla="*/ 0 w 11377264"/>
              <a:gd name="connsiteY0" fmla="*/ 696902 h 6174987"/>
              <a:gd name="connsiteX1" fmla="*/ 696902 w 11377264"/>
              <a:gd name="connsiteY1" fmla="*/ 0 h 6174987"/>
              <a:gd name="connsiteX2" fmla="*/ 1896211 w 11377264"/>
              <a:gd name="connsiteY2" fmla="*/ 0 h 6174987"/>
              <a:gd name="connsiteX3" fmla="*/ 1896211 w 11377264"/>
              <a:gd name="connsiteY3" fmla="*/ 0 h 6174987"/>
              <a:gd name="connsiteX4" fmla="*/ 4740527 w 11377264"/>
              <a:gd name="connsiteY4" fmla="*/ 0 h 6174987"/>
              <a:gd name="connsiteX5" fmla="*/ 10680362 w 11377264"/>
              <a:gd name="connsiteY5" fmla="*/ 0 h 6174987"/>
              <a:gd name="connsiteX6" fmla="*/ 11377264 w 11377264"/>
              <a:gd name="connsiteY6" fmla="*/ 696902 h 6174987"/>
              <a:gd name="connsiteX7" fmla="*/ 11377264 w 11377264"/>
              <a:gd name="connsiteY7" fmla="*/ 2439109 h 6174987"/>
              <a:gd name="connsiteX8" fmla="*/ 11377264 w 11377264"/>
              <a:gd name="connsiteY8" fmla="*/ 2439109 h 6174987"/>
              <a:gd name="connsiteX9" fmla="*/ 11377264 w 11377264"/>
              <a:gd name="connsiteY9" fmla="*/ 3484442 h 6174987"/>
              <a:gd name="connsiteX10" fmla="*/ 11377264 w 11377264"/>
              <a:gd name="connsiteY10" fmla="*/ 3484428 h 6174987"/>
              <a:gd name="connsiteX11" fmla="*/ 10680362 w 11377264"/>
              <a:gd name="connsiteY11" fmla="*/ 4181330 h 6174987"/>
              <a:gd name="connsiteX12" fmla="*/ 4740527 w 11377264"/>
              <a:gd name="connsiteY12" fmla="*/ 4181330 h 6174987"/>
              <a:gd name="connsiteX13" fmla="*/ 3835242 w 11377264"/>
              <a:gd name="connsiteY13" fmla="*/ 6174987 h 6174987"/>
              <a:gd name="connsiteX14" fmla="*/ 1896211 w 11377264"/>
              <a:gd name="connsiteY14" fmla="*/ 4181330 h 6174987"/>
              <a:gd name="connsiteX15" fmla="*/ 696902 w 11377264"/>
              <a:gd name="connsiteY15" fmla="*/ 4181330 h 6174987"/>
              <a:gd name="connsiteX16" fmla="*/ 0 w 11377264"/>
              <a:gd name="connsiteY16" fmla="*/ 3484428 h 6174987"/>
              <a:gd name="connsiteX17" fmla="*/ 0 w 11377264"/>
              <a:gd name="connsiteY17" fmla="*/ 3484442 h 6174987"/>
              <a:gd name="connsiteX18" fmla="*/ 0 w 11377264"/>
              <a:gd name="connsiteY18" fmla="*/ 2439109 h 6174987"/>
              <a:gd name="connsiteX19" fmla="*/ 0 w 11377264"/>
              <a:gd name="connsiteY19" fmla="*/ 2439109 h 6174987"/>
              <a:gd name="connsiteX20" fmla="*/ 0 w 11377264"/>
              <a:gd name="connsiteY20" fmla="*/ 696902 h 6174987"/>
              <a:gd name="connsiteX0" fmla="*/ 0 w 11377264"/>
              <a:gd name="connsiteY0" fmla="*/ 696902 h 6174987"/>
              <a:gd name="connsiteX1" fmla="*/ 696902 w 11377264"/>
              <a:gd name="connsiteY1" fmla="*/ 0 h 6174987"/>
              <a:gd name="connsiteX2" fmla="*/ 1896211 w 11377264"/>
              <a:gd name="connsiteY2" fmla="*/ 0 h 6174987"/>
              <a:gd name="connsiteX3" fmla="*/ 1896211 w 11377264"/>
              <a:gd name="connsiteY3" fmla="*/ 0 h 6174987"/>
              <a:gd name="connsiteX4" fmla="*/ 4740527 w 11377264"/>
              <a:gd name="connsiteY4" fmla="*/ 0 h 6174987"/>
              <a:gd name="connsiteX5" fmla="*/ 10680362 w 11377264"/>
              <a:gd name="connsiteY5" fmla="*/ 0 h 6174987"/>
              <a:gd name="connsiteX6" fmla="*/ 11377264 w 11377264"/>
              <a:gd name="connsiteY6" fmla="*/ 696902 h 6174987"/>
              <a:gd name="connsiteX7" fmla="*/ 11377264 w 11377264"/>
              <a:gd name="connsiteY7" fmla="*/ 2439109 h 6174987"/>
              <a:gd name="connsiteX8" fmla="*/ 11377264 w 11377264"/>
              <a:gd name="connsiteY8" fmla="*/ 2439109 h 6174987"/>
              <a:gd name="connsiteX9" fmla="*/ 11377264 w 11377264"/>
              <a:gd name="connsiteY9" fmla="*/ 3484442 h 6174987"/>
              <a:gd name="connsiteX10" fmla="*/ 11377264 w 11377264"/>
              <a:gd name="connsiteY10" fmla="*/ 3484428 h 6174987"/>
              <a:gd name="connsiteX11" fmla="*/ 10680362 w 11377264"/>
              <a:gd name="connsiteY11" fmla="*/ 4181330 h 6174987"/>
              <a:gd name="connsiteX12" fmla="*/ 4740527 w 11377264"/>
              <a:gd name="connsiteY12" fmla="*/ 4181330 h 6174987"/>
              <a:gd name="connsiteX13" fmla="*/ 3835242 w 11377264"/>
              <a:gd name="connsiteY13" fmla="*/ 6174987 h 6174987"/>
              <a:gd name="connsiteX14" fmla="*/ 3963551 w 11377264"/>
              <a:gd name="connsiteY14" fmla="*/ 4260843 h 6174987"/>
              <a:gd name="connsiteX15" fmla="*/ 696902 w 11377264"/>
              <a:gd name="connsiteY15" fmla="*/ 4181330 h 6174987"/>
              <a:gd name="connsiteX16" fmla="*/ 0 w 11377264"/>
              <a:gd name="connsiteY16" fmla="*/ 3484428 h 6174987"/>
              <a:gd name="connsiteX17" fmla="*/ 0 w 11377264"/>
              <a:gd name="connsiteY17" fmla="*/ 3484442 h 6174987"/>
              <a:gd name="connsiteX18" fmla="*/ 0 w 11377264"/>
              <a:gd name="connsiteY18" fmla="*/ 2439109 h 6174987"/>
              <a:gd name="connsiteX19" fmla="*/ 0 w 11377264"/>
              <a:gd name="connsiteY19" fmla="*/ 2439109 h 6174987"/>
              <a:gd name="connsiteX20" fmla="*/ 0 w 11377264"/>
              <a:gd name="connsiteY20" fmla="*/ 696902 h 6174987"/>
              <a:gd name="connsiteX0" fmla="*/ 0 w 11377264"/>
              <a:gd name="connsiteY0" fmla="*/ 696902 h 6174987"/>
              <a:gd name="connsiteX1" fmla="*/ 696902 w 11377264"/>
              <a:gd name="connsiteY1" fmla="*/ 0 h 6174987"/>
              <a:gd name="connsiteX2" fmla="*/ 1896211 w 11377264"/>
              <a:gd name="connsiteY2" fmla="*/ 0 h 6174987"/>
              <a:gd name="connsiteX3" fmla="*/ 1896211 w 11377264"/>
              <a:gd name="connsiteY3" fmla="*/ 0 h 6174987"/>
              <a:gd name="connsiteX4" fmla="*/ 4740527 w 11377264"/>
              <a:gd name="connsiteY4" fmla="*/ 0 h 6174987"/>
              <a:gd name="connsiteX5" fmla="*/ 10680362 w 11377264"/>
              <a:gd name="connsiteY5" fmla="*/ 0 h 6174987"/>
              <a:gd name="connsiteX6" fmla="*/ 11377264 w 11377264"/>
              <a:gd name="connsiteY6" fmla="*/ 696902 h 6174987"/>
              <a:gd name="connsiteX7" fmla="*/ 11377264 w 11377264"/>
              <a:gd name="connsiteY7" fmla="*/ 2439109 h 6174987"/>
              <a:gd name="connsiteX8" fmla="*/ 11377264 w 11377264"/>
              <a:gd name="connsiteY8" fmla="*/ 2439109 h 6174987"/>
              <a:gd name="connsiteX9" fmla="*/ 11377264 w 11377264"/>
              <a:gd name="connsiteY9" fmla="*/ 3484442 h 6174987"/>
              <a:gd name="connsiteX10" fmla="*/ 11377264 w 11377264"/>
              <a:gd name="connsiteY10" fmla="*/ 3484428 h 6174987"/>
              <a:gd name="connsiteX11" fmla="*/ 10680362 w 11377264"/>
              <a:gd name="connsiteY11" fmla="*/ 4181330 h 6174987"/>
              <a:gd name="connsiteX12" fmla="*/ 4740527 w 11377264"/>
              <a:gd name="connsiteY12" fmla="*/ 4181330 h 6174987"/>
              <a:gd name="connsiteX13" fmla="*/ 3835242 w 11377264"/>
              <a:gd name="connsiteY13" fmla="*/ 6174987 h 6174987"/>
              <a:gd name="connsiteX14" fmla="*/ 3654792 w 11377264"/>
              <a:gd name="connsiteY14" fmla="*/ 4189591 h 6174987"/>
              <a:gd name="connsiteX15" fmla="*/ 696902 w 11377264"/>
              <a:gd name="connsiteY15" fmla="*/ 4181330 h 6174987"/>
              <a:gd name="connsiteX16" fmla="*/ 0 w 11377264"/>
              <a:gd name="connsiteY16" fmla="*/ 3484428 h 6174987"/>
              <a:gd name="connsiteX17" fmla="*/ 0 w 11377264"/>
              <a:gd name="connsiteY17" fmla="*/ 3484442 h 6174987"/>
              <a:gd name="connsiteX18" fmla="*/ 0 w 11377264"/>
              <a:gd name="connsiteY18" fmla="*/ 2439109 h 6174987"/>
              <a:gd name="connsiteX19" fmla="*/ 0 w 11377264"/>
              <a:gd name="connsiteY19" fmla="*/ 2439109 h 6174987"/>
              <a:gd name="connsiteX20" fmla="*/ 0 w 11377264"/>
              <a:gd name="connsiteY20" fmla="*/ 696902 h 6174987"/>
              <a:gd name="connsiteX0" fmla="*/ 0 w 11377264"/>
              <a:gd name="connsiteY0" fmla="*/ 696902 h 6174987"/>
              <a:gd name="connsiteX1" fmla="*/ 696902 w 11377264"/>
              <a:gd name="connsiteY1" fmla="*/ 0 h 6174987"/>
              <a:gd name="connsiteX2" fmla="*/ 1896211 w 11377264"/>
              <a:gd name="connsiteY2" fmla="*/ 0 h 6174987"/>
              <a:gd name="connsiteX3" fmla="*/ 1896211 w 11377264"/>
              <a:gd name="connsiteY3" fmla="*/ 0 h 6174987"/>
              <a:gd name="connsiteX4" fmla="*/ 4740527 w 11377264"/>
              <a:gd name="connsiteY4" fmla="*/ 0 h 6174987"/>
              <a:gd name="connsiteX5" fmla="*/ 10680362 w 11377264"/>
              <a:gd name="connsiteY5" fmla="*/ 0 h 6174987"/>
              <a:gd name="connsiteX6" fmla="*/ 11377264 w 11377264"/>
              <a:gd name="connsiteY6" fmla="*/ 696902 h 6174987"/>
              <a:gd name="connsiteX7" fmla="*/ 11377264 w 11377264"/>
              <a:gd name="connsiteY7" fmla="*/ 2439109 h 6174987"/>
              <a:gd name="connsiteX8" fmla="*/ 11377264 w 11377264"/>
              <a:gd name="connsiteY8" fmla="*/ 2439109 h 6174987"/>
              <a:gd name="connsiteX9" fmla="*/ 11377264 w 11377264"/>
              <a:gd name="connsiteY9" fmla="*/ 3484442 h 6174987"/>
              <a:gd name="connsiteX10" fmla="*/ 11377264 w 11377264"/>
              <a:gd name="connsiteY10" fmla="*/ 3484428 h 6174987"/>
              <a:gd name="connsiteX11" fmla="*/ 10680362 w 11377264"/>
              <a:gd name="connsiteY11" fmla="*/ 4181330 h 6174987"/>
              <a:gd name="connsiteX12" fmla="*/ 4740527 w 11377264"/>
              <a:gd name="connsiteY12" fmla="*/ 4181330 h 6174987"/>
              <a:gd name="connsiteX13" fmla="*/ 3835242 w 11377264"/>
              <a:gd name="connsiteY13" fmla="*/ 6174987 h 6174987"/>
              <a:gd name="connsiteX14" fmla="*/ 1861618 w 11377264"/>
              <a:gd name="connsiteY14" fmla="*/ 4180074 h 6174987"/>
              <a:gd name="connsiteX15" fmla="*/ 696902 w 11377264"/>
              <a:gd name="connsiteY15" fmla="*/ 4181330 h 6174987"/>
              <a:gd name="connsiteX16" fmla="*/ 0 w 11377264"/>
              <a:gd name="connsiteY16" fmla="*/ 3484428 h 6174987"/>
              <a:gd name="connsiteX17" fmla="*/ 0 w 11377264"/>
              <a:gd name="connsiteY17" fmla="*/ 3484442 h 6174987"/>
              <a:gd name="connsiteX18" fmla="*/ 0 w 11377264"/>
              <a:gd name="connsiteY18" fmla="*/ 2439109 h 6174987"/>
              <a:gd name="connsiteX19" fmla="*/ 0 w 11377264"/>
              <a:gd name="connsiteY19" fmla="*/ 2439109 h 6174987"/>
              <a:gd name="connsiteX20" fmla="*/ 0 w 11377264"/>
              <a:gd name="connsiteY20" fmla="*/ 696902 h 6174987"/>
              <a:gd name="connsiteX0" fmla="*/ 0 w 11377264"/>
              <a:gd name="connsiteY0" fmla="*/ 696902 h 6174987"/>
              <a:gd name="connsiteX1" fmla="*/ 696902 w 11377264"/>
              <a:gd name="connsiteY1" fmla="*/ 0 h 6174987"/>
              <a:gd name="connsiteX2" fmla="*/ 1896211 w 11377264"/>
              <a:gd name="connsiteY2" fmla="*/ 0 h 6174987"/>
              <a:gd name="connsiteX3" fmla="*/ 1896211 w 11377264"/>
              <a:gd name="connsiteY3" fmla="*/ 0 h 6174987"/>
              <a:gd name="connsiteX4" fmla="*/ 4740527 w 11377264"/>
              <a:gd name="connsiteY4" fmla="*/ 0 h 6174987"/>
              <a:gd name="connsiteX5" fmla="*/ 10680362 w 11377264"/>
              <a:gd name="connsiteY5" fmla="*/ 0 h 6174987"/>
              <a:gd name="connsiteX6" fmla="*/ 11377264 w 11377264"/>
              <a:gd name="connsiteY6" fmla="*/ 696902 h 6174987"/>
              <a:gd name="connsiteX7" fmla="*/ 11377264 w 11377264"/>
              <a:gd name="connsiteY7" fmla="*/ 2439109 h 6174987"/>
              <a:gd name="connsiteX8" fmla="*/ 11377264 w 11377264"/>
              <a:gd name="connsiteY8" fmla="*/ 2439109 h 6174987"/>
              <a:gd name="connsiteX9" fmla="*/ 11377264 w 11377264"/>
              <a:gd name="connsiteY9" fmla="*/ 3484442 h 6174987"/>
              <a:gd name="connsiteX10" fmla="*/ 11377264 w 11377264"/>
              <a:gd name="connsiteY10" fmla="*/ 3484428 h 6174987"/>
              <a:gd name="connsiteX11" fmla="*/ 10680362 w 11377264"/>
              <a:gd name="connsiteY11" fmla="*/ 4181330 h 6174987"/>
              <a:gd name="connsiteX12" fmla="*/ 2804849 w 11377264"/>
              <a:gd name="connsiteY12" fmla="*/ 4171812 h 6174987"/>
              <a:gd name="connsiteX13" fmla="*/ 3835242 w 11377264"/>
              <a:gd name="connsiteY13" fmla="*/ 6174987 h 6174987"/>
              <a:gd name="connsiteX14" fmla="*/ 1861618 w 11377264"/>
              <a:gd name="connsiteY14" fmla="*/ 4180074 h 6174987"/>
              <a:gd name="connsiteX15" fmla="*/ 696902 w 11377264"/>
              <a:gd name="connsiteY15" fmla="*/ 4181330 h 6174987"/>
              <a:gd name="connsiteX16" fmla="*/ 0 w 11377264"/>
              <a:gd name="connsiteY16" fmla="*/ 3484428 h 6174987"/>
              <a:gd name="connsiteX17" fmla="*/ 0 w 11377264"/>
              <a:gd name="connsiteY17" fmla="*/ 3484442 h 6174987"/>
              <a:gd name="connsiteX18" fmla="*/ 0 w 11377264"/>
              <a:gd name="connsiteY18" fmla="*/ 2439109 h 6174987"/>
              <a:gd name="connsiteX19" fmla="*/ 0 w 11377264"/>
              <a:gd name="connsiteY19" fmla="*/ 2439109 h 6174987"/>
              <a:gd name="connsiteX20" fmla="*/ 0 w 11377264"/>
              <a:gd name="connsiteY20" fmla="*/ 696902 h 6174987"/>
              <a:gd name="connsiteX0" fmla="*/ 0 w 11377264"/>
              <a:gd name="connsiteY0" fmla="*/ 696902 h 6460508"/>
              <a:gd name="connsiteX1" fmla="*/ 696902 w 11377264"/>
              <a:gd name="connsiteY1" fmla="*/ 0 h 6460508"/>
              <a:gd name="connsiteX2" fmla="*/ 1896211 w 11377264"/>
              <a:gd name="connsiteY2" fmla="*/ 0 h 6460508"/>
              <a:gd name="connsiteX3" fmla="*/ 1896211 w 11377264"/>
              <a:gd name="connsiteY3" fmla="*/ 0 h 6460508"/>
              <a:gd name="connsiteX4" fmla="*/ 4740527 w 11377264"/>
              <a:gd name="connsiteY4" fmla="*/ 0 h 6460508"/>
              <a:gd name="connsiteX5" fmla="*/ 10680362 w 11377264"/>
              <a:gd name="connsiteY5" fmla="*/ 0 h 6460508"/>
              <a:gd name="connsiteX6" fmla="*/ 11377264 w 11377264"/>
              <a:gd name="connsiteY6" fmla="*/ 696902 h 6460508"/>
              <a:gd name="connsiteX7" fmla="*/ 11377264 w 11377264"/>
              <a:gd name="connsiteY7" fmla="*/ 2439109 h 6460508"/>
              <a:gd name="connsiteX8" fmla="*/ 11377264 w 11377264"/>
              <a:gd name="connsiteY8" fmla="*/ 2439109 h 6460508"/>
              <a:gd name="connsiteX9" fmla="*/ 11377264 w 11377264"/>
              <a:gd name="connsiteY9" fmla="*/ 3484442 h 6460508"/>
              <a:gd name="connsiteX10" fmla="*/ 11377264 w 11377264"/>
              <a:gd name="connsiteY10" fmla="*/ 3484428 h 6460508"/>
              <a:gd name="connsiteX11" fmla="*/ 10680362 w 11377264"/>
              <a:gd name="connsiteY11" fmla="*/ 4181330 h 6460508"/>
              <a:gd name="connsiteX12" fmla="*/ 2804849 w 11377264"/>
              <a:gd name="connsiteY12" fmla="*/ 4171812 h 6460508"/>
              <a:gd name="connsiteX13" fmla="*/ 2386453 w 11377264"/>
              <a:gd name="connsiteY13" fmla="*/ 6460508 h 6460508"/>
              <a:gd name="connsiteX14" fmla="*/ 1861618 w 11377264"/>
              <a:gd name="connsiteY14" fmla="*/ 4180074 h 6460508"/>
              <a:gd name="connsiteX15" fmla="*/ 696902 w 11377264"/>
              <a:gd name="connsiteY15" fmla="*/ 4181330 h 6460508"/>
              <a:gd name="connsiteX16" fmla="*/ 0 w 11377264"/>
              <a:gd name="connsiteY16" fmla="*/ 3484428 h 6460508"/>
              <a:gd name="connsiteX17" fmla="*/ 0 w 11377264"/>
              <a:gd name="connsiteY17" fmla="*/ 3484442 h 6460508"/>
              <a:gd name="connsiteX18" fmla="*/ 0 w 11377264"/>
              <a:gd name="connsiteY18" fmla="*/ 2439109 h 6460508"/>
              <a:gd name="connsiteX19" fmla="*/ 0 w 11377264"/>
              <a:gd name="connsiteY19" fmla="*/ 2439109 h 6460508"/>
              <a:gd name="connsiteX20" fmla="*/ 0 w 11377264"/>
              <a:gd name="connsiteY20" fmla="*/ 696902 h 6460508"/>
              <a:gd name="connsiteX0" fmla="*/ 0 w 11377264"/>
              <a:gd name="connsiteY0" fmla="*/ 696902 h 6315467"/>
              <a:gd name="connsiteX1" fmla="*/ 696902 w 11377264"/>
              <a:gd name="connsiteY1" fmla="*/ 0 h 6315467"/>
              <a:gd name="connsiteX2" fmla="*/ 1896211 w 11377264"/>
              <a:gd name="connsiteY2" fmla="*/ 0 h 6315467"/>
              <a:gd name="connsiteX3" fmla="*/ 1896211 w 11377264"/>
              <a:gd name="connsiteY3" fmla="*/ 0 h 6315467"/>
              <a:gd name="connsiteX4" fmla="*/ 4740527 w 11377264"/>
              <a:gd name="connsiteY4" fmla="*/ 0 h 6315467"/>
              <a:gd name="connsiteX5" fmla="*/ 10680362 w 11377264"/>
              <a:gd name="connsiteY5" fmla="*/ 0 h 6315467"/>
              <a:gd name="connsiteX6" fmla="*/ 11377264 w 11377264"/>
              <a:gd name="connsiteY6" fmla="*/ 696902 h 6315467"/>
              <a:gd name="connsiteX7" fmla="*/ 11377264 w 11377264"/>
              <a:gd name="connsiteY7" fmla="*/ 2439109 h 6315467"/>
              <a:gd name="connsiteX8" fmla="*/ 11377264 w 11377264"/>
              <a:gd name="connsiteY8" fmla="*/ 2439109 h 6315467"/>
              <a:gd name="connsiteX9" fmla="*/ 11377264 w 11377264"/>
              <a:gd name="connsiteY9" fmla="*/ 3484442 h 6315467"/>
              <a:gd name="connsiteX10" fmla="*/ 11377264 w 11377264"/>
              <a:gd name="connsiteY10" fmla="*/ 3484428 h 6315467"/>
              <a:gd name="connsiteX11" fmla="*/ 10680362 w 11377264"/>
              <a:gd name="connsiteY11" fmla="*/ 4181330 h 6315467"/>
              <a:gd name="connsiteX12" fmla="*/ 2804849 w 11377264"/>
              <a:gd name="connsiteY12" fmla="*/ 4171812 h 6315467"/>
              <a:gd name="connsiteX13" fmla="*/ 2710303 w 11377264"/>
              <a:gd name="connsiteY13" fmla="*/ 6315467 h 6315467"/>
              <a:gd name="connsiteX14" fmla="*/ 1861618 w 11377264"/>
              <a:gd name="connsiteY14" fmla="*/ 4180074 h 6315467"/>
              <a:gd name="connsiteX15" fmla="*/ 696902 w 11377264"/>
              <a:gd name="connsiteY15" fmla="*/ 4181330 h 6315467"/>
              <a:gd name="connsiteX16" fmla="*/ 0 w 11377264"/>
              <a:gd name="connsiteY16" fmla="*/ 3484428 h 6315467"/>
              <a:gd name="connsiteX17" fmla="*/ 0 w 11377264"/>
              <a:gd name="connsiteY17" fmla="*/ 3484442 h 6315467"/>
              <a:gd name="connsiteX18" fmla="*/ 0 w 11377264"/>
              <a:gd name="connsiteY18" fmla="*/ 2439109 h 6315467"/>
              <a:gd name="connsiteX19" fmla="*/ 0 w 11377264"/>
              <a:gd name="connsiteY19" fmla="*/ 2439109 h 6315467"/>
              <a:gd name="connsiteX20" fmla="*/ 0 w 11377264"/>
              <a:gd name="connsiteY20" fmla="*/ 696902 h 6315467"/>
              <a:gd name="connsiteX0" fmla="*/ 0 w 11377264"/>
              <a:gd name="connsiteY0" fmla="*/ 696902 h 6315467"/>
              <a:gd name="connsiteX1" fmla="*/ 696902 w 11377264"/>
              <a:gd name="connsiteY1" fmla="*/ 0 h 6315467"/>
              <a:gd name="connsiteX2" fmla="*/ 1896211 w 11377264"/>
              <a:gd name="connsiteY2" fmla="*/ 0 h 6315467"/>
              <a:gd name="connsiteX3" fmla="*/ 1896211 w 11377264"/>
              <a:gd name="connsiteY3" fmla="*/ 0 h 6315467"/>
              <a:gd name="connsiteX4" fmla="*/ 4740527 w 11377264"/>
              <a:gd name="connsiteY4" fmla="*/ 0 h 6315467"/>
              <a:gd name="connsiteX5" fmla="*/ 10680362 w 11377264"/>
              <a:gd name="connsiteY5" fmla="*/ 0 h 6315467"/>
              <a:gd name="connsiteX6" fmla="*/ 11377264 w 11377264"/>
              <a:gd name="connsiteY6" fmla="*/ 696902 h 6315467"/>
              <a:gd name="connsiteX7" fmla="*/ 11377264 w 11377264"/>
              <a:gd name="connsiteY7" fmla="*/ 2439109 h 6315467"/>
              <a:gd name="connsiteX8" fmla="*/ 11377264 w 11377264"/>
              <a:gd name="connsiteY8" fmla="*/ 2439109 h 6315467"/>
              <a:gd name="connsiteX9" fmla="*/ 11377264 w 11377264"/>
              <a:gd name="connsiteY9" fmla="*/ 3484442 h 6315467"/>
              <a:gd name="connsiteX10" fmla="*/ 11377264 w 11377264"/>
              <a:gd name="connsiteY10" fmla="*/ 3484428 h 6315467"/>
              <a:gd name="connsiteX11" fmla="*/ 10680362 w 11377264"/>
              <a:gd name="connsiteY11" fmla="*/ 4181330 h 6315467"/>
              <a:gd name="connsiteX12" fmla="*/ 3052499 w 11377264"/>
              <a:gd name="connsiteY12" fmla="*/ 4171812 h 6315467"/>
              <a:gd name="connsiteX13" fmla="*/ 2710303 w 11377264"/>
              <a:gd name="connsiteY13" fmla="*/ 6315467 h 6315467"/>
              <a:gd name="connsiteX14" fmla="*/ 1861618 w 11377264"/>
              <a:gd name="connsiteY14" fmla="*/ 4180074 h 6315467"/>
              <a:gd name="connsiteX15" fmla="*/ 696902 w 11377264"/>
              <a:gd name="connsiteY15" fmla="*/ 4181330 h 6315467"/>
              <a:gd name="connsiteX16" fmla="*/ 0 w 11377264"/>
              <a:gd name="connsiteY16" fmla="*/ 3484428 h 6315467"/>
              <a:gd name="connsiteX17" fmla="*/ 0 w 11377264"/>
              <a:gd name="connsiteY17" fmla="*/ 3484442 h 6315467"/>
              <a:gd name="connsiteX18" fmla="*/ 0 w 11377264"/>
              <a:gd name="connsiteY18" fmla="*/ 2439109 h 6315467"/>
              <a:gd name="connsiteX19" fmla="*/ 0 w 11377264"/>
              <a:gd name="connsiteY19" fmla="*/ 2439109 h 6315467"/>
              <a:gd name="connsiteX20" fmla="*/ 0 w 11377264"/>
              <a:gd name="connsiteY20" fmla="*/ 696902 h 6315467"/>
              <a:gd name="connsiteX0" fmla="*/ 0 w 11377264"/>
              <a:gd name="connsiteY0" fmla="*/ 696902 h 6315467"/>
              <a:gd name="connsiteX1" fmla="*/ 696902 w 11377264"/>
              <a:gd name="connsiteY1" fmla="*/ 0 h 6315467"/>
              <a:gd name="connsiteX2" fmla="*/ 1896211 w 11377264"/>
              <a:gd name="connsiteY2" fmla="*/ 0 h 6315467"/>
              <a:gd name="connsiteX3" fmla="*/ 1896211 w 11377264"/>
              <a:gd name="connsiteY3" fmla="*/ 0 h 6315467"/>
              <a:gd name="connsiteX4" fmla="*/ 4740527 w 11377264"/>
              <a:gd name="connsiteY4" fmla="*/ 0 h 6315467"/>
              <a:gd name="connsiteX5" fmla="*/ 10680362 w 11377264"/>
              <a:gd name="connsiteY5" fmla="*/ 0 h 6315467"/>
              <a:gd name="connsiteX6" fmla="*/ 11377264 w 11377264"/>
              <a:gd name="connsiteY6" fmla="*/ 696902 h 6315467"/>
              <a:gd name="connsiteX7" fmla="*/ 11377264 w 11377264"/>
              <a:gd name="connsiteY7" fmla="*/ 2439109 h 6315467"/>
              <a:gd name="connsiteX8" fmla="*/ 11377264 w 11377264"/>
              <a:gd name="connsiteY8" fmla="*/ 2439109 h 6315467"/>
              <a:gd name="connsiteX9" fmla="*/ 11377264 w 11377264"/>
              <a:gd name="connsiteY9" fmla="*/ 3484442 h 6315467"/>
              <a:gd name="connsiteX10" fmla="*/ 11377264 w 11377264"/>
              <a:gd name="connsiteY10" fmla="*/ 3484428 h 6315467"/>
              <a:gd name="connsiteX11" fmla="*/ 10680362 w 11377264"/>
              <a:gd name="connsiteY11" fmla="*/ 4181330 h 6315467"/>
              <a:gd name="connsiteX12" fmla="*/ 3052499 w 11377264"/>
              <a:gd name="connsiteY12" fmla="*/ 4171812 h 6315467"/>
              <a:gd name="connsiteX13" fmla="*/ 2710303 w 11377264"/>
              <a:gd name="connsiteY13" fmla="*/ 6315467 h 6315467"/>
              <a:gd name="connsiteX14" fmla="*/ 2318818 w 11377264"/>
              <a:gd name="connsiteY14" fmla="*/ 4180074 h 6315467"/>
              <a:gd name="connsiteX15" fmla="*/ 696902 w 11377264"/>
              <a:gd name="connsiteY15" fmla="*/ 4181330 h 6315467"/>
              <a:gd name="connsiteX16" fmla="*/ 0 w 11377264"/>
              <a:gd name="connsiteY16" fmla="*/ 3484428 h 6315467"/>
              <a:gd name="connsiteX17" fmla="*/ 0 w 11377264"/>
              <a:gd name="connsiteY17" fmla="*/ 3484442 h 6315467"/>
              <a:gd name="connsiteX18" fmla="*/ 0 w 11377264"/>
              <a:gd name="connsiteY18" fmla="*/ 2439109 h 6315467"/>
              <a:gd name="connsiteX19" fmla="*/ 0 w 11377264"/>
              <a:gd name="connsiteY19" fmla="*/ 2439109 h 6315467"/>
              <a:gd name="connsiteX20" fmla="*/ 0 w 11377264"/>
              <a:gd name="connsiteY20" fmla="*/ 696902 h 6315467"/>
              <a:gd name="connsiteX0" fmla="*/ 0 w 11377264"/>
              <a:gd name="connsiteY0" fmla="*/ 696902 h 6323101"/>
              <a:gd name="connsiteX1" fmla="*/ 696902 w 11377264"/>
              <a:gd name="connsiteY1" fmla="*/ 0 h 6323101"/>
              <a:gd name="connsiteX2" fmla="*/ 1896211 w 11377264"/>
              <a:gd name="connsiteY2" fmla="*/ 0 h 6323101"/>
              <a:gd name="connsiteX3" fmla="*/ 1896211 w 11377264"/>
              <a:gd name="connsiteY3" fmla="*/ 0 h 6323101"/>
              <a:gd name="connsiteX4" fmla="*/ 4740527 w 11377264"/>
              <a:gd name="connsiteY4" fmla="*/ 0 h 6323101"/>
              <a:gd name="connsiteX5" fmla="*/ 10680362 w 11377264"/>
              <a:gd name="connsiteY5" fmla="*/ 0 h 6323101"/>
              <a:gd name="connsiteX6" fmla="*/ 11377264 w 11377264"/>
              <a:gd name="connsiteY6" fmla="*/ 696902 h 6323101"/>
              <a:gd name="connsiteX7" fmla="*/ 11377264 w 11377264"/>
              <a:gd name="connsiteY7" fmla="*/ 2439109 h 6323101"/>
              <a:gd name="connsiteX8" fmla="*/ 11377264 w 11377264"/>
              <a:gd name="connsiteY8" fmla="*/ 2439109 h 6323101"/>
              <a:gd name="connsiteX9" fmla="*/ 11377264 w 11377264"/>
              <a:gd name="connsiteY9" fmla="*/ 3484442 h 6323101"/>
              <a:gd name="connsiteX10" fmla="*/ 11377264 w 11377264"/>
              <a:gd name="connsiteY10" fmla="*/ 3484428 h 6323101"/>
              <a:gd name="connsiteX11" fmla="*/ 10680362 w 11377264"/>
              <a:gd name="connsiteY11" fmla="*/ 4181330 h 6323101"/>
              <a:gd name="connsiteX12" fmla="*/ 3052499 w 11377264"/>
              <a:gd name="connsiteY12" fmla="*/ 4171812 h 6323101"/>
              <a:gd name="connsiteX13" fmla="*/ 2424202 w 11377264"/>
              <a:gd name="connsiteY13" fmla="*/ 6323101 h 6323101"/>
              <a:gd name="connsiteX14" fmla="*/ 2318818 w 11377264"/>
              <a:gd name="connsiteY14" fmla="*/ 4180074 h 6323101"/>
              <a:gd name="connsiteX15" fmla="*/ 696902 w 11377264"/>
              <a:gd name="connsiteY15" fmla="*/ 4181330 h 6323101"/>
              <a:gd name="connsiteX16" fmla="*/ 0 w 11377264"/>
              <a:gd name="connsiteY16" fmla="*/ 3484428 h 6323101"/>
              <a:gd name="connsiteX17" fmla="*/ 0 w 11377264"/>
              <a:gd name="connsiteY17" fmla="*/ 3484442 h 6323101"/>
              <a:gd name="connsiteX18" fmla="*/ 0 w 11377264"/>
              <a:gd name="connsiteY18" fmla="*/ 2439109 h 6323101"/>
              <a:gd name="connsiteX19" fmla="*/ 0 w 11377264"/>
              <a:gd name="connsiteY19" fmla="*/ 2439109 h 6323101"/>
              <a:gd name="connsiteX20" fmla="*/ 0 w 11377264"/>
              <a:gd name="connsiteY20" fmla="*/ 696902 h 6323101"/>
              <a:gd name="connsiteX0" fmla="*/ 0 w 11377264"/>
              <a:gd name="connsiteY0" fmla="*/ 696902 h 6323101"/>
              <a:gd name="connsiteX1" fmla="*/ 696902 w 11377264"/>
              <a:gd name="connsiteY1" fmla="*/ 0 h 6323101"/>
              <a:gd name="connsiteX2" fmla="*/ 1896211 w 11377264"/>
              <a:gd name="connsiteY2" fmla="*/ 0 h 6323101"/>
              <a:gd name="connsiteX3" fmla="*/ 1896211 w 11377264"/>
              <a:gd name="connsiteY3" fmla="*/ 0 h 6323101"/>
              <a:gd name="connsiteX4" fmla="*/ 4740527 w 11377264"/>
              <a:gd name="connsiteY4" fmla="*/ 0 h 6323101"/>
              <a:gd name="connsiteX5" fmla="*/ 10680362 w 11377264"/>
              <a:gd name="connsiteY5" fmla="*/ 0 h 6323101"/>
              <a:gd name="connsiteX6" fmla="*/ 11377264 w 11377264"/>
              <a:gd name="connsiteY6" fmla="*/ 696902 h 6323101"/>
              <a:gd name="connsiteX7" fmla="*/ 11377264 w 11377264"/>
              <a:gd name="connsiteY7" fmla="*/ 2439109 h 6323101"/>
              <a:gd name="connsiteX8" fmla="*/ 11377264 w 11377264"/>
              <a:gd name="connsiteY8" fmla="*/ 2439109 h 6323101"/>
              <a:gd name="connsiteX9" fmla="*/ 11377264 w 11377264"/>
              <a:gd name="connsiteY9" fmla="*/ 3484442 h 6323101"/>
              <a:gd name="connsiteX10" fmla="*/ 11377264 w 11377264"/>
              <a:gd name="connsiteY10" fmla="*/ 3484428 h 6323101"/>
              <a:gd name="connsiteX11" fmla="*/ 10680362 w 11377264"/>
              <a:gd name="connsiteY11" fmla="*/ 4181330 h 6323101"/>
              <a:gd name="connsiteX12" fmla="*/ 3052499 w 11377264"/>
              <a:gd name="connsiteY12" fmla="*/ 4171812 h 6323101"/>
              <a:gd name="connsiteX13" fmla="*/ 2424202 w 11377264"/>
              <a:gd name="connsiteY13" fmla="*/ 6323101 h 6323101"/>
              <a:gd name="connsiteX14" fmla="*/ 2124678 w 11377264"/>
              <a:gd name="connsiteY14" fmla="*/ 4180074 h 6323101"/>
              <a:gd name="connsiteX15" fmla="*/ 696902 w 11377264"/>
              <a:gd name="connsiteY15" fmla="*/ 4181330 h 6323101"/>
              <a:gd name="connsiteX16" fmla="*/ 0 w 11377264"/>
              <a:gd name="connsiteY16" fmla="*/ 3484428 h 6323101"/>
              <a:gd name="connsiteX17" fmla="*/ 0 w 11377264"/>
              <a:gd name="connsiteY17" fmla="*/ 3484442 h 6323101"/>
              <a:gd name="connsiteX18" fmla="*/ 0 w 11377264"/>
              <a:gd name="connsiteY18" fmla="*/ 2439109 h 6323101"/>
              <a:gd name="connsiteX19" fmla="*/ 0 w 11377264"/>
              <a:gd name="connsiteY19" fmla="*/ 2439109 h 6323101"/>
              <a:gd name="connsiteX20" fmla="*/ 0 w 11377264"/>
              <a:gd name="connsiteY20" fmla="*/ 696902 h 6323101"/>
              <a:gd name="connsiteX0" fmla="*/ 0 w 11377264"/>
              <a:gd name="connsiteY0" fmla="*/ 696902 h 6323101"/>
              <a:gd name="connsiteX1" fmla="*/ 696902 w 11377264"/>
              <a:gd name="connsiteY1" fmla="*/ 0 h 6323101"/>
              <a:gd name="connsiteX2" fmla="*/ 1896211 w 11377264"/>
              <a:gd name="connsiteY2" fmla="*/ 0 h 6323101"/>
              <a:gd name="connsiteX3" fmla="*/ 1896211 w 11377264"/>
              <a:gd name="connsiteY3" fmla="*/ 0 h 6323101"/>
              <a:gd name="connsiteX4" fmla="*/ 4740527 w 11377264"/>
              <a:gd name="connsiteY4" fmla="*/ 0 h 6323101"/>
              <a:gd name="connsiteX5" fmla="*/ 10680362 w 11377264"/>
              <a:gd name="connsiteY5" fmla="*/ 0 h 6323101"/>
              <a:gd name="connsiteX6" fmla="*/ 11377264 w 11377264"/>
              <a:gd name="connsiteY6" fmla="*/ 696902 h 6323101"/>
              <a:gd name="connsiteX7" fmla="*/ 11377264 w 11377264"/>
              <a:gd name="connsiteY7" fmla="*/ 2439109 h 6323101"/>
              <a:gd name="connsiteX8" fmla="*/ 11377264 w 11377264"/>
              <a:gd name="connsiteY8" fmla="*/ 2439109 h 6323101"/>
              <a:gd name="connsiteX9" fmla="*/ 11377264 w 11377264"/>
              <a:gd name="connsiteY9" fmla="*/ 3484442 h 6323101"/>
              <a:gd name="connsiteX10" fmla="*/ 11377264 w 11377264"/>
              <a:gd name="connsiteY10" fmla="*/ 3484428 h 6323101"/>
              <a:gd name="connsiteX11" fmla="*/ 10680362 w 11377264"/>
              <a:gd name="connsiteY11" fmla="*/ 4181330 h 6323101"/>
              <a:gd name="connsiteX12" fmla="*/ 2664220 w 11377264"/>
              <a:gd name="connsiteY12" fmla="*/ 4156545 h 6323101"/>
              <a:gd name="connsiteX13" fmla="*/ 2424202 w 11377264"/>
              <a:gd name="connsiteY13" fmla="*/ 6323101 h 6323101"/>
              <a:gd name="connsiteX14" fmla="*/ 2124678 w 11377264"/>
              <a:gd name="connsiteY14" fmla="*/ 4180074 h 6323101"/>
              <a:gd name="connsiteX15" fmla="*/ 696902 w 11377264"/>
              <a:gd name="connsiteY15" fmla="*/ 4181330 h 6323101"/>
              <a:gd name="connsiteX16" fmla="*/ 0 w 11377264"/>
              <a:gd name="connsiteY16" fmla="*/ 3484428 h 6323101"/>
              <a:gd name="connsiteX17" fmla="*/ 0 w 11377264"/>
              <a:gd name="connsiteY17" fmla="*/ 3484442 h 6323101"/>
              <a:gd name="connsiteX18" fmla="*/ 0 w 11377264"/>
              <a:gd name="connsiteY18" fmla="*/ 2439109 h 6323101"/>
              <a:gd name="connsiteX19" fmla="*/ 0 w 11377264"/>
              <a:gd name="connsiteY19" fmla="*/ 2439109 h 6323101"/>
              <a:gd name="connsiteX20" fmla="*/ 0 w 11377264"/>
              <a:gd name="connsiteY20" fmla="*/ 696902 h 6323101"/>
              <a:gd name="connsiteX0" fmla="*/ 0 w 11377264"/>
              <a:gd name="connsiteY0" fmla="*/ 696902 h 6323101"/>
              <a:gd name="connsiteX1" fmla="*/ 696902 w 11377264"/>
              <a:gd name="connsiteY1" fmla="*/ 0 h 6323101"/>
              <a:gd name="connsiteX2" fmla="*/ 1896211 w 11377264"/>
              <a:gd name="connsiteY2" fmla="*/ 0 h 6323101"/>
              <a:gd name="connsiteX3" fmla="*/ 1896211 w 11377264"/>
              <a:gd name="connsiteY3" fmla="*/ 0 h 6323101"/>
              <a:gd name="connsiteX4" fmla="*/ 4740527 w 11377264"/>
              <a:gd name="connsiteY4" fmla="*/ 0 h 6323101"/>
              <a:gd name="connsiteX5" fmla="*/ 10680362 w 11377264"/>
              <a:gd name="connsiteY5" fmla="*/ 0 h 6323101"/>
              <a:gd name="connsiteX6" fmla="*/ 11377264 w 11377264"/>
              <a:gd name="connsiteY6" fmla="*/ 696902 h 6323101"/>
              <a:gd name="connsiteX7" fmla="*/ 11377264 w 11377264"/>
              <a:gd name="connsiteY7" fmla="*/ 2439109 h 6323101"/>
              <a:gd name="connsiteX8" fmla="*/ 11377264 w 11377264"/>
              <a:gd name="connsiteY8" fmla="*/ 2439109 h 6323101"/>
              <a:gd name="connsiteX9" fmla="*/ 11377264 w 11377264"/>
              <a:gd name="connsiteY9" fmla="*/ 3484442 h 6323101"/>
              <a:gd name="connsiteX10" fmla="*/ 11377264 w 11377264"/>
              <a:gd name="connsiteY10" fmla="*/ 3484428 h 6323101"/>
              <a:gd name="connsiteX11" fmla="*/ 10680362 w 11377264"/>
              <a:gd name="connsiteY11" fmla="*/ 4181330 h 6323101"/>
              <a:gd name="connsiteX12" fmla="*/ 2674438 w 11377264"/>
              <a:gd name="connsiteY12" fmla="*/ 4187080 h 6323101"/>
              <a:gd name="connsiteX13" fmla="*/ 2424202 w 11377264"/>
              <a:gd name="connsiteY13" fmla="*/ 6323101 h 6323101"/>
              <a:gd name="connsiteX14" fmla="*/ 2124678 w 11377264"/>
              <a:gd name="connsiteY14" fmla="*/ 4180074 h 6323101"/>
              <a:gd name="connsiteX15" fmla="*/ 696902 w 11377264"/>
              <a:gd name="connsiteY15" fmla="*/ 4181330 h 6323101"/>
              <a:gd name="connsiteX16" fmla="*/ 0 w 11377264"/>
              <a:gd name="connsiteY16" fmla="*/ 3484428 h 6323101"/>
              <a:gd name="connsiteX17" fmla="*/ 0 w 11377264"/>
              <a:gd name="connsiteY17" fmla="*/ 3484442 h 6323101"/>
              <a:gd name="connsiteX18" fmla="*/ 0 w 11377264"/>
              <a:gd name="connsiteY18" fmla="*/ 2439109 h 6323101"/>
              <a:gd name="connsiteX19" fmla="*/ 0 w 11377264"/>
              <a:gd name="connsiteY19" fmla="*/ 2439109 h 6323101"/>
              <a:gd name="connsiteX20" fmla="*/ 0 w 11377264"/>
              <a:gd name="connsiteY20" fmla="*/ 696902 h 6323101"/>
              <a:gd name="connsiteX0" fmla="*/ 0 w 11377264"/>
              <a:gd name="connsiteY0" fmla="*/ 696902 h 6323101"/>
              <a:gd name="connsiteX1" fmla="*/ 696902 w 11377264"/>
              <a:gd name="connsiteY1" fmla="*/ 0 h 6323101"/>
              <a:gd name="connsiteX2" fmla="*/ 1896211 w 11377264"/>
              <a:gd name="connsiteY2" fmla="*/ 0 h 6323101"/>
              <a:gd name="connsiteX3" fmla="*/ 1896211 w 11377264"/>
              <a:gd name="connsiteY3" fmla="*/ 0 h 6323101"/>
              <a:gd name="connsiteX4" fmla="*/ 4740527 w 11377264"/>
              <a:gd name="connsiteY4" fmla="*/ 0 h 6323101"/>
              <a:gd name="connsiteX5" fmla="*/ 10680362 w 11377264"/>
              <a:gd name="connsiteY5" fmla="*/ 0 h 6323101"/>
              <a:gd name="connsiteX6" fmla="*/ 11377264 w 11377264"/>
              <a:gd name="connsiteY6" fmla="*/ 696902 h 6323101"/>
              <a:gd name="connsiteX7" fmla="*/ 11377264 w 11377264"/>
              <a:gd name="connsiteY7" fmla="*/ 2439109 h 6323101"/>
              <a:gd name="connsiteX8" fmla="*/ 11377264 w 11377264"/>
              <a:gd name="connsiteY8" fmla="*/ 2439109 h 6323101"/>
              <a:gd name="connsiteX9" fmla="*/ 11377264 w 11377264"/>
              <a:gd name="connsiteY9" fmla="*/ 3484442 h 6323101"/>
              <a:gd name="connsiteX10" fmla="*/ 11377264 w 11377264"/>
              <a:gd name="connsiteY10" fmla="*/ 3484428 h 6323101"/>
              <a:gd name="connsiteX11" fmla="*/ 10680362 w 11377264"/>
              <a:gd name="connsiteY11" fmla="*/ 4181330 h 6323101"/>
              <a:gd name="connsiteX12" fmla="*/ 2674438 w 11377264"/>
              <a:gd name="connsiteY12" fmla="*/ 4187080 h 6323101"/>
              <a:gd name="connsiteX13" fmla="*/ 2240280 w 11377264"/>
              <a:gd name="connsiteY13" fmla="*/ 6323101 h 6323101"/>
              <a:gd name="connsiteX14" fmla="*/ 2124678 w 11377264"/>
              <a:gd name="connsiteY14" fmla="*/ 4180074 h 6323101"/>
              <a:gd name="connsiteX15" fmla="*/ 696902 w 11377264"/>
              <a:gd name="connsiteY15" fmla="*/ 4181330 h 6323101"/>
              <a:gd name="connsiteX16" fmla="*/ 0 w 11377264"/>
              <a:gd name="connsiteY16" fmla="*/ 3484428 h 6323101"/>
              <a:gd name="connsiteX17" fmla="*/ 0 w 11377264"/>
              <a:gd name="connsiteY17" fmla="*/ 3484442 h 6323101"/>
              <a:gd name="connsiteX18" fmla="*/ 0 w 11377264"/>
              <a:gd name="connsiteY18" fmla="*/ 2439109 h 6323101"/>
              <a:gd name="connsiteX19" fmla="*/ 0 w 11377264"/>
              <a:gd name="connsiteY19" fmla="*/ 2439109 h 6323101"/>
              <a:gd name="connsiteX20" fmla="*/ 0 w 11377264"/>
              <a:gd name="connsiteY20" fmla="*/ 696902 h 6323101"/>
              <a:gd name="connsiteX0" fmla="*/ 0 w 11377264"/>
              <a:gd name="connsiteY0" fmla="*/ 696902 h 6323101"/>
              <a:gd name="connsiteX1" fmla="*/ 696902 w 11377264"/>
              <a:gd name="connsiteY1" fmla="*/ 0 h 6323101"/>
              <a:gd name="connsiteX2" fmla="*/ 1896211 w 11377264"/>
              <a:gd name="connsiteY2" fmla="*/ 0 h 6323101"/>
              <a:gd name="connsiteX3" fmla="*/ 1896211 w 11377264"/>
              <a:gd name="connsiteY3" fmla="*/ 0 h 6323101"/>
              <a:gd name="connsiteX4" fmla="*/ 4740527 w 11377264"/>
              <a:gd name="connsiteY4" fmla="*/ 0 h 6323101"/>
              <a:gd name="connsiteX5" fmla="*/ 10680362 w 11377264"/>
              <a:gd name="connsiteY5" fmla="*/ 0 h 6323101"/>
              <a:gd name="connsiteX6" fmla="*/ 11377264 w 11377264"/>
              <a:gd name="connsiteY6" fmla="*/ 696902 h 6323101"/>
              <a:gd name="connsiteX7" fmla="*/ 11377264 w 11377264"/>
              <a:gd name="connsiteY7" fmla="*/ 2439109 h 6323101"/>
              <a:gd name="connsiteX8" fmla="*/ 11377264 w 11377264"/>
              <a:gd name="connsiteY8" fmla="*/ 2439109 h 6323101"/>
              <a:gd name="connsiteX9" fmla="*/ 11377264 w 11377264"/>
              <a:gd name="connsiteY9" fmla="*/ 3484442 h 6323101"/>
              <a:gd name="connsiteX10" fmla="*/ 11377264 w 11377264"/>
              <a:gd name="connsiteY10" fmla="*/ 3484428 h 6323101"/>
              <a:gd name="connsiteX11" fmla="*/ 10680362 w 11377264"/>
              <a:gd name="connsiteY11" fmla="*/ 4181330 h 6323101"/>
              <a:gd name="connsiteX12" fmla="*/ 2674438 w 11377264"/>
              <a:gd name="connsiteY12" fmla="*/ 4187080 h 6323101"/>
              <a:gd name="connsiteX13" fmla="*/ 2240280 w 11377264"/>
              <a:gd name="connsiteY13" fmla="*/ 6323101 h 6323101"/>
              <a:gd name="connsiteX14" fmla="*/ 1981627 w 11377264"/>
              <a:gd name="connsiteY14" fmla="*/ 4180074 h 6323101"/>
              <a:gd name="connsiteX15" fmla="*/ 696902 w 11377264"/>
              <a:gd name="connsiteY15" fmla="*/ 4181330 h 6323101"/>
              <a:gd name="connsiteX16" fmla="*/ 0 w 11377264"/>
              <a:gd name="connsiteY16" fmla="*/ 3484428 h 6323101"/>
              <a:gd name="connsiteX17" fmla="*/ 0 w 11377264"/>
              <a:gd name="connsiteY17" fmla="*/ 3484442 h 6323101"/>
              <a:gd name="connsiteX18" fmla="*/ 0 w 11377264"/>
              <a:gd name="connsiteY18" fmla="*/ 2439109 h 6323101"/>
              <a:gd name="connsiteX19" fmla="*/ 0 w 11377264"/>
              <a:gd name="connsiteY19" fmla="*/ 2439109 h 6323101"/>
              <a:gd name="connsiteX20" fmla="*/ 0 w 11377264"/>
              <a:gd name="connsiteY20" fmla="*/ 696902 h 6323101"/>
              <a:gd name="connsiteX0" fmla="*/ 0 w 11377264"/>
              <a:gd name="connsiteY0" fmla="*/ 696902 h 6323101"/>
              <a:gd name="connsiteX1" fmla="*/ 696902 w 11377264"/>
              <a:gd name="connsiteY1" fmla="*/ 0 h 6323101"/>
              <a:gd name="connsiteX2" fmla="*/ 1896211 w 11377264"/>
              <a:gd name="connsiteY2" fmla="*/ 0 h 6323101"/>
              <a:gd name="connsiteX3" fmla="*/ 1896211 w 11377264"/>
              <a:gd name="connsiteY3" fmla="*/ 0 h 6323101"/>
              <a:gd name="connsiteX4" fmla="*/ 4740527 w 11377264"/>
              <a:gd name="connsiteY4" fmla="*/ 0 h 6323101"/>
              <a:gd name="connsiteX5" fmla="*/ 10680362 w 11377264"/>
              <a:gd name="connsiteY5" fmla="*/ 0 h 6323101"/>
              <a:gd name="connsiteX6" fmla="*/ 11377264 w 11377264"/>
              <a:gd name="connsiteY6" fmla="*/ 696902 h 6323101"/>
              <a:gd name="connsiteX7" fmla="*/ 11377264 w 11377264"/>
              <a:gd name="connsiteY7" fmla="*/ 2439109 h 6323101"/>
              <a:gd name="connsiteX8" fmla="*/ 11377264 w 11377264"/>
              <a:gd name="connsiteY8" fmla="*/ 2439109 h 6323101"/>
              <a:gd name="connsiteX9" fmla="*/ 11377264 w 11377264"/>
              <a:gd name="connsiteY9" fmla="*/ 3484442 h 6323101"/>
              <a:gd name="connsiteX10" fmla="*/ 11377264 w 11377264"/>
              <a:gd name="connsiteY10" fmla="*/ 3484428 h 6323101"/>
              <a:gd name="connsiteX11" fmla="*/ 10680362 w 11377264"/>
              <a:gd name="connsiteY11" fmla="*/ 4181330 h 6323101"/>
              <a:gd name="connsiteX12" fmla="*/ 2398555 w 11377264"/>
              <a:gd name="connsiteY12" fmla="*/ 4179446 h 6323101"/>
              <a:gd name="connsiteX13" fmla="*/ 2240280 w 11377264"/>
              <a:gd name="connsiteY13" fmla="*/ 6323101 h 6323101"/>
              <a:gd name="connsiteX14" fmla="*/ 1981627 w 11377264"/>
              <a:gd name="connsiteY14" fmla="*/ 4180074 h 6323101"/>
              <a:gd name="connsiteX15" fmla="*/ 696902 w 11377264"/>
              <a:gd name="connsiteY15" fmla="*/ 4181330 h 6323101"/>
              <a:gd name="connsiteX16" fmla="*/ 0 w 11377264"/>
              <a:gd name="connsiteY16" fmla="*/ 3484428 h 6323101"/>
              <a:gd name="connsiteX17" fmla="*/ 0 w 11377264"/>
              <a:gd name="connsiteY17" fmla="*/ 3484442 h 6323101"/>
              <a:gd name="connsiteX18" fmla="*/ 0 w 11377264"/>
              <a:gd name="connsiteY18" fmla="*/ 2439109 h 6323101"/>
              <a:gd name="connsiteX19" fmla="*/ 0 w 11377264"/>
              <a:gd name="connsiteY19" fmla="*/ 2439109 h 6323101"/>
              <a:gd name="connsiteX20" fmla="*/ 0 w 11377264"/>
              <a:gd name="connsiteY20" fmla="*/ 696902 h 6323101"/>
              <a:gd name="connsiteX0" fmla="*/ 0 w 11377264"/>
              <a:gd name="connsiteY0" fmla="*/ 696902 h 6361270"/>
              <a:gd name="connsiteX1" fmla="*/ 696902 w 11377264"/>
              <a:gd name="connsiteY1" fmla="*/ 0 h 6361270"/>
              <a:gd name="connsiteX2" fmla="*/ 1896211 w 11377264"/>
              <a:gd name="connsiteY2" fmla="*/ 0 h 6361270"/>
              <a:gd name="connsiteX3" fmla="*/ 1896211 w 11377264"/>
              <a:gd name="connsiteY3" fmla="*/ 0 h 6361270"/>
              <a:gd name="connsiteX4" fmla="*/ 4740527 w 11377264"/>
              <a:gd name="connsiteY4" fmla="*/ 0 h 6361270"/>
              <a:gd name="connsiteX5" fmla="*/ 10680362 w 11377264"/>
              <a:gd name="connsiteY5" fmla="*/ 0 h 6361270"/>
              <a:gd name="connsiteX6" fmla="*/ 11377264 w 11377264"/>
              <a:gd name="connsiteY6" fmla="*/ 696902 h 6361270"/>
              <a:gd name="connsiteX7" fmla="*/ 11377264 w 11377264"/>
              <a:gd name="connsiteY7" fmla="*/ 2439109 h 6361270"/>
              <a:gd name="connsiteX8" fmla="*/ 11377264 w 11377264"/>
              <a:gd name="connsiteY8" fmla="*/ 2439109 h 6361270"/>
              <a:gd name="connsiteX9" fmla="*/ 11377264 w 11377264"/>
              <a:gd name="connsiteY9" fmla="*/ 3484442 h 6361270"/>
              <a:gd name="connsiteX10" fmla="*/ 11377264 w 11377264"/>
              <a:gd name="connsiteY10" fmla="*/ 3484428 h 6361270"/>
              <a:gd name="connsiteX11" fmla="*/ 10680362 w 11377264"/>
              <a:gd name="connsiteY11" fmla="*/ 4181330 h 6361270"/>
              <a:gd name="connsiteX12" fmla="*/ 2398555 w 11377264"/>
              <a:gd name="connsiteY12" fmla="*/ 4179446 h 6361270"/>
              <a:gd name="connsiteX13" fmla="*/ 2219844 w 11377264"/>
              <a:gd name="connsiteY13" fmla="*/ 6361270 h 6361270"/>
              <a:gd name="connsiteX14" fmla="*/ 1981627 w 11377264"/>
              <a:gd name="connsiteY14" fmla="*/ 4180074 h 6361270"/>
              <a:gd name="connsiteX15" fmla="*/ 696902 w 11377264"/>
              <a:gd name="connsiteY15" fmla="*/ 4181330 h 6361270"/>
              <a:gd name="connsiteX16" fmla="*/ 0 w 11377264"/>
              <a:gd name="connsiteY16" fmla="*/ 3484428 h 6361270"/>
              <a:gd name="connsiteX17" fmla="*/ 0 w 11377264"/>
              <a:gd name="connsiteY17" fmla="*/ 3484442 h 6361270"/>
              <a:gd name="connsiteX18" fmla="*/ 0 w 11377264"/>
              <a:gd name="connsiteY18" fmla="*/ 2439109 h 6361270"/>
              <a:gd name="connsiteX19" fmla="*/ 0 w 11377264"/>
              <a:gd name="connsiteY19" fmla="*/ 2439109 h 6361270"/>
              <a:gd name="connsiteX20" fmla="*/ 0 w 11377264"/>
              <a:gd name="connsiteY20" fmla="*/ 696902 h 636127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2398555 w 11377264"/>
              <a:gd name="connsiteY12" fmla="*/ 4179446 h 6242900"/>
              <a:gd name="connsiteX13" fmla="*/ 1351324 w 11377264"/>
              <a:gd name="connsiteY13" fmla="*/ 6242900 h 6242900"/>
              <a:gd name="connsiteX14" fmla="*/ 1981627 w 11377264"/>
              <a:gd name="connsiteY14" fmla="*/ 4180074 h 6242900"/>
              <a:gd name="connsiteX15" fmla="*/ 696902 w 11377264"/>
              <a:gd name="connsiteY15" fmla="*/ 4181330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2398555 w 11377264"/>
              <a:gd name="connsiteY12" fmla="*/ 4179446 h 6242900"/>
              <a:gd name="connsiteX13" fmla="*/ 1351324 w 11377264"/>
              <a:gd name="connsiteY13" fmla="*/ 6242900 h 6242900"/>
              <a:gd name="connsiteX14" fmla="*/ 1000710 w 11377264"/>
              <a:gd name="connsiteY14" fmla="*/ 4172676 h 6242900"/>
              <a:gd name="connsiteX15" fmla="*/ 696902 w 11377264"/>
              <a:gd name="connsiteY15" fmla="*/ 4181330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1581124 w 11377264"/>
              <a:gd name="connsiteY12" fmla="*/ 4172048 h 6242900"/>
              <a:gd name="connsiteX13" fmla="*/ 1351324 w 11377264"/>
              <a:gd name="connsiteY13" fmla="*/ 6242900 h 6242900"/>
              <a:gd name="connsiteX14" fmla="*/ 1000710 w 11377264"/>
              <a:gd name="connsiteY14" fmla="*/ 4172676 h 6242900"/>
              <a:gd name="connsiteX15" fmla="*/ 696902 w 11377264"/>
              <a:gd name="connsiteY15" fmla="*/ 4181330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1581124 w 11377264"/>
              <a:gd name="connsiteY12" fmla="*/ 4172048 h 6242900"/>
              <a:gd name="connsiteX13" fmla="*/ 1351324 w 11377264"/>
              <a:gd name="connsiteY13" fmla="*/ 6242900 h 6242900"/>
              <a:gd name="connsiteX14" fmla="*/ 990492 w 11377264"/>
              <a:gd name="connsiteY14" fmla="*/ 4202269 h 6242900"/>
              <a:gd name="connsiteX15" fmla="*/ 696902 w 11377264"/>
              <a:gd name="connsiteY15" fmla="*/ 4181330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1581124 w 11377264"/>
              <a:gd name="connsiteY12" fmla="*/ 4194243 h 6242900"/>
              <a:gd name="connsiteX13" fmla="*/ 1351324 w 11377264"/>
              <a:gd name="connsiteY13" fmla="*/ 6242900 h 6242900"/>
              <a:gd name="connsiteX14" fmla="*/ 990492 w 11377264"/>
              <a:gd name="connsiteY14" fmla="*/ 4202269 h 6242900"/>
              <a:gd name="connsiteX15" fmla="*/ 696902 w 11377264"/>
              <a:gd name="connsiteY15" fmla="*/ 4181330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1570906 w 11377264"/>
              <a:gd name="connsiteY12" fmla="*/ 4172049 h 6242900"/>
              <a:gd name="connsiteX13" fmla="*/ 1351324 w 11377264"/>
              <a:gd name="connsiteY13" fmla="*/ 6242900 h 6242900"/>
              <a:gd name="connsiteX14" fmla="*/ 990492 w 11377264"/>
              <a:gd name="connsiteY14" fmla="*/ 4202269 h 6242900"/>
              <a:gd name="connsiteX15" fmla="*/ 696902 w 11377264"/>
              <a:gd name="connsiteY15" fmla="*/ 4181330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1601560 w 11377264"/>
              <a:gd name="connsiteY12" fmla="*/ 4164651 h 6242900"/>
              <a:gd name="connsiteX13" fmla="*/ 1351324 w 11377264"/>
              <a:gd name="connsiteY13" fmla="*/ 6242900 h 6242900"/>
              <a:gd name="connsiteX14" fmla="*/ 990492 w 11377264"/>
              <a:gd name="connsiteY14" fmla="*/ 4202269 h 6242900"/>
              <a:gd name="connsiteX15" fmla="*/ 696902 w 11377264"/>
              <a:gd name="connsiteY15" fmla="*/ 4181330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1591342 w 11377264"/>
              <a:gd name="connsiteY12" fmla="*/ 4172049 h 6242900"/>
              <a:gd name="connsiteX13" fmla="*/ 1351324 w 11377264"/>
              <a:gd name="connsiteY13" fmla="*/ 6242900 h 6242900"/>
              <a:gd name="connsiteX14" fmla="*/ 990492 w 11377264"/>
              <a:gd name="connsiteY14" fmla="*/ 4202269 h 6242900"/>
              <a:gd name="connsiteX15" fmla="*/ 696902 w 11377264"/>
              <a:gd name="connsiteY15" fmla="*/ 4181330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1591342 w 11377264"/>
              <a:gd name="connsiteY12" fmla="*/ 4186845 h 6242900"/>
              <a:gd name="connsiteX13" fmla="*/ 1351324 w 11377264"/>
              <a:gd name="connsiteY13" fmla="*/ 6242900 h 6242900"/>
              <a:gd name="connsiteX14" fmla="*/ 990492 w 11377264"/>
              <a:gd name="connsiteY14" fmla="*/ 4202269 h 6242900"/>
              <a:gd name="connsiteX15" fmla="*/ 696902 w 11377264"/>
              <a:gd name="connsiteY15" fmla="*/ 4181330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1591342 w 11377264"/>
              <a:gd name="connsiteY12" fmla="*/ 4186845 h 6242900"/>
              <a:gd name="connsiteX13" fmla="*/ 1351324 w 11377264"/>
              <a:gd name="connsiteY13" fmla="*/ 6242900 h 6242900"/>
              <a:gd name="connsiteX14" fmla="*/ 990492 w 11377264"/>
              <a:gd name="connsiteY14" fmla="*/ 4180075 h 6242900"/>
              <a:gd name="connsiteX15" fmla="*/ 696902 w 11377264"/>
              <a:gd name="connsiteY15" fmla="*/ 4181330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1591342 w 11377264"/>
              <a:gd name="connsiteY12" fmla="*/ 4186845 h 6242900"/>
              <a:gd name="connsiteX13" fmla="*/ 1351324 w 11377264"/>
              <a:gd name="connsiteY13" fmla="*/ 6242900 h 6242900"/>
              <a:gd name="connsiteX14" fmla="*/ 1113107 w 11377264"/>
              <a:gd name="connsiteY14" fmla="*/ 4180076 h 6242900"/>
              <a:gd name="connsiteX15" fmla="*/ 696902 w 11377264"/>
              <a:gd name="connsiteY15" fmla="*/ 4181330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1596450 w 11377264"/>
              <a:gd name="connsiteY12" fmla="*/ 4179447 h 6242900"/>
              <a:gd name="connsiteX13" fmla="*/ 1351324 w 11377264"/>
              <a:gd name="connsiteY13" fmla="*/ 6242900 h 6242900"/>
              <a:gd name="connsiteX14" fmla="*/ 1113107 w 11377264"/>
              <a:gd name="connsiteY14" fmla="*/ 4180076 h 6242900"/>
              <a:gd name="connsiteX15" fmla="*/ 696902 w 11377264"/>
              <a:gd name="connsiteY15" fmla="*/ 4181330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1596450 w 11377264"/>
              <a:gd name="connsiteY12" fmla="*/ 4179447 h 6242900"/>
              <a:gd name="connsiteX13" fmla="*/ 1351324 w 11377264"/>
              <a:gd name="connsiteY13" fmla="*/ 6242900 h 6242900"/>
              <a:gd name="connsiteX14" fmla="*/ 1107999 w 11377264"/>
              <a:gd name="connsiteY14" fmla="*/ 4176378 h 6242900"/>
              <a:gd name="connsiteX15" fmla="*/ 696902 w 11377264"/>
              <a:gd name="connsiteY15" fmla="*/ 4181330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1596450 w 11377264"/>
              <a:gd name="connsiteY12" fmla="*/ 4179447 h 6242900"/>
              <a:gd name="connsiteX13" fmla="*/ 1351324 w 11377264"/>
              <a:gd name="connsiteY13" fmla="*/ 6242900 h 6242900"/>
              <a:gd name="connsiteX14" fmla="*/ 1107999 w 11377264"/>
              <a:gd name="connsiteY14" fmla="*/ 4187476 h 6242900"/>
              <a:gd name="connsiteX15" fmla="*/ 696902 w 11377264"/>
              <a:gd name="connsiteY15" fmla="*/ 4181330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1596450 w 11377264"/>
              <a:gd name="connsiteY12" fmla="*/ 4179447 h 6242900"/>
              <a:gd name="connsiteX13" fmla="*/ 1351324 w 11377264"/>
              <a:gd name="connsiteY13" fmla="*/ 6242900 h 6242900"/>
              <a:gd name="connsiteX14" fmla="*/ 1107999 w 11377264"/>
              <a:gd name="connsiteY14" fmla="*/ 4176379 h 6242900"/>
              <a:gd name="connsiteX15" fmla="*/ 696902 w 11377264"/>
              <a:gd name="connsiteY15" fmla="*/ 4181330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6242900"/>
              <a:gd name="connsiteX1" fmla="*/ 696902 w 11377264"/>
              <a:gd name="connsiteY1" fmla="*/ 0 h 6242900"/>
              <a:gd name="connsiteX2" fmla="*/ 1896211 w 11377264"/>
              <a:gd name="connsiteY2" fmla="*/ 0 h 6242900"/>
              <a:gd name="connsiteX3" fmla="*/ 1896211 w 11377264"/>
              <a:gd name="connsiteY3" fmla="*/ 0 h 6242900"/>
              <a:gd name="connsiteX4" fmla="*/ 4740527 w 11377264"/>
              <a:gd name="connsiteY4" fmla="*/ 0 h 6242900"/>
              <a:gd name="connsiteX5" fmla="*/ 10680362 w 11377264"/>
              <a:gd name="connsiteY5" fmla="*/ 0 h 6242900"/>
              <a:gd name="connsiteX6" fmla="*/ 11377264 w 11377264"/>
              <a:gd name="connsiteY6" fmla="*/ 696902 h 6242900"/>
              <a:gd name="connsiteX7" fmla="*/ 11377264 w 11377264"/>
              <a:gd name="connsiteY7" fmla="*/ 2439109 h 6242900"/>
              <a:gd name="connsiteX8" fmla="*/ 11377264 w 11377264"/>
              <a:gd name="connsiteY8" fmla="*/ 2439109 h 6242900"/>
              <a:gd name="connsiteX9" fmla="*/ 11377264 w 11377264"/>
              <a:gd name="connsiteY9" fmla="*/ 3484442 h 6242900"/>
              <a:gd name="connsiteX10" fmla="*/ 11377264 w 11377264"/>
              <a:gd name="connsiteY10" fmla="*/ 3484428 h 6242900"/>
              <a:gd name="connsiteX11" fmla="*/ 10680362 w 11377264"/>
              <a:gd name="connsiteY11" fmla="*/ 4181330 h 6242900"/>
              <a:gd name="connsiteX12" fmla="*/ 1596450 w 11377264"/>
              <a:gd name="connsiteY12" fmla="*/ 4179447 h 6242900"/>
              <a:gd name="connsiteX13" fmla="*/ 1351324 w 11377264"/>
              <a:gd name="connsiteY13" fmla="*/ 6242900 h 6242900"/>
              <a:gd name="connsiteX14" fmla="*/ 1107999 w 11377264"/>
              <a:gd name="connsiteY14" fmla="*/ 4176379 h 6242900"/>
              <a:gd name="connsiteX15" fmla="*/ 696902 w 11377264"/>
              <a:gd name="connsiteY15" fmla="*/ 4177631 h 6242900"/>
              <a:gd name="connsiteX16" fmla="*/ 0 w 11377264"/>
              <a:gd name="connsiteY16" fmla="*/ 3484428 h 6242900"/>
              <a:gd name="connsiteX17" fmla="*/ 0 w 11377264"/>
              <a:gd name="connsiteY17" fmla="*/ 3484442 h 6242900"/>
              <a:gd name="connsiteX18" fmla="*/ 0 w 11377264"/>
              <a:gd name="connsiteY18" fmla="*/ 2439109 h 6242900"/>
              <a:gd name="connsiteX19" fmla="*/ 0 w 11377264"/>
              <a:gd name="connsiteY19" fmla="*/ 2439109 h 6242900"/>
              <a:gd name="connsiteX20" fmla="*/ 0 w 11377264"/>
              <a:gd name="connsiteY20" fmla="*/ 696902 h 6242900"/>
              <a:gd name="connsiteX0" fmla="*/ 0 w 11377264"/>
              <a:gd name="connsiteY0" fmla="*/ 696902 h 5389742"/>
              <a:gd name="connsiteX1" fmla="*/ 696902 w 11377264"/>
              <a:gd name="connsiteY1" fmla="*/ 0 h 5389742"/>
              <a:gd name="connsiteX2" fmla="*/ 1896211 w 11377264"/>
              <a:gd name="connsiteY2" fmla="*/ 0 h 5389742"/>
              <a:gd name="connsiteX3" fmla="*/ 1896211 w 11377264"/>
              <a:gd name="connsiteY3" fmla="*/ 0 h 5389742"/>
              <a:gd name="connsiteX4" fmla="*/ 4740527 w 11377264"/>
              <a:gd name="connsiteY4" fmla="*/ 0 h 5389742"/>
              <a:gd name="connsiteX5" fmla="*/ 10680362 w 11377264"/>
              <a:gd name="connsiteY5" fmla="*/ 0 h 5389742"/>
              <a:gd name="connsiteX6" fmla="*/ 11377264 w 11377264"/>
              <a:gd name="connsiteY6" fmla="*/ 696902 h 5389742"/>
              <a:gd name="connsiteX7" fmla="*/ 11377264 w 11377264"/>
              <a:gd name="connsiteY7" fmla="*/ 2439109 h 5389742"/>
              <a:gd name="connsiteX8" fmla="*/ 11377264 w 11377264"/>
              <a:gd name="connsiteY8" fmla="*/ 2439109 h 5389742"/>
              <a:gd name="connsiteX9" fmla="*/ 11377264 w 11377264"/>
              <a:gd name="connsiteY9" fmla="*/ 3484442 h 5389742"/>
              <a:gd name="connsiteX10" fmla="*/ 11377264 w 11377264"/>
              <a:gd name="connsiteY10" fmla="*/ 3484428 h 5389742"/>
              <a:gd name="connsiteX11" fmla="*/ 10680362 w 11377264"/>
              <a:gd name="connsiteY11" fmla="*/ 4181330 h 5389742"/>
              <a:gd name="connsiteX12" fmla="*/ 1596450 w 11377264"/>
              <a:gd name="connsiteY12" fmla="*/ 4179447 h 5389742"/>
              <a:gd name="connsiteX13" fmla="*/ 1321812 w 11377264"/>
              <a:gd name="connsiteY13" fmla="*/ 5389742 h 5389742"/>
              <a:gd name="connsiteX14" fmla="*/ 1107999 w 11377264"/>
              <a:gd name="connsiteY14" fmla="*/ 4176379 h 5389742"/>
              <a:gd name="connsiteX15" fmla="*/ 696902 w 11377264"/>
              <a:gd name="connsiteY15" fmla="*/ 4177631 h 5389742"/>
              <a:gd name="connsiteX16" fmla="*/ 0 w 11377264"/>
              <a:gd name="connsiteY16" fmla="*/ 3484428 h 5389742"/>
              <a:gd name="connsiteX17" fmla="*/ 0 w 11377264"/>
              <a:gd name="connsiteY17" fmla="*/ 3484442 h 5389742"/>
              <a:gd name="connsiteX18" fmla="*/ 0 w 11377264"/>
              <a:gd name="connsiteY18" fmla="*/ 2439109 h 5389742"/>
              <a:gd name="connsiteX19" fmla="*/ 0 w 11377264"/>
              <a:gd name="connsiteY19" fmla="*/ 2439109 h 5389742"/>
              <a:gd name="connsiteX20" fmla="*/ 0 w 11377264"/>
              <a:gd name="connsiteY20" fmla="*/ 696902 h 5389742"/>
              <a:gd name="connsiteX0" fmla="*/ 0 w 11377264"/>
              <a:gd name="connsiteY0" fmla="*/ 696902 h 5389742"/>
              <a:gd name="connsiteX1" fmla="*/ 696902 w 11377264"/>
              <a:gd name="connsiteY1" fmla="*/ 0 h 5389742"/>
              <a:gd name="connsiteX2" fmla="*/ 1896211 w 11377264"/>
              <a:gd name="connsiteY2" fmla="*/ 0 h 5389742"/>
              <a:gd name="connsiteX3" fmla="*/ 1896211 w 11377264"/>
              <a:gd name="connsiteY3" fmla="*/ 0 h 5389742"/>
              <a:gd name="connsiteX4" fmla="*/ 4740527 w 11377264"/>
              <a:gd name="connsiteY4" fmla="*/ 0 h 5389742"/>
              <a:gd name="connsiteX5" fmla="*/ 10680362 w 11377264"/>
              <a:gd name="connsiteY5" fmla="*/ 0 h 5389742"/>
              <a:gd name="connsiteX6" fmla="*/ 11377264 w 11377264"/>
              <a:gd name="connsiteY6" fmla="*/ 696902 h 5389742"/>
              <a:gd name="connsiteX7" fmla="*/ 11377264 w 11377264"/>
              <a:gd name="connsiteY7" fmla="*/ 2439109 h 5389742"/>
              <a:gd name="connsiteX8" fmla="*/ 11377264 w 11377264"/>
              <a:gd name="connsiteY8" fmla="*/ 2439109 h 5389742"/>
              <a:gd name="connsiteX9" fmla="*/ 11377264 w 11377264"/>
              <a:gd name="connsiteY9" fmla="*/ 3484442 h 5389742"/>
              <a:gd name="connsiteX10" fmla="*/ 11377264 w 11377264"/>
              <a:gd name="connsiteY10" fmla="*/ 3484428 h 5389742"/>
              <a:gd name="connsiteX11" fmla="*/ 10680362 w 11377264"/>
              <a:gd name="connsiteY11" fmla="*/ 4181330 h 5389742"/>
              <a:gd name="connsiteX12" fmla="*/ 9453548 w 11377264"/>
              <a:gd name="connsiteY12" fmla="*/ 4179447 h 5389742"/>
              <a:gd name="connsiteX13" fmla="*/ 1321812 w 11377264"/>
              <a:gd name="connsiteY13" fmla="*/ 5389742 h 5389742"/>
              <a:gd name="connsiteX14" fmla="*/ 1107999 w 11377264"/>
              <a:gd name="connsiteY14" fmla="*/ 4176379 h 5389742"/>
              <a:gd name="connsiteX15" fmla="*/ 696902 w 11377264"/>
              <a:gd name="connsiteY15" fmla="*/ 4177631 h 5389742"/>
              <a:gd name="connsiteX16" fmla="*/ 0 w 11377264"/>
              <a:gd name="connsiteY16" fmla="*/ 3484428 h 5389742"/>
              <a:gd name="connsiteX17" fmla="*/ 0 w 11377264"/>
              <a:gd name="connsiteY17" fmla="*/ 3484442 h 5389742"/>
              <a:gd name="connsiteX18" fmla="*/ 0 w 11377264"/>
              <a:gd name="connsiteY18" fmla="*/ 2439109 h 5389742"/>
              <a:gd name="connsiteX19" fmla="*/ 0 w 11377264"/>
              <a:gd name="connsiteY19" fmla="*/ 2439109 h 5389742"/>
              <a:gd name="connsiteX20" fmla="*/ 0 w 11377264"/>
              <a:gd name="connsiteY20" fmla="*/ 696902 h 5389742"/>
              <a:gd name="connsiteX0" fmla="*/ 0 w 11377264"/>
              <a:gd name="connsiteY0" fmla="*/ 696902 h 5389742"/>
              <a:gd name="connsiteX1" fmla="*/ 696902 w 11377264"/>
              <a:gd name="connsiteY1" fmla="*/ 0 h 5389742"/>
              <a:gd name="connsiteX2" fmla="*/ 1896211 w 11377264"/>
              <a:gd name="connsiteY2" fmla="*/ 0 h 5389742"/>
              <a:gd name="connsiteX3" fmla="*/ 1896211 w 11377264"/>
              <a:gd name="connsiteY3" fmla="*/ 0 h 5389742"/>
              <a:gd name="connsiteX4" fmla="*/ 4740527 w 11377264"/>
              <a:gd name="connsiteY4" fmla="*/ 0 h 5389742"/>
              <a:gd name="connsiteX5" fmla="*/ 10680362 w 11377264"/>
              <a:gd name="connsiteY5" fmla="*/ 0 h 5389742"/>
              <a:gd name="connsiteX6" fmla="*/ 11377264 w 11377264"/>
              <a:gd name="connsiteY6" fmla="*/ 696902 h 5389742"/>
              <a:gd name="connsiteX7" fmla="*/ 11377264 w 11377264"/>
              <a:gd name="connsiteY7" fmla="*/ 2439109 h 5389742"/>
              <a:gd name="connsiteX8" fmla="*/ 11377264 w 11377264"/>
              <a:gd name="connsiteY8" fmla="*/ 2439109 h 5389742"/>
              <a:gd name="connsiteX9" fmla="*/ 11377264 w 11377264"/>
              <a:gd name="connsiteY9" fmla="*/ 3484442 h 5389742"/>
              <a:gd name="connsiteX10" fmla="*/ 11377264 w 11377264"/>
              <a:gd name="connsiteY10" fmla="*/ 3484428 h 5389742"/>
              <a:gd name="connsiteX11" fmla="*/ 10680362 w 11377264"/>
              <a:gd name="connsiteY11" fmla="*/ 4181330 h 5389742"/>
              <a:gd name="connsiteX12" fmla="*/ 9453548 w 11377264"/>
              <a:gd name="connsiteY12" fmla="*/ 4179447 h 5389742"/>
              <a:gd name="connsiteX13" fmla="*/ 1321812 w 11377264"/>
              <a:gd name="connsiteY13" fmla="*/ 5389742 h 5389742"/>
              <a:gd name="connsiteX14" fmla="*/ 8869667 w 11377264"/>
              <a:gd name="connsiteY14" fmla="*/ 4196692 h 5389742"/>
              <a:gd name="connsiteX15" fmla="*/ 696902 w 11377264"/>
              <a:gd name="connsiteY15" fmla="*/ 4177631 h 5389742"/>
              <a:gd name="connsiteX16" fmla="*/ 0 w 11377264"/>
              <a:gd name="connsiteY16" fmla="*/ 3484428 h 5389742"/>
              <a:gd name="connsiteX17" fmla="*/ 0 w 11377264"/>
              <a:gd name="connsiteY17" fmla="*/ 3484442 h 5389742"/>
              <a:gd name="connsiteX18" fmla="*/ 0 w 11377264"/>
              <a:gd name="connsiteY18" fmla="*/ 2439109 h 5389742"/>
              <a:gd name="connsiteX19" fmla="*/ 0 w 11377264"/>
              <a:gd name="connsiteY19" fmla="*/ 2439109 h 5389742"/>
              <a:gd name="connsiteX20" fmla="*/ 0 w 11377264"/>
              <a:gd name="connsiteY20" fmla="*/ 696902 h 5389742"/>
              <a:gd name="connsiteX0" fmla="*/ 0 w 11377264"/>
              <a:gd name="connsiteY0" fmla="*/ 696902 h 5308490"/>
              <a:gd name="connsiteX1" fmla="*/ 696902 w 11377264"/>
              <a:gd name="connsiteY1" fmla="*/ 0 h 5308490"/>
              <a:gd name="connsiteX2" fmla="*/ 1896211 w 11377264"/>
              <a:gd name="connsiteY2" fmla="*/ 0 h 5308490"/>
              <a:gd name="connsiteX3" fmla="*/ 1896211 w 11377264"/>
              <a:gd name="connsiteY3" fmla="*/ 0 h 5308490"/>
              <a:gd name="connsiteX4" fmla="*/ 4740527 w 11377264"/>
              <a:gd name="connsiteY4" fmla="*/ 0 h 5308490"/>
              <a:gd name="connsiteX5" fmla="*/ 10680362 w 11377264"/>
              <a:gd name="connsiteY5" fmla="*/ 0 h 5308490"/>
              <a:gd name="connsiteX6" fmla="*/ 11377264 w 11377264"/>
              <a:gd name="connsiteY6" fmla="*/ 696902 h 5308490"/>
              <a:gd name="connsiteX7" fmla="*/ 11377264 w 11377264"/>
              <a:gd name="connsiteY7" fmla="*/ 2439109 h 5308490"/>
              <a:gd name="connsiteX8" fmla="*/ 11377264 w 11377264"/>
              <a:gd name="connsiteY8" fmla="*/ 2439109 h 5308490"/>
              <a:gd name="connsiteX9" fmla="*/ 11377264 w 11377264"/>
              <a:gd name="connsiteY9" fmla="*/ 3484442 h 5308490"/>
              <a:gd name="connsiteX10" fmla="*/ 11377264 w 11377264"/>
              <a:gd name="connsiteY10" fmla="*/ 3484428 h 5308490"/>
              <a:gd name="connsiteX11" fmla="*/ 10680362 w 11377264"/>
              <a:gd name="connsiteY11" fmla="*/ 4181330 h 5308490"/>
              <a:gd name="connsiteX12" fmla="*/ 9453548 w 11377264"/>
              <a:gd name="connsiteY12" fmla="*/ 4179447 h 5308490"/>
              <a:gd name="connsiteX13" fmla="*/ 9178910 w 11377264"/>
              <a:gd name="connsiteY13" fmla="*/ 5308490 h 5308490"/>
              <a:gd name="connsiteX14" fmla="*/ 8869667 w 11377264"/>
              <a:gd name="connsiteY14" fmla="*/ 4196692 h 5308490"/>
              <a:gd name="connsiteX15" fmla="*/ 696902 w 11377264"/>
              <a:gd name="connsiteY15" fmla="*/ 4177631 h 5308490"/>
              <a:gd name="connsiteX16" fmla="*/ 0 w 11377264"/>
              <a:gd name="connsiteY16" fmla="*/ 3484428 h 5308490"/>
              <a:gd name="connsiteX17" fmla="*/ 0 w 11377264"/>
              <a:gd name="connsiteY17" fmla="*/ 3484442 h 5308490"/>
              <a:gd name="connsiteX18" fmla="*/ 0 w 11377264"/>
              <a:gd name="connsiteY18" fmla="*/ 2439109 h 5308490"/>
              <a:gd name="connsiteX19" fmla="*/ 0 w 11377264"/>
              <a:gd name="connsiteY19" fmla="*/ 2439109 h 5308490"/>
              <a:gd name="connsiteX20" fmla="*/ 0 w 11377264"/>
              <a:gd name="connsiteY20" fmla="*/ 696902 h 5308490"/>
              <a:gd name="connsiteX0" fmla="*/ 0 w 11377264"/>
              <a:gd name="connsiteY0" fmla="*/ 696902 h 5917888"/>
              <a:gd name="connsiteX1" fmla="*/ 696902 w 11377264"/>
              <a:gd name="connsiteY1" fmla="*/ 0 h 5917888"/>
              <a:gd name="connsiteX2" fmla="*/ 1896211 w 11377264"/>
              <a:gd name="connsiteY2" fmla="*/ 0 h 5917888"/>
              <a:gd name="connsiteX3" fmla="*/ 1896211 w 11377264"/>
              <a:gd name="connsiteY3" fmla="*/ 0 h 5917888"/>
              <a:gd name="connsiteX4" fmla="*/ 4740527 w 11377264"/>
              <a:gd name="connsiteY4" fmla="*/ 0 h 5917888"/>
              <a:gd name="connsiteX5" fmla="*/ 10680362 w 11377264"/>
              <a:gd name="connsiteY5" fmla="*/ 0 h 5917888"/>
              <a:gd name="connsiteX6" fmla="*/ 11377264 w 11377264"/>
              <a:gd name="connsiteY6" fmla="*/ 696902 h 5917888"/>
              <a:gd name="connsiteX7" fmla="*/ 11377264 w 11377264"/>
              <a:gd name="connsiteY7" fmla="*/ 2439109 h 5917888"/>
              <a:gd name="connsiteX8" fmla="*/ 11377264 w 11377264"/>
              <a:gd name="connsiteY8" fmla="*/ 2439109 h 5917888"/>
              <a:gd name="connsiteX9" fmla="*/ 11377264 w 11377264"/>
              <a:gd name="connsiteY9" fmla="*/ 3484442 h 5917888"/>
              <a:gd name="connsiteX10" fmla="*/ 11377264 w 11377264"/>
              <a:gd name="connsiteY10" fmla="*/ 3484428 h 5917888"/>
              <a:gd name="connsiteX11" fmla="*/ 10680362 w 11377264"/>
              <a:gd name="connsiteY11" fmla="*/ 4181330 h 5917888"/>
              <a:gd name="connsiteX12" fmla="*/ 9453548 w 11377264"/>
              <a:gd name="connsiteY12" fmla="*/ 4179447 h 5917888"/>
              <a:gd name="connsiteX13" fmla="*/ 10324073 w 11377264"/>
              <a:gd name="connsiteY13" fmla="*/ 5917888 h 5917888"/>
              <a:gd name="connsiteX14" fmla="*/ 8869667 w 11377264"/>
              <a:gd name="connsiteY14" fmla="*/ 4196692 h 5917888"/>
              <a:gd name="connsiteX15" fmla="*/ 696902 w 11377264"/>
              <a:gd name="connsiteY15" fmla="*/ 4177631 h 5917888"/>
              <a:gd name="connsiteX16" fmla="*/ 0 w 11377264"/>
              <a:gd name="connsiteY16" fmla="*/ 3484428 h 5917888"/>
              <a:gd name="connsiteX17" fmla="*/ 0 w 11377264"/>
              <a:gd name="connsiteY17" fmla="*/ 3484442 h 5917888"/>
              <a:gd name="connsiteX18" fmla="*/ 0 w 11377264"/>
              <a:gd name="connsiteY18" fmla="*/ 2439109 h 5917888"/>
              <a:gd name="connsiteX19" fmla="*/ 0 w 11377264"/>
              <a:gd name="connsiteY19" fmla="*/ 2439109 h 5917888"/>
              <a:gd name="connsiteX20" fmla="*/ 0 w 11377264"/>
              <a:gd name="connsiteY20" fmla="*/ 696902 h 5917888"/>
              <a:gd name="connsiteX0" fmla="*/ 0 w 11377264"/>
              <a:gd name="connsiteY0" fmla="*/ 696902 h 5917888"/>
              <a:gd name="connsiteX1" fmla="*/ 696902 w 11377264"/>
              <a:gd name="connsiteY1" fmla="*/ 0 h 5917888"/>
              <a:gd name="connsiteX2" fmla="*/ 1896211 w 11377264"/>
              <a:gd name="connsiteY2" fmla="*/ 0 h 5917888"/>
              <a:gd name="connsiteX3" fmla="*/ 1896211 w 11377264"/>
              <a:gd name="connsiteY3" fmla="*/ 0 h 5917888"/>
              <a:gd name="connsiteX4" fmla="*/ 4740527 w 11377264"/>
              <a:gd name="connsiteY4" fmla="*/ 0 h 5917888"/>
              <a:gd name="connsiteX5" fmla="*/ 10680362 w 11377264"/>
              <a:gd name="connsiteY5" fmla="*/ 0 h 5917888"/>
              <a:gd name="connsiteX6" fmla="*/ 11377264 w 11377264"/>
              <a:gd name="connsiteY6" fmla="*/ 696902 h 5917888"/>
              <a:gd name="connsiteX7" fmla="*/ 11377264 w 11377264"/>
              <a:gd name="connsiteY7" fmla="*/ 2439109 h 5917888"/>
              <a:gd name="connsiteX8" fmla="*/ 11377264 w 11377264"/>
              <a:gd name="connsiteY8" fmla="*/ 2439109 h 5917888"/>
              <a:gd name="connsiteX9" fmla="*/ 11377264 w 11377264"/>
              <a:gd name="connsiteY9" fmla="*/ 3484442 h 5917888"/>
              <a:gd name="connsiteX10" fmla="*/ 11377264 w 11377264"/>
              <a:gd name="connsiteY10" fmla="*/ 3484428 h 5917888"/>
              <a:gd name="connsiteX11" fmla="*/ 10680362 w 11377264"/>
              <a:gd name="connsiteY11" fmla="*/ 4181330 h 5917888"/>
              <a:gd name="connsiteX12" fmla="*/ 10471473 w 11377264"/>
              <a:gd name="connsiteY12" fmla="*/ 4179447 h 5917888"/>
              <a:gd name="connsiteX13" fmla="*/ 10324073 w 11377264"/>
              <a:gd name="connsiteY13" fmla="*/ 5917888 h 5917888"/>
              <a:gd name="connsiteX14" fmla="*/ 8869667 w 11377264"/>
              <a:gd name="connsiteY14" fmla="*/ 4196692 h 5917888"/>
              <a:gd name="connsiteX15" fmla="*/ 696902 w 11377264"/>
              <a:gd name="connsiteY15" fmla="*/ 4177631 h 5917888"/>
              <a:gd name="connsiteX16" fmla="*/ 0 w 11377264"/>
              <a:gd name="connsiteY16" fmla="*/ 3484428 h 5917888"/>
              <a:gd name="connsiteX17" fmla="*/ 0 w 11377264"/>
              <a:gd name="connsiteY17" fmla="*/ 3484442 h 5917888"/>
              <a:gd name="connsiteX18" fmla="*/ 0 w 11377264"/>
              <a:gd name="connsiteY18" fmla="*/ 2439109 h 5917888"/>
              <a:gd name="connsiteX19" fmla="*/ 0 w 11377264"/>
              <a:gd name="connsiteY19" fmla="*/ 2439109 h 5917888"/>
              <a:gd name="connsiteX20" fmla="*/ 0 w 11377264"/>
              <a:gd name="connsiteY20" fmla="*/ 696902 h 5917888"/>
              <a:gd name="connsiteX0" fmla="*/ 0 w 11377264"/>
              <a:gd name="connsiteY0" fmla="*/ 696902 h 5917888"/>
              <a:gd name="connsiteX1" fmla="*/ 696902 w 11377264"/>
              <a:gd name="connsiteY1" fmla="*/ 0 h 5917888"/>
              <a:gd name="connsiteX2" fmla="*/ 1896211 w 11377264"/>
              <a:gd name="connsiteY2" fmla="*/ 0 h 5917888"/>
              <a:gd name="connsiteX3" fmla="*/ 1896211 w 11377264"/>
              <a:gd name="connsiteY3" fmla="*/ 0 h 5917888"/>
              <a:gd name="connsiteX4" fmla="*/ 4740527 w 11377264"/>
              <a:gd name="connsiteY4" fmla="*/ 0 h 5917888"/>
              <a:gd name="connsiteX5" fmla="*/ 10680362 w 11377264"/>
              <a:gd name="connsiteY5" fmla="*/ 0 h 5917888"/>
              <a:gd name="connsiteX6" fmla="*/ 11377264 w 11377264"/>
              <a:gd name="connsiteY6" fmla="*/ 696902 h 5917888"/>
              <a:gd name="connsiteX7" fmla="*/ 11377264 w 11377264"/>
              <a:gd name="connsiteY7" fmla="*/ 2439109 h 5917888"/>
              <a:gd name="connsiteX8" fmla="*/ 11377264 w 11377264"/>
              <a:gd name="connsiteY8" fmla="*/ 2439109 h 5917888"/>
              <a:gd name="connsiteX9" fmla="*/ 11377264 w 11377264"/>
              <a:gd name="connsiteY9" fmla="*/ 3484442 h 5917888"/>
              <a:gd name="connsiteX10" fmla="*/ 11377264 w 11377264"/>
              <a:gd name="connsiteY10" fmla="*/ 3484428 h 5917888"/>
              <a:gd name="connsiteX11" fmla="*/ 10680362 w 11377264"/>
              <a:gd name="connsiteY11" fmla="*/ 4181330 h 5917888"/>
              <a:gd name="connsiteX12" fmla="*/ 10471473 w 11377264"/>
              <a:gd name="connsiteY12" fmla="*/ 4179447 h 5917888"/>
              <a:gd name="connsiteX13" fmla="*/ 10324073 w 11377264"/>
              <a:gd name="connsiteY13" fmla="*/ 5917888 h 5917888"/>
              <a:gd name="connsiteX14" fmla="*/ 10142071 w 11377264"/>
              <a:gd name="connsiteY14" fmla="*/ 4196692 h 5917888"/>
              <a:gd name="connsiteX15" fmla="*/ 696902 w 11377264"/>
              <a:gd name="connsiteY15" fmla="*/ 4177631 h 5917888"/>
              <a:gd name="connsiteX16" fmla="*/ 0 w 11377264"/>
              <a:gd name="connsiteY16" fmla="*/ 3484428 h 5917888"/>
              <a:gd name="connsiteX17" fmla="*/ 0 w 11377264"/>
              <a:gd name="connsiteY17" fmla="*/ 3484442 h 5917888"/>
              <a:gd name="connsiteX18" fmla="*/ 0 w 11377264"/>
              <a:gd name="connsiteY18" fmla="*/ 2439109 h 5917888"/>
              <a:gd name="connsiteX19" fmla="*/ 0 w 11377264"/>
              <a:gd name="connsiteY19" fmla="*/ 2439109 h 5917888"/>
              <a:gd name="connsiteX20" fmla="*/ 0 w 11377264"/>
              <a:gd name="connsiteY20" fmla="*/ 696902 h 5917888"/>
              <a:gd name="connsiteX0" fmla="*/ 0 w 11377264"/>
              <a:gd name="connsiteY0" fmla="*/ 696902 h 5556998"/>
              <a:gd name="connsiteX1" fmla="*/ 696902 w 11377264"/>
              <a:gd name="connsiteY1" fmla="*/ 0 h 5556998"/>
              <a:gd name="connsiteX2" fmla="*/ 1896211 w 11377264"/>
              <a:gd name="connsiteY2" fmla="*/ 0 h 5556998"/>
              <a:gd name="connsiteX3" fmla="*/ 1896211 w 11377264"/>
              <a:gd name="connsiteY3" fmla="*/ 0 h 5556998"/>
              <a:gd name="connsiteX4" fmla="*/ 4740527 w 11377264"/>
              <a:gd name="connsiteY4" fmla="*/ 0 h 5556998"/>
              <a:gd name="connsiteX5" fmla="*/ 10680362 w 11377264"/>
              <a:gd name="connsiteY5" fmla="*/ 0 h 5556998"/>
              <a:gd name="connsiteX6" fmla="*/ 11377264 w 11377264"/>
              <a:gd name="connsiteY6" fmla="*/ 696902 h 5556998"/>
              <a:gd name="connsiteX7" fmla="*/ 11377264 w 11377264"/>
              <a:gd name="connsiteY7" fmla="*/ 2439109 h 5556998"/>
              <a:gd name="connsiteX8" fmla="*/ 11377264 w 11377264"/>
              <a:gd name="connsiteY8" fmla="*/ 2439109 h 5556998"/>
              <a:gd name="connsiteX9" fmla="*/ 11377264 w 11377264"/>
              <a:gd name="connsiteY9" fmla="*/ 3484442 h 5556998"/>
              <a:gd name="connsiteX10" fmla="*/ 11377264 w 11377264"/>
              <a:gd name="connsiteY10" fmla="*/ 3484428 h 5556998"/>
              <a:gd name="connsiteX11" fmla="*/ 10680362 w 11377264"/>
              <a:gd name="connsiteY11" fmla="*/ 4181330 h 5556998"/>
              <a:gd name="connsiteX12" fmla="*/ 10471473 w 11377264"/>
              <a:gd name="connsiteY12" fmla="*/ 4179447 h 5556998"/>
              <a:gd name="connsiteX13" fmla="*/ 10324073 w 11377264"/>
              <a:gd name="connsiteY13" fmla="*/ 5556998 h 5556998"/>
              <a:gd name="connsiteX14" fmla="*/ 10142071 w 11377264"/>
              <a:gd name="connsiteY14" fmla="*/ 4196692 h 5556998"/>
              <a:gd name="connsiteX15" fmla="*/ 696902 w 11377264"/>
              <a:gd name="connsiteY15" fmla="*/ 4177631 h 5556998"/>
              <a:gd name="connsiteX16" fmla="*/ 0 w 11377264"/>
              <a:gd name="connsiteY16" fmla="*/ 3484428 h 5556998"/>
              <a:gd name="connsiteX17" fmla="*/ 0 w 11377264"/>
              <a:gd name="connsiteY17" fmla="*/ 3484442 h 5556998"/>
              <a:gd name="connsiteX18" fmla="*/ 0 w 11377264"/>
              <a:gd name="connsiteY18" fmla="*/ 2439109 h 5556998"/>
              <a:gd name="connsiteX19" fmla="*/ 0 w 11377264"/>
              <a:gd name="connsiteY19" fmla="*/ 2439109 h 5556998"/>
              <a:gd name="connsiteX20" fmla="*/ 0 w 11377264"/>
              <a:gd name="connsiteY20" fmla="*/ 696902 h 5556998"/>
              <a:gd name="connsiteX0" fmla="*/ 0 w 11377264"/>
              <a:gd name="connsiteY0" fmla="*/ 696902 h 6000842"/>
              <a:gd name="connsiteX1" fmla="*/ 696902 w 11377264"/>
              <a:gd name="connsiteY1" fmla="*/ 0 h 6000842"/>
              <a:gd name="connsiteX2" fmla="*/ 1896211 w 11377264"/>
              <a:gd name="connsiteY2" fmla="*/ 0 h 6000842"/>
              <a:gd name="connsiteX3" fmla="*/ 1896211 w 11377264"/>
              <a:gd name="connsiteY3" fmla="*/ 0 h 6000842"/>
              <a:gd name="connsiteX4" fmla="*/ 4740527 w 11377264"/>
              <a:gd name="connsiteY4" fmla="*/ 0 h 6000842"/>
              <a:gd name="connsiteX5" fmla="*/ 10680362 w 11377264"/>
              <a:gd name="connsiteY5" fmla="*/ 0 h 6000842"/>
              <a:gd name="connsiteX6" fmla="*/ 11377264 w 11377264"/>
              <a:gd name="connsiteY6" fmla="*/ 696902 h 6000842"/>
              <a:gd name="connsiteX7" fmla="*/ 11377264 w 11377264"/>
              <a:gd name="connsiteY7" fmla="*/ 2439109 h 6000842"/>
              <a:gd name="connsiteX8" fmla="*/ 11377264 w 11377264"/>
              <a:gd name="connsiteY8" fmla="*/ 2439109 h 6000842"/>
              <a:gd name="connsiteX9" fmla="*/ 11377264 w 11377264"/>
              <a:gd name="connsiteY9" fmla="*/ 3484442 h 6000842"/>
              <a:gd name="connsiteX10" fmla="*/ 11377264 w 11377264"/>
              <a:gd name="connsiteY10" fmla="*/ 3484428 h 6000842"/>
              <a:gd name="connsiteX11" fmla="*/ 10680362 w 11377264"/>
              <a:gd name="connsiteY11" fmla="*/ 4181330 h 6000842"/>
              <a:gd name="connsiteX12" fmla="*/ 10471473 w 11377264"/>
              <a:gd name="connsiteY12" fmla="*/ 4179447 h 6000842"/>
              <a:gd name="connsiteX13" fmla="*/ 1707343 w 11377264"/>
              <a:gd name="connsiteY13" fmla="*/ 6000842 h 6000842"/>
              <a:gd name="connsiteX14" fmla="*/ 10142071 w 11377264"/>
              <a:gd name="connsiteY14" fmla="*/ 4196692 h 6000842"/>
              <a:gd name="connsiteX15" fmla="*/ 696902 w 11377264"/>
              <a:gd name="connsiteY15" fmla="*/ 4177631 h 6000842"/>
              <a:gd name="connsiteX16" fmla="*/ 0 w 11377264"/>
              <a:gd name="connsiteY16" fmla="*/ 3484428 h 6000842"/>
              <a:gd name="connsiteX17" fmla="*/ 0 w 11377264"/>
              <a:gd name="connsiteY17" fmla="*/ 3484442 h 6000842"/>
              <a:gd name="connsiteX18" fmla="*/ 0 w 11377264"/>
              <a:gd name="connsiteY18" fmla="*/ 2439109 h 6000842"/>
              <a:gd name="connsiteX19" fmla="*/ 0 w 11377264"/>
              <a:gd name="connsiteY19" fmla="*/ 2439109 h 6000842"/>
              <a:gd name="connsiteX20" fmla="*/ 0 w 11377264"/>
              <a:gd name="connsiteY20" fmla="*/ 696902 h 6000842"/>
              <a:gd name="connsiteX0" fmla="*/ 0 w 11377264"/>
              <a:gd name="connsiteY0" fmla="*/ 696902 h 6000842"/>
              <a:gd name="connsiteX1" fmla="*/ 696902 w 11377264"/>
              <a:gd name="connsiteY1" fmla="*/ 0 h 6000842"/>
              <a:gd name="connsiteX2" fmla="*/ 1896211 w 11377264"/>
              <a:gd name="connsiteY2" fmla="*/ 0 h 6000842"/>
              <a:gd name="connsiteX3" fmla="*/ 1896211 w 11377264"/>
              <a:gd name="connsiteY3" fmla="*/ 0 h 6000842"/>
              <a:gd name="connsiteX4" fmla="*/ 4740527 w 11377264"/>
              <a:gd name="connsiteY4" fmla="*/ 0 h 6000842"/>
              <a:gd name="connsiteX5" fmla="*/ 10680362 w 11377264"/>
              <a:gd name="connsiteY5" fmla="*/ 0 h 6000842"/>
              <a:gd name="connsiteX6" fmla="*/ 11377264 w 11377264"/>
              <a:gd name="connsiteY6" fmla="*/ 696902 h 6000842"/>
              <a:gd name="connsiteX7" fmla="*/ 11377264 w 11377264"/>
              <a:gd name="connsiteY7" fmla="*/ 2439109 h 6000842"/>
              <a:gd name="connsiteX8" fmla="*/ 11377264 w 11377264"/>
              <a:gd name="connsiteY8" fmla="*/ 2439109 h 6000842"/>
              <a:gd name="connsiteX9" fmla="*/ 11377264 w 11377264"/>
              <a:gd name="connsiteY9" fmla="*/ 3484442 h 6000842"/>
              <a:gd name="connsiteX10" fmla="*/ 11377264 w 11377264"/>
              <a:gd name="connsiteY10" fmla="*/ 3484428 h 6000842"/>
              <a:gd name="connsiteX11" fmla="*/ 10680362 w 11377264"/>
              <a:gd name="connsiteY11" fmla="*/ 4181330 h 6000842"/>
              <a:gd name="connsiteX12" fmla="*/ 10471473 w 11377264"/>
              <a:gd name="connsiteY12" fmla="*/ 4179447 h 6000842"/>
              <a:gd name="connsiteX13" fmla="*/ 1707343 w 11377264"/>
              <a:gd name="connsiteY13" fmla="*/ 6000842 h 6000842"/>
              <a:gd name="connsiteX14" fmla="*/ 1501539 w 11377264"/>
              <a:gd name="connsiteY14" fmla="*/ 4230834 h 6000842"/>
              <a:gd name="connsiteX15" fmla="*/ 696902 w 11377264"/>
              <a:gd name="connsiteY15" fmla="*/ 4177631 h 6000842"/>
              <a:gd name="connsiteX16" fmla="*/ 0 w 11377264"/>
              <a:gd name="connsiteY16" fmla="*/ 3484428 h 6000842"/>
              <a:gd name="connsiteX17" fmla="*/ 0 w 11377264"/>
              <a:gd name="connsiteY17" fmla="*/ 3484442 h 6000842"/>
              <a:gd name="connsiteX18" fmla="*/ 0 w 11377264"/>
              <a:gd name="connsiteY18" fmla="*/ 2439109 h 6000842"/>
              <a:gd name="connsiteX19" fmla="*/ 0 w 11377264"/>
              <a:gd name="connsiteY19" fmla="*/ 2439109 h 6000842"/>
              <a:gd name="connsiteX20" fmla="*/ 0 w 11377264"/>
              <a:gd name="connsiteY20" fmla="*/ 696902 h 6000842"/>
              <a:gd name="connsiteX0" fmla="*/ 0 w 11377264"/>
              <a:gd name="connsiteY0" fmla="*/ 696902 h 6000842"/>
              <a:gd name="connsiteX1" fmla="*/ 696902 w 11377264"/>
              <a:gd name="connsiteY1" fmla="*/ 0 h 6000842"/>
              <a:gd name="connsiteX2" fmla="*/ 1896211 w 11377264"/>
              <a:gd name="connsiteY2" fmla="*/ 0 h 6000842"/>
              <a:gd name="connsiteX3" fmla="*/ 1896211 w 11377264"/>
              <a:gd name="connsiteY3" fmla="*/ 0 h 6000842"/>
              <a:gd name="connsiteX4" fmla="*/ 4740527 w 11377264"/>
              <a:gd name="connsiteY4" fmla="*/ 0 h 6000842"/>
              <a:gd name="connsiteX5" fmla="*/ 10680362 w 11377264"/>
              <a:gd name="connsiteY5" fmla="*/ 0 h 6000842"/>
              <a:gd name="connsiteX6" fmla="*/ 11377264 w 11377264"/>
              <a:gd name="connsiteY6" fmla="*/ 696902 h 6000842"/>
              <a:gd name="connsiteX7" fmla="*/ 11377264 w 11377264"/>
              <a:gd name="connsiteY7" fmla="*/ 2439109 h 6000842"/>
              <a:gd name="connsiteX8" fmla="*/ 11377264 w 11377264"/>
              <a:gd name="connsiteY8" fmla="*/ 2439109 h 6000842"/>
              <a:gd name="connsiteX9" fmla="*/ 11377264 w 11377264"/>
              <a:gd name="connsiteY9" fmla="*/ 3484442 h 6000842"/>
              <a:gd name="connsiteX10" fmla="*/ 11377264 w 11377264"/>
              <a:gd name="connsiteY10" fmla="*/ 3484428 h 6000842"/>
              <a:gd name="connsiteX11" fmla="*/ 10680362 w 11377264"/>
              <a:gd name="connsiteY11" fmla="*/ 4181330 h 6000842"/>
              <a:gd name="connsiteX12" fmla="*/ 10471473 w 11377264"/>
              <a:gd name="connsiteY12" fmla="*/ 4179447 h 6000842"/>
              <a:gd name="connsiteX13" fmla="*/ 1707343 w 11377264"/>
              <a:gd name="connsiteY13" fmla="*/ 6000842 h 6000842"/>
              <a:gd name="connsiteX14" fmla="*/ 1510504 w 11377264"/>
              <a:gd name="connsiteY14" fmla="*/ 4185828 h 6000842"/>
              <a:gd name="connsiteX15" fmla="*/ 696902 w 11377264"/>
              <a:gd name="connsiteY15" fmla="*/ 4177631 h 6000842"/>
              <a:gd name="connsiteX16" fmla="*/ 0 w 11377264"/>
              <a:gd name="connsiteY16" fmla="*/ 3484428 h 6000842"/>
              <a:gd name="connsiteX17" fmla="*/ 0 w 11377264"/>
              <a:gd name="connsiteY17" fmla="*/ 3484442 h 6000842"/>
              <a:gd name="connsiteX18" fmla="*/ 0 w 11377264"/>
              <a:gd name="connsiteY18" fmla="*/ 2439109 h 6000842"/>
              <a:gd name="connsiteX19" fmla="*/ 0 w 11377264"/>
              <a:gd name="connsiteY19" fmla="*/ 2439109 h 6000842"/>
              <a:gd name="connsiteX20" fmla="*/ 0 w 11377264"/>
              <a:gd name="connsiteY20" fmla="*/ 696902 h 6000842"/>
              <a:gd name="connsiteX0" fmla="*/ 0 w 11377264"/>
              <a:gd name="connsiteY0" fmla="*/ 696902 h 6000842"/>
              <a:gd name="connsiteX1" fmla="*/ 696902 w 11377264"/>
              <a:gd name="connsiteY1" fmla="*/ 0 h 6000842"/>
              <a:gd name="connsiteX2" fmla="*/ 1896211 w 11377264"/>
              <a:gd name="connsiteY2" fmla="*/ 0 h 6000842"/>
              <a:gd name="connsiteX3" fmla="*/ 1896211 w 11377264"/>
              <a:gd name="connsiteY3" fmla="*/ 0 h 6000842"/>
              <a:gd name="connsiteX4" fmla="*/ 4740527 w 11377264"/>
              <a:gd name="connsiteY4" fmla="*/ 0 h 6000842"/>
              <a:gd name="connsiteX5" fmla="*/ 10680362 w 11377264"/>
              <a:gd name="connsiteY5" fmla="*/ 0 h 6000842"/>
              <a:gd name="connsiteX6" fmla="*/ 11377264 w 11377264"/>
              <a:gd name="connsiteY6" fmla="*/ 696902 h 6000842"/>
              <a:gd name="connsiteX7" fmla="*/ 11377264 w 11377264"/>
              <a:gd name="connsiteY7" fmla="*/ 2439109 h 6000842"/>
              <a:gd name="connsiteX8" fmla="*/ 11377264 w 11377264"/>
              <a:gd name="connsiteY8" fmla="*/ 2439109 h 6000842"/>
              <a:gd name="connsiteX9" fmla="*/ 11377264 w 11377264"/>
              <a:gd name="connsiteY9" fmla="*/ 3484442 h 6000842"/>
              <a:gd name="connsiteX10" fmla="*/ 11377264 w 11377264"/>
              <a:gd name="connsiteY10" fmla="*/ 3484428 h 6000842"/>
              <a:gd name="connsiteX11" fmla="*/ 10680362 w 11377264"/>
              <a:gd name="connsiteY11" fmla="*/ 4181330 h 6000842"/>
              <a:gd name="connsiteX12" fmla="*/ 10471473 w 11377264"/>
              <a:gd name="connsiteY12" fmla="*/ 4179447 h 6000842"/>
              <a:gd name="connsiteX13" fmla="*/ 1877315 w 11377264"/>
              <a:gd name="connsiteY13" fmla="*/ 4179401 h 6000842"/>
              <a:gd name="connsiteX14" fmla="*/ 1707343 w 11377264"/>
              <a:gd name="connsiteY14" fmla="*/ 6000842 h 6000842"/>
              <a:gd name="connsiteX15" fmla="*/ 1510504 w 11377264"/>
              <a:gd name="connsiteY15" fmla="*/ 4185828 h 6000842"/>
              <a:gd name="connsiteX16" fmla="*/ 696902 w 11377264"/>
              <a:gd name="connsiteY16" fmla="*/ 4177631 h 6000842"/>
              <a:gd name="connsiteX17" fmla="*/ 0 w 11377264"/>
              <a:gd name="connsiteY17" fmla="*/ 3484428 h 6000842"/>
              <a:gd name="connsiteX18" fmla="*/ 0 w 11377264"/>
              <a:gd name="connsiteY18" fmla="*/ 3484442 h 6000842"/>
              <a:gd name="connsiteX19" fmla="*/ 0 w 11377264"/>
              <a:gd name="connsiteY19" fmla="*/ 2439109 h 6000842"/>
              <a:gd name="connsiteX20" fmla="*/ 0 w 11377264"/>
              <a:gd name="connsiteY20" fmla="*/ 2439109 h 6000842"/>
              <a:gd name="connsiteX21" fmla="*/ 0 w 11377264"/>
              <a:gd name="connsiteY21" fmla="*/ 696902 h 6000842"/>
              <a:gd name="connsiteX0" fmla="*/ 0 w 11377264"/>
              <a:gd name="connsiteY0" fmla="*/ 696902 h 6000842"/>
              <a:gd name="connsiteX1" fmla="*/ 696902 w 11377264"/>
              <a:gd name="connsiteY1" fmla="*/ 0 h 6000842"/>
              <a:gd name="connsiteX2" fmla="*/ 1896211 w 11377264"/>
              <a:gd name="connsiteY2" fmla="*/ 0 h 6000842"/>
              <a:gd name="connsiteX3" fmla="*/ 1896211 w 11377264"/>
              <a:gd name="connsiteY3" fmla="*/ 0 h 6000842"/>
              <a:gd name="connsiteX4" fmla="*/ 4740527 w 11377264"/>
              <a:gd name="connsiteY4" fmla="*/ 0 h 6000842"/>
              <a:gd name="connsiteX5" fmla="*/ 10680362 w 11377264"/>
              <a:gd name="connsiteY5" fmla="*/ 0 h 6000842"/>
              <a:gd name="connsiteX6" fmla="*/ 11377264 w 11377264"/>
              <a:gd name="connsiteY6" fmla="*/ 696902 h 6000842"/>
              <a:gd name="connsiteX7" fmla="*/ 11377264 w 11377264"/>
              <a:gd name="connsiteY7" fmla="*/ 2439109 h 6000842"/>
              <a:gd name="connsiteX8" fmla="*/ 11377264 w 11377264"/>
              <a:gd name="connsiteY8" fmla="*/ 2439109 h 6000842"/>
              <a:gd name="connsiteX9" fmla="*/ 11377264 w 11377264"/>
              <a:gd name="connsiteY9" fmla="*/ 3484442 h 6000842"/>
              <a:gd name="connsiteX10" fmla="*/ 11377264 w 11377264"/>
              <a:gd name="connsiteY10" fmla="*/ 3484428 h 6000842"/>
              <a:gd name="connsiteX11" fmla="*/ 10680362 w 11377264"/>
              <a:gd name="connsiteY11" fmla="*/ 4181330 h 6000842"/>
              <a:gd name="connsiteX12" fmla="*/ 10471473 w 11377264"/>
              <a:gd name="connsiteY12" fmla="*/ 4179447 h 6000842"/>
              <a:gd name="connsiteX13" fmla="*/ 1886281 w 11377264"/>
              <a:gd name="connsiteY13" fmla="*/ 4211548 h 6000842"/>
              <a:gd name="connsiteX14" fmla="*/ 1707343 w 11377264"/>
              <a:gd name="connsiteY14" fmla="*/ 6000842 h 6000842"/>
              <a:gd name="connsiteX15" fmla="*/ 1510504 w 11377264"/>
              <a:gd name="connsiteY15" fmla="*/ 4185828 h 6000842"/>
              <a:gd name="connsiteX16" fmla="*/ 696902 w 11377264"/>
              <a:gd name="connsiteY16" fmla="*/ 4177631 h 6000842"/>
              <a:gd name="connsiteX17" fmla="*/ 0 w 11377264"/>
              <a:gd name="connsiteY17" fmla="*/ 3484428 h 6000842"/>
              <a:gd name="connsiteX18" fmla="*/ 0 w 11377264"/>
              <a:gd name="connsiteY18" fmla="*/ 3484442 h 6000842"/>
              <a:gd name="connsiteX19" fmla="*/ 0 w 11377264"/>
              <a:gd name="connsiteY19" fmla="*/ 2439109 h 6000842"/>
              <a:gd name="connsiteX20" fmla="*/ 0 w 11377264"/>
              <a:gd name="connsiteY20" fmla="*/ 2439109 h 6000842"/>
              <a:gd name="connsiteX21" fmla="*/ 0 w 11377264"/>
              <a:gd name="connsiteY21" fmla="*/ 696902 h 6000842"/>
              <a:gd name="connsiteX0" fmla="*/ 0 w 11377264"/>
              <a:gd name="connsiteY0" fmla="*/ 696902 h 6000842"/>
              <a:gd name="connsiteX1" fmla="*/ 696902 w 11377264"/>
              <a:gd name="connsiteY1" fmla="*/ 0 h 6000842"/>
              <a:gd name="connsiteX2" fmla="*/ 1896211 w 11377264"/>
              <a:gd name="connsiteY2" fmla="*/ 0 h 6000842"/>
              <a:gd name="connsiteX3" fmla="*/ 1896211 w 11377264"/>
              <a:gd name="connsiteY3" fmla="*/ 0 h 6000842"/>
              <a:gd name="connsiteX4" fmla="*/ 4740527 w 11377264"/>
              <a:gd name="connsiteY4" fmla="*/ 0 h 6000842"/>
              <a:gd name="connsiteX5" fmla="*/ 10680362 w 11377264"/>
              <a:gd name="connsiteY5" fmla="*/ 0 h 6000842"/>
              <a:gd name="connsiteX6" fmla="*/ 11377264 w 11377264"/>
              <a:gd name="connsiteY6" fmla="*/ 696902 h 6000842"/>
              <a:gd name="connsiteX7" fmla="*/ 11377264 w 11377264"/>
              <a:gd name="connsiteY7" fmla="*/ 2439109 h 6000842"/>
              <a:gd name="connsiteX8" fmla="*/ 11377264 w 11377264"/>
              <a:gd name="connsiteY8" fmla="*/ 2439109 h 6000842"/>
              <a:gd name="connsiteX9" fmla="*/ 11377264 w 11377264"/>
              <a:gd name="connsiteY9" fmla="*/ 3484442 h 6000842"/>
              <a:gd name="connsiteX10" fmla="*/ 11377264 w 11377264"/>
              <a:gd name="connsiteY10" fmla="*/ 3484428 h 6000842"/>
              <a:gd name="connsiteX11" fmla="*/ 10680362 w 11377264"/>
              <a:gd name="connsiteY11" fmla="*/ 4181330 h 6000842"/>
              <a:gd name="connsiteX12" fmla="*/ 10471473 w 11377264"/>
              <a:gd name="connsiteY12" fmla="*/ 4179447 h 6000842"/>
              <a:gd name="connsiteX13" fmla="*/ 1886281 w 11377264"/>
              <a:gd name="connsiteY13" fmla="*/ 4192260 h 6000842"/>
              <a:gd name="connsiteX14" fmla="*/ 1707343 w 11377264"/>
              <a:gd name="connsiteY14" fmla="*/ 6000842 h 6000842"/>
              <a:gd name="connsiteX15" fmla="*/ 1510504 w 11377264"/>
              <a:gd name="connsiteY15" fmla="*/ 4185828 h 6000842"/>
              <a:gd name="connsiteX16" fmla="*/ 696902 w 11377264"/>
              <a:gd name="connsiteY16" fmla="*/ 4177631 h 6000842"/>
              <a:gd name="connsiteX17" fmla="*/ 0 w 11377264"/>
              <a:gd name="connsiteY17" fmla="*/ 3484428 h 6000842"/>
              <a:gd name="connsiteX18" fmla="*/ 0 w 11377264"/>
              <a:gd name="connsiteY18" fmla="*/ 3484442 h 6000842"/>
              <a:gd name="connsiteX19" fmla="*/ 0 w 11377264"/>
              <a:gd name="connsiteY19" fmla="*/ 2439109 h 6000842"/>
              <a:gd name="connsiteX20" fmla="*/ 0 w 11377264"/>
              <a:gd name="connsiteY20" fmla="*/ 2439109 h 6000842"/>
              <a:gd name="connsiteX21" fmla="*/ 0 w 11377264"/>
              <a:gd name="connsiteY21" fmla="*/ 696902 h 60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77264" h="6000842">
                <a:moveTo>
                  <a:pt x="0" y="696902"/>
                </a:moveTo>
                <a:cubicBezTo>
                  <a:pt x="0" y="312014"/>
                  <a:pt x="312014" y="0"/>
                  <a:pt x="696902" y="0"/>
                </a:cubicBezTo>
                <a:lnTo>
                  <a:pt x="1896211" y="0"/>
                </a:lnTo>
                <a:lnTo>
                  <a:pt x="1896211" y="0"/>
                </a:lnTo>
                <a:lnTo>
                  <a:pt x="4740527" y="0"/>
                </a:lnTo>
                <a:lnTo>
                  <a:pt x="10680362" y="0"/>
                </a:lnTo>
                <a:cubicBezTo>
                  <a:pt x="11065250" y="0"/>
                  <a:pt x="11377264" y="312014"/>
                  <a:pt x="11377264" y="696902"/>
                </a:cubicBezTo>
                <a:lnTo>
                  <a:pt x="11377264" y="2439109"/>
                </a:lnTo>
                <a:lnTo>
                  <a:pt x="11377264" y="2439109"/>
                </a:lnTo>
                <a:lnTo>
                  <a:pt x="11377264" y="3484442"/>
                </a:lnTo>
                <a:lnTo>
                  <a:pt x="11377264" y="3484428"/>
                </a:lnTo>
                <a:cubicBezTo>
                  <a:pt x="11377264" y="3869316"/>
                  <a:pt x="11065250" y="4181330"/>
                  <a:pt x="10680362" y="4181330"/>
                </a:cubicBezTo>
                <a:lnTo>
                  <a:pt x="10471473" y="4179447"/>
                </a:lnTo>
                <a:cubicBezTo>
                  <a:pt x="10460553" y="4183718"/>
                  <a:pt x="1897201" y="4187989"/>
                  <a:pt x="1886281" y="4192260"/>
                </a:cubicBezTo>
                <a:lnTo>
                  <a:pt x="1707343" y="6000842"/>
                </a:lnTo>
                <a:lnTo>
                  <a:pt x="1510504" y="4185828"/>
                </a:lnTo>
                <a:lnTo>
                  <a:pt x="696902" y="4177631"/>
                </a:lnTo>
                <a:cubicBezTo>
                  <a:pt x="312014" y="4177631"/>
                  <a:pt x="0" y="3869316"/>
                  <a:pt x="0" y="3484428"/>
                </a:cubicBezTo>
                <a:lnTo>
                  <a:pt x="0" y="3484442"/>
                </a:lnTo>
                <a:lnTo>
                  <a:pt x="0" y="2439109"/>
                </a:lnTo>
                <a:lnTo>
                  <a:pt x="0" y="2439109"/>
                </a:lnTo>
                <a:lnTo>
                  <a:pt x="0" y="69690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705445" y="18986901"/>
            <a:ext cx="7268929" cy="523220"/>
          </a:xfrm>
          <a:prstGeom prst="rect">
            <a:avLst/>
          </a:prstGeom>
          <a:noFill/>
        </p:spPr>
        <p:txBody>
          <a:bodyPr wrap="square" rtlCol="0">
            <a:spAutoFit/>
          </a:bodyPr>
          <a:lstStyle/>
          <a:p>
            <a:pPr algn="ctr"/>
            <a:r>
              <a:rPr lang="en-GB" sz="2800" b="1" dirty="0"/>
              <a:t>R</a:t>
            </a:r>
            <a:r>
              <a:rPr lang="en-GB" sz="2800" b="1" dirty="0" smtClean="0"/>
              <a:t>eaching device and modified table</a:t>
            </a:r>
            <a:endParaRPr lang="en-GB" sz="2800" b="1" dirty="0"/>
          </a:p>
        </p:txBody>
      </p:sp>
      <p:sp>
        <p:nvSpPr>
          <p:cNvPr id="47" name="TextBox 46"/>
          <p:cNvSpPr txBox="1"/>
          <p:nvPr/>
        </p:nvSpPr>
        <p:spPr>
          <a:xfrm>
            <a:off x="1217784" y="21246423"/>
            <a:ext cx="1792345" cy="830997"/>
          </a:xfrm>
          <a:prstGeom prst="rect">
            <a:avLst/>
          </a:prstGeom>
          <a:noFill/>
        </p:spPr>
        <p:txBody>
          <a:bodyPr wrap="square" rtlCol="0">
            <a:spAutoFit/>
          </a:bodyPr>
          <a:lstStyle/>
          <a:p>
            <a:r>
              <a:rPr lang="en-GB" sz="1600" dirty="0" smtClean="0"/>
              <a:t>Sliding trough and cone (allows 15cm linear movement)</a:t>
            </a:r>
            <a:endParaRPr lang="en-GB" sz="1600" dirty="0"/>
          </a:p>
        </p:txBody>
      </p:sp>
      <p:sp>
        <p:nvSpPr>
          <p:cNvPr id="48" name="TextBox 47"/>
          <p:cNvSpPr txBox="1"/>
          <p:nvPr/>
        </p:nvSpPr>
        <p:spPr>
          <a:xfrm>
            <a:off x="3598829" y="21310026"/>
            <a:ext cx="1569442" cy="830997"/>
          </a:xfrm>
          <a:prstGeom prst="rect">
            <a:avLst/>
          </a:prstGeom>
          <a:noFill/>
        </p:spPr>
        <p:txBody>
          <a:bodyPr wrap="square" rtlCol="0">
            <a:spAutoFit/>
          </a:bodyPr>
          <a:lstStyle/>
          <a:p>
            <a:r>
              <a:rPr lang="en-GB" sz="1600" dirty="0" smtClean="0"/>
              <a:t>Adjustable hand cone for varying arm lengths</a:t>
            </a:r>
            <a:endParaRPr lang="en-GB" sz="1600" dirty="0"/>
          </a:p>
        </p:txBody>
      </p:sp>
      <p:sp>
        <p:nvSpPr>
          <p:cNvPr id="49" name="TextBox 48"/>
          <p:cNvSpPr txBox="1"/>
          <p:nvPr/>
        </p:nvSpPr>
        <p:spPr>
          <a:xfrm>
            <a:off x="5661067" y="21306690"/>
            <a:ext cx="1947932" cy="830997"/>
          </a:xfrm>
          <a:prstGeom prst="rect">
            <a:avLst/>
          </a:prstGeom>
          <a:noFill/>
        </p:spPr>
        <p:txBody>
          <a:bodyPr wrap="square" rtlCol="0">
            <a:spAutoFit/>
          </a:bodyPr>
          <a:lstStyle/>
          <a:p>
            <a:r>
              <a:rPr lang="en-GB" sz="1600" dirty="0" smtClean="0"/>
              <a:t>Potentiometer records movement characteristics</a:t>
            </a:r>
            <a:endParaRPr lang="en-GB" sz="1600" dirty="0"/>
          </a:p>
        </p:txBody>
      </p:sp>
      <p:grpSp>
        <p:nvGrpSpPr>
          <p:cNvPr id="90" name="Group 1"/>
          <p:cNvGrpSpPr>
            <a:grpSpLocks noChangeAspect="1"/>
          </p:cNvGrpSpPr>
          <p:nvPr/>
        </p:nvGrpSpPr>
        <p:grpSpPr bwMode="auto">
          <a:xfrm>
            <a:off x="9101923" y="19151967"/>
            <a:ext cx="7863467" cy="2586657"/>
            <a:chOff x="476" y="3028"/>
            <a:chExt cx="15904" cy="5231"/>
          </a:xfrm>
        </p:grpSpPr>
        <p:sp>
          <p:nvSpPr>
            <p:cNvPr id="91" name="AutoShape 23"/>
            <p:cNvSpPr>
              <a:spLocks noChangeAspect="1" noChangeArrowheads="1" noTextEdit="1"/>
            </p:cNvSpPr>
            <p:nvPr/>
          </p:nvSpPr>
          <p:spPr bwMode="auto">
            <a:xfrm>
              <a:off x="540" y="3028"/>
              <a:ext cx="15840" cy="52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2"/>
            <p:cNvSpPr>
              <a:spLocks noChangeShapeType="1"/>
            </p:cNvSpPr>
            <p:nvPr/>
          </p:nvSpPr>
          <p:spPr bwMode="auto">
            <a:xfrm flipV="1">
              <a:off x="720" y="6478"/>
              <a:ext cx="15120" cy="1"/>
            </a:xfrm>
            <a:prstGeom prst="line">
              <a:avLst/>
            </a:prstGeom>
            <a:noFill/>
            <a:ln w="1270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Text Box 21"/>
            <p:cNvSpPr txBox="1">
              <a:spLocks noChangeArrowheads="1"/>
            </p:cNvSpPr>
            <p:nvPr/>
          </p:nvSpPr>
          <p:spPr bwMode="auto">
            <a:xfrm>
              <a:off x="504" y="7178"/>
              <a:ext cx="2054" cy="899"/>
            </a:xfrm>
            <a:prstGeom prst="rect">
              <a:avLst/>
            </a:prstGeom>
            <a:solidFill>
              <a:schemeClr val="bg1">
                <a:lumMod val="85000"/>
              </a:schemeClr>
            </a:solidFill>
            <a:ln w="12700">
              <a:solidFill>
                <a:srgbClr val="000000"/>
              </a:solidFill>
              <a:miter lim="800000"/>
              <a:headEnd/>
              <a:tailEnd/>
            </a:ln>
          </p:spPr>
          <p:txBody>
            <a:bodyPr vert="horz" wrap="square" lIns="53492" tIns="26746" rIns="53492" bIns="26746" numCol="1" anchor="ctr" anchorCtr="0" compatLnSpc="1">
              <a:prstTxWarp prst="textNoShape">
                <a:avLst/>
              </a:prstTxWarp>
            </a:bodyPr>
            <a:lstStyle/>
            <a:p>
              <a:pPr algn="ctr" defTabSz="914042" fontAlgn="base">
                <a:spcBef>
                  <a:spcPct val="0"/>
                </a:spcBef>
                <a:spcAft>
                  <a:spcPct val="0"/>
                </a:spcAft>
              </a:pPr>
              <a:r>
                <a:rPr lang="en-US" sz="1400" dirty="0">
                  <a:latin typeface="Calibri" pitchFamily="34" charset="0"/>
                  <a:ea typeface="Times New Roman" pitchFamily="18" charset="0"/>
                  <a:cs typeface="Calibri" pitchFamily="34" charset="0"/>
                </a:rPr>
                <a:t>Rest position</a:t>
              </a:r>
              <a:endParaRPr lang="en-US" sz="1400" dirty="0">
                <a:latin typeface="Arial" pitchFamily="34" charset="0"/>
                <a:cs typeface="Arial" pitchFamily="34" charset="0"/>
              </a:endParaRPr>
            </a:p>
          </p:txBody>
        </p:sp>
        <p:sp>
          <p:nvSpPr>
            <p:cNvPr id="94" name="Line 20"/>
            <p:cNvSpPr>
              <a:spLocks noChangeShapeType="1"/>
            </p:cNvSpPr>
            <p:nvPr/>
          </p:nvSpPr>
          <p:spPr bwMode="auto">
            <a:xfrm>
              <a:off x="1442" y="5425"/>
              <a:ext cx="0" cy="175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Text Box 19"/>
            <p:cNvSpPr txBox="1">
              <a:spLocks noChangeArrowheads="1"/>
            </p:cNvSpPr>
            <p:nvPr/>
          </p:nvSpPr>
          <p:spPr bwMode="auto">
            <a:xfrm>
              <a:off x="476" y="4499"/>
              <a:ext cx="2046" cy="926"/>
            </a:xfrm>
            <a:prstGeom prst="rect">
              <a:avLst/>
            </a:prstGeom>
            <a:solidFill>
              <a:srgbClr val="FF0000">
                <a:alpha val="50000"/>
              </a:srgbClr>
            </a:solidFill>
            <a:ln w="12700">
              <a:solidFill>
                <a:srgbClr val="000000"/>
              </a:solidFill>
              <a:miter lim="800000"/>
              <a:headEnd/>
              <a:tailEnd/>
            </a:ln>
          </p:spPr>
          <p:txBody>
            <a:bodyPr vert="horz" wrap="square" lIns="53492" tIns="26746" rIns="53492" bIns="26746" numCol="1" anchor="ctr" anchorCtr="0" compatLnSpc="1">
              <a:prstTxWarp prst="textNoShape">
                <a:avLst/>
              </a:prstTxWarp>
            </a:bodyPr>
            <a:lstStyle/>
            <a:p>
              <a:pPr algn="ctr" defTabSz="914042" fontAlgn="base">
                <a:spcBef>
                  <a:spcPct val="0"/>
                </a:spcBef>
                <a:spcAft>
                  <a:spcPct val="0"/>
                </a:spcAft>
              </a:pPr>
              <a:r>
                <a:rPr lang="en-US" sz="1400" dirty="0">
                  <a:latin typeface="Calibri" pitchFamily="34" charset="0"/>
                  <a:ea typeface="Times New Roman" pitchFamily="18" charset="0"/>
                  <a:cs typeface="Calibri" pitchFamily="34" charset="0"/>
                </a:rPr>
                <a:t>Red </a:t>
              </a:r>
              <a:r>
                <a:rPr lang="en-US" sz="1400" dirty="0" smtClean="0">
                  <a:latin typeface="Calibri" pitchFamily="34" charset="0"/>
                  <a:ea typeface="Times New Roman" pitchFamily="18" charset="0"/>
                  <a:cs typeface="Calibri" pitchFamily="34" charset="0"/>
                </a:rPr>
                <a:t>cue</a:t>
              </a:r>
              <a:endParaRPr lang="en-US" sz="1400" dirty="0">
                <a:latin typeface="Calibri" pitchFamily="34" charset="0"/>
                <a:cs typeface="Calibri" pitchFamily="34" charset="0"/>
              </a:endParaRPr>
            </a:p>
          </p:txBody>
        </p:sp>
        <p:sp>
          <p:nvSpPr>
            <p:cNvPr id="96" name="Text Box 18"/>
            <p:cNvSpPr txBox="1">
              <a:spLocks noChangeArrowheads="1"/>
            </p:cNvSpPr>
            <p:nvPr/>
          </p:nvSpPr>
          <p:spPr bwMode="auto">
            <a:xfrm>
              <a:off x="4852" y="4497"/>
              <a:ext cx="2469" cy="928"/>
            </a:xfrm>
            <a:prstGeom prst="rect">
              <a:avLst/>
            </a:prstGeom>
            <a:solidFill>
              <a:srgbClr val="00FF00">
                <a:alpha val="50000"/>
              </a:srgbClr>
            </a:solidFill>
            <a:ln w="12700">
              <a:solidFill>
                <a:srgbClr val="000000"/>
              </a:solidFill>
              <a:miter lim="800000"/>
              <a:headEnd/>
              <a:tailEnd/>
            </a:ln>
          </p:spPr>
          <p:txBody>
            <a:bodyPr vert="horz" wrap="square" lIns="53492" tIns="26746" rIns="53492" bIns="26746" numCol="1" anchor="t" anchorCtr="0" compatLnSpc="1">
              <a:prstTxWarp prst="textNoShape">
                <a:avLst/>
              </a:prstTxWarp>
            </a:bodyPr>
            <a:lstStyle/>
            <a:p>
              <a:pPr algn="ctr" defTabSz="914042" fontAlgn="base">
                <a:spcBef>
                  <a:spcPct val="0"/>
                </a:spcBef>
                <a:spcAft>
                  <a:spcPct val="0"/>
                </a:spcAft>
              </a:pPr>
              <a:r>
                <a:rPr lang="en-US" sz="1200" dirty="0" smtClean="0">
                  <a:latin typeface="Calibri" pitchFamily="34" charset="0"/>
                  <a:ea typeface="Times New Roman" pitchFamily="18" charset="0"/>
                  <a:cs typeface="Calibri" pitchFamily="34" charset="0"/>
                </a:rPr>
                <a:t>Movement cue:</a:t>
              </a:r>
            </a:p>
            <a:p>
              <a:pPr algn="ctr" defTabSz="914042" fontAlgn="base">
                <a:spcBef>
                  <a:spcPct val="0"/>
                </a:spcBef>
                <a:spcAft>
                  <a:spcPct val="0"/>
                </a:spcAft>
              </a:pPr>
              <a:r>
                <a:rPr lang="en-US" sz="1200" dirty="0" smtClean="0">
                  <a:latin typeface="Calibri" pitchFamily="34" charset="0"/>
                  <a:ea typeface="Times New Roman" pitchFamily="18" charset="0"/>
                  <a:cs typeface="Calibri" pitchFamily="34" charset="0"/>
                </a:rPr>
                <a:t>green cue</a:t>
              </a:r>
              <a:endParaRPr lang="en-US" sz="1200" dirty="0">
                <a:latin typeface="Arial" pitchFamily="34" charset="0"/>
                <a:cs typeface="Arial" pitchFamily="34" charset="0"/>
              </a:endParaRPr>
            </a:p>
          </p:txBody>
        </p:sp>
        <p:sp>
          <p:nvSpPr>
            <p:cNvPr id="97" name="Line 17"/>
            <p:cNvSpPr>
              <a:spLocks noChangeShapeType="1"/>
            </p:cNvSpPr>
            <p:nvPr/>
          </p:nvSpPr>
          <p:spPr bwMode="auto">
            <a:xfrm>
              <a:off x="2186" y="6240"/>
              <a:ext cx="2880" cy="2"/>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Text Box 16"/>
            <p:cNvSpPr txBox="1">
              <a:spLocks noChangeArrowheads="1"/>
            </p:cNvSpPr>
            <p:nvPr/>
          </p:nvSpPr>
          <p:spPr bwMode="auto">
            <a:xfrm>
              <a:off x="2512" y="5577"/>
              <a:ext cx="2179" cy="540"/>
            </a:xfrm>
            <a:prstGeom prst="rect">
              <a:avLst/>
            </a:prstGeom>
            <a:solidFill>
              <a:srgbClr val="FFFFFF"/>
            </a:solidFill>
            <a:ln w="12700">
              <a:solidFill>
                <a:srgbClr val="000000"/>
              </a:solidFill>
              <a:miter lim="800000"/>
              <a:headEnd/>
              <a:tailEnd/>
            </a:ln>
          </p:spPr>
          <p:txBody>
            <a:bodyPr vert="horz" wrap="square" lIns="53492" tIns="26746" rIns="53492" bIns="26746" numCol="1" anchor="t" anchorCtr="0" compatLnSpc="1">
              <a:prstTxWarp prst="textNoShape">
                <a:avLst/>
              </a:prstTxWarp>
            </a:bodyPr>
            <a:lstStyle/>
            <a:p>
              <a:pPr algn="ctr" defTabSz="914042" fontAlgn="base">
                <a:spcBef>
                  <a:spcPct val="0"/>
                </a:spcBef>
                <a:spcAft>
                  <a:spcPct val="0"/>
                </a:spcAft>
              </a:pPr>
              <a:r>
                <a:rPr lang="en-US" sz="700" dirty="0">
                  <a:latin typeface="Calibri" pitchFamily="34" charset="0"/>
                  <a:ea typeface="Times New Roman" pitchFamily="18" charset="0"/>
                  <a:cs typeface="Calibri" pitchFamily="34" charset="0"/>
                </a:rPr>
                <a:t>Automatic random interval between </a:t>
              </a:r>
              <a:r>
                <a:rPr lang="en-US" sz="700" dirty="0" smtClean="0">
                  <a:latin typeface="Calibri" pitchFamily="34" charset="0"/>
                  <a:ea typeface="Times New Roman" pitchFamily="18" charset="0"/>
                  <a:cs typeface="Calibri" pitchFamily="34" charset="0"/>
                </a:rPr>
                <a:t>7-11 </a:t>
              </a:r>
              <a:r>
                <a:rPr lang="en-US" sz="700" dirty="0">
                  <a:latin typeface="Calibri" pitchFamily="34" charset="0"/>
                  <a:ea typeface="Times New Roman" pitchFamily="18" charset="0"/>
                  <a:cs typeface="Calibri" pitchFamily="34" charset="0"/>
                </a:rPr>
                <a:t>s</a:t>
              </a:r>
              <a:endParaRPr lang="en-US" sz="700" dirty="0">
                <a:latin typeface="Arial" pitchFamily="34" charset="0"/>
                <a:cs typeface="Arial" pitchFamily="34" charset="0"/>
              </a:endParaRPr>
            </a:p>
          </p:txBody>
        </p:sp>
        <p:sp>
          <p:nvSpPr>
            <p:cNvPr id="99" name="Text Box 15"/>
            <p:cNvSpPr txBox="1">
              <a:spLocks noChangeArrowheads="1"/>
            </p:cNvSpPr>
            <p:nvPr/>
          </p:nvSpPr>
          <p:spPr bwMode="auto">
            <a:xfrm>
              <a:off x="4852" y="6998"/>
              <a:ext cx="1923" cy="1079"/>
            </a:xfrm>
            <a:prstGeom prst="rect">
              <a:avLst/>
            </a:prstGeom>
            <a:solidFill>
              <a:srgbClr val="FFFFFF"/>
            </a:solidFill>
            <a:ln w="12700">
              <a:solidFill>
                <a:srgbClr val="000000"/>
              </a:solidFill>
              <a:miter lim="800000"/>
              <a:headEnd/>
              <a:tailEnd/>
            </a:ln>
          </p:spPr>
          <p:txBody>
            <a:bodyPr vert="horz" wrap="square" lIns="53492" tIns="26746" rIns="53492" bIns="26746" numCol="1" anchor="t" anchorCtr="0" compatLnSpc="1">
              <a:prstTxWarp prst="textNoShape">
                <a:avLst/>
              </a:prstTxWarp>
            </a:bodyPr>
            <a:lstStyle/>
            <a:p>
              <a:pPr algn="ctr" defTabSz="914042" fontAlgn="base">
                <a:spcBef>
                  <a:spcPct val="0"/>
                </a:spcBef>
                <a:spcAft>
                  <a:spcPct val="0"/>
                </a:spcAft>
              </a:pPr>
              <a:r>
                <a:rPr lang="en-US" sz="1200" dirty="0">
                  <a:latin typeface="Calibri" pitchFamily="34" charset="0"/>
                  <a:ea typeface="Times New Roman" pitchFamily="18" charset="0"/>
                  <a:cs typeface="Calibri" pitchFamily="34" charset="0"/>
                </a:rPr>
                <a:t>Start forward movement</a:t>
              </a:r>
              <a:endParaRPr lang="en-US" sz="1200" dirty="0">
                <a:latin typeface="Arial" pitchFamily="34" charset="0"/>
                <a:cs typeface="Arial" pitchFamily="34" charset="0"/>
              </a:endParaRPr>
            </a:p>
          </p:txBody>
        </p:sp>
        <p:sp>
          <p:nvSpPr>
            <p:cNvPr id="100" name="Line 14"/>
            <p:cNvSpPr>
              <a:spLocks noChangeShapeType="1"/>
            </p:cNvSpPr>
            <p:nvPr/>
          </p:nvSpPr>
          <p:spPr bwMode="auto">
            <a:xfrm>
              <a:off x="5794" y="5426"/>
              <a:ext cx="4" cy="15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Text Box 13"/>
            <p:cNvSpPr txBox="1">
              <a:spLocks noChangeArrowheads="1"/>
            </p:cNvSpPr>
            <p:nvPr/>
          </p:nvSpPr>
          <p:spPr bwMode="auto">
            <a:xfrm>
              <a:off x="7262" y="7178"/>
              <a:ext cx="2036" cy="899"/>
            </a:xfrm>
            <a:prstGeom prst="rect">
              <a:avLst/>
            </a:prstGeom>
            <a:solidFill>
              <a:schemeClr val="bg1">
                <a:lumMod val="85000"/>
              </a:schemeClr>
            </a:solidFill>
            <a:ln w="12700">
              <a:solidFill>
                <a:srgbClr val="000000"/>
              </a:solidFill>
              <a:miter lim="800000"/>
              <a:headEnd/>
              <a:tailEnd/>
            </a:ln>
          </p:spPr>
          <p:txBody>
            <a:bodyPr vert="horz" wrap="square" lIns="53492" tIns="26746" rIns="53492" bIns="26746" numCol="1" anchor="ctr" anchorCtr="0" compatLnSpc="1">
              <a:prstTxWarp prst="textNoShape">
                <a:avLst/>
              </a:prstTxWarp>
            </a:bodyPr>
            <a:lstStyle/>
            <a:p>
              <a:pPr algn="ctr" defTabSz="914042" fontAlgn="base">
                <a:spcBef>
                  <a:spcPct val="0"/>
                </a:spcBef>
                <a:spcAft>
                  <a:spcPct val="0"/>
                </a:spcAft>
              </a:pPr>
              <a:r>
                <a:rPr lang="en-US" sz="1400" dirty="0">
                  <a:latin typeface="Calibri" pitchFamily="34" charset="0"/>
                  <a:ea typeface="Times New Roman" pitchFamily="18" charset="0"/>
                  <a:cs typeface="Calibri" pitchFamily="34" charset="0"/>
                </a:rPr>
                <a:t>End position </a:t>
              </a:r>
              <a:endParaRPr lang="en-US" sz="1400" dirty="0">
                <a:latin typeface="Arial" pitchFamily="34" charset="0"/>
                <a:cs typeface="Arial" pitchFamily="34" charset="0"/>
              </a:endParaRPr>
            </a:p>
          </p:txBody>
        </p:sp>
        <p:sp>
          <p:nvSpPr>
            <p:cNvPr id="102" name="Line 12"/>
            <p:cNvSpPr>
              <a:spLocks noChangeShapeType="1"/>
            </p:cNvSpPr>
            <p:nvPr/>
          </p:nvSpPr>
          <p:spPr bwMode="auto">
            <a:xfrm>
              <a:off x="6775" y="7627"/>
              <a:ext cx="487"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Text Box 11"/>
            <p:cNvSpPr txBox="1">
              <a:spLocks noChangeArrowheads="1"/>
            </p:cNvSpPr>
            <p:nvPr/>
          </p:nvSpPr>
          <p:spPr bwMode="auto">
            <a:xfrm>
              <a:off x="10227" y="7266"/>
              <a:ext cx="2023" cy="811"/>
            </a:xfrm>
            <a:prstGeom prst="rect">
              <a:avLst/>
            </a:prstGeom>
            <a:noFill/>
            <a:ln w="12700">
              <a:solidFill>
                <a:srgbClr val="000000"/>
              </a:solidFill>
              <a:miter lim="800000"/>
              <a:headEnd/>
              <a:tailEnd/>
            </a:ln>
          </p:spPr>
          <p:txBody>
            <a:bodyPr vert="horz" wrap="square" lIns="53492" tIns="26746" rIns="53492" bIns="26746" numCol="1" anchor="t" anchorCtr="0" compatLnSpc="1">
              <a:prstTxWarp prst="textNoShape">
                <a:avLst/>
              </a:prstTxWarp>
            </a:bodyPr>
            <a:lstStyle/>
            <a:p>
              <a:pPr algn="ctr" defTabSz="914042" fontAlgn="base">
                <a:spcBef>
                  <a:spcPct val="0"/>
                </a:spcBef>
                <a:spcAft>
                  <a:spcPct val="0"/>
                </a:spcAft>
              </a:pPr>
              <a:r>
                <a:rPr lang="en-US" sz="1200" dirty="0">
                  <a:latin typeface="Calibri" pitchFamily="34" charset="0"/>
                  <a:ea typeface="Times New Roman" pitchFamily="18" charset="0"/>
                  <a:cs typeface="Calibri" pitchFamily="34" charset="0"/>
                </a:rPr>
                <a:t>Return </a:t>
              </a:r>
              <a:r>
                <a:rPr lang="en-US" sz="1200" dirty="0" smtClean="0">
                  <a:latin typeface="Calibri" pitchFamily="34" charset="0"/>
                  <a:ea typeface="Times New Roman" pitchFamily="18" charset="0"/>
                  <a:cs typeface="Calibri" pitchFamily="34" charset="0"/>
                </a:rPr>
                <a:t>to</a:t>
              </a:r>
            </a:p>
            <a:p>
              <a:pPr algn="ctr" defTabSz="914042" fontAlgn="base">
                <a:spcBef>
                  <a:spcPct val="0"/>
                </a:spcBef>
                <a:spcAft>
                  <a:spcPct val="0"/>
                </a:spcAft>
              </a:pPr>
              <a:r>
                <a:rPr lang="en-US" sz="1200" dirty="0" smtClean="0">
                  <a:latin typeface="Calibri" pitchFamily="34" charset="0"/>
                  <a:ea typeface="Times New Roman" pitchFamily="18" charset="0"/>
                  <a:cs typeface="Calibri" pitchFamily="34" charset="0"/>
                </a:rPr>
                <a:t>rest </a:t>
              </a:r>
              <a:r>
                <a:rPr lang="en-US" sz="1200" dirty="0">
                  <a:latin typeface="Calibri" pitchFamily="34" charset="0"/>
                  <a:ea typeface="Times New Roman" pitchFamily="18" charset="0"/>
                  <a:cs typeface="Calibri" pitchFamily="34" charset="0"/>
                </a:rPr>
                <a:t>position</a:t>
              </a:r>
              <a:endParaRPr lang="en-US" sz="1200" dirty="0">
                <a:latin typeface="Arial" pitchFamily="34" charset="0"/>
                <a:cs typeface="Arial" pitchFamily="34" charset="0"/>
              </a:endParaRPr>
            </a:p>
          </p:txBody>
        </p:sp>
        <p:sp>
          <p:nvSpPr>
            <p:cNvPr id="104" name="Text Box 9"/>
            <p:cNvSpPr txBox="1">
              <a:spLocks noChangeArrowheads="1"/>
            </p:cNvSpPr>
            <p:nvPr/>
          </p:nvSpPr>
          <p:spPr bwMode="auto">
            <a:xfrm>
              <a:off x="12624" y="4497"/>
              <a:ext cx="2046" cy="928"/>
            </a:xfrm>
            <a:prstGeom prst="rect">
              <a:avLst/>
            </a:prstGeom>
            <a:solidFill>
              <a:srgbClr val="FF0000">
                <a:alpha val="50196"/>
              </a:srgbClr>
            </a:solidFill>
            <a:ln w="12700">
              <a:solidFill>
                <a:srgbClr val="000000"/>
              </a:solidFill>
              <a:miter lim="800000"/>
              <a:headEnd/>
              <a:tailEnd/>
            </a:ln>
          </p:spPr>
          <p:txBody>
            <a:bodyPr vert="horz" wrap="square" lIns="53492" tIns="26746" rIns="53492" bIns="26746" numCol="1" anchor="t" anchorCtr="0" compatLnSpc="1">
              <a:prstTxWarp prst="textNoShape">
                <a:avLst/>
              </a:prstTxWarp>
            </a:bodyPr>
            <a:lstStyle/>
            <a:p>
              <a:pPr algn="ctr" defTabSz="914042" fontAlgn="base">
                <a:spcBef>
                  <a:spcPct val="0"/>
                </a:spcBef>
                <a:spcAft>
                  <a:spcPct val="0"/>
                </a:spcAft>
              </a:pPr>
              <a:r>
                <a:rPr lang="en-US" sz="1400" dirty="0" smtClean="0">
                  <a:latin typeface="Calibri" pitchFamily="34" charset="0"/>
                  <a:ea typeface="Times New Roman" pitchFamily="18" charset="0"/>
                  <a:cs typeface="Calibri" pitchFamily="34" charset="0"/>
                </a:rPr>
                <a:t>Return to red cue</a:t>
              </a:r>
              <a:endParaRPr lang="en-US" sz="1400" dirty="0">
                <a:latin typeface="Arial" pitchFamily="34" charset="0"/>
                <a:cs typeface="Arial" pitchFamily="34" charset="0"/>
              </a:endParaRPr>
            </a:p>
          </p:txBody>
        </p:sp>
        <p:sp>
          <p:nvSpPr>
            <p:cNvPr id="105" name="Line 8"/>
            <p:cNvSpPr>
              <a:spLocks noChangeShapeType="1"/>
            </p:cNvSpPr>
            <p:nvPr/>
          </p:nvSpPr>
          <p:spPr bwMode="auto">
            <a:xfrm flipH="1">
              <a:off x="13603" y="5425"/>
              <a:ext cx="0" cy="18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Text Box 7"/>
            <p:cNvSpPr txBox="1">
              <a:spLocks noChangeArrowheads="1"/>
            </p:cNvSpPr>
            <p:nvPr/>
          </p:nvSpPr>
          <p:spPr bwMode="auto">
            <a:xfrm>
              <a:off x="9929" y="4499"/>
              <a:ext cx="2036" cy="926"/>
            </a:xfrm>
            <a:prstGeom prst="rect">
              <a:avLst/>
            </a:prstGeom>
            <a:solidFill>
              <a:schemeClr val="tx1"/>
            </a:solidFill>
            <a:ln w="12700">
              <a:solidFill>
                <a:srgbClr val="000000"/>
              </a:solidFill>
              <a:miter lim="800000"/>
              <a:headEnd/>
              <a:tailEnd/>
            </a:ln>
          </p:spPr>
          <p:txBody>
            <a:bodyPr vert="horz" wrap="square" lIns="53492" tIns="26746" rIns="53492" bIns="26746" numCol="1" anchor="ctr" anchorCtr="0" compatLnSpc="1">
              <a:prstTxWarp prst="textNoShape">
                <a:avLst/>
              </a:prstTxWarp>
            </a:bodyPr>
            <a:lstStyle/>
            <a:p>
              <a:pPr algn="ctr" defTabSz="914042" fontAlgn="base">
                <a:spcBef>
                  <a:spcPct val="0"/>
                </a:spcBef>
                <a:spcAft>
                  <a:spcPct val="0"/>
                </a:spcAft>
              </a:pPr>
              <a:r>
                <a:rPr lang="en-US" sz="1400" dirty="0" smtClean="0">
                  <a:solidFill>
                    <a:schemeClr val="bg1"/>
                  </a:solidFill>
                  <a:latin typeface="Calibri" pitchFamily="34" charset="0"/>
                  <a:ea typeface="Times New Roman" pitchFamily="18" charset="0"/>
                  <a:cs typeface="Calibri" pitchFamily="34" charset="0"/>
                </a:rPr>
                <a:t>Black screen</a:t>
              </a:r>
              <a:endParaRPr lang="en-US" sz="1400" dirty="0">
                <a:solidFill>
                  <a:schemeClr val="bg1"/>
                </a:solidFill>
                <a:latin typeface="Arial" pitchFamily="34" charset="0"/>
                <a:cs typeface="Arial" pitchFamily="34" charset="0"/>
              </a:endParaRPr>
            </a:p>
          </p:txBody>
        </p:sp>
        <p:sp>
          <p:nvSpPr>
            <p:cNvPr id="107" name="Line 6"/>
            <p:cNvSpPr>
              <a:spLocks noChangeShapeType="1"/>
            </p:cNvSpPr>
            <p:nvPr/>
          </p:nvSpPr>
          <p:spPr bwMode="auto">
            <a:xfrm>
              <a:off x="11048" y="5419"/>
              <a:ext cx="0" cy="18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Text Box 5"/>
            <p:cNvSpPr txBox="1">
              <a:spLocks noChangeArrowheads="1"/>
            </p:cNvSpPr>
            <p:nvPr/>
          </p:nvSpPr>
          <p:spPr bwMode="auto">
            <a:xfrm>
              <a:off x="12742" y="7178"/>
              <a:ext cx="2044" cy="899"/>
            </a:xfrm>
            <a:prstGeom prst="rect">
              <a:avLst/>
            </a:prstGeom>
            <a:solidFill>
              <a:schemeClr val="bg1">
                <a:lumMod val="85000"/>
              </a:schemeClr>
            </a:solidFill>
            <a:ln w="12700">
              <a:solidFill>
                <a:srgbClr val="000000"/>
              </a:solidFill>
              <a:miter lim="800000"/>
              <a:headEnd/>
              <a:tailEnd/>
            </a:ln>
          </p:spPr>
          <p:txBody>
            <a:bodyPr vert="horz" wrap="square" lIns="53492" tIns="26746" rIns="53492" bIns="26746" numCol="1" anchor="ctr" anchorCtr="0" compatLnSpc="1">
              <a:prstTxWarp prst="textNoShape">
                <a:avLst/>
              </a:prstTxWarp>
            </a:bodyPr>
            <a:lstStyle/>
            <a:p>
              <a:pPr algn="ctr" defTabSz="914042" fontAlgn="base">
                <a:spcBef>
                  <a:spcPct val="0"/>
                </a:spcBef>
                <a:spcAft>
                  <a:spcPct val="0"/>
                </a:spcAft>
              </a:pPr>
              <a:r>
                <a:rPr lang="en-US" sz="1400" dirty="0">
                  <a:latin typeface="Calibri" pitchFamily="34" charset="0"/>
                  <a:ea typeface="Times New Roman" pitchFamily="18" charset="0"/>
                  <a:cs typeface="Calibri" pitchFamily="34" charset="0"/>
                </a:rPr>
                <a:t>Rest position</a:t>
              </a:r>
              <a:endParaRPr lang="en-US" sz="1400" dirty="0">
                <a:latin typeface="Arial" pitchFamily="34" charset="0"/>
                <a:cs typeface="Arial" pitchFamily="34" charset="0"/>
              </a:endParaRPr>
            </a:p>
          </p:txBody>
        </p:sp>
        <p:sp>
          <p:nvSpPr>
            <p:cNvPr id="109" name="Line 4"/>
            <p:cNvSpPr>
              <a:spLocks noChangeShapeType="1"/>
            </p:cNvSpPr>
            <p:nvPr/>
          </p:nvSpPr>
          <p:spPr bwMode="auto">
            <a:xfrm>
              <a:off x="12250" y="7627"/>
              <a:ext cx="492" cy="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Text Box 3"/>
            <p:cNvSpPr txBox="1">
              <a:spLocks noChangeArrowheads="1"/>
            </p:cNvSpPr>
            <p:nvPr/>
          </p:nvSpPr>
          <p:spPr bwMode="auto">
            <a:xfrm>
              <a:off x="9328" y="5625"/>
              <a:ext cx="1065" cy="531"/>
            </a:xfrm>
            <a:prstGeom prst="rect">
              <a:avLst/>
            </a:prstGeom>
            <a:solidFill>
              <a:srgbClr val="FFFFFF"/>
            </a:solidFill>
            <a:ln w="12700">
              <a:solidFill>
                <a:srgbClr val="000000"/>
              </a:solidFill>
              <a:miter lim="800000"/>
              <a:headEnd/>
              <a:tailEnd/>
            </a:ln>
          </p:spPr>
          <p:txBody>
            <a:bodyPr vert="horz" wrap="square" lIns="53492" tIns="26746" rIns="53492" bIns="26746" numCol="1" anchor="t" anchorCtr="0" compatLnSpc="1">
              <a:prstTxWarp prst="textNoShape">
                <a:avLst/>
              </a:prstTxWarp>
            </a:bodyPr>
            <a:lstStyle/>
            <a:p>
              <a:pPr algn="ctr" defTabSz="914042" fontAlgn="base">
                <a:spcBef>
                  <a:spcPct val="0"/>
                </a:spcBef>
                <a:spcAft>
                  <a:spcPct val="0"/>
                </a:spcAft>
              </a:pPr>
              <a:r>
                <a:rPr lang="en-US" sz="800" dirty="0" smtClean="0">
                  <a:latin typeface="Calibri" pitchFamily="34" charset="0"/>
                  <a:ea typeface="Times New Roman" pitchFamily="18" charset="0"/>
                  <a:cs typeface="Calibri" pitchFamily="34" charset="0"/>
                </a:rPr>
                <a:t>4+ second interval</a:t>
              </a:r>
              <a:endParaRPr lang="en-US" sz="800" dirty="0">
                <a:latin typeface="Arial" pitchFamily="34" charset="0"/>
                <a:cs typeface="Arial" pitchFamily="34" charset="0"/>
              </a:endParaRPr>
            </a:p>
          </p:txBody>
        </p:sp>
        <p:sp>
          <p:nvSpPr>
            <p:cNvPr id="111" name="Text Box 2"/>
            <p:cNvSpPr txBox="1">
              <a:spLocks noChangeArrowheads="1"/>
            </p:cNvSpPr>
            <p:nvPr/>
          </p:nvSpPr>
          <p:spPr bwMode="auto">
            <a:xfrm>
              <a:off x="15460" y="5485"/>
              <a:ext cx="720" cy="537"/>
            </a:xfrm>
            <a:prstGeom prst="rect">
              <a:avLst/>
            </a:prstGeom>
            <a:solidFill>
              <a:srgbClr val="FFFFFF"/>
            </a:solidFill>
            <a:ln w="12700">
              <a:solidFill>
                <a:srgbClr val="000000"/>
              </a:solidFill>
              <a:miter lim="800000"/>
              <a:headEnd/>
              <a:tailEnd/>
            </a:ln>
          </p:spPr>
          <p:txBody>
            <a:bodyPr vert="horz" wrap="square" lIns="53492" tIns="26746" rIns="53492" bIns="26746" numCol="1" anchor="ctr" anchorCtr="0" compatLnSpc="1">
              <a:prstTxWarp prst="textNoShape">
                <a:avLst/>
              </a:prstTxWarp>
            </a:bodyPr>
            <a:lstStyle/>
            <a:p>
              <a:pPr algn="ctr" defTabSz="914042" fontAlgn="base">
                <a:spcBef>
                  <a:spcPct val="0"/>
                </a:spcBef>
                <a:spcAft>
                  <a:spcPct val="0"/>
                </a:spcAft>
              </a:pPr>
              <a:r>
                <a:rPr lang="en-US" sz="2000" dirty="0">
                  <a:latin typeface="Calibri" pitchFamily="34" charset="0"/>
                  <a:ea typeface="Times New Roman" pitchFamily="18" charset="0"/>
                  <a:cs typeface="Calibri" pitchFamily="34" charset="0"/>
                </a:rPr>
                <a:t>…</a:t>
              </a:r>
              <a:endParaRPr lang="en-US" sz="2000" dirty="0">
                <a:latin typeface="Arial" pitchFamily="34" charset="0"/>
                <a:cs typeface="Arial" pitchFamily="34" charset="0"/>
              </a:endParaRPr>
            </a:p>
          </p:txBody>
        </p:sp>
      </p:grpSp>
      <p:sp>
        <p:nvSpPr>
          <p:cNvPr id="112" name="Rectangle 111"/>
          <p:cNvSpPr/>
          <p:nvPr/>
        </p:nvSpPr>
        <p:spPr>
          <a:xfrm>
            <a:off x="8570392" y="18439359"/>
            <a:ext cx="8569520" cy="523220"/>
          </a:xfrm>
          <a:prstGeom prst="rect">
            <a:avLst/>
          </a:prstGeom>
        </p:spPr>
        <p:txBody>
          <a:bodyPr wrap="square">
            <a:spAutoFit/>
          </a:bodyPr>
          <a:lstStyle/>
          <a:p>
            <a:pPr algn="ctr"/>
            <a:r>
              <a:rPr lang="en-GB" sz="2800" b="1" dirty="0" smtClean="0"/>
              <a:t>Looped computerised cueing scenario</a:t>
            </a:r>
            <a:endParaRPr lang="en-GB" sz="2800" b="1" dirty="0"/>
          </a:p>
        </p:txBody>
      </p:sp>
      <p:pic>
        <p:nvPicPr>
          <p:cNvPr id="113" name="Picture 1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07134" y="19014160"/>
            <a:ext cx="801653" cy="758537"/>
          </a:xfrm>
          <a:prstGeom prst="rect">
            <a:avLst/>
          </a:prstGeom>
        </p:spPr>
      </p:pic>
      <p:pic>
        <p:nvPicPr>
          <p:cNvPr id="114" name="Picture 1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64879" y="18978686"/>
            <a:ext cx="787453" cy="754380"/>
          </a:xfrm>
          <a:prstGeom prst="rect">
            <a:avLst/>
          </a:prstGeom>
        </p:spPr>
      </p:pic>
      <p:pic>
        <p:nvPicPr>
          <p:cNvPr id="115" name="Picture 1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865257" y="18978686"/>
            <a:ext cx="793910" cy="754380"/>
          </a:xfrm>
          <a:prstGeom prst="rect">
            <a:avLst/>
          </a:prstGeom>
        </p:spPr>
      </p:pic>
      <p:pic>
        <p:nvPicPr>
          <p:cNvPr id="116" name="Picture 1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174187" y="18978686"/>
            <a:ext cx="801653" cy="758537"/>
          </a:xfrm>
          <a:prstGeom prst="rect">
            <a:avLst/>
          </a:prstGeom>
        </p:spPr>
      </p:pic>
      <p:cxnSp>
        <p:nvCxnSpPr>
          <p:cNvPr id="117" name="Straight Arrow Connector 116"/>
          <p:cNvCxnSpPr/>
          <p:nvPr/>
        </p:nvCxnSpPr>
        <p:spPr>
          <a:xfrm>
            <a:off x="10204961" y="19357954"/>
            <a:ext cx="92785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12529571" y="19393429"/>
            <a:ext cx="100474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15" idx="3"/>
            <a:endCxn id="116" idx="1"/>
          </p:cNvCxnSpPr>
          <p:nvPr/>
        </p:nvCxnSpPr>
        <p:spPr>
          <a:xfrm>
            <a:off x="14765132" y="19355876"/>
            <a:ext cx="303844" cy="20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16197677" y="19368860"/>
            <a:ext cx="65149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1" name="Picture 1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33567" y="21738624"/>
            <a:ext cx="1016231" cy="762693"/>
          </a:xfrm>
          <a:prstGeom prst="rect">
            <a:avLst/>
          </a:prstGeom>
        </p:spPr>
      </p:pic>
      <p:pic>
        <p:nvPicPr>
          <p:cNvPr id="122" name="Picture 1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166788" y="21748908"/>
            <a:ext cx="1016231" cy="762693"/>
          </a:xfrm>
          <a:prstGeom prst="rect">
            <a:avLst/>
          </a:prstGeom>
        </p:spPr>
      </p:pic>
      <p:pic>
        <p:nvPicPr>
          <p:cNvPr id="123" name="Picture 1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475981" y="21753065"/>
            <a:ext cx="1005840" cy="754380"/>
          </a:xfrm>
          <a:prstGeom prst="rect">
            <a:avLst/>
          </a:prstGeom>
        </p:spPr>
      </p:pic>
      <p:cxnSp>
        <p:nvCxnSpPr>
          <p:cNvPr id="124" name="Straight Arrow Connector 123"/>
          <p:cNvCxnSpPr/>
          <p:nvPr/>
        </p:nvCxnSpPr>
        <p:spPr>
          <a:xfrm>
            <a:off x="10211044" y="22127619"/>
            <a:ext cx="214150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13572581" y="22127619"/>
            <a:ext cx="146967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12654869" y="21831379"/>
            <a:ext cx="53457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15349214" y="21854112"/>
            <a:ext cx="64972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8" name="Line 17"/>
          <p:cNvSpPr>
            <a:spLocks noChangeShapeType="1"/>
          </p:cNvSpPr>
          <p:nvPr/>
        </p:nvSpPr>
        <p:spPr bwMode="auto">
          <a:xfrm>
            <a:off x="13029447" y="20746117"/>
            <a:ext cx="1263534" cy="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29" name="Straight Arrow Connector 128"/>
          <p:cNvCxnSpPr/>
          <p:nvPr/>
        </p:nvCxnSpPr>
        <p:spPr>
          <a:xfrm>
            <a:off x="16283652" y="22148602"/>
            <a:ext cx="7026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 name="Rounded Rectangular Callout 2083"/>
          <p:cNvSpPr/>
          <p:nvPr/>
        </p:nvSpPr>
        <p:spPr>
          <a:xfrm rot="10800000">
            <a:off x="8570391" y="15054867"/>
            <a:ext cx="8609995" cy="7637792"/>
          </a:xfrm>
          <a:custGeom>
            <a:avLst/>
            <a:gdLst>
              <a:gd name="connsiteX0" fmla="*/ 0 w 16230615"/>
              <a:gd name="connsiteY0" fmla="*/ 1357175 h 8142890"/>
              <a:gd name="connsiteX1" fmla="*/ 1357175 w 16230615"/>
              <a:gd name="connsiteY1" fmla="*/ 0 h 8142890"/>
              <a:gd name="connsiteX2" fmla="*/ 2705103 w 16230615"/>
              <a:gd name="connsiteY2" fmla="*/ 0 h 8142890"/>
              <a:gd name="connsiteX3" fmla="*/ 2705103 w 16230615"/>
              <a:gd name="connsiteY3" fmla="*/ 0 h 8142890"/>
              <a:gd name="connsiteX4" fmla="*/ 6762756 w 16230615"/>
              <a:gd name="connsiteY4" fmla="*/ 0 h 8142890"/>
              <a:gd name="connsiteX5" fmla="*/ 14873440 w 16230615"/>
              <a:gd name="connsiteY5" fmla="*/ 0 h 8142890"/>
              <a:gd name="connsiteX6" fmla="*/ 16230615 w 16230615"/>
              <a:gd name="connsiteY6" fmla="*/ 1357175 h 8142890"/>
              <a:gd name="connsiteX7" fmla="*/ 16230615 w 16230615"/>
              <a:gd name="connsiteY7" fmla="*/ 4750019 h 8142890"/>
              <a:gd name="connsiteX8" fmla="*/ 16230615 w 16230615"/>
              <a:gd name="connsiteY8" fmla="*/ 4750019 h 8142890"/>
              <a:gd name="connsiteX9" fmla="*/ 16230615 w 16230615"/>
              <a:gd name="connsiteY9" fmla="*/ 6785742 h 8142890"/>
              <a:gd name="connsiteX10" fmla="*/ 16230615 w 16230615"/>
              <a:gd name="connsiteY10" fmla="*/ 6785715 h 8142890"/>
              <a:gd name="connsiteX11" fmla="*/ 14873440 w 16230615"/>
              <a:gd name="connsiteY11" fmla="*/ 8142890 h 8142890"/>
              <a:gd name="connsiteX12" fmla="*/ 6762756 w 16230615"/>
              <a:gd name="connsiteY12" fmla="*/ 8142890 h 8142890"/>
              <a:gd name="connsiteX13" fmla="*/ 3223238 w 16230615"/>
              <a:gd name="connsiteY13" fmla="*/ 9160751 h 8142890"/>
              <a:gd name="connsiteX14" fmla="*/ 2705103 w 16230615"/>
              <a:gd name="connsiteY14" fmla="*/ 8142890 h 8142890"/>
              <a:gd name="connsiteX15" fmla="*/ 1357175 w 16230615"/>
              <a:gd name="connsiteY15" fmla="*/ 8142890 h 8142890"/>
              <a:gd name="connsiteX16" fmla="*/ 0 w 16230615"/>
              <a:gd name="connsiteY16" fmla="*/ 6785715 h 8142890"/>
              <a:gd name="connsiteX17" fmla="*/ 0 w 16230615"/>
              <a:gd name="connsiteY17" fmla="*/ 6785742 h 8142890"/>
              <a:gd name="connsiteX18" fmla="*/ 0 w 16230615"/>
              <a:gd name="connsiteY18" fmla="*/ 4750019 h 8142890"/>
              <a:gd name="connsiteX19" fmla="*/ 0 w 16230615"/>
              <a:gd name="connsiteY19" fmla="*/ 4750019 h 8142890"/>
              <a:gd name="connsiteX20" fmla="*/ 0 w 16230615"/>
              <a:gd name="connsiteY20" fmla="*/ 1357175 h 8142890"/>
              <a:gd name="connsiteX0" fmla="*/ 0 w 16230615"/>
              <a:gd name="connsiteY0" fmla="*/ 1357175 h 9160751"/>
              <a:gd name="connsiteX1" fmla="*/ 1357175 w 16230615"/>
              <a:gd name="connsiteY1" fmla="*/ 0 h 9160751"/>
              <a:gd name="connsiteX2" fmla="*/ 2705103 w 16230615"/>
              <a:gd name="connsiteY2" fmla="*/ 0 h 9160751"/>
              <a:gd name="connsiteX3" fmla="*/ 2705103 w 16230615"/>
              <a:gd name="connsiteY3" fmla="*/ 0 h 9160751"/>
              <a:gd name="connsiteX4" fmla="*/ 6762756 w 16230615"/>
              <a:gd name="connsiteY4" fmla="*/ 0 h 9160751"/>
              <a:gd name="connsiteX5" fmla="*/ 14873440 w 16230615"/>
              <a:gd name="connsiteY5" fmla="*/ 0 h 9160751"/>
              <a:gd name="connsiteX6" fmla="*/ 16230615 w 16230615"/>
              <a:gd name="connsiteY6" fmla="*/ 1357175 h 9160751"/>
              <a:gd name="connsiteX7" fmla="*/ 16230615 w 16230615"/>
              <a:gd name="connsiteY7" fmla="*/ 4750019 h 9160751"/>
              <a:gd name="connsiteX8" fmla="*/ 16230615 w 16230615"/>
              <a:gd name="connsiteY8" fmla="*/ 4750019 h 9160751"/>
              <a:gd name="connsiteX9" fmla="*/ 16230615 w 16230615"/>
              <a:gd name="connsiteY9" fmla="*/ 6785742 h 9160751"/>
              <a:gd name="connsiteX10" fmla="*/ 16230615 w 16230615"/>
              <a:gd name="connsiteY10" fmla="*/ 6785715 h 9160751"/>
              <a:gd name="connsiteX11" fmla="*/ 14873440 w 16230615"/>
              <a:gd name="connsiteY11" fmla="*/ 8142890 h 9160751"/>
              <a:gd name="connsiteX12" fmla="*/ 3820773 w 16230615"/>
              <a:gd name="connsiteY12" fmla="*/ 8222403 h 9160751"/>
              <a:gd name="connsiteX13" fmla="*/ 3223238 w 16230615"/>
              <a:gd name="connsiteY13" fmla="*/ 9160751 h 9160751"/>
              <a:gd name="connsiteX14" fmla="*/ 2705103 w 16230615"/>
              <a:gd name="connsiteY14" fmla="*/ 8142890 h 9160751"/>
              <a:gd name="connsiteX15" fmla="*/ 1357175 w 16230615"/>
              <a:gd name="connsiteY15" fmla="*/ 8142890 h 9160751"/>
              <a:gd name="connsiteX16" fmla="*/ 0 w 16230615"/>
              <a:gd name="connsiteY16" fmla="*/ 6785715 h 9160751"/>
              <a:gd name="connsiteX17" fmla="*/ 0 w 16230615"/>
              <a:gd name="connsiteY17" fmla="*/ 6785742 h 9160751"/>
              <a:gd name="connsiteX18" fmla="*/ 0 w 16230615"/>
              <a:gd name="connsiteY18" fmla="*/ 4750019 h 9160751"/>
              <a:gd name="connsiteX19" fmla="*/ 0 w 16230615"/>
              <a:gd name="connsiteY19" fmla="*/ 4750019 h 9160751"/>
              <a:gd name="connsiteX20" fmla="*/ 0 w 16230615"/>
              <a:gd name="connsiteY20" fmla="*/ 1357175 h 9160751"/>
              <a:gd name="connsiteX0" fmla="*/ 0 w 16230615"/>
              <a:gd name="connsiteY0" fmla="*/ 1357175 h 9757099"/>
              <a:gd name="connsiteX1" fmla="*/ 1357175 w 16230615"/>
              <a:gd name="connsiteY1" fmla="*/ 0 h 9757099"/>
              <a:gd name="connsiteX2" fmla="*/ 2705103 w 16230615"/>
              <a:gd name="connsiteY2" fmla="*/ 0 h 9757099"/>
              <a:gd name="connsiteX3" fmla="*/ 2705103 w 16230615"/>
              <a:gd name="connsiteY3" fmla="*/ 0 h 9757099"/>
              <a:gd name="connsiteX4" fmla="*/ 6762756 w 16230615"/>
              <a:gd name="connsiteY4" fmla="*/ 0 h 9757099"/>
              <a:gd name="connsiteX5" fmla="*/ 14873440 w 16230615"/>
              <a:gd name="connsiteY5" fmla="*/ 0 h 9757099"/>
              <a:gd name="connsiteX6" fmla="*/ 16230615 w 16230615"/>
              <a:gd name="connsiteY6" fmla="*/ 1357175 h 9757099"/>
              <a:gd name="connsiteX7" fmla="*/ 16230615 w 16230615"/>
              <a:gd name="connsiteY7" fmla="*/ 4750019 h 9757099"/>
              <a:gd name="connsiteX8" fmla="*/ 16230615 w 16230615"/>
              <a:gd name="connsiteY8" fmla="*/ 4750019 h 9757099"/>
              <a:gd name="connsiteX9" fmla="*/ 16230615 w 16230615"/>
              <a:gd name="connsiteY9" fmla="*/ 6785742 h 9757099"/>
              <a:gd name="connsiteX10" fmla="*/ 16230615 w 16230615"/>
              <a:gd name="connsiteY10" fmla="*/ 6785715 h 9757099"/>
              <a:gd name="connsiteX11" fmla="*/ 14873440 w 16230615"/>
              <a:gd name="connsiteY11" fmla="*/ 8142890 h 9757099"/>
              <a:gd name="connsiteX12" fmla="*/ 3820773 w 16230615"/>
              <a:gd name="connsiteY12" fmla="*/ 8222403 h 9757099"/>
              <a:gd name="connsiteX13" fmla="*/ 3223238 w 16230615"/>
              <a:gd name="connsiteY13" fmla="*/ 9757099 h 9757099"/>
              <a:gd name="connsiteX14" fmla="*/ 2705103 w 16230615"/>
              <a:gd name="connsiteY14" fmla="*/ 8142890 h 9757099"/>
              <a:gd name="connsiteX15" fmla="*/ 1357175 w 16230615"/>
              <a:gd name="connsiteY15" fmla="*/ 8142890 h 9757099"/>
              <a:gd name="connsiteX16" fmla="*/ 0 w 16230615"/>
              <a:gd name="connsiteY16" fmla="*/ 6785715 h 9757099"/>
              <a:gd name="connsiteX17" fmla="*/ 0 w 16230615"/>
              <a:gd name="connsiteY17" fmla="*/ 6785742 h 9757099"/>
              <a:gd name="connsiteX18" fmla="*/ 0 w 16230615"/>
              <a:gd name="connsiteY18" fmla="*/ 4750019 h 9757099"/>
              <a:gd name="connsiteX19" fmla="*/ 0 w 16230615"/>
              <a:gd name="connsiteY19" fmla="*/ 4750019 h 9757099"/>
              <a:gd name="connsiteX20" fmla="*/ 0 w 16230615"/>
              <a:gd name="connsiteY20" fmla="*/ 1357175 h 9757099"/>
              <a:gd name="connsiteX0" fmla="*/ 0 w 16230615"/>
              <a:gd name="connsiteY0" fmla="*/ 1357175 h 10751012"/>
              <a:gd name="connsiteX1" fmla="*/ 1357175 w 16230615"/>
              <a:gd name="connsiteY1" fmla="*/ 0 h 10751012"/>
              <a:gd name="connsiteX2" fmla="*/ 2705103 w 16230615"/>
              <a:gd name="connsiteY2" fmla="*/ 0 h 10751012"/>
              <a:gd name="connsiteX3" fmla="*/ 2705103 w 16230615"/>
              <a:gd name="connsiteY3" fmla="*/ 0 h 10751012"/>
              <a:gd name="connsiteX4" fmla="*/ 6762756 w 16230615"/>
              <a:gd name="connsiteY4" fmla="*/ 0 h 10751012"/>
              <a:gd name="connsiteX5" fmla="*/ 14873440 w 16230615"/>
              <a:gd name="connsiteY5" fmla="*/ 0 h 10751012"/>
              <a:gd name="connsiteX6" fmla="*/ 16230615 w 16230615"/>
              <a:gd name="connsiteY6" fmla="*/ 1357175 h 10751012"/>
              <a:gd name="connsiteX7" fmla="*/ 16230615 w 16230615"/>
              <a:gd name="connsiteY7" fmla="*/ 4750019 h 10751012"/>
              <a:gd name="connsiteX8" fmla="*/ 16230615 w 16230615"/>
              <a:gd name="connsiteY8" fmla="*/ 4750019 h 10751012"/>
              <a:gd name="connsiteX9" fmla="*/ 16230615 w 16230615"/>
              <a:gd name="connsiteY9" fmla="*/ 6785742 h 10751012"/>
              <a:gd name="connsiteX10" fmla="*/ 16230615 w 16230615"/>
              <a:gd name="connsiteY10" fmla="*/ 6785715 h 10751012"/>
              <a:gd name="connsiteX11" fmla="*/ 14873440 w 16230615"/>
              <a:gd name="connsiteY11" fmla="*/ 8142890 h 10751012"/>
              <a:gd name="connsiteX12" fmla="*/ 3820773 w 16230615"/>
              <a:gd name="connsiteY12" fmla="*/ 8222403 h 10751012"/>
              <a:gd name="connsiteX13" fmla="*/ 3064212 w 16230615"/>
              <a:gd name="connsiteY13" fmla="*/ 10751012 h 10751012"/>
              <a:gd name="connsiteX14" fmla="*/ 2705103 w 16230615"/>
              <a:gd name="connsiteY14" fmla="*/ 8142890 h 10751012"/>
              <a:gd name="connsiteX15" fmla="*/ 1357175 w 16230615"/>
              <a:gd name="connsiteY15" fmla="*/ 8142890 h 10751012"/>
              <a:gd name="connsiteX16" fmla="*/ 0 w 16230615"/>
              <a:gd name="connsiteY16" fmla="*/ 6785715 h 10751012"/>
              <a:gd name="connsiteX17" fmla="*/ 0 w 16230615"/>
              <a:gd name="connsiteY17" fmla="*/ 6785742 h 10751012"/>
              <a:gd name="connsiteX18" fmla="*/ 0 w 16230615"/>
              <a:gd name="connsiteY18" fmla="*/ 4750019 h 10751012"/>
              <a:gd name="connsiteX19" fmla="*/ 0 w 16230615"/>
              <a:gd name="connsiteY19" fmla="*/ 4750019 h 10751012"/>
              <a:gd name="connsiteX20" fmla="*/ 0 w 16230615"/>
              <a:gd name="connsiteY20" fmla="*/ 1357175 h 10751012"/>
              <a:gd name="connsiteX0" fmla="*/ 0 w 16230615"/>
              <a:gd name="connsiteY0" fmla="*/ 1357175 h 10751012"/>
              <a:gd name="connsiteX1" fmla="*/ 1357175 w 16230615"/>
              <a:gd name="connsiteY1" fmla="*/ 0 h 10751012"/>
              <a:gd name="connsiteX2" fmla="*/ 2705103 w 16230615"/>
              <a:gd name="connsiteY2" fmla="*/ 0 h 10751012"/>
              <a:gd name="connsiteX3" fmla="*/ 2705103 w 16230615"/>
              <a:gd name="connsiteY3" fmla="*/ 0 h 10751012"/>
              <a:gd name="connsiteX4" fmla="*/ 6762756 w 16230615"/>
              <a:gd name="connsiteY4" fmla="*/ 0 h 10751012"/>
              <a:gd name="connsiteX5" fmla="*/ 14873440 w 16230615"/>
              <a:gd name="connsiteY5" fmla="*/ 0 h 10751012"/>
              <a:gd name="connsiteX6" fmla="*/ 16230615 w 16230615"/>
              <a:gd name="connsiteY6" fmla="*/ 1357175 h 10751012"/>
              <a:gd name="connsiteX7" fmla="*/ 16230615 w 16230615"/>
              <a:gd name="connsiteY7" fmla="*/ 4750019 h 10751012"/>
              <a:gd name="connsiteX8" fmla="*/ 16230615 w 16230615"/>
              <a:gd name="connsiteY8" fmla="*/ 4750019 h 10751012"/>
              <a:gd name="connsiteX9" fmla="*/ 16230615 w 16230615"/>
              <a:gd name="connsiteY9" fmla="*/ 6785742 h 10751012"/>
              <a:gd name="connsiteX10" fmla="*/ 16230615 w 16230615"/>
              <a:gd name="connsiteY10" fmla="*/ 6785715 h 10751012"/>
              <a:gd name="connsiteX11" fmla="*/ 14873440 w 16230615"/>
              <a:gd name="connsiteY11" fmla="*/ 8142890 h 10751012"/>
              <a:gd name="connsiteX12" fmla="*/ 3900286 w 16230615"/>
              <a:gd name="connsiteY12" fmla="*/ 8063377 h 10751012"/>
              <a:gd name="connsiteX13" fmla="*/ 3064212 w 16230615"/>
              <a:gd name="connsiteY13" fmla="*/ 10751012 h 10751012"/>
              <a:gd name="connsiteX14" fmla="*/ 2705103 w 16230615"/>
              <a:gd name="connsiteY14" fmla="*/ 8142890 h 10751012"/>
              <a:gd name="connsiteX15" fmla="*/ 1357175 w 16230615"/>
              <a:gd name="connsiteY15" fmla="*/ 8142890 h 10751012"/>
              <a:gd name="connsiteX16" fmla="*/ 0 w 16230615"/>
              <a:gd name="connsiteY16" fmla="*/ 6785715 h 10751012"/>
              <a:gd name="connsiteX17" fmla="*/ 0 w 16230615"/>
              <a:gd name="connsiteY17" fmla="*/ 6785742 h 10751012"/>
              <a:gd name="connsiteX18" fmla="*/ 0 w 16230615"/>
              <a:gd name="connsiteY18" fmla="*/ 4750019 h 10751012"/>
              <a:gd name="connsiteX19" fmla="*/ 0 w 16230615"/>
              <a:gd name="connsiteY19" fmla="*/ 4750019 h 10751012"/>
              <a:gd name="connsiteX20" fmla="*/ 0 w 16230615"/>
              <a:gd name="connsiteY20" fmla="*/ 1357175 h 10751012"/>
              <a:gd name="connsiteX0" fmla="*/ 0 w 16230615"/>
              <a:gd name="connsiteY0" fmla="*/ 1357175 h 10751012"/>
              <a:gd name="connsiteX1" fmla="*/ 1357175 w 16230615"/>
              <a:gd name="connsiteY1" fmla="*/ 0 h 10751012"/>
              <a:gd name="connsiteX2" fmla="*/ 2705103 w 16230615"/>
              <a:gd name="connsiteY2" fmla="*/ 0 h 10751012"/>
              <a:gd name="connsiteX3" fmla="*/ 2705103 w 16230615"/>
              <a:gd name="connsiteY3" fmla="*/ 0 h 10751012"/>
              <a:gd name="connsiteX4" fmla="*/ 6762756 w 16230615"/>
              <a:gd name="connsiteY4" fmla="*/ 0 h 10751012"/>
              <a:gd name="connsiteX5" fmla="*/ 14873440 w 16230615"/>
              <a:gd name="connsiteY5" fmla="*/ 0 h 10751012"/>
              <a:gd name="connsiteX6" fmla="*/ 16230615 w 16230615"/>
              <a:gd name="connsiteY6" fmla="*/ 1357175 h 10751012"/>
              <a:gd name="connsiteX7" fmla="*/ 16230615 w 16230615"/>
              <a:gd name="connsiteY7" fmla="*/ 4750019 h 10751012"/>
              <a:gd name="connsiteX8" fmla="*/ 16230615 w 16230615"/>
              <a:gd name="connsiteY8" fmla="*/ 4750019 h 10751012"/>
              <a:gd name="connsiteX9" fmla="*/ 16230615 w 16230615"/>
              <a:gd name="connsiteY9" fmla="*/ 6785742 h 10751012"/>
              <a:gd name="connsiteX10" fmla="*/ 16230615 w 16230615"/>
              <a:gd name="connsiteY10" fmla="*/ 6785715 h 10751012"/>
              <a:gd name="connsiteX11" fmla="*/ 14873440 w 16230615"/>
              <a:gd name="connsiteY11" fmla="*/ 8142890 h 10751012"/>
              <a:gd name="connsiteX12" fmla="*/ 3857756 w 16230615"/>
              <a:gd name="connsiteY12" fmla="*/ 8169702 h 10751012"/>
              <a:gd name="connsiteX13" fmla="*/ 3064212 w 16230615"/>
              <a:gd name="connsiteY13" fmla="*/ 10751012 h 10751012"/>
              <a:gd name="connsiteX14" fmla="*/ 2705103 w 16230615"/>
              <a:gd name="connsiteY14" fmla="*/ 8142890 h 10751012"/>
              <a:gd name="connsiteX15" fmla="*/ 1357175 w 16230615"/>
              <a:gd name="connsiteY15" fmla="*/ 8142890 h 10751012"/>
              <a:gd name="connsiteX16" fmla="*/ 0 w 16230615"/>
              <a:gd name="connsiteY16" fmla="*/ 6785715 h 10751012"/>
              <a:gd name="connsiteX17" fmla="*/ 0 w 16230615"/>
              <a:gd name="connsiteY17" fmla="*/ 6785742 h 10751012"/>
              <a:gd name="connsiteX18" fmla="*/ 0 w 16230615"/>
              <a:gd name="connsiteY18" fmla="*/ 4750019 h 10751012"/>
              <a:gd name="connsiteX19" fmla="*/ 0 w 16230615"/>
              <a:gd name="connsiteY19" fmla="*/ 4750019 h 10751012"/>
              <a:gd name="connsiteX20" fmla="*/ 0 w 16230615"/>
              <a:gd name="connsiteY20" fmla="*/ 1357175 h 10751012"/>
              <a:gd name="connsiteX0" fmla="*/ 0 w 16230615"/>
              <a:gd name="connsiteY0" fmla="*/ 1357175 h 9677586"/>
              <a:gd name="connsiteX1" fmla="*/ 1357175 w 16230615"/>
              <a:gd name="connsiteY1" fmla="*/ 0 h 9677586"/>
              <a:gd name="connsiteX2" fmla="*/ 2705103 w 16230615"/>
              <a:gd name="connsiteY2" fmla="*/ 0 h 9677586"/>
              <a:gd name="connsiteX3" fmla="*/ 2705103 w 16230615"/>
              <a:gd name="connsiteY3" fmla="*/ 0 h 9677586"/>
              <a:gd name="connsiteX4" fmla="*/ 6762756 w 16230615"/>
              <a:gd name="connsiteY4" fmla="*/ 0 h 9677586"/>
              <a:gd name="connsiteX5" fmla="*/ 14873440 w 16230615"/>
              <a:gd name="connsiteY5" fmla="*/ 0 h 9677586"/>
              <a:gd name="connsiteX6" fmla="*/ 16230615 w 16230615"/>
              <a:gd name="connsiteY6" fmla="*/ 1357175 h 9677586"/>
              <a:gd name="connsiteX7" fmla="*/ 16230615 w 16230615"/>
              <a:gd name="connsiteY7" fmla="*/ 4750019 h 9677586"/>
              <a:gd name="connsiteX8" fmla="*/ 16230615 w 16230615"/>
              <a:gd name="connsiteY8" fmla="*/ 4750019 h 9677586"/>
              <a:gd name="connsiteX9" fmla="*/ 16230615 w 16230615"/>
              <a:gd name="connsiteY9" fmla="*/ 6785742 h 9677586"/>
              <a:gd name="connsiteX10" fmla="*/ 16230615 w 16230615"/>
              <a:gd name="connsiteY10" fmla="*/ 6785715 h 9677586"/>
              <a:gd name="connsiteX11" fmla="*/ 14873440 w 16230615"/>
              <a:gd name="connsiteY11" fmla="*/ 8142890 h 9677586"/>
              <a:gd name="connsiteX12" fmla="*/ 3857756 w 16230615"/>
              <a:gd name="connsiteY12" fmla="*/ 8169702 h 9677586"/>
              <a:gd name="connsiteX13" fmla="*/ 3143725 w 16230615"/>
              <a:gd name="connsiteY13" fmla="*/ 9677586 h 9677586"/>
              <a:gd name="connsiteX14" fmla="*/ 2705103 w 16230615"/>
              <a:gd name="connsiteY14" fmla="*/ 8142890 h 9677586"/>
              <a:gd name="connsiteX15" fmla="*/ 1357175 w 16230615"/>
              <a:gd name="connsiteY15" fmla="*/ 8142890 h 9677586"/>
              <a:gd name="connsiteX16" fmla="*/ 0 w 16230615"/>
              <a:gd name="connsiteY16" fmla="*/ 6785715 h 9677586"/>
              <a:gd name="connsiteX17" fmla="*/ 0 w 16230615"/>
              <a:gd name="connsiteY17" fmla="*/ 6785742 h 9677586"/>
              <a:gd name="connsiteX18" fmla="*/ 0 w 16230615"/>
              <a:gd name="connsiteY18" fmla="*/ 4750019 h 9677586"/>
              <a:gd name="connsiteX19" fmla="*/ 0 w 16230615"/>
              <a:gd name="connsiteY19" fmla="*/ 4750019 h 9677586"/>
              <a:gd name="connsiteX20" fmla="*/ 0 w 16230615"/>
              <a:gd name="connsiteY20" fmla="*/ 1357175 h 9677586"/>
              <a:gd name="connsiteX0" fmla="*/ 0 w 16230615"/>
              <a:gd name="connsiteY0" fmla="*/ 1357175 h 9677586"/>
              <a:gd name="connsiteX1" fmla="*/ 1357175 w 16230615"/>
              <a:gd name="connsiteY1" fmla="*/ 0 h 9677586"/>
              <a:gd name="connsiteX2" fmla="*/ 2705103 w 16230615"/>
              <a:gd name="connsiteY2" fmla="*/ 0 h 9677586"/>
              <a:gd name="connsiteX3" fmla="*/ 2705103 w 16230615"/>
              <a:gd name="connsiteY3" fmla="*/ 0 h 9677586"/>
              <a:gd name="connsiteX4" fmla="*/ 6762756 w 16230615"/>
              <a:gd name="connsiteY4" fmla="*/ 0 h 9677586"/>
              <a:gd name="connsiteX5" fmla="*/ 14873440 w 16230615"/>
              <a:gd name="connsiteY5" fmla="*/ 0 h 9677586"/>
              <a:gd name="connsiteX6" fmla="*/ 16230615 w 16230615"/>
              <a:gd name="connsiteY6" fmla="*/ 1357175 h 9677586"/>
              <a:gd name="connsiteX7" fmla="*/ 16230615 w 16230615"/>
              <a:gd name="connsiteY7" fmla="*/ 4750019 h 9677586"/>
              <a:gd name="connsiteX8" fmla="*/ 16230615 w 16230615"/>
              <a:gd name="connsiteY8" fmla="*/ 4750019 h 9677586"/>
              <a:gd name="connsiteX9" fmla="*/ 16230615 w 16230615"/>
              <a:gd name="connsiteY9" fmla="*/ 6785742 h 9677586"/>
              <a:gd name="connsiteX10" fmla="*/ 16230615 w 16230615"/>
              <a:gd name="connsiteY10" fmla="*/ 6785715 h 9677586"/>
              <a:gd name="connsiteX11" fmla="*/ 14873440 w 16230615"/>
              <a:gd name="connsiteY11" fmla="*/ 8142890 h 9677586"/>
              <a:gd name="connsiteX12" fmla="*/ 3584624 w 16230615"/>
              <a:gd name="connsiteY12" fmla="*/ 8134076 h 9677586"/>
              <a:gd name="connsiteX13" fmla="*/ 3143725 w 16230615"/>
              <a:gd name="connsiteY13" fmla="*/ 9677586 h 9677586"/>
              <a:gd name="connsiteX14" fmla="*/ 2705103 w 16230615"/>
              <a:gd name="connsiteY14" fmla="*/ 8142890 h 9677586"/>
              <a:gd name="connsiteX15" fmla="*/ 1357175 w 16230615"/>
              <a:gd name="connsiteY15" fmla="*/ 8142890 h 9677586"/>
              <a:gd name="connsiteX16" fmla="*/ 0 w 16230615"/>
              <a:gd name="connsiteY16" fmla="*/ 6785715 h 9677586"/>
              <a:gd name="connsiteX17" fmla="*/ 0 w 16230615"/>
              <a:gd name="connsiteY17" fmla="*/ 6785742 h 9677586"/>
              <a:gd name="connsiteX18" fmla="*/ 0 w 16230615"/>
              <a:gd name="connsiteY18" fmla="*/ 4750019 h 9677586"/>
              <a:gd name="connsiteX19" fmla="*/ 0 w 16230615"/>
              <a:gd name="connsiteY19" fmla="*/ 4750019 h 9677586"/>
              <a:gd name="connsiteX20" fmla="*/ 0 w 16230615"/>
              <a:gd name="connsiteY20" fmla="*/ 1357175 h 9677586"/>
              <a:gd name="connsiteX0" fmla="*/ 0 w 16230615"/>
              <a:gd name="connsiteY0" fmla="*/ 1357175 h 10378230"/>
              <a:gd name="connsiteX1" fmla="*/ 1357175 w 16230615"/>
              <a:gd name="connsiteY1" fmla="*/ 0 h 10378230"/>
              <a:gd name="connsiteX2" fmla="*/ 2705103 w 16230615"/>
              <a:gd name="connsiteY2" fmla="*/ 0 h 10378230"/>
              <a:gd name="connsiteX3" fmla="*/ 2705103 w 16230615"/>
              <a:gd name="connsiteY3" fmla="*/ 0 h 10378230"/>
              <a:gd name="connsiteX4" fmla="*/ 6762756 w 16230615"/>
              <a:gd name="connsiteY4" fmla="*/ 0 h 10378230"/>
              <a:gd name="connsiteX5" fmla="*/ 14873440 w 16230615"/>
              <a:gd name="connsiteY5" fmla="*/ 0 h 10378230"/>
              <a:gd name="connsiteX6" fmla="*/ 16230615 w 16230615"/>
              <a:gd name="connsiteY6" fmla="*/ 1357175 h 10378230"/>
              <a:gd name="connsiteX7" fmla="*/ 16230615 w 16230615"/>
              <a:gd name="connsiteY7" fmla="*/ 4750019 h 10378230"/>
              <a:gd name="connsiteX8" fmla="*/ 16230615 w 16230615"/>
              <a:gd name="connsiteY8" fmla="*/ 4750019 h 10378230"/>
              <a:gd name="connsiteX9" fmla="*/ 16230615 w 16230615"/>
              <a:gd name="connsiteY9" fmla="*/ 6785742 h 10378230"/>
              <a:gd name="connsiteX10" fmla="*/ 16230615 w 16230615"/>
              <a:gd name="connsiteY10" fmla="*/ 6785715 h 10378230"/>
              <a:gd name="connsiteX11" fmla="*/ 14873440 w 16230615"/>
              <a:gd name="connsiteY11" fmla="*/ 8142890 h 10378230"/>
              <a:gd name="connsiteX12" fmla="*/ 3584624 w 16230615"/>
              <a:gd name="connsiteY12" fmla="*/ 8134076 h 10378230"/>
              <a:gd name="connsiteX13" fmla="*/ 3131850 w 16230615"/>
              <a:gd name="connsiteY13" fmla="*/ 10378230 h 10378230"/>
              <a:gd name="connsiteX14" fmla="*/ 2705103 w 16230615"/>
              <a:gd name="connsiteY14" fmla="*/ 8142890 h 10378230"/>
              <a:gd name="connsiteX15" fmla="*/ 1357175 w 16230615"/>
              <a:gd name="connsiteY15" fmla="*/ 8142890 h 10378230"/>
              <a:gd name="connsiteX16" fmla="*/ 0 w 16230615"/>
              <a:gd name="connsiteY16" fmla="*/ 6785715 h 10378230"/>
              <a:gd name="connsiteX17" fmla="*/ 0 w 16230615"/>
              <a:gd name="connsiteY17" fmla="*/ 6785742 h 10378230"/>
              <a:gd name="connsiteX18" fmla="*/ 0 w 16230615"/>
              <a:gd name="connsiteY18" fmla="*/ 4750019 h 10378230"/>
              <a:gd name="connsiteX19" fmla="*/ 0 w 16230615"/>
              <a:gd name="connsiteY19" fmla="*/ 4750019 h 10378230"/>
              <a:gd name="connsiteX20" fmla="*/ 0 w 16230615"/>
              <a:gd name="connsiteY20" fmla="*/ 1357175 h 10378230"/>
              <a:gd name="connsiteX0" fmla="*/ 0 w 16230615"/>
              <a:gd name="connsiteY0" fmla="*/ 1357175 h 9615743"/>
              <a:gd name="connsiteX1" fmla="*/ 1357175 w 16230615"/>
              <a:gd name="connsiteY1" fmla="*/ 0 h 9615743"/>
              <a:gd name="connsiteX2" fmla="*/ 2705103 w 16230615"/>
              <a:gd name="connsiteY2" fmla="*/ 0 h 9615743"/>
              <a:gd name="connsiteX3" fmla="*/ 2705103 w 16230615"/>
              <a:gd name="connsiteY3" fmla="*/ 0 h 9615743"/>
              <a:gd name="connsiteX4" fmla="*/ 6762756 w 16230615"/>
              <a:gd name="connsiteY4" fmla="*/ 0 h 9615743"/>
              <a:gd name="connsiteX5" fmla="*/ 14873440 w 16230615"/>
              <a:gd name="connsiteY5" fmla="*/ 0 h 9615743"/>
              <a:gd name="connsiteX6" fmla="*/ 16230615 w 16230615"/>
              <a:gd name="connsiteY6" fmla="*/ 1357175 h 9615743"/>
              <a:gd name="connsiteX7" fmla="*/ 16230615 w 16230615"/>
              <a:gd name="connsiteY7" fmla="*/ 4750019 h 9615743"/>
              <a:gd name="connsiteX8" fmla="*/ 16230615 w 16230615"/>
              <a:gd name="connsiteY8" fmla="*/ 4750019 h 9615743"/>
              <a:gd name="connsiteX9" fmla="*/ 16230615 w 16230615"/>
              <a:gd name="connsiteY9" fmla="*/ 6785742 h 9615743"/>
              <a:gd name="connsiteX10" fmla="*/ 16230615 w 16230615"/>
              <a:gd name="connsiteY10" fmla="*/ 6785715 h 9615743"/>
              <a:gd name="connsiteX11" fmla="*/ 14873440 w 16230615"/>
              <a:gd name="connsiteY11" fmla="*/ 8142890 h 9615743"/>
              <a:gd name="connsiteX12" fmla="*/ 3584624 w 16230615"/>
              <a:gd name="connsiteY12" fmla="*/ 8134076 h 9615743"/>
              <a:gd name="connsiteX13" fmla="*/ 3122325 w 16230615"/>
              <a:gd name="connsiteY13" fmla="*/ 9615743 h 9615743"/>
              <a:gd name="connsiteX14" fmla="*/ 2705103 w 16230615"/>
              <a:gd name="connsiteY14" fmla="*/ 8142890 h 9615743"/>
              <a:gd name="connsiteX15" fmla="*/ 1357175 w 16230615"/>
              <a:gd name="connsiteY15" fmla="*/ 8142890 h 9615743"/>
              <a:gd name="connsiteX16" fmla="*/ 0 w 16230615"/>
              <a:gd name="connsiteY16" fmla="*/ 6785715 h 9615743"/>
              <a:gd name="connsiteX17" fmla="*/ 0 w 16230615"/>
              <a:gd name="connsiteY17" fmla="*/ 6785742 h 9615743"/>
              <a:gd name="connsiteX18" fmla="*/ 0 w 16230615"/>
              <a:gd name="connsiteY18" fmla="*/ 4750019 h 9615743"/>
              <a:gd name="connsiteX19" fmla="*/ 0 w 16230615"/>
              <a:gd name="connsiteY19" fmla="*/ 4750019 h 9615743"/>
              <a:gd name="connsiteX20" fmla="*/ 0 w 16230615"/>
              <a:gd name="connsiteY20" fmla="*/ 1357175 h 9615743"/>
              <a:gd name="connsiteX0" fmla="*/ 0 w 16230615"/>
              <a:gd name="connsiteY0" fmla="*/ 1357175 h 9615744"/>
              <a:gd name="connsiteX1" fmla="*/ 1357175 w 16230615"/>
              <a:gd name="connsiteY1" fmla="*/ 0 h 9615744"/>
              <a:gd name="connsiteX2" fmla="*/ 2705103 w 16230615"/>
              <a:gd name="connsiteY2" fmla="*/ 0 h 9615744"/>
              <a:gd name="connsiteX3" fmla="*/ 2705103 w 16230615"/>
              <a:gd name="connsiteY3" fmla="*/ 0 h 9615744"/>
              <a:gd name="connsiteX4" fmla="*/ 6762756 w 16230615"/>
              <a:gd name="connsiteY4" fmla="*/ 0 h 9615744"/>
              <a:gd name="connsiteX5" fmla="*/ 14873440 w 16230615"/>
              <a:gd name="connsiteY5" fmla="*/ 0 h 9615744"/>
              <a:gd name="connsiteX6" fmla="*/ 16230615 w 16230615"/>
              <a:gd name="connsiteY6" fmla="*/ 1357175 h 9615744"/>
              <a:gd name="connsiteX7" fmla="*/ 16230615 w 16230615"/>
              <a:gd name="connsiteY7" fmla="*/ 4750019 h 9615744"/>
              <a:gd name="connsiteX8" fmla="*/ 16230615 w 16230615"/>
              <a:gd name="connsiteY8" fmla="*/ 4750019 h 9615744"/>
              <a:gd name="connsiteX9" fmla="*/ 16230615 w 16230615"/>
              <a:gd name="connsiteY9" fmla="*/ 6785742 h 9615744"/>
              <a:gd name="connsiteX10" fmla="*/ 16230615 w 16230615"/>
              <a:gd name="connsiteY10" fmla="*/ 6785715 h 9615744"/>
              <a:gd name="connsiteX11" fmla="*/ 14873440 w 16230615"/>
              <a:gd name="connsiteY11" fmla="*/ 8142890 h 9615744"/>
              <a:gd name="connsiteX12" fmla="*/ 3584624 w 16230615"/>
              <a:gd name="connsiteY12" fmla="*/ 8134076 h 9615744"/>
              <a:gd name="connsiteX13" fmla="*/ 3484275 w 16230615"/>
              <a:gd name="connsiteY13" fmla="*/ 9615744 h 9615744"/>
              <a:gd name="connsiteX14" fmla="*/ 2705103 w 16230615"/>
              <a:gd name="connsiteY14" fmla="*/ 8142890 h 9615744"/>
              <a:gd name="connsiteX15" fmla="*/ 1357175 w 16230615"/>
              <a:gd name="connsiteY15" fmla="*/ 8142890 h 9615744"/>
              <a:gd name="connsiteX16" fmla="*/ 0 w 16230615"/>
              <a:gd name="connsiteY16" fmla="*/ 6785715 h 9615744"/>
              <a:gd name="connsiteX17" fmla="*/ 0 w 16230615"/>
              <a:gd name="connsiteY17" fmla="*/ 6785742 h 9615744"/>
              <a:gd name="connsiteX18" fmla="*/ 0 w 16230615"/>
              <a:gd name="connsiteY18" fmla="*/ 4750019 h 9615744"/>
              <a:gd name="connsiteX19" fmla="*/ 0 w 16230615"/>
              <a:gd name="connsiteY19" fmla="*/ 4750019 h 9615744"/>
              <a:gd name="connsiteX20" fmla="*/ 0 w 16230615"/>
              <a:gd name="connsiteY20" fmla="*/ 1357175 h 9615744"/>
              <a:gd name="connsiteX0" fmla="*/ 0 w 16230615"/>
              <a:gd name="connsiteY0" fmla="*/ 1357175 h 9615744"/>
              <a:gd name="connsiteX1" fmla="*/ 1357175 w 16230615"/>
              <a:gd name="connsiteY1" fmla="*/ 0 h 9615744"/>
              <a:gd name="connsiteX2" fmla="*/ 2705103 w 16230615"/>
              <a:gd name="connsiteY2" fmla="*/ 0 h 9615744"/>
              <a:gd name="connsiteX3" fmla="*/ 2705103 w 16230615"/>
              <a:gd name="connsiteY3" fmla="*/ 0 h 9615744"/>
              <a:gd name="connsiteX4" fmla="*/ 6762756 w 16230615"/>
              <a:gd name="connsiteY4" fmla="*/ 0 h 9615744"/>
              <a:gd name="connsiteX5" fmla="*/ 14873440 w 16230615"/>
              <a:gd name="connsiteY5" fmla="*/ 0 h 9615744"/>
              <a:gd name="connsiteX6" fmla="*/ 16230615 w 16230615"/>
              <a:gd name="connsiteY6" fmla="*/ 1357175 h 9615744"/>
              <a:gd name="connsiteX7" fmla="*/ 16230615 w 16230615"/>
              <a:gd name="connsiteY7" fmla="*/ 4750019 h 9615744"/>
              <a:gd name="connsiteX8" fmla="*/ 16230615 w 16230615"/>
              <a:gd name="connsiteY8" fmla="*/ 4750019 h 9615744"/>
              <a:gd name="connsiteX9" fmla="*/ 16230615 w 16230615"/>
              <a:gd name="connsiteY9" fmla="*/ 6785742 h 9615744"/>
              <a:gd name="connsiteX10" fmla="*/ 16230615 w 16230615"/>
              <a:gd name="connsiteY10" fmla="*/ 6785715 h 9615744"/>
              <a:gd name="connsiteX11" fmla="*/ 14873440 w 16230615"/>
              <a:gd name="connsiteY11" fmla="*/ 8142890 h 9615744"/>
              <a:gd name="connsiteX12" fmla="*/ 3708449 w 16230615"/>
              <a:gd name="connsiteY12" fmla="*/ 8142455 h 9615744"/>
              <a:gd name="connsiteX13" fmla="*/ 3484275 w 16230615"/>
              <a:gd name="connsiteY13" fmla="*/ 9615744 h 9615744"/>
              <a:gd name="connsiteX14" fmla="*/ 2705103 w 16230615"/>
              <a:gd name="connsiteY14" fmla="*/ 8142890 h 9615744"/>
              <a:gd name="connsiteX15" fmla="*/ 1357175 w 16230615"/>
              <a:gd name="connsiteY15" fmla="*/ 8142890 h 9615744"/>
              <a:gd name="connsiteX16" fmla="*/ 0 w 16230615"/>
              <a:gd name="connsiteY16" fmla="*/ 6785715 h 9615744"/>
              <a:gd name="connsiteX17" fmla="*/ 0 w 16230615"/>
              <a:gd name="connsiteY17" fmla="*/ 6785742 h 9615744"/>
              <a:gd name="connsiteX18" fmla="*/ 0 w 16230615"/>
              <a:gd name="connsiteY18" fmla="*/ 4750019 h 9615744"/>
              <a:gd name="connsiteX19" fmla="*/ 0 w 16230615"/>
              <a:gd name="connsiteY19" fmla="*/ 4750019 h 9615744"/>
              <a:gd name="connsiteX20" fmla="*/ 0 w 16230615"/>
              <a:gd name="connsiteY20" fmla="*/ 1357175 h 9615744"/>
              <a:gd name="connsiteX0" fmla="*/ 0 w 16230615"/>
              <a:gd name="connsiteY0" fmla="*/ 1357175 h 9615744"/>
              <a:gd name="connsiteX1" fmla="*/ 1357175 w 16230615"/>
              <a:gd name="connsiteY1" fmla="*/ 0 h 9615744"/>
              <a:gd name="connsiteX2" fmla="*/ 2705103 w 16230615"/>
              <a:gd name="connsiteY2" fmla="*/ 0 h 9615744"/>
              <a:gd name="connsiteX3" fmla="*/ 2705103 w 16230615"/>
              <a:gd name="connsiteY3" fmla="*/ 0 h 9615744"/>
              <a:gd name="connsiteX4" fmla="*/ 6762756 w 16230615"/>
              <a:gd name="connsiteY4" fmla="*/ 0 h 9615744"/>
              <a:gd name="connsiteX5" fmla="*/ 14873440 w 16230615"/>
              <a:gd name="connsiteY5" fmla="*/ 0 h 9615744"/>
              <a:gd name="connsiteX6" fmla="*/ 16230615 w 16230615"/>
              <a:gd name="connsiteY6" fmla="*/ 1357175 h 9615744"/>
              <a:gd name="connsiteX7" fmla="*/ 16230615 w 16230615"/>
              <a:gd name="connsiteY7" fmla="*/ 4750019 h 9615744"/>
              <a:gd name="connsiteX8" fmla="*/ 16230615 w 16230615"/>
              <a:gd name="connsiteY8" fmla="*/ 4750019 h 9615744"/>
              <a:gd name="connsiteX9" fmla="*/ 16230615 w 16230615"/>
              <a:gd name="connsiteY9" fmla="*/ 6785742 h 9615744"/>
              <a:gd name="connsiteX10" fmla="*/ 16230615 w 16230615"/>
              <a:gd name="connsiteY10" fmla="*/ 6785715 h 9615744"/>
              <a:gd name="connsiteX11" fmla="*/ 14873440 w 16230615"/>
              <a:gd name="connsiteY11" fmla="*/ 8142890 h 9615744"/>
              <a:gd name="connsiteX12" fmla="*/ 3708449 w 16230615"/>
              <a:gd name="connsiteY12" fmla="*/ 8142455 h 9615744"/>
              <a:gd name="connsiteX13" fmla="*/ 3484275 w 16230615"/>
              <a:gd name="connsiteY13" fmla="*/ 9615744 h 9615744"/>
              <a:gd name="connsiteX14" fmla="*/ 3238503 w 16230615"/>
              <a:gd name="connsiteY14" fmla="*/ 8126131 h 9615744"/>
              <a:gd name="connsiteX15" fmla="*/ 1357175 w 16230615"/>
              <a:gd name="connsiteY15" fmla="*/ 8142890 h 9615744"/>
              <a:gd name="connsiteX16" fmla="*/ 0 w 16230615"/>
              <a:gd name="connsiteY16" fmla="*/ 6785715 h 9615744"/>
              <a:gd name="connsiteX17" fmla="*/ 0 w 16230615"/>
              <a:gd name="connsiteY17" fmla="*/ 6785742 h 9615744"/>
              <a:gd name="connsiteX18" fmla="*/ 0 w 16230615"/>
              <a:gd name="connsiteY18" fmla="*/ 4750019 h 9615744"/>
              <a:gd name="connsiteX19" fmla="*/ 0 w 16230615"/>
              <a:gd name="connsiteY19" fmla="*/ 4750019 h 9615744"/>
              <a:gd name="connsiteX20" fmla="*/ 0 w 16230615"/>
              <a:gd name="connsiteY20" fmla="*/ 1357175 h 9615744"/>
              <a:gd name="connsiteX0" fmla="*/ 0 w 16230615"/>
              <a:gd name="connsiteY0" fmla="*/ 1357175 h 9615744"/>
              <a:gd name="connsiteX1" fmla="*/ 1357175 w 16230615"/>
              <a:gd name="connsiteY1" fmla="*/ 0 h 9615744"/>
              <a:gd name="connsiteX2" fmla="*/ 2705103 w 16230615"/>
              <a:gd name="connsiteY2" fmla="*/ 0 h 9615744"/>
              <a:gd name="connsiteX3" fmla="*/ 2705103 w 16230615"/>
              <a:gd name="connsiteY3" fmla="*/ 0 h 9615744"/>
              <a:gd name="connsiteX4" fmla="*/ 6762756 w 16230615"/>
              <a:gd name="connsiteY4" fmla="*/ 0 h 9615744"/>
              <a:gd name="connsiteX5" fmla="*/ 14873440 w 16230615"/>
              <a:gd name="connsiteY5" fmla="*/ 0 h 9615744"/>
              <a:gd name="connsiteX6" fmla="*/ 16230615 w 16230615"/>
              <a:gd name="connsiteY6" fmla="*/ 1357175 h 9615744"/>
              <a:gd name="connsiteX7" fmla="*/ 16230615 w 16230615"/>
              <a:gd name="connsiteY7" fmla="*/ 4750019 h 9615744"/>
              <a:gd name="connsiteX8" fmla="*/ 16230615 w 16230615"/>
              <a:gd name="connsiteY8" fmla="*/ 4750019 h 9615744"/>
              <a:gd name="connsiteX9" fmla="*/ 16230615 w 16230615"/>
              <a:gd name="connsiteY9" fmla="*/ 6785742 h 9615744"/>
              <a:gd name="connsiteX10" fmla="*/ 16230615 w 16230615"/>
              <a:gd name="connsiteY10" fmla="*/ 6785715 h 9615744"/>
              <a:gd name="connsiteX11" fmla="*/ 14873440 w 16230615"/>
              <a:gd name="connsiteY11" fmla="*/ 8142890 h 9615744"/>
              <a:gd name="connsiteX12" fmla="*/ 3708449 w 16230615"/>
              <a:gd name="connsiteY12" fmla="*/ 8142455 h 9615744"/>
              <a:gd name="connsiteX13" fmla="*/ 3484275 w 16230615"/>
              <a:gd name="connsiteY13" fmla="*/ 9615744 h 9615744"/>
              <a:gd name="connsiteX14" fmla="*/ 3248028 w 16230615"/>
              <a:gd name="connsiteY14" fmla="*/ 8134509 h 9615744"/>
              <a:gd name="connsiteX15" fmla="*/ 1357175 w 16230615"/>
              <a:gd name="connsiteY15" fmla="*/ 8142890 h 9615744"/>
              <a:gd name="connsiteX16" fmla="*/ 0 w 16230615"/>
              <a:gd name="connsiteY16" fmla="*/ 6785715 h 9615744"/>
              <a:gd name="connsiteX17" fmla="*/ 0 w 16230615"/>
              <a:gd name="connsiteY17" fmla="*/ 6785742 h 9615744"/>
              <a:gd name="connsiteX18" fmla="*/ 0 w 16230615"/>
              <a:gd name="connsiteY18" fmla="*/ 4750019 h 9615744"/>
              <a:gd name="connsiteX19" fmla="*/ 0 w 16230615"/>
              <a:gd name="connsiteY19" fmla="*/ 4750019 h 9615744"/>
              <a:gd name="connsiteX20" fmla="*/ 0 w 16230615"/>
              <a:gd name="connsiteY20" fmla="*/ 1357175 h 9615744"/>
              <a:gd name="connsiteX0" fmla="*/ 0 w 16230615"/>
              <a:gd name="connsiteY0" fmla="*/ 1357175 h 9370887"/>
              <a:gd name="connsiteX1" fmla="*/ 1357175 w 16230615"/>
              <a:gd name="connsiteY1" fmla="*/ 0 h 9370887"/>
              <a:gd name="connsiteX2" fmla="*/ 2705103 w 16230615"/>
              <a:gd name="connsiteY2" fmla="*/ 0 h 9370887"/>
              <a:gd name="connsiteX3" fmla="*/ 2705103 w 16230615"/>
              <a:gd name="connsiteY3" fmla="*/ 0 h 9370887"/>
              <a:gd name="connsiteX4" fmla="*/ 6762756 w 16230615"/>
              <a:gd name="connsiteY4" fmla="*/ 0 h 9370887"/>
              <a:gd name="connsiteX5" fmla="*/ 14873440 w 16230615"/>
              <a:gd name="connsiteY5" fmla="*/ 0 h 9370887"/>
              <a:gd name="connsiteX6" fmla="*/ 16230615 w 16230615"/>
              <a:gd name="connsiteY6" fmla="*/ 1357175 h 9370887"/>
              <a:gd name="connsiteX7" fmla="*/ 16230615 w 16230615"/>
              <a:gd name="connsiteY7" fmla="*/ 4750019 h 9370887"/>
              <a:gd name="connsiteX8" fmla="*/ 16230615 w 16230615"/>
              <a:gd name="connsiteY8" fmla="*/ 4750019 h 9370887"/>
              <a:gd name="connsiteX9" fmla="*/ 16230615 w 16230615"/>
              <a:gd name="connsiteY9" fmla="*/ 6785742 h 9370887"/>
              <a:gd name="connsiteX10" fmla="*/ 16230615 w 16230615"/>
              <a:gd name="connsiteY10" fmla="*/ 6785715 h 9370887"/>
              <a:gd name="connsiteX11" fmla="*/ 14873440 w 16230615"/>
              <a:gd name="connsiteY11" fmla="*/ 8142890 h 9370887"/>
              <a:gd name="connsiteX12" fmla="*/ 3708449 w 16230615"/>
              <a:gd name="connsiteY12" fmla="*/ 8142455 h 9370887"/>
              <a:gd name="connsiteX13" fmla="*/ 3503325 w 16230615"/>
              <a:gd name="connsiteY13" fmla="*/ 9370887 h 9370887"/>
              <a:gd name="connsiteX14" fmla="*/ 3248028 w 16230615"/>
              <a:gd name="connsiteY14" fmla="*/ 8134509 h 9370887"/>
              <a:gd name="connsiteX15" fmla="*/ 1357175 w 16230615"/>
              <a:gd name="connsiteY15" fmla="*/ 8142890 h 9370887"/>
              <a:gd name="connsiteX16" fmla="*/ 0 w 16230615"/>
              <a:gd name="connsiteY16" fmla="*/ 6785715 h 9370887"/>
              <a:gd name="connsiteX17" fmla="*/ 0 w 16230615"/>
              <a:gd name="connsiteY17" fmla="*/ 6785742 h 9370887"/>
              <a:gd name="connsiteX18" fmla="*/ 0 w 16230615"/>
              <a:gd name="connsiteY18" fmla="*/ 4750019 h 9370887"/>
              <a:gd name="connsiteX19" fmla="*/ 0 w 16230615"/>
              <a:gd name="connsiteY19" fmla="*/ 4750019 h 9370887"/>
              <a:gd name="connsiteX20" fmla="*/ 0 w 16230615"/>
              <a:gd name="connsiteY20" fmla="*/ 1357175 h 9370887"/>
              <a:gd name="connsiteX0" fmla="*/ 0 w 16230615"/>
              <a:gd name="connsiteY0" fmla="*/ 1357175 h 9523173"/>
              <a:gd name="connsiteX1" fmla="*/ 1357175 w 16230615"/>
              <a:gd name="connsiteY1" fmla="*/ 0 h 9523173"/>
              <a:gd name="connsiteX2" fmla="*/ 2705103 w 16230615"/>
              <a:gd name="connsiteY2" fmla="*/ 0 h 9523173"/>
              <a:gd name="connsiteX3" fmla="*/ 2705103 w 16230615"/>
              <a:gd name="connsiteY3" fmla="*/ 0 h 9523173"/>
              <a:gd name="connsiteX4" fmla="*/ 6762756 w 16230615"/>
              <a:gd name="connsiteY4" fmla="*/ 0 h 9523173"/>
              <a:gd name="connsiteX5" fmla="*/ 14873440 w 16230615"/>
              <a:gd name="connsiteY5" fmla="*/ 0 h 9523173"/>
              <a:gd name="connsiteX6" fmla="*/ 16230615 w 16230615"/>
              <a:gd name="connsiteY6" fmla="*/ 1357175 h 9523173"/>
              <a:gd name="connsiteX7" fmla="*/ 16230615 w 16230615"/>
              <a:gd name="connsiteY7" fmla="*/ 4750019 h 9523173"/>
              <a:gd name="connsiteX8" fmla="*/ 16230615 w 16230615"/>
              <a:gd name="connsiteY8" fmla="*/ 4750019 h 9523173"/>
              <a:gd name="connsiteX9" fmla="*/ 16230615 w 16230615"/>
              <a:gd name="connsiteY9" fmla="*/ 6785742 h 9523173"/>
              <a:gd name="connsiteX10" fmla="*/ 16230615 w 16230615"/>
              <a:gd name="connsiteY10" fmla="*/ 6785715 h 9523173"/>
              <a:gd name="connsiteX11" fmla="*/ 14873440 w 16230615"/>
              <a:gd name="connsiteY11" fmla="*/ 8142890 h 9523173"/>
              <a:gd name="connsiteX12" fmla="*/ 3708449 w 16230615"/>
              <a:gd name="connsiteY12" fmla="*/ 8142455 h 9523173"/>
              <a:gd name="connsiteX13" fmla="*/ 3488811 w 16230615"/>
              <a:gd name="connsiteY13" fmla="*/ 9523173 h 9523173"/>
              <a:gd name="connsiteX14" fmla="*/ 3248028 w 16230615"/>
              <a:gd name="connsiteY14" fmla="*/ 8134509 h 9523173"/>
              <a:gd name="connsiteX15" fmla="*/ 1357175 w 16230615"/>
              <a:gd name="connsiteY15" fmla="*/ 8142890 h 9523173"/>
              <a:gd name="connsiteX16" fmla="*/ 0 w 16230615"/>
              <a:gd name="connsiteY16" fmla="*/ 6785715 h 9523173"/>
              <a:gd name="connsiteX17" fmla="*/ 0 w 16230615"/>
              <a:gd name="connsiteY17" fmla="*/ 6785742 h 9523173"/>
              <a:gd name="connsiteX18" fmla="*/ 0 w 16230615"/>
              <a:gd name="connsiteY18" fmla="*/ 4750019 h 9523173"/>
              <a:gd name="connsiteX19" fmla="*/ 0 w 16230615"/>
              <a:gd name="connsiteY19" fmla="*/ 4750019 h 9523173"/>
              <a:gd name="connsiteX20" fmla="*/ 0 w 16230615"/>
              <a:gd name="connsiteY20" fmla="*/ 1357175 h 9523173"/>
              <a:gd name="connsiteX0" fmla="*/ 0 w 16230615"/>
              <a:gd name="connsiteY0" fmla="*/ 1357175 h 9523173"/>
              <a:gd name="connsiteX1" fmla="*/ 1357175 w 16230615"/>
              <a:gd name="connsiteY1" fmla="*/ 0 h 9523173"/>
              <a:gd name="connsiteX2" fmla="*/ 2705103 w 16230615"/>
              <a:gd name="connsiteY2" fmla="*/ 0 h 9523173"/>
              <a:gd name="connsiteX3" fmla="*/ 2705103 w 16230615"/>
              <a:gd name="connsiteY3" fmla="*/ 0 h 9523173"/>
              <a:gd name="connsiteX4" fmla="*/ 6762756 w 16230615"/>
              <a:gd name="connsiteY4" fmla="*/ 0 h 9523173"/>
              <a:gd name="connsiteX5" fmla="*/ 14873440 w 16230615"/>
              <a:gd name="connsiteY5" fmla="*/ 0 h 9523173"/>
              <a:gd name="connsiteX6" fmla="*/ 16230615 w 16230615"/>
              <a:gd name="connsiteY6" fmla="*/ 1357175 h 9523173"/>
              <a:gd name="connsiteX7" fmla="*/ 16230615 w 16230615"/>
              <a:gd name="connsiteY7" fmla="*/ 4750019 h 9523173"/>
              <a:gd name="connsiteX8" fmla="*/ 16230615 w 16230615"/>
              <a:gd name="connsiteY8" fmla="*/ 4750019 h 9523173"/>
              <a:gd name="connsiteX9" fmla="*/ 16230615 w 16230615"/>
              <a:gd name="connsiteY9" fmla="*/ 6785742 h 9523173"/>
              <a:gd name="connsiteX10" fmla="*/ 16230615 w 16230615"/>
              <a:gd name="connsiteY10" fmla="*/ 6785715 h 9523173"/>
              <a:gd name="connsiteX11" fmla="*/ 14873440 w 16230615"/>
              <a:gd name="connsiteY11" fmla="*/ 8142890 h 9523173"/>
              <a:gd name="connsiteX12" fmla="*/ 9605561 w 16230615"/>
              <a:gd name="connsiteY12" fmla="*/ 8160941 h 9523173"/>
              <a:gd name="connsiteX13" fmla="*/ 3488811 w 16230615"/>
              <a:gd name="connsiteY13" fmla="*/ 9523173 h 9523173"/>
              <a:gd name="connsiteX14" fmla="*/ 3248028 w 16230615"/>
              <a:gd name="connsiteY14" fmla="*/ 8134509 h 9523173"/>
              <a:gd name="connsiteX15" fmla="*/ 1357175 w 16230615"/>
              <a:gd name="connsiteY15" fmla="*/ 8142890 h 9523173"/>
              <a:gd name="connsiteX16" fmla="*/ 0 w 16230615"/>
              <a:gd name="connsiteY16" fmla="*/ 6785715 h 9523173"/>
              <a:gd name="connsiteX17" fmla="*/ 0 w 16230615"/>
              <a:gd name="connsiteY17" fmla="*/ 6785742 h 9523173"/>
              <a:gd name="connsiteX18" fmla="*/ 0 w 16230615"/>
              <a:gd name="connsiteY18" fmla="*/ 4750019 h 9523173"/>
              <a:gd name="connsiteX19" fmla="*/ 0 w 16230615"/>
              <a:gd name="connsiteY19" fmla="*/ 4750019 h 9523173"/>
              <a:gd name="connsiteX20" fmla="*/ 0 w 16230615"/>
              <a:gd name="connsiteY20" fmla="*/ 1357175 h 9523173"/>
              <a:gd name="connsiteX0" fmla="*/ 0 w 16230615"/>
              <a:gd name="connsiteY0" fmla="*/ 1357175 h 9523173"/>
              <a:gd name="connsiteX1" fmla="*/ 1357175 w 16230615"/>
              <a:gd name="connsiteY1" fmla="*/ 0 h 9523173"/>
              <a:gd name="connsiteX2" fmla="*/ 2705103 w 16230615"/>
              <a:gd name="connsiteY2" fmla="*/ 0 h 9523173"/>
              <a:gd name="connsiteX3" fmla="*/ 2705103 w 16230615"/>
              <a:gd name="connsiteY3" fmla="*/ 0 h 9523173"/>
              <a:gd name="connsiteX4" fmla="*/ 6762756 w 16230615"/>
              <a:gd name="connsiteY4" fmla="*/ 0 h 9523173"/>
              <a:gd name="connsiteX5" fmla="*/ 14873440 w 16230615"/>
              <a:gd name="connsiteY5" fmla="*/ 0 h 9523173"/>
              <a:gd name="connsiteX6" fmla="*/ 16230615 w 16230615"/>
              <a:gd name="connsiteY6" fmla="*/ 1357175 h 9523173"/>
              <a:gd name="connsiteX7" fmla="*/ 16230615 w 16230615"/>
              <a:gd name="connsiteY7" fmla="*/ 4750019 h 9523173"/>
              <a:gd name="connsiteX8" fmla="*/ 16230615 w 16230615"/>
              <a:gd name="connsiteY8" fmla="*/ 4750019 h 9523173"/>
              <a:gd name="connsiteX9" fmla="*/ 16230615 w 16230615"/>
              <a:gd name="connsiteY9" fmla="*/ 6785742 h 9523173"/>
              <a:gd name="connsiteX10" fmla="*/ 16230615 w 16230615"/>
              <a:gd name="connsiteY10" fmla="*/ 6785715 h 9523173"/>
              <a:gd name="connsiteX11" fmla="*/ 14873440 w 16230615"/>
              <a:gd name="connsiteY11" fmla="*/ 8142890 h 9523173"/>
              <a:gd name="connsiteX12" fmla="*/ 9605561 w 16230615"/>
              <a:gd name="connsiteY12" fmla="*/ 8160941 h 9523173"/>
              <a:gd name="connsiteX13" fmla="*/ 3488811 w 16230615"/>
              <a:gd name="connsiteY13" fmla="*/ 9523173 h 9523173"/>
              <a:gd name="connsiteX14" fmla="*/ 9145140 w 16230615"/>
              <a:gd name="connsiteY14" fmla="*/ 8171480 h 9523173"/>
              <a:gd name="connsiteX15" fmla="*/ 1357175 w 16230615"/>
              <a:gd name="connsiteY15" fmla="*/ 8142890 h 9523173"/>
              <a:gd name="connsiteX16" fmla="*/ 0 w 16230615"/>
              <a:gd name="connsiteY16" fmla="*/ 6785715 h 9523173"/>
              <a:gd name="connsiteX17" fmla="*/ 0 w 16230615"/>
              <a:gd name="connsiteY17" fmla="*/ 6785742 h 9523173"/>
              <a:gd name="connsiteX18" fmla="*/ 0 w 16230615"/>
              <a:gd name="connsiteY18" fmla="*/ 4750019 h 9523173"/>
              <a:gd name="connsiteX19" fmla="*/ 0 w 16230615"/>
              <a:gd name="connsiteY19" fmla="*/ 4750019 h 9523173"/>
              <a:gd name="connsiteX20" fmla="*/ 0 w 16230615"/>
              <a:gd name="connsiteY20" fmla="*/ 1357175 h 9523173"/>
              <a:gd name="connsiteX0" fmla="*/ 0 w 16230615"/>
              <a:gd name="connsiteY0" fmla="*/ 1357175 h 9708027"/>
              <a:gd name="connsiteX1" fmla="*/ 1357175 w 16230615"/>
              <a:gd name="connsiteY1" fmla="*/ 0 h 9708027"/>
              <a:gd name="connsiteX2" fmla="*/ 2705103 w 16230615"/>
              <a:gd name="connsiteY2" fmla="*/ 0 h 9708027"/>
              <a:gd name="connsiteX3" fmla="*/ 2705103 w 16230615"/>
              <a:gd name="connsiteY3" fmla="*/ 0 h 9708027"/>
              <a:gd name="connsiteX4" fmla="*/ 6762756 w 16230615"/>
              <a:gd name="connsiteY4" fmla="*/ 0 h 9708027"/>
              <a:gd name="connsiteX5" fmla="*/ 14873440 w 16230615"/>
              <a:gd name="connsiteY5" fmla="*/ 0 h 9708027"/>
              <a:gd name="connsiteX6" fmla="*/ 16230615 w 16230615"/>
              <a:gd name="connsiteY6" fmla="*/ 1357175 h 9708027"/>
              <a:gd name="connsiteX7" fmla="*/ 16230615 w 16230615"/>
              <a:gd name="connsiteY7" fmla="*/ 4750019 h 9708027"/>
              <a:gd name="connsiteX8" fmla="*/ 16230615 w 16230615"/>
              <a:gd name="connsiteY8" fmla="*/ 4750019 h 9708027"/>
              <a:gd name="connsiteX9" fmla="*/ 16230615 w 16230615"/>
              <a:gd name="connsiteY9" fmla="*/ 6785742 h 9708027"/>
              <a:gd name="connsiteX10" fmla="*/ 16230615 w 16230615"/>
              <a:gd name="connsiteY10" fmla="*/ 6785715 h 9708027"/>
              <a:gd name="connsiteX11" fmla="*/ 14873440 w 16230615"/>
              <a:gd name="connsiteY11" fmla="*/ 8142890 h 9708027"/>
              <a:gd name="connsiteX12" fmla="*/ 9605561 w 16230615"/>
              <a:gd name="connsiteY12" fmla="*/ 8160941 h 9708027"/>
              <a:gd name="connsiteX13" fmla="*/ 9317616 w 16230615"/>
              <a:gd name="connsiteY13" fmla="*/ 9708027 h 9708027"/>
              <a:gd name="connsiteX14" fmla="*/ 9145140 w 16230615"/>
              <a:gd name="connsiteY14" fmla="*/ 8171480 h 9708027"/>
              <a:gd name="connsiteX15" fmla="*/ 1357175 w 16230615"/>
              <a:gd name="connsiteY15" fmla="*/ 8142890 h 9708027"/>
              <a:gd name="connsiteX16" fmla="*/ 0 w 16230615"/>
              <a:gd name="connsiteY16" fmla="*/ 6785715 h 9708027"/>
              <a:gd name="connsiteX17" fmla="*/ 0 w 16230615"/>
              <a:gd name="connsiteY17" fmla="*/ 6785742 h 9708027"/>
              <a:gd name="connsiteX18" fmla="*/ 0 w 16230615"/>
              <a:gd name="connsiteY18" fmla="*/ 4750019 h 9708027"/>
              <a:gd name="connsiteX19" fmla="*/ 0 w 16230615"/>
              <a:gd name="connsiteY19" fmla="*/ 4750019 h 9708027"/>
              <a:gd name="connsiteX20" fmla="*/ 0 w 16230615"/>
              <a:gd name="connsiteY20" fmla="*/ 1357175 h 9708027"/>
              <a:gd name="connsiteX0" fmla="*/ 0 w 16230615"/>
              <a:gd name="connsiteY0" fmla="*/ 1357175 h 9708027"/>
              <a:gd name="connsiteX1" fmla="*/ 1357175 w 16230615"/>
              <a:gd name="connsiteY1" fmla="*/ 0 h 9708027"/>
              <a:gd name="connsiteX2" fmla="*/ 2705103 w 16230615"/>
              <a:gd name="connsiteY2" fmla="*/ 0 h 9708027"/>
              <a:gd name="connsiteX3" fmla="*/ 2705103 w 16230615"/>
              <a:gd name="connsiteY3" fmla="*/ 0 h 9708027"/>
              <a:gd name="connsiteX4" fmla="*/ 6762756 w 16230615"/>
              <a:gd name="connsiteY4" fmla="*/ 0 h 9708027"/>
              <a:gd name="connsiteX5" fmla="*/ 14873440 w 16230615"/>
              <a:gd name="connsiteY5" fmla="*/ 0 h 9708027"/>
              <a:gd name="connsiteX6" fmla="*/ 16230615 w 16230615"/>
              <a:gd name="connsiteY6" fmla="*/ 1357175 h 9708027"/>
              <a:gd name="connsiteX7" fmla="*/ 16230615 w 16230615"/>
              <a:gd name="connsiteY7" fmla="*/ 4750019 h 9708027"/>
              <a:gd name="connsiteX8" fmla="*/ 16230615 w 16230615"/>
              <a:gd name="connsiteY8" fmla="*/ 4750019 h 9708027"/>
              <a:gd name="connsiteX9" fmla="*/ 16230615 w 16230615"/>
              <a:gd name="connsiteY9" fmla="*/ 6785742 h 9708027"/>
              <a:gd name="connsiteX10" fmla="*/ 16230615 w 16230615"/>
              <a:gd name="connsiteY10" fmla="*/ 6785715 h 9708027"/>
              <a:gd name="connsiteX11" fmla="*/ 14873440 w 16230615"/>
              <a:gd name="connsiteY11" fmla="*/ 8142890 h 9708027"/>
              <a:gd name="connsiteX12" fmla="*/ 9605561 w 16230615"/>
              <a:gd name="connsiteY12" fmla="*/ 8160941 h 9708027"/>
              <a:gd name="connsiteX13" fmla="*/ 9317616 w 16230615"/>
              <a:gd name="connsiteY13" fmla="*/ 9708027 h 9708027"/>
              <a:gd name="connsiteX14" fmla="*/ 9167910 w 16230615"/>
              <a:gd name="connsiteY14" fmla="*/ 8134509 h 9708027"/>
              <a:gd name="connsiteX15" fmla="*/ 1357175 w 16230615"/>
              <a:gd name="connsiteY15" fmla="*/ 8142890 h 9708027"/>
              <a:gd name="connsiteX16" fmla="*/ 0 w 16230615"/>
              <a:gd name="connsiteY16" fmla="*/ 6785715 h 9708027"/>
              <a:gd name="connsiteX17" fmla="*/ 0 w 16230615"/>
              <a:gd name="connsiteY17" fmla="*/ 6785742 h 9708027"/>
              <a:gd name="connsiteX18" fmla="*/ 0 w 16230615"/>
              <a:gd name="connsiteY18" fmla="*/ 4750019 h 9708027"/>
              <a:gd name="connsiteX19" fmla="*/ 0 w 16230615"/>
              <a:gd name="connsiteY19" fmla="*/ 4750019 h 9708027"/>
              <a:gd name="connsiteX20" fmla="*/ 0 w 16230615"/>
              <a:gd name="connsiteY20" fmla="*/ 1357175 h 9708027"/>
              <a:gd name="connsiteX0" fmla="*/ 0 w 16230615"/>
              <a:gd name="connsiteY0" fmla="*/ 1357175 h 9708027"/>
              <a:gd name="connsiteX1" fmla="*/ 1357175 w 16230615"/>
              <a:gd name="connsiteY1" fmla="*/ 0 h 9708027"/>
              <a:gd name="connsiteX2" fmla="*/ 2705103 w 16230615"/>
              <a:gd name="connsiteY2" fmla="*/ 0 h 9708027"/>
              <a:gd name="connsiteX3" fmla="*/ 2705103 w 16230615"/>
              <a:gd name="connsiteY3" fmla="*/ 0 h 9708027"/>
              <a:gd name="connsiteX4" fmla="*/ 6762756 w 16230615"/>
              <a:gd name="connsiteY4" fmla="*/ 0 h 9708027"/>
              <a:gd name="connsiteX5" fmla="*/ 14873440 w 16230615"/>
              <a:gd name="connsiteY5" fmla="*/ 0 h 9708027"/>
              <a:gd name="connsiteX6" fmla="*/ 16230615 w 16230615"/>
              <a:gd name="connsiteY6" fmla="*/ 1357175 h 9708027"/>
              <a:gd name="connsiteX7" fmla="*/ 16230615 w 16230615"/>
              <a:gd name="connsiteY7" fmla="*/ 4750019 h 9708027"/>
              <a:gd name="connsiteX8" fmla="*/ 16230615 w 16230615"/>
              <a:gd name="connsiteY8" fmla="*/ 4750019 h 9708027"/>
              <a:gd name="connsiteX9" fmla="*/ 16230615 w 16230615"/>
              <a:gd name="connsiteY9" fmla="*/ 6785742 h 9708027"/>
              <a:gd name="connsiteX10" fmla="*/ 16230615 w 16230615"/>
              <a:gd name="connsiteY10" fmla="*/ 6785715 h 9708027"/>
              <a:gd name="connsiteX11" fmla="*/ 14873440 w 16230615"/>
              <a:gd name="connsiteY11" fmla="*/ 8142890 h 9708027"/>
              <a:gd name="connsiteX12" fmla="*/ 9605563 w 16230615"/>
              <a:gd name="connsiteY12" fmla="*/ 8120365 h 9708027"/>
              <a:gd name="connsiteX13" fmla="*/ 9317616 w 16230615"/>
              <a:gd name="connsiteY13" fmla="*/ 9708027 h 9708027"/>
              <a:gd name="connsiteX14" fmla="*/ 9167910 w 16230615"/>
              <a:gd name="connsiteY14" fmla="*/ 8134509 h 9708027"/>
              <a:gd name="connsiteX15" fmla="*/ 1357175 w 16230615"/>
              <a:gd name="connsiteY15" fmla="*/ 8142890 h 9708027"/>
              <a:gd name="connsiteX16" fmla="*/ 0 w 16230615"/>
              <a:gd name="connsiteY16" fmla="*/ 6785715 h 9708027"/>
              <a:gd name="connsiteX17" fmla="*/ 0 w 16230615"/>
              <a:gd name="connsiteY17" fmla="*/ 6785742 h 9708027"/>
              <a:gd name="connsiteX18" fmla="*/ 0 w 16230615"/>
              <a:gd name="connsiteY18" fmla="*/ 4750019 h 9708027"/>
              <a:gd name="connsiteX19" fmla="*/ 0 w 16230615"/>
              <a:gd name="connsiteY19" fmla="*/ 4750019 h 9708027"/>
              <a:gd name="connsiteX20" fmla="*/ 0 w 16230615"/>
              <a:gd name="connsiteY20" fmla="*/ 1357175 h 9708027"/>
              <a:gd name="connsiteX0" fmla="*/ 0 w 16230615"/>
              <a:gd name="connsiteY0" fmla="*/ 1357175 h 9708027"/>
              <a:gd name="connsiteX1" fmla="*/ 1357175 w 16230615"/>
              <a:gd name="connsiteY1" fmla="*/ 0 h 9708027"/>
              <a:gd name="connsiteX2" fmla="*/ 2705103 w 16230615"/>
              <a:gd name="connsiteY2" fmla="*/ 0 h 9708027"/>
              <a:gd name="connsiteX3" fmla="*/ 2705103 w 16230615"/>
              <a:gd name="connsiteY3" fmla="*/ 0 h 9708027"/>
              <a:gd name="connsiteX4" fmla="*/ 6762756 w 16230615"/>
              <a:gd name="connsiteY4" fmla="*/ 0 h 9708027"/>
              <a:gd name="connsiteX5" fmla="*/ 14873440 w 16230615"/>
              <a:gd name="connsiteY5" fmla="*/ 0 h 9708027"/>
              <a:gd name="connsiteX6" fmla="*/ 16230615 w 16230615"/>
              <a:gd name="connsiteY6" fmla="*/ 1357175 h 9708027"/>
              <a:gd name="connsiteX7" fmla="*/ 16230615 w 16230615"/>
              <a:gd name="connsiteY7" fmla="*/ 4750019 h 9708027"/>
              <a:gd name="connsiteX8" fmla="*/ 16230615 w 16230615"/>
              <a:gd name="connsiteY8" fmla="*/ 4750019 h 9708027"/>
              <a:gd name="connsiteX9" fmla="*/ 16230615 w 16230615"/>
              <a:gd name="connsiteY9" fmla="*/ 6785742 h 9708027"/>
              <a:gd name="connsiteX10" fmla="*/ 16230615 w 16230615"/>
              <a:gd name="connsiteY10" fmla="*/ 6785715 h 9708027"/>
              <a:gd name="connsiteX11" fmla="*/ 14873440 w 16230615"/>
              <a:gd name="connsiteY11" fmla="*/ 8142890 h 9708027"/>
              <a:gd name="connsiteX12" fmla="*/ 9605565 w 16230615"/>
              <a:gd name="connsiteY12" fmla="*/ 8147418 h 9708027"/>
              <a:gd name="connsiteX13" fmla="*/ 9317616 w 16230615"/>
              <a:gd name="connsiteY13" fmla="*/ 9708027 h 9708027"/>
              <a:gd name="connsiteX14" fmla="*/ 9167910 w 16230615"/>
              <a:gd name="connsiteY14" fmla="*/ 8134509 h 9708027"/>
              <a:gd name="connsiteX15" fmla="*/ 1357175 w 16230615"/>
              <a:gd name="connsiteY15" fmla="*/ 8142890 h 9708027"/>
              <a:gd name="connsiteX16" fmla="*/ 0 w 16230615"/>
              <a:gd name="connsiteY16" fmla="*/ 6785715 h 9708027"/>
              <a:gd name="connsiteX17" fmla="*/ 0 w 16230615"/>
              <a:gd name="connsiteY17" fmla="*/ 6785742 h 9708027"/>
              <a:gd name="connsiteX18" fmla="*/ 0 w 16230615"/>
              <a:gd name="connsiteY18" fmla="*/ 4750019 h 9708027"/>
              <a:gd name="connsiteX19" fmla="*/ 0 w 16230615"/>
              <a:gd name="connsiteY19" fmla="*/ 4750019 h 9708027"/>
              <a:gd name="connsiteX20" fmla="*/ 0 w 16230615"/>
              <a:gd name="connsiteY20" fmla="*/ 1357175 h 9708027"/>
              <a:gd name="connsiteX0" fmla="*/ 0 w 16230615"/>
              <a:gd name="connsiteY0" fmla="*/ 1357175 h 9708027"/>
              <a:gd name="connsiteX1" fmla="*/ 1357175 w 16230615"/>
              <a:gd name="connsiteY1" fmla="*/ 0 h 9708027"/>
              <a:gd name="connsiteX2" fmla="*/ 2705103 w 16230615"/>
              <a:gd name="connsiteY2" fmla="*/ 0 h 9708027"/>
              <a:gd name="connsiteX3" fmla="*/ 2705103 w 16230615"/>
              <a:gd name="connsiteY3" fmla="*/ 0 h 9708027"/>
              <a:gd name="connsiteX4" fmla="*/ 6762756 w 16230615"/>
              <a:gd name="connsiteY4" fmla="*/ 0 h 9708027"/>
              <a:gd name="connsiteX5" fmla="*/ 14873440 w 16230615"/>
              <a:gd name="connsiteY5" fmla="*/ 0 h 9708027"/>
              <a:gd name="connsiteX6" fmla="*/ 16230615 w 16230615"/>
              <a:gd name="connsiteY6" fmla="*/ 1357175 h 9708027"/>
              <a:gd name="connsiteX7" fmla="*/ 16230615 w 16230615"/>
              <a:gd name="connsiteY7" fmla="*/ 4750019 h 9708027"/>
              <a:gd name="connsiteX8" fmla="*/ 16230615 w 16230615"/>
              <a:gd name="connsiteY8" fmla="*/ 4750019 h 9708027"/>
              <a:gd name="connsiteX9" fmla="*/ 16230615 w 16230615"/>
              <a:gd name="connsiteY9" fmla="*/ 6785742 h 9708027"/>
              <a:gd name="connsiteX10" fmla="*/ 16230615 w 16230615"/>
              <a:gd name="connsiteY10" fmla="*/ 6785715 h 9708027"/>
              <a:gd name="connsiteX11" fmla="*/ 14873440 w 16230615"/>
              <a:gd name="connsiteY11" fmla="*/ 8142890 h 9708027"/>
              <a:gd name="connsiteX12" fmla="*/ 9605565 w 16230615"/>
              <a:gd name="connsiteY12" fmla="*/ 8147418 h 9708027"/>
              <a:gd name="connsiteX13" fmla="*/ 9317616 w 16230615"/>
              <a:gd name="connsiteY13" fmla="*/ 9708027 h 9708027"/>
              <a:gd name="connsiteX14" fmla="*/ 9184570 w 16230615"/>
              <a:gd name="connsiteY14" fmla="*/ 8141273 h 9708027"/>
              <a:gd name="connsiteX15" fmla="*/ 1357175 w 16230615"/>
              <a:gd name="connsiteY15" fmla="*/ 8142890 h 9708027"/>
              <a:gd name="connsiteX16" fmla="*/ 0 w 16230615"/>
              <a:gd name="connsiteY16" fmla="*/ 6785715 h 9708027"/>
              <a:gd name="connsiteX17" fmla="*/ 0 w 16230615"/>
              <a:gd name="connsiteY17" fmla="*/ 6785742 h 9708027"/>
              <a:gd name="connsiteX18" fmla="*/ 0 w 16230615"/>
              <a:gd name="connsiteY18" fmla="*/ 4750019 h 9708027"/>
              <a:gd name="connsiteX19" fmla="*/ 0 w 16230615"/>
              <a:gd name="connsiteY19" fmla="*/ 4750019 h 9708027"/>
              <a:gd name="connsiteX20" fmla="*/ 0 w 16230615"/>
              <a:gd name="connsiteY20" fmla="*/ 1357175 h 9708027"/>
              <a:gd name="connsiteX0" fmla="*/ 0 w 16230615"/>
              <a:gd name="connsiteY0" fmla="*/ 1357175 h 9783376"/>
              <a:gd name="connsiteX1" fmla="*/ 1357175 w 16230615"/>
              <a:gd name="connsiteY1" fmla="*/ 0 h 9783376"/>
              <a:gd name="connsiteX2" fmla="*/ 2705103 w 16230615"/>
              <a:gd name="connsiteY2" fmla="*/ 0 h 9783376"/>
              <a:gd name="connsiteX3" fmla="*/ 2705103 w 16230615"/>
              <a:gd name="connsiteY3" fmla="*/ 0 h 9783376"/>
              <a:gd name="connsiteX4" fmla="*/ 6762756 w 16230615"/>
              <a:gd name="connsiteY4" fmla="*/ 0 h 9783376"/>
              <a:gd name="connsiteX5" fmla="*/ 14873440 w 16230615"/>
              <a:gd name="connsiteY5" fmla="*/ 0 h 9783376"/>
              <a:gd name="connsiteX6" fmla="*/ 16230615 w 16230615"/>
              <a:gd name="connsiteY6" fmla="*/ 1357175 h 9783376"/>
              <a:gd name="connsiteX7" fmla="*/ 16230615 w 16230615"/>
              <a:gd name="connsiteY7" fmla="*/ 4750019 h 9783376"/>
              <a:gd name="connsiteX8" fmla="*/ 16230615 w 16230615"/>
              <a:gd name="connsiteY8" fmla="*/ 4750019 h 9783376"/>
              <a:gd name="connsiteX9" fmla="*/ 16230615 w 16230615"/>
              <a:gd name="connsiteY9" fmla="*/ 6785742 h 9783376"/>
              <a:gd name="connsiteX10" fmla="*/ 16230615 w 16230615"/>
              <a:gd name="connsiteY10" fmla="*/ 6785715 h 9783376"/>
              <a:gd name="connsiteX11" fmla="*/ 14873440 w 16230615"/>
              <a:gd name="connsiteY11" fmla="*/ 8142890 h 9783376"/>
              <a:gd name="connsiteX12" fmla="*/ 9605565 w 16230615"/>
              <a:gd name="connsiteY12" fmla="*/ 8147418 h 9783376"/>
              <a:gd name="connsiteX13" fmla="*/ 9391863 w 16230615"/>
              <a:gd name="connsiteY13" fmla="*/ 9783376 h 9783376"/>
              <a:gd name="connsiteX14" fmla="*/ 9184570 w 16230615"/>
              <a:gd name="connsiteY14" fmla="*/ 8141273 h 9783376"/>
              <a:gd name="connsiteX15" fmla="*/ 1357175 w 16230615"/>
              <a:gd name="connsiteY15" fmla="*/ 8142890 h 9783376"/>
              <a:gd name="connsiteX16" fmla="*/ 0 w 16230615"/>
              <a:gd name="connsiteY16" fmla="*/ 6785715 h 9783376"/>
              <a:gd name="connsiteX17" fmla="*/ 0 w 16230615"/>
              <a:gd name="connsiteY17" fmla="*/ 6785742 h 9783376"/>
              <a:gd name="connsiteX18" fmla="*/ 0 w 16230615"/>
              <a:gd name="connsiteY18" fmla="*/ 4750019 h 9783376"/>
              <a:gd name="connsiteX19" fmla="*/ 0 w 16230615"/>
              <a:gd name="connsiteY19" fmla="*/ 4750019 h 9783376"/>
              <a:gd name="connsiteX20" fmla="*/ 0 w 16230615"/>
              <a:gd name="connsiteY20" fmla="*/ 1357175 h 9783376"/>
              <a:gd name="connsiteX0" fmla="*/ 0 w 16230615"/>
              <a:gd name="connsiteY0" fmla="*/ 1357175 h 9783376"/>
              <a:gd name="connsiteX1" fmla="*/ 1357175 w 16230615"/>
              <a:gd name="connsiteY1" fmla="*/ 0 h 9783376"/>
              <a:gd name="connsiteX2" fmla="*/ 2705103 w 16230615"/>
              <a:gd name="connsiteY2" fmla="*/ 0 h 9783376"/>
              <a:gd name="connsiteX3" fmla="*/ 2705103 w 16230615"/>
              <a:gd name="connsiteY3" fmla="*/ 0 h 9783376"/>
              <a:gd name="connsiteX4" fmla="*/ 6762756 w 16230615"/>
              <a:gd name="connsiteY4" fmla="*/ 0 h 9783376"/>
              <a:gd name="connsiteX5" fmla="*/ 14873440 w 16230615"/>
              <a:gd name="connsiteY5" fmla="*/ 0 h 9783376"/>
              <a:gd name="connsiteX6" fmla="*/ 16230615 w 16230615"/>
              <a:gd name="connsiteY6" fmla="*/ 1357175 h 9783376"/>
              <a:gd name="connsiteX7" fmla="*/ 16230615 w 16230615"/>
              <a:gd name="connsiteY7" fmla="*/ 4750019 h 9783376"/>
              <a:gd name="connsiteX8" fmla="*/ 16230615 w 16230615"/>
              <a:gd name="connsiteY8" fmla="*/ 4750019 h 9783376"/>
              <a:gd name="connsiteX9" fmla="*/ 16230615 w 16230615"/>
              <a:gd name="connsiteY9" fmla="*/ 6785742 h 9783376"/>
              <a:gd name="connsiteX10" fmla="*/ 16230615 w 16230615"/>
              <a:gd name="connsiteY10" fmla="*/ 6785715 h 9783376"/>
              <a:gd name="connsiteX11" fmla="*/ 14873440 w 16230615"/>
              <a:gd name="connsiteY11" fmla="*/ 8142890 h 9783376"/>
              <a:gd name="connsiteX12" fmla="*/ 9605565 w 16230615"/>
              <a:gd name="connsiteY12" fmla="*/ 8147418 h 9783376"/>
              <a:gd name="connsiteX13" fmla="*/ 9391863 w 16230615"/>
              <a:gd name="connsiteY13" fmla="*/ 9783376 h 9783376"/>
              <a:gd name="connsiteX14" fmla="*/ 6955248 w 16230615"/>
              <a:gd name="connsiteY14" fmla="*/ 8141273 h 9783376"/>
              <a:gd name="connsiteX15" fmla="*/ 1357175 w 16230615"/>
              <a:gd name="connsiteY15" fmla="*/ 8142890 h 9783376"/>
              <a:gd name="connsiteX16" fmla="*/ 0 w 16230615"/>
              <a:gd name="connsiteY16" fmla="*/ 6785715 h 9783376"/>
              <a:gd name="connsiteX17" fmla="*/ 0 w 16230615"/>
              <a:gd name="connsiteY17" fmla="*/ 6785742 h 9783376"/>
              <a:gd name="connsiteX18" fmla="*/ 0 w 16230615"/>
              <a:gd name="connsiteY18" fmla="*/ 4750019 h 9783376"/>
              <a:gd name="connsiteX19" fmla="*/ 0 w 16230615"/>
              <a:gd name="connsiteY19" fmla="*/ 4750019 h 9783376"/>
              <a:gd name="connsiteX20" fmla="*/ 0 w 16230615"/>
              <a:gd name="connsiteY20" fmla="*/ 1357175 h 9783376"/>
              <a:gd name="connsiteX0" fmla="*/ 0 w 16230615"/>
              <a:gd name="connsiteY0" fmla="*/ 1357175 h 9879654"/>
              <a:gd name="connsiteX1" fmla="*/ 1357175 w 16230615"/>
              <a:gd name="connsiteY1" fmla="*/ 0 h 9879654"/>
              <a:gd name="connsiteX2" fmla="*/ 2705103 w 16230615"/>
              <a:gd name="connsiteY2" fmla="*/ 0 h 9879654"/>
              <a:gd name="connsiteX3" fmla="*/ 2705103 w 16230615"/>
              <a:gd name="connsiteY3" fmla="*/ 0 h 9879654"/>
              <a:gd name="connsiteX4" fmla="*/ 6762756 w 16230615"/>
              <a:gd name="connsiteY4" fmla="*/ 0 h 9879654"/>
              <a:gd name="connsiteX5" fmla="*/ 14873440 w 16230615"/>
              <a:gd name="connsiteY5" fmla="*/ 0 h 9879654"/>
              <a:gd name="connsiteX6" fmla="*/ 16230615 w 16230615"/>
              <a:gd name="connsiteY6" fmla="*/ 1357175 h 9879654"/>
              <a:gd name="connsiteX7" fmla="*/ 16230615 w 16230615"/>
              <a:gd name="connsiteY7" fmla="*/ 4750019 h 9879654"/>
              <a:gd name="connsiteX8" fmla="*/ 16230615 w 16230615"/>
              <a:gd name="connsiteY8" fmla="*/ 4750019 h 9879654"/>
              <a:gd name="connsiteX9" fmla="*/ 16230615 w 16230615"/>
              <a:gd name="connsiteY9" fmla="*/ 6785742 h 9879654"/>
              <a:gd name="connsiteX10" fmla="*/ 16230615 w 16230615"/>
              <a:gd name="connsiteY10" fmla="*/ 6785715 h 9879654"/>
              <a:gd name="connsiteX11" fmla="*/ 14873440 w 16230615"/>
              <a:gd name="connsiteY11" fmla="*/ 8142890 h 9879654"/>
              <a:gd name="connsiteX12" fmla="*/ 9605565 w 16230615"/>
              <a:gd name="connsiteY12" fmla="*/ 8147418 h 9879654"/>
              <a:gd name="connsiteX13" fmla="*/ 7199390 w 16230615"/>
              <a:gd name="connsiteY13" fmla="*/ 9879654 h 9879654"/>
              <a:gd name="connsiteX14" fmla="*/ 6955248 w 16230615"/>
              <a:gd name="connsiteY14" fmla="*/ 8141273 h 9879654"/>
              <a:gd name="connsiteX15" fmla="*/ 1357175 w 16230615"/>
              <a:gd name="connsiteY15" fmla="*/ 8142890 h 9879654"/>
              <a:gd name="connsiteX16" fmla="*/ 0 w 16230615"/>
              <a:gd name="connsiteY16" fmla="*/ 6785715 h 9879654"/>
              <a:gd name="connsiteX17" fmla="*/ 0 w 16230615"/>
              <a:gd name="connsiteY17" fmla="*/ 6785742 h 9879654"/>
              <a:gd name="connsiteX18" fmla="*/ 0 w 16230615"/>
              <a:gd name="connsiteY18" fmla="*/ 4750019 h 9879654"/>
              <a:gd name="connsiteX19" fmla="*/ 0 w 16230615"/>
              <a:gd name="connsiteY19" fmla="*/ 4750019 h 9879654"/>
              <a:gd name="connsiteX20" fmla="*/ 0 w 16230615"/>
              <a:gd name="connsiteY20" fmla="*/ 1357175 h 9879654"/>
              <a:gd name="connsiteX0" fmla="*/ 0 w 16230615"/>
              <a:gd name="connsiteY0" fmla="*/ 1357175 h 9879654"/>
              <a:gd name="connsiteX1" fmla="*/ 1357175 w 16230615"/>
              <a:gd name="connsiteY1" fmla="*/ 0 h 9879654"/>
              <a:gd name="connsiteX2" fmla="*/ 2705103 w 16230615"/>
              <a:gd name="connsiteY2" fmla="*/ 0 h 9879654"/>
              <a:gd name="connsiteX3" fmla="*/ 2705103 w 16230615"/>
              <a:gd name="connsiteY3" fmla="*/ 0 h 9879654"/>
              <a:gd name="connsiteX4" fmla="*/ 6762756 w 16230615"/>
              <a:gd name="connsiteY4" fmla="*/ 0 h 9879654"/>
              <a:gd name="connsiteX5" fmla="*/ 14873440 w 16230615"/>
              <a:gd name="connsiteY5" fmla="*/ 0 h 9879654"/>
              <a:gd name="connsiteX6" fmla="*/ 16230615 w 16230615"/>
              <a:gd name="connsiteY6" fmla="*/ 1357175 h 9879654"/>
              <a:gd name="connsiteX7" fmla="*/ 16230615 w 16230615"/>
              <a:gd name="connsiteY7" fmla="*/ 4750019 h 9879654"/>
              <a:gd name="connsiteX8" fmla="*/ 16230615 w 16230615"/>
              <a:gd name="connsiteY8" fmla="*/ 4750019 h 9879654"/>
              <a:gd name="connsiteX9" fmla="*/ 16230615 w 16230615"/>
              <a:gd name="connsiteY9" fmla="*/ 6785742 h 9879654"/>
              <a:gd name="connsiteX10" fmla="*/ 16230615 w 16230615"/>
              <a:gd name="connsiteY10" fmla="*/ 6785715 h 9879654"/>
              <a:gd name="connsiteX11" fmla="*/ 14873440 w 16230615"/>
              <a:gd name="connsiteY11" fmla="*/ 8142890 h 9879654"/>
              <a:gd name="connsiteX12" fmla="*/ 7357819 w 16230615"/>
              <a:gd name="connsiteY12" fmla="*/ 8185929 h 9879654"/>
              <a:gd name="connsiteX13" fmla="*/ 7199390 w 16230615"/>
              <a:gd name="connsiteY13" fmla="*/ 9879654 h 9879654"/>
              <a:gd name="connsiteX14" fmla="*/ 6955248 w 16230615"/>
              <a:gd name="connsiteY14" fmla="*/ 8141273 h 9879654"/>
              <a:gd name="connsiteX15" fmla="*/ 1357175 w 16230615"/>
              <a:gd name="connsiteY15" fmla="*/ 8142890 h 9879654"/>
              <a:gd name="connsiteX16" fmla="*/ 0 w 16230615"/>
              <a:gd name="connsiteY16" fmla="*/ 6785715 h 9879654"/>
              <a:gd name="connsiteX17" fmla="*/ 0 w 16230615"/>
              <a:gd name="connsiteY17" fmla="*/ 6785742 h 9879654"/>
              <a:gd name="connsiteX18" fmla="*/ 0 w 16230615"/>
              <a:gd name="connsiteY18" fmla="*/ 4750019 h 9879654"/>
              <a:gd name="connsiteX19" fmla="*/ 0 w 16230615"/>
              <a:gd name="connsiteY19" fmla="*/ 4750019 h 9879654"/>
              <a:gd name="connsiteX20" fmla="*/ 0 w 16230615"/>
              <a:gd name="connsiteY20" fmla="*/ 1357175 h 9879654"/>
              <a:gd name="connsiteX0" fmla="*/ 0 w 16230615"/>
              <a:gd name="connsiteY0" fmla="*/ 1357175 h 9879654"/>
              <a:gd name="connsiteX1" fmla="*/ 1357175 w 16230615"/>
              <a:gd name="connsiteY1" fmla="*/ 0 h 9879654"/>
              <a:gd name="connsiteX2" fmla="*/ 2705103 w 16230615"/>
              <a:gd name="connsiteY2" fmla="*/ 0 h 9879654"/>
              <a:gd name="connsiteX3" fmla="*/ 2705103 w 16230615"/>
              <a:gd name="connsiteY3" fmla="*/ 0 h 9879654"/>
              <a:gd name="connsiteX4" fmla="*/ 6762756 w 16230615"/>
              <a:gd name="connsiteY4" fmla="*/ 0 h 9879654"/>
              <a:gd name="connsiteX5" fmla="*/ 14873440 w 16230615"/>
              <a:gd name="connsiteY5" fmla="*/ 0 h 9879654"/>
              <a:gd name="connsiteX6" fmla="*/ 16230615 w 16230615"/>
              <a:gd name="connsiteY6" fmla="*/ 1357175 h 9879654"/>
              <a:gd name="connsiteX7" fmla="*/ 16230615 w 16230615"/>
              <a:gd name="connsiteY7" fmla="*/ 4750019 h 9879654"/>
              <a:gd name="connsiteX8" fmla="*/ 16230615 w 16230615"/>
              <a:gd name="connsiteY8" fmla="*/ 4750019 h 9879654"/>
              <a:gd name="connsiteX9" fmla="*/ 16230615 w 16230615"/>
              <a:gd name="connsiteY9" fmla="*/ 6785742 h 9879654"/>
              <a:gd name="connsiteX10" fmla="*/ 16230615 w 16230615"/>
              <a:gd name="connsiteY10" fmla="*/ 6785715 h 9879654"/>
              <a:gd name="connsiteX11" fmla="*/ 14873440 w 16230615"/>
              <a:gd name="connsiteY11" fmla="*/ 8142890 h 9879654"/>
              <a:gd name="connsiteX12" fmla="*/ 7339395 w 16230615"/>
              <a:gd name="connsiteY12" fmla="*/ 8147418 h 9879654"/>
              <a:gd name="connsiteX13" fmla="*/ 7199390 w 16230615"/>
              <a:gd name="connsiteY13" fmla="*/ 9879654 h 9879654"/>
              <a:gd name="connsiteX14" fmla="*/ 6955248 w 16230615"/>
              <a:gd name="connsiteY14" fmla="*/ 8141273 h 9879654"/>
              <a:gd name="connsiteX15" fmla="*/ 1357175 w 16230615"/>
              <a:gd name="connsiteY15" fmla="*/ 8142890 h 9879654"/>
              <a:gd name="connsiteX16" fmla="*/ 0 w 16230615"/>
              <a:gd name="connsiteY16" fmla="*/ 6785715 h 9879654"/>
              <a:gd name="connsiteX17" fmla="*/ 0 w 16230615"/>
              <a:gd name="connsiteY17" fmla="*/ 6785742 h 9879654"/>
              <a:gd name="connsiteX18" fmla="*/ 0 w 16230615"/>
              <a:gd name="connsiteY18" fmla="*/ 4750019 h 9879654"/>
              <a:gd name="connsiteX19" fmla="*/ 0 w 16230615"/>
              <a:gd name="connsiteY19" fmla="*/ 4750019 h 9879654"/>
              <a:gd name="connsiteX20" fmla="*/ 0 w 16230615"/>
              <a:gd name="connsiteY20" fmla="*/ 1357175 h 9879654"/>
              <a:gd name="connsiteX0" fmla="*/ 0 w 16230615"/>
              <a:gd name="connsiteY0" fmla="*/ 1357175 h 13828620"/>
              <a:gd name="connsiteX1" fmla="*/ 1357175 w 16230615"/>
              <a:gd name="connsiteY1" fmla="*/ 0 h 13828620"/>
              <a:gd name="connsiteX2" fmla="*/ 2705103 w 16230615"/>
              <a:gd name="connsiteY2" fmla="*/ 0 h 13828620"/>
              <a:gd name="connsiteX3" fmla="*/ 2705103 w 16230615"/>
              <a:gd name="connsiteY3" fmla="*/ 0 h 13828620"/>
              <a:gd name="connsiteX4" fmla="*/ 6762756 w 16230615"/>
              <a:gd name="connsiteY4" fmla="*/ 0 h 13828620"/>
              <a:gd name="connsiteX5" fmla="*/ 14873440 w 16230615"/>
              <a:gd name="connsiteY5" fmla="*/ 0 h 13828620"/>
              <a:gd name="connsiteX6" fmla="*/ 16230615 w 16230615"/>
              <a:gd name="connsiteY6" fmla="*/ 1357175 h 13828620"/>
              <a:gd name="connsiteX7" fmla="*/ 16230615 w 16230615"/>
              <a:gd name="connsiteY7" fmla="*/ 4750019 h 13828620"/>
              <a:gd name="connsiteX8" fmla="*/ 16230615 w 16230615"/>
              <a:gd name="connsiteY8" fmla="*/ 4750019 h 13828620"/>
              <a:gd name="connsiteX9" fmla="*/ 16230615 w 16230615"/>
              <a:gd name="connsiteY9" fmla="*/ 6785742 h 13828620"/>
              <a:gd name="connsiteX10" fmla="*/ 16230615 w 16230615"/>
              <a:gd name="connsiteY10" fmla="*/ 6785715 h 13828620"/>
              <a:gd name="connsiteX11" fmla="*/ 14873440 w 16230615"/>
              <a:gd name="connsiteY11" fmla="*/ 8142890 h 13828620"/>
              <a:gd name="connsiteX12" fmla="*/ 7339395 w 16230615"/>
              <a:gd name="connsiteY12" fmla="*/ 8147418 h 13828620"/>
              <a:gd name="connsiteX13" fmla="*/ 11850810 w 16230615"/>
              <a:gd name="connsiteY13" fmla="*/ 13828620 h 13828620"/>
              <a:gd name="connsiteX14" fmla="*/ 6955248 w 16230615"/>
              <a:gd name="connsiteY14" fmla="*/ 8141273 h 13828620"/>
              <a:gd name="connsiteX15" fmla="*/ 1357175 w 16230615"/>
              <a:gd name="connsiteY15" fmla="*/ 8142890 h 13828620"/>
              <a:gd name="connsiteX16" fmla="*/ 0 w 16230615"/>
              <a:gd name="connsiteY16" fmla="*/ 6785715 h 13828620"/>
              <a:gd name="connsiteX17" fmla="*/ 0 w 16230615"/>
              <a:gd name="connsiteY17" fmla="*/ 6785742 h 13828620"/>
              <a:gd name="connsiteX18" fmla="*/ 0 w 16230615"/>
              <a:gd name="connsiteY18" fmla="*/ 4750019 h 13828620"/>
              <a:gd name="connsiteX19" fmla="*/ 0 w 16230615"/>
              <a:gd name="connsiteY19" fmla="*/ 4750019 h 13828620"/>
              <a:gd name="connsiteX20" fmla="*/ 0 w 16230615"/>
              <a:gd name="connsiteY20" fmla="*/ 1357175 h 13828620"/>
              <a:gd name="connsiteX0" fmla="*/ 0 w 16230615"/>
              <a:gd name="connsiteY0" fmla="*/ 1357175 h 13828620"/>
              <a:gd name="connsiteX1" fmla="*/ 1357175 w 16230615"/>
              <a:gd name="connsiteY1" fmla="*/ 0 h 13828620"/>
              <a:gd name="connsiteX2" fmla="*/ 2705103 w 16230615"/>
              <a:gd name="connsiteY2" fmla="*/ 0 h 13828620"/>
              <a:gd name="connsiteX3" fmla="*/ 2705103 w 16230615"/>
              <a:gd name="connsiteY3" fmla="*/ 0 h 13828620"/>
              <a:gd name="connsiteX4" fmla="*/ 6762756 w 16230615"/>
              <a:gd name="connsiteY4" fmla="*/ 0 h 13828620"/>
              <a:gd name="connsiteX5" fmla="*/ 14873440 w 16230615"/>
              <a:gd name="connsiteY5" fmla="*/ 0 h 13828620"/>
              <a:gd name="connsiteX6" fmla="*/ 16230615 w 16230615"/>
              <a:gd name="connsiteY6" fmla="*/ 1357175 h 13828620"/>
              <a:gd name="connsiteX7" fmla="*/ 16230615 w 16230615"/>
              <a:gd name="connsiteY7" fmla="*/ 4750019 h 13828620"/>
              <a:gd name="connsiteX8" fmla="*/ 16230615 w 16230615"/>
              <a:gd name="connsiteY8" fmla="*/ 4750019 h 13828620"/>
              <a:gd name="connsiteX9" fmla="*/ 16230615 w 16230615"/>
              <a:gd name="connsiteY9" fmla="*/ 6785742 h 13828620"/>
              <a:gd name="connsiteX10" fmla="*/ 16230615 w 16230615"/>
              <a:gd name="connsiteY10" fmla="*/ 6785715 h 13828620"/>
              <a:gd name="connsiteX11" fmla="*/ 14873440 w 16230615"/>
              <a:gd name="connsiteY11" fmla="*/ 8142890 h 13828620"/>
              <a:gd name="connsiteX12" fmla="*/ 12034289 w 16230615"/>
              <a:gd name="connsiteY12" fmla="*/ 8127371 h 13828620"/>
              <a:gd name="connsiteX13" fmla="*/ 11850810 w 16230615"/>
              <a:gd name="connsiteY13" fmla="*/ 13828620 h 13828620"/>
              <a:gd name="connsiteX14" fmla="*/ 6955248 w 16230615"/>
              <a:gd name="connsiteY14" fmla="*/ 8141273 h 13828620"/>
              <a:gd name="connsiteX15" fmla="*/ 1357175 w 16230615"/>
              <a:gd name="connsiteY15" fmla="*/ 8142890 h 13828620"/>
              <a:gd name="connsiteX16" fmla="*/ 0 w 16230615"/>
              <a:gd name="connsiteY16" fmla="*/ 6785715 h 13828620"/>
              <a:gd name="connsiteX17" fmla="*/ 0 w 16230615"/>
              <a:gd name="connsiteY17" fmla="*/ 6785742 h 13828620"/>
              <a:gd name="connsiteX18" fmla="*/ 0 w 16230615"/>
              <a:gd name="connsiteY18" fmla="*/ 4750019 h 13828620"/>
              <a:gd name="connsiteX19" fmla="*/ 0 w 16230615"/>
              <a:gd name="connsiteY19" fmla="*/ 4750019 h 13828620"/>
              <a:gd name="connsiteX20" fmla="*/ 0 w 16230615"/>
              <a:gd name="connsiteY20" fmla="*/ 1357175 h 13828620"/>
              <a:gd name="connsiteX0" fmla="*/ 0 w 16230615"/>
              <a:gd name="connsiteY0" fmla="*/ 1357175 h 13828620"/>
              <a:gd name="connsiteX1" fmla="*/ 1357175 w 16230615"/>
              <a:gd name="connsiteY1" fmla="*/ 0 h 13828620"/>
              <a:gd name="connsiteX2" fmla="*/ 2705103 w 16230615"/>
              <a:gd name="connsiteY2" fmla="*/ 0 h 13828620"/>
              <a:gd name="connsiteX3" fmla="*/ 2705103 w 16230615"/>
              <a:gd name="connsiteY3" fmla="*/ 0 h 13828620"/>
              <a:gd name="connsiteX4" fmla="*/ 6762756 w 16230615"/>
              <a:gd name="connsiteY4" fmla="*/ 0 h 13828620"/>
              <a:gd name="connsiteX5" fmla="*/ 14873440 w 16230615"/>
              <a:gd name="connsiteY5" fmla="*/ 0 h 13828620"/>
              <a:gd name="connsiteX6" fmla="*/ 16230615 w 16230615"/>
              <a:gd name="connsiteY6" fmla="*/ 1357175 h 13828620"/>
              <a:gd name="connsiteX7" fmla="*/ 16230615 w 16230615"/>
              <a:gd name="connsiteY7" fmla="*/ 4750019 h 13828620"/>
              <a:gd name="connsiteX8" fmla="*/ 16230615 w 16230615"/>
              <a:gd name="connsiteY8" fmla="*/ 4750019 h 13828620"/>
              <a:gd name="connsiteX9" fmla="*/ 16230615 w 16230615"/>
              <a:gd name="connsiteY9" fmla="*/ 6785742 h 13828620"/>
              <a:gd name="connsiteX10" fmla="*/ 16230615 w 16230615"/>
              <a:gd name="connsiteY10" fmla="*/ 6785715 h 13828620"/>
              <a:gd name="connsiteX11" fmla="*/ 14873440 w 16230615"/>
              <a:gd name="connsiteY11" fmla="*/ 8142890 h 13828620"/>
              <a:gd name="connsiteX12" fmla="*/ 12034289 w 16230615"/>
              <a:gd name="connsiteY12" fmla="*/ 8127371 h 13828620"/>
              <a:gd name="connsiteX13" fmla="*/ 11850810 w 16230615"/>
              <a:gd name="connsiteY13" fmla="*/ 13828620 h 13828620"/>
              <a:gd name="connsiteX14" fmla="*/ 11606668 w 16230615"/>
              <a:gd name="connsiteY14" fmla="*/ 8141274 h 13828620"/>
              <a:gd name="connsiteX15" fmla="*/ 1357175 w 16230615"/>
              <a:gd name="connsiteY15" fmla="*/ 8142890 h 13828620"/>
              <a:gd name="connsiteX16" fmla="*/ 0 w 16230615"/>
              <a:gd name="connsiteY16" fmla="*/ 6785715 h 13828620"/>
              <a:gd name="connsiteX17" fmla="*/ 0 w 16230615"/>
              <a:gd name="connsiteY17" fmla="*/ 6785742 h 13828620"/>
              <a:gd name="connsiteX18" fmla="*/ 0 w 16230615"/>
              <a:gd name="connsiteY18" fmla="*/ 4750019 h 13828620"/>
              <a:gd name="connsiteX19" fmla="*/ 0 w 16230615"/>
              <a:gd name="connsiteY19" fmla="*/ 4750019 h 13828620"/>
              <a:gd name="connsiteX20" fmla="*/ 0 w 16230615"/>
              <a:gd name="connsiteY20" fmla="*/ 1357175 h 13828620"/>
              <a:gd name="connsiteX0" fmla="*/ 0 w 16230615"/>
              <a:gd name="connsiteY0" fmla="*/ 1357175 h 13828620"/>
              <a:gd name="connsiteX1" fmla="*/ 1357175 w 16230615"/>
              <a:gd name="connsiteY1" fmla="*/ 0 h 13828620"/>
              <a:gd name="connsiteX2" fmla="*/ 2705103 w 16230615"/>
              <a:gd name="connsiteY2" fmla="*/ 0 h 13828620"/>
              <a:gd name="connsiteX3" fmla="*/ 2705103 w 16230615"/>
              <a:gd name="connsiteY3" fmla="*/ 0 h 13828620"/>
              <a:gd name="connsiteX4" fmla="*/ 6762756 w 16230615"/>
              <a:gd name="connsiteY4" fmla="*/ 0 h 13828620"/>
              <a:gd name="connsiteX5" fmla="*/ 14873440 w 16230615"/>
              <a:gd name="connsiteY5" fmla="*/ 0 h 13828620"/>
              <a:gd name="connsiteX6" fmla="*/ 16230615 w 16230615"/>
              <a:gd name="connsiteY6" fmla="*/ 1357175 h 13828620"/>
              <a:gd name="connsiteX7" fmla="*/ 16230615 w 16230615"/>
              <a:gd name="connsiteY7" fmla="*/ 4750019 h 13828620"/>
              <a:gd name="connsiteX8" fmla="*/ 16230615 w 16230615"/>
              <a:gd name="connsiteY8" fmla="*/ 4750019 h 13828620"/>
              <a:gd name="connsiteX9" fmla="*/ 16230615 w 16230615"/>
              <a:gd name="connsiteY9" fmla="*/ 6785742 h 13828620"/>
              <a:gd name="connsiteX10" fmla="*/ 16230615 w 16230615"/>
              <a:gd name="connsiteY10" fmla="*/ 6785715 h 13828620"/>
              <a:gd name="connsiteX11" fmla="*/ 14873440 w 16230615"/>
              <a:gd name="connsiteY11" fmla="*/ 8142890 h 13828620"/>
              <a:gd name="connsiteX12" fmla="*/ 12968840 w 16230615"/>
              <a:gd name="connsiteY12" fmla="*/ 8127371 h 13828620"/>
              <a:gd name="connsiteX13" fmla="*/ 11850810 w 16230615"/>
              <a:gd name="connsiteY13" fmla="*/ 13828620 h 13828620"/>
              <a:gd name="connsiteX14" fmla="*/ 11606668 w 16230615"/>
              <a:gd name="connsiteY14" fmla="*/ 8141274 h 13828620"/>
              <a:gd name="connsiteX15" fmla="*/ 1357175 w 16230615"/>
              <a:gd name="connsiteY15" fmla="*/ 8142890 h 13828620"/>
              <a:gd name="connsiteX16" fmla="*/ 0 w 16230615"/>
              <a:gd name="connsiteY16" fmla="*/ 6785715 h 13828620"/>
              <a:gd name="connsiteX17" fmla="*/ 0 w 16230615"/>
              <a:gd name="connsiteY17" fmla="*/ 6785742 h 13828620"/>
              <a:gd name="connsiteX18" fmla="*/ 0 w 16230615"/>
              <a:gd name="connsiteY18" fmla="*/ 4750019 h 13828620"/>
              <a:gd name="connsiteX19" fmla="*/ 0 w 16230615"/>
              <a:gd name="connsiteY19" fmla="*/ 4750019 h 13828620"/>
              <a:gd name="connsiteX20" fmla="*/ 0 w 16230615"/>
              <a:gd name="connsiteY20" fmla="*/ 1357175 h 13828620"/>
              <a:gd name="connsiteX0" fmla="*/ 0 w 16230615"/>
              <a:gd name="connsiteY0" fmla="*/ 1357175 h 14522378"/>
              <a:gd name="connsiteX1" fmla="*/ 1357175 w 16230615"/>
              <a:gd name="connsiteY1" fmla="*/ 0 h 14522378"/>
              <a:gd name="connsiteX2" fmla="*/ 2705103 w 16230615"/>
              <a:gd name="connsiteY2" fmla="*/ 0 h 14522378"/>
              <a:gd name="connsiteX3" fmla="*/ 2705103 w 16230615"/>
              <a:gd name="connsiteY3" fmla="*/ 0 h 14522378"/>
              <a:gd name="connsiteX4" fmla="*/ 6762756 w 16230615"/>
              <a:gd name="connsiteY4" fmla="*/ 0 h 14522378"/>
              <a:gd name="connsiteX5" fmla="*/ 14873440 w 16230615"/>
              <a:gd name="connsiteY5" fmla="*/ 0 h 14522378"/>
              <a:gd name="connsiteX6" fmla="*/ 16230615 w 16230615"/>
              <a:gd name="connsiteY6" fmla="*/ 1357175 h 14522378"/>
              <a:gd name="connsiteX7" fmla="*/ 16230615 w 16230615"/>
              <a:gd name="connsiteY7" fmla="*/ 4750019 h 14522378"/>
              <a:gd name="connsiteX8" fmla="*/ 16230615 w 16230615"/>
              <a:gd name="connsiteY8" fmla="*/ 4750019 h 14522378"/>
              <a:gd name="connsiteX9" fmla="*/ 16230615 w 16230615"/>
              <a:gd name="connsiteY9" fmla="*/ 6785742 h 14522378"/>
              <a:gd name="connsiteX10" fmla="*/ 16230615 w 16230615"/>
              <a:gd name="connsiteY10" fmla="*/ 6785715 h 14522378"/>
              <a:gd name="connsiteX11" fmla="*/ 14873440 w 16230615"/>
              <a:gd name="connsiteY11" fmla="*/ 8142890 h 14522378"/>
              <a:gd name="connsiteX12" fmla="*/ 12968840 w 16230615"/>
              <a:gd name="connsiteY12" fmla="*/ 8127371 h 14522378"/>
              <a:gd name="connsiteX13" fmla="*/ 12349237 w 16230615"/>
              <a:gd name="connsiteY13" fmla="*/ 14522378 h 14522378"/>
              <a:gd name="connsiteX14" fmla="*/ 11606668 w 16230615"/>
              <a:gd name="connsiteY14" fmla="*/ 8141274 h 14522378"/>
              <a:gd name="connsiteX15" fmla="*/ 1357175 w 16230615"/>
              <a:gd name="connsiteY15" fmla="*/ 8142890 h 14522378"/>
              <a:gd name="connsiteX16" fmla="*/ 0 w 16230615"/>
              <a:gd name="connsiteY16" fmla="*/ 6785715 h 14522378"/>
              <a:gd name="connsiteX17" fmla="*/ 0 w 16230615"/>
              <a:gd name="connsiteY17" fmla="*/ 6785742 h 14522378"/>
              <a:gd name="connsiteX18" fmla="*/ 0 w 16230615"/>
              <a:gd name="connsiteY18" fmla="*/ 4750019 h 14522378"/>
              <a:gd name="connsiteX19" fmla="*/ 0 w 16230615"/>
              <a:gd name="connsiteY19" fmla="*/ 4750019 h 14522378"/>
              <a:gd name="connsiteX20" fmla="*/ 0 w 16230615"/>
              <a:gd name="connsiteY20" fmla="*/ 1357175 h 14522378"/>
              <a:gd name="connsiteX0" fmla="*/ 0 w 16230615"/>
              <a:gd name="connsiteY0" fmla="*/ 1357175 h 14522378"/>
              <a:gd name="connsiteX1" fmla="*/ 1357175 w 16230615"/>
              <a:gd name="connsiteY1" fmla="*/ 0 h 14522378"/>
              <a:gd name="connsiteX2" fmla="*/ 2705103 w 16230615"/>
              <a:gd name="connsiteY2" fmla="*/ 0 h 14522378"/>
              <a:gd name="connsiteX3" fmla="*/ 2705103 w 16230615"/>
              <a:gd name="connsiteY3" fmla="*/ 0 h 14522378"/>
              <a:gd name="connsiteX4" fmla="*/ 6762756 w 16230615"/>
              <a:gd name="connsiteY4" fmla="*/ 0 h 14522378"/>
              <a:gd name="connsiteX5" fmla="*/ 14873440 w 16230615"/>
              <a:gd name="connsiteY5" fmla="*/ 0 h 14522378"/>
              <a:gd name="connsiteX6" fmla="*/ 16230615 w 16230615"/>
              <a:gd name="connsiteY6" fmla="*/ 1357175 h 14522378"/>
              <a:gd name="connsiteX7" fmla="*/ 16230615 w 16230615"/>
              <a:gd name="connsiteY7" fmla="*/ 4750019 h 14522378"/>
              <a:gd name="connsiteX8" fmla="*/ 16230615 w 16230615"/>
              <a:gd name="connsiteY8" fmla="*/ 4750019 h 14522378"/>
              <a:gd name="connsiteX9" fmla="*/ 16230615 w 16230615"/>
              <a:gd name="connsiteY9" fmla="*/ 6785742 h 14522378"/>
              <a:gd name="connsiteX10" fmla="*/ 16230615 w 16230615"/>
              <a:gd name="connsiteY10" fmla="*/ 6785715 h 14522378"/>
              <a:gd name="connsiteX11" fmla="*/ 14873440 w 16230615"/>
              <a:gd name="connsiteY11" fmla="*/ 8142890 h 14522378"/>
              <a:gd name="connsiteX12" fmla="*/ 12968840 w 16230615"/>
              <a:gd name="connsiteY12" fmla="*/ 8127371 h 14522378"/>
              <a:gd name="connsiteX13" fmla="*/ 12349237 w 16230615"/>
              <a:gd name="connsiteY13" fmla="*/ 14522378 h 14522378"/>
              <a:gd name="connsiteX14" fmla="*/ 12208934 w 16230615"/>
              <a:gd name="connsiteY14" fmla="*/ 8141275 h 14522378"/>
              <a:gd name="connsiteX15" fmla="*/ 1357175 w 16230615"/>
              <a:gd name="connsiteY15" fmla="*/ 8142890 h 14522378"/>
              <a:gd name="connsiteX16" fmla="*/ 0 w 16230615"/>
              <a:gd name="connsiteY16" fmla="*/ 6785715 h 14522378"/>
              <a:gd name="connsiteX17" fmla="*/ 0 w 16230615"/>
              <a:gd name="connsiteY17" fmla="*/ 6785742 h 14522378"/>
              <a:gd name="connsiteX18" fmla="*/ 0 w 16230615"/>
              <a:gd name="connsiteY18" fmla="*/ 4750019 h 14522378"/>
              <a:gd name="connsiteX19" fmla="*/ 0 w 16230615"/>
              <a:gd name="connsiteY19" fmla="*/ 4750019 h 14522378"/>
              <a:gd name="connsiteX20" fmla="*/ 0 w 16230615"/>
              <a:gd name="connsiteY20" fmla="*/ 1357175 h 14522378"/>
              <a:gd name="connsiteX0" fmla="*/ 0 w 16230615"/>
              <a:gd name="connsiteY0" fmla="*/ 1357175 h 14354194"/>
              <a:gd name="connsiteX1" fmla="*/ 1357175 w 16230615"/>
              <a:gd name="connsiteY1" fmla="*/ 0 h 14354194"/>
              <a:gd name="connsiteX2" fmla="*/ 2705103 w 16230615"/>
              <a:gd name="connsiteY2" fmla="*/ 0 h 14354194"/>
              <a:gd name="connsiteX3" fmla="*/ 2705103 w 16230615"/>
              <a:gd name="connsiteY3" fmla="*/ 0 h 14354194"/>
              <a:gd name="connsiteX4" fmla="*/ 6762756 w 16230615"/>
              <a:gd name="connsiteY4" fmla="*/ 0 h 14354194"/>
              <a:gd name="connsiteX5" fmla="*/ 14873440 w 16230615"/>
              <a:gd name="connsiteY5" fmla="*/ 0 h 14354194"/>
              <a:gd name="connsiteX6" fmla="*/ 16230615 w 16230615"/>
              <a:gd name="connsiteY6" fmla="*/ 1357175 h 14354194"/>
              <a:gd name="connsiteX7" fmla="*/ 16230615 w 16230615"/>
              <a:gd name="connsiteY7" fmla="*/ 4750019 h 14354194"/>
              <a:gd name="connsiteX8" fmla="*/ 16230615 w 16230615"/>
              <a:gd name="connsiteY8" fmla="*/ 4750019 h 14354194"/>
              <a:gd name="connsiteX9" fmla="*/ 16230615 w 16230615"/>
              <a:gd name="connsiteY9" fmla="*/ 6785742 h 14354194"/>
              <a:gd name="connsiteX10" fmla="*/ 16230615 w 16230615"/>
              <a:gd name="connsiteY10" fmla="*/ 6785715 h 14354194"/>
              <a:gd name="connsiteX11" fmla="*/ 14873440 w 16230615"/>
              <a:gd name="connsiteY11" fmla="*/ 8142890 h 14354194"/>
              <a:gd name="connsiteX12" fmla="*/ 12968840 w 16230615"/>
              <a:gd name="connsiteY12" fmla="*/ 8127371 h 14354194"/>
              <a:gd name="connsiteX13" fmla="*/ 12515380 w 16230615"/>
              <a:gd name="connsiteY13" fmla="*/ 14354194 h 14354194"/>
              <a:gd name="connsiteX14" fmla="*/ 12208934 w 16230615"/>
              <a:gd name="connsiteY14" fmla="*/ 8141275 h 14354194"/>
              <a:gd name="connsiteX15" fmla="*/ 1357175 w 16230615"/>
              <a:gd name="connsiteY15" fmla="*/ 8142890 h 14354194"/>
              <a:gd name="connsiteX16" fmla="*/ 0 w 16230615"/>
              <a:gd name="connsiteY16" fmla="*/ 6785715 h 14354194"/>
              <a:gd name="connsiteX17" fmla="*/ 0 w 16230615"/>
              <a:gd name="connsiteY17" fmla="*/ 6785742 h 14354194"/>
              <a:gd name="connsiteX18" fmla="*/ 0 w 16230615"/>
              <a:gd name="connsiteY18" fmla="*/ 4750019 h 14354194"/>
              <a:gd name="connsiteX19" fmla="*/ 0 w 16230615"/>
              <a:gd name="connsiteY19" fmla="*/ 4750019 h 14354194"/>
              <a:gd name="connsiteX20" fmla="*/ 0 w 16230615"/>
              <a:gd name="connsiteY20" fmla="*/ 1357175 h 14354194"/>
              <a:gd name="connsiteX0" fmla="*/ 0 w 16230615"/>
              <a:gd name="connsiteY0" fmla="*/ 1357175 h 14574814"/>
              <a:gd name="connsiteX1" fmla="*/ 1357175 w 16230615"/>
              <a:gd name="connsiteY1" fmla="*/ 0 h 14574814"/>
              <a:gd name="connsiteX2" fmla="*/ 2705103 w 16230615"/>
              <a:gd name="connsiteY2" fmla="*/ 0 h 14574814"/>
              <a:gd name="connsiteX3" fmla="*/ 2705103 w 16230615"/>
              <a:gd name="connsiteY3" fmla="*/ 0 h 14574814"/>
              <a:gd name="connsiteX4" fmla="*/ 6762756 w 16230615"/>
              <a:gd name="connsiteY4" fmla="*/ 0 h 14574814"/>
              <a:gd name="connsiteX5" fmla="*/ 14873440 w 16230615"/>
              <a:gd name="connsiteY5" fmla="*/ 0 h 14574814"/>
              <a:gd name="connsiteX6" fmla="*/ 16230615 w 16230615"/>
              <a:gd name="connsiteY6" fmla="*/ 1357175 h 14574814"/>
              <a:gd name="connsiteX7" fmla="*/ 16230615 w 16230615"/>
              <a:gd name="connsiteY7" fmla="*/ 4750019 h 14574814"/>
              <a:gd name="connsiteX8" fmla="*/ 16230615 w 16230615"/>
              <a:gd name="connsiteY8" fmla="*/ 4750019 h 14574814"/>
              <a:gd name="connsiteX9" fmla="*/ 16230615 w 16230615"/>
              <a:gd name="connsiteY9" fmla="*/ 6785742 h 14574814"/>
              <a:gd name="connsiteX10" fmla="*/ 16230615 w 16230615"/>
              <a:gd name="connsiteY10" fmla="*/ 6785715 h 14574814"/>
              <a:gd name="connsiteX11" fmla="*/ 14873440 w 16230615"/>
              <a:gd name="connsiteY11" fmla="*/ 8142890 h 14574814"/>
              <a:gd name="connsiteX12" fmla="*/ 12968840 w 16230615"/>
              <a:gd name="connsiteY12" fmla="*/ 8127371 h 14574814"/>
              <a:gd name="connsiteX13" fmla="*/ 12614445 w 16230615"/>
              <a:gd name="connsiteY13" fmla="*/ 14574814 h 14574814"/>
              <a:gd name="connsiteX14" fmla="*/ 12208934 w 16230615"/>
              <a:gd name="connsiteY14" fmla="*/ 8141275 h 14574814"/>
              <a:gd name="connsiteX15" fmla="*/ 1357175 w 16230615"/>
              <a:gd name="connsiteY15" fmla="*/ 8142890 h 14574814"/>
              <a:gd name="connsiteX16" fmla="*/ 0 w 16230615"/>
              <a:gd name="connsiteY16" fmla="*/ 6785715 h 14574814"/>
              <a:gd name="connsiteX17" fmla="*/ 0 w 16230615"/>
              <a:gd name="connsiteY17" fmla="*/ 6785742 h 14574814"/>
              <a:gd name="connsiteX18" fmla="*/ 0 w 16230615"/>
              <a:gd name="connsiteY18" fmla="*/ 4750019 h 14574814"/>
              <a:gd name="connsiteX19" fmla="*/ 0 w 16230615"/>
              <a:gd name="connsiteY19" fmla="*/ 4750019 h 14574814"/>
              <a:gd name="connsiteX20" fmla="*/ 0 w 16230615"/>
              <a:gd name="connsiteY20" fmla="*/ 1357175 h 14574814"/>
              <a:gd name="connsiteX0" fmla="*/ 0 w 16230615"/>
              <a:gd name="connsiteY0" fmla="*/ 1357175 h 14574814"/>
              <a:gd name="connsiteX1" fmla="*/ 1357175 w 16230615"/>
              <a:gd name="connsiteY1" fmla="*/ 0 h 14574814"/>
              <a:gd name="connsiteX2" fmla="*/ 2705103 w 16230615"/>
              <a:gd name="connsiteY2" fmla="*/ 0 h 14574814"/>
              <a:gd name="connsiteX3" fmla="*/ 2705103 w 16230615"/>
              <a:gd name="connsiteY3" fmla="*/ 0 h 14574814"/>
              <a:gd name="connsiteX4" fmla="*/ 6762756 w 16230615"/>
              <a:gd name="connsiteY4" fmla="*/ 0 h 14574814"/>
              <a:gd name="connsiteX5" fmla="*/ 14873440 w 16230615"/>
              <a:gd name="connsiteY5" fmla="*/ 0 h 14574814"/>
              <a:gd name="connsiteX6" fmla="*/ 16230615 w 16230615"/>
              <a:gd name="connsiteY6" fmla="*/ 1357175 h 14574814"/>
              <a:gd name="connsiteX7" fmla="*/ 16230615 w 16230615"/>
              <a:gd name="connsiteY7" fmla="*/ 4750019 h 14574814"/>
              <a:gd name="connsiteX8" fmla="*/ 16230615 w 16230615"/>
              <a:gd name="connsiteY8" fmla="*/ 4750019 h 14574814"/>
              <a:gd name="connsiteX9" fmla="*/ 16230615 w 16230615"/>
              <a:gd name="connsiteY9" fmla="*/ 6785742 h 14574814"/>
              <a:gd name="connsiteX10" fmla="*/ 16230615 w 16230615"/>
              <a:gd name="connsiteY10" fmla="*/ 6785715 h 14574814"/>
              <a:gd name="connsiteX11" fmla="*/ 14873440 w 16230615"/>
              <a:gd name="connsiteY11" fmla="*/ 8142890 h 14574814"/>
              <a:gd name="connsiteX12" fmla="*/ 12691460 w 16230615"/>
              <a:gd name="connsiteY12" fmla="*/ 8127371 h 14574814"/>
              <a:gd name="connsiteX13" fmla="*/ 12614445 w 16230615"/>
              <a:gd name="connsiteY13" fmla="*/ 14574814 h 14574814"/>
              <a:gd name="connsiteX14" fmla="*/ 12208934 w 16230615"/>
              <a:gd name="connsiteY14" fmla="*/ 8141275 h 14574814"/>
              <a:gd name="connsiteX15" fmla="*/ 1357175 w 16230615"/>
              <a:gd name="connsiteY15" fmla="*/ 8142890 h 14574814"/>
              <a:gd name="connsiteX16" fmla="*/ 0 w 16230615"/>
              <a:gd name="connsiteY16" fmla="*/ 6785715 h 14574814"/>
              <a:gd name="connsiteX17" fmla="*/ 0 w 16230615"/>
              <a:gd name="connsiteY17" fmla="*/ 6785742 h 14574814"/>
              <a:gd name="connsiteX18" fmla="*/ 0 w 16230615"/>
              <a:gd name="connsiteY18" fmla="*/ 4750019 h 14574814"/>
              <a:gd name="connsiteX19" fmla="*/ 0 w 16230615"/>
              <a:gd name="connsiteY19" fmla="*/ 4750019 h 14574814"/>
              <a:gd name="connsiteX20" fmla="*/ 0 w 16230615"/>
              <a:gd name="connsiteY20" fmla="*/ 1357175 h 14574814"/>
              <a:gd name="connsiteX0" fmla="*/ 0 w 16230615"/>
              <a:gd name="connsiteY0" fmla="*/ 1357175 h 14574814"/>
              <a:gd name="connsiteX1" fmla="*/ 1357175 w 16230615"/>
              <a:gd name="connsiteY1" fmla="*/ 0 h 14574814"/>
              <a:gd name="connsiteX2" fmla="*/ 2705103 w 16230615"/>
              <a:gd name="connsiteY2" fmla="*/ 0 h 14574814"/>
              <a:gd name="connsiteX3" fmla="*/ 2705103 w 16230615"/>
              <a:gd name="connsiteY3" fmla="*/ 0 h 14574814"/>
              <a:gd name="connsiteX4" fmla="*/ 6762756 w 16230615"/>
              <a:gd name="connsiteY4" fmla="*/ 0 h 14574814"/>
              <a:gd name="connsiteX5" fmla="*/ 14873440 w 16230615"/>
              <a:gd name="connsiteY5" fmla="*/ 0 h 14574814"/>
              <a:gd name="connsiteX6" fmla="*/ 16230615 w 16230615"/>
              <a:gd name="connsiteY6" fmla="*/ 1357175 h 14574814"/>
              <a:gd name="connsiteX7" fmla="*/ 16230615 w 16230615"/>
              <a:gd name="connsiteY7" fmla="*/ 4750019 h 14574814"/>
              <a:gd name="connsiteX8" fmla="*/ 16230615 w 16230615"/>
              <a:gd name="connsiteY8" fmla="*/ 4750019 h 14574814"/>
              <a:gd name="connsiteX9" fmla="*/ 16230615 w 16230615"/>
              <a:gd name="connsiteY9" fmla="*/ 6785742 h 14574814"/>
              <a:gd name="connsiteX10" fmla="*/ 16230615 w 16230615"/>
              <a:gd name="connsiteY10" fmla="*/ 6785715 h 14574814"/>
              <a:gd name="connsiteX11" fmla="*/ 14873440 w 16230615"/>
              <a:gd name="connsiteY11" fmla="*/ 8142890 h 14574814"/>
              <a:gd name="connsiteX12" fmla="*/ 12691460 w 16230615"/>
              <a:gd name="connsiteY12" fmla="*/ 8127371 h 14574814"/>
              <a:gd name="connsiteX13" fmla="*/ 12455941 w 16230615"/>
              <a:gd name="connsiteY13" fmla="*/ 14574814 h 14574814"/>
              <a:gd name="connsiteX14" fmla="*/ 12208934 w 16230615"/>
              <a:gd name="connsiteY14" fmla="*/ 8141275 h 14574814"/>
              <a:gd name="connsiteX15" fmla="*/ 1357175 w 16230615"/>
              <a:gd name="connsiteY15" fmla="*/ 8142890 h 14574814"/>
              <a:gd name="connsiteX16" fmla="*/ 0 w 16230615"/>
              <a:gd name="connsiteY16" fmla="*/ 6785715 h 14574814"/>
              <a:gd name="connsiteX17" fmla="*/ 0 w 16230615"/>
              <a:gd name="connsiteY17" fmla="*/ 6785742 h 14574814"/>
              <a:gd name="connsiteX18" fmla="*/ 0 w 16230615"/>
              <a:gd name="connsiteY18" fmla="*/ 4750019 h 14574814"/>
              <a:gd name="connsiteX19" fmla="*/ 0 w 16230615"/>
              <a:gd name="connsiteY19" fmla="*/ 4750019 h 14574814"/>
              <a:gd name="connsiteX20" fmla="*/ 0 w 16230615"/>
              <a:gd name="connsiteY20" fmla="*/ 1357175 h 1457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30615" h="14574814">
                <a:moveTo>
                  <a:pt x="0" y="1357175"/>
                </a:moveTo>
                <a:cubicBezTo>
                  <a:pt x="0" y="607628"/>
                  <a:pt x="607628" y="0"/>
                  <a:pt x="1357175" y="0"/>
                </a:cubicBezTo>
                <a:lnTo>
                  <a:pt x="2705103" y="0"/>
                </a:lnTo>
                <a:lnTo>
                  <a:pt x="2705103" y="0"/>
                </a:lnTo>
                <a:lnTo>
                  <a:pt x="6762756" y="0"/>
                </a:lnTo>
                <a:lnTo>
                  <a:pt x="14873440" y="0"/>
                </a:lnTo>
                <a:cubicBezTo>
                  <a:pt x="15622987" y="0"/>
                  <a:pt x="16230615" y="607628"/>
                  <a:pt x="16230615" y="1357175"/>
                </a:cubicBezTo>
                <a:lnTo>
                  <a:pt x="16230615" y="4750019"/>
                </a:lnTo>
                <a:lnTo>
                  <a:pt x="16230615" y="4750019"/>
                </a:lnTo>
                <a:lnTo>
                  <a:pt x="16230615" y="6785742"/>
                </a:lnTo>
                <a:lnTo>
                  <a:pt x="16230615" y="6785715"/>
                </a:lnTo>
                <a:cubicBezTo>
                  <a:pt x="16230615" y="7535262"/>
                  <a:pt x="15622987" y="8142890"/>
                  <a:pt x="14873440" y="8142890"/>
                </a:cubicBezTo>
                <a:lnTo>
                  <a:pt x="12691460" y="8127371"/>
                </a:lnTo>
                <a:lnTo>
                  <a:pt x="12455941" y="14574814"/>
                </a:lnTo>
                <a:lnTo>
                  <a:pt x="12208934" y="8141275"/>
                </a:lnTo>
                <a:lnTo>
                  <a:pt x="1357175" y="8142890"/>
                </a:lnTo>
                <a:cubicBezTo>
                  <a:pt x="607628" y="8142890"/>
                  <a:pt x="0" y="7535262"/>
                  <a:pt x="0" y="6785715"/>
                </a:cubicBezTo>
                <a:lnTo>
                  <a:pt x="0" y="6785742"/>
                </a:lnTo>
                <a:lnTo>
                  <a:pt x="0" y="4750019"/>
                </a:lnTo>
                <a:lnTo>
                  <a:pt x="0" y="4750019"/>
                </a:lnTo>
                <a:lnTo>
                  <a:pt x="0" y="1357175"/>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4" name="Picture 14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13934300" y="15361307"/>
            <a:ext cx="1243584" cy="932688"/>
          </a:xfrm>
          <a:prstGeom prst="rect">
            <a:avLst/>
          </a:prstGeom>
        </p:spPr>
      </p:pic>
      <p:pic>
        <p:nvPicPr>
          <p:cNvPr id="145" name="Picture 14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255000" y="15205859"/>
            <a:ext cx="1664208" cy="1248156"/>
          </a:xfrm>
          <a:prstGeom prst="rect">
            <a:avLst/>
          </a:prstGeom>
        </p:spPr>
      </p:pic>
      <p:sp>
        <p:nvSpPr>
          <p:cNvPr id="147" name="TextBox 146"/>
          <p:cNvSpPr txBox="1"/>
          <p:nvPr/>
        </p:nvSpPr>
        <p:spPr>
          <a:xfrm>
            <a:off x="13761447" y="14640335"/>
            <a:ext cx="3415417" cy="523220"/>
          </a:xfrm>
          <a:prstGeom prst="rect">
            <a:avLst/>
          </a:prstGeom>
          <a:noFill/>
        </p:spPr>
        <p:txBody>
          <a:bodyPr wrap="square" rtlCol="0">
            <a:spAutoFit/>
          </a:bodyPr>
          <a:lstStyle/>
          <a:p>
            <a:pPr algn="ctr"/>
            <a:r>
              <a:rPr lang="en-GB" sz="2800" b="1" dirty="0" smtClean="0"/>
              <a:t>Modified chair</a:t>
            </a:r>
            <a:endParaRPr lang="en-GB" sz="2800" b="1" dirty="0"/>
          </a:p>
        </p:txBody>
      </p:sp>
      <p:sp>
        <p:nvSpPr>
          <p:cNvPr id="148" name="TextBox 147"/>
          <p:cNvSpPr txBox="1"/>
          <p:nvPr/>
        </p:nvSpPr>
        <p:spPr>
          <a:xfrm>
            <a:off x="14027248" y="16631671"/>
            <a:ext cx="3096346" cy="830997"/>
          </a:xfrm>
          <a:prstGeom prst="rect">
            <a:avLst/>
          </a:prstGeom>
          <a:noFill/>
        </p:spPr>
        <p:txBody>
          <a:bodyPr wrap="square" rtlCol="0">
            <a:spAutoFit/>
          </a:bodyPr>
          <a:lstStyle/>
          <a:p>
            <a:r>
              <a:rPr lang="en-GB" sz="1600" dirty="0" smtClean="0"/>
              <a:t>Harness fitted to chair to prevent trunk movements (also adjustable for left/right arm movements)</a:t>
            </a:r>
            <a:endParaRPr lang="en-GB" sz="1600" dirty="0"/>
          </a:p>
        </p:txBody>
      </p:sp>
      <p:sp>
        <p:nvSpPr>
          <p:cNvPr id="150" name="Rounded Rectangular Callout 149"/>
          <p:cNvSpPr/>
          <p:nvPr/>
        </p:nvSpPr>
        <p:spPr>
          <a:xfrm rot="5400000">
            <a:off x="13213660" y="13935268"/>
            <a:ext cx="3621013" cy="4338030"/>
          </a:xfrm>
          <a:custGeom>
            <a:avLst/>
            <a:gdLst>
              <a:gd name="connsiteX0" fmla="*/ 0 w 3274362"/>
              <a:gd name="connsiteY0" fmla="*/ 545738 h 3329772"/>
              <a:gd name="connsiteX1" fmla="*/ 545738 w 3274362"/>
              <a:gd name="connsiteY1" fmla="*/ 0 h 3329772"/>
              <a:gd name="connsiteX2" fmla="*/ 545727 w 3274362"/>
              <a:gd name="connsiteY2" fmla="*/ 0 h 3329772"/>
              <a:gd name="connsiteX3" fmla="*/ 545727 w 3274362"/>
              <a:gd name="connsiteY3" fmla="*/ 0 h 3329772"/>
              <a:gd name="connsiteX4" fmla="*/ 1364318 w 3274362"/>
              <a:gd name="connsiteY4" fmla="*/ 0 h 3329772"/>
              <a:gd name="connsiteX5" fmla="*/ 2728624 w 3274362"/>
              <a:gd name="connsiteY5" fmla="*/ 0 h 3329772"/>
              <a:gd name="connsiteX6" fmla="*/ 3274362 w 3274362"/>
              <a:gd name="connsiteY6" fmla="*/ 545738 h 3329772"/>
              <a:gd name="connsiteX7" fmla="*/ 3274362 w 3274362"/>
              <a:gd name="connsiteY7" fmla="*/ 1942367 h 3329772"/>
              <a:gd name="connsiteX8" fmla="*/ 3274362 w 3274362"/>
              <a:gd name="connsiteY8" fmla="*/ 1942367 h 3329772"/>
              <a:gd name="connsiteX9" fmla="*/ 3274362 w 3274362"/>
              <a:gd name="connsiteY9" fmla="*/ 2774810 h 3329772"/>
              <a:gd name="connsiteX10" fmla="*/ 3274362 w 3274362"/>
              <a:gd name="connsiteY10" fmla="*/ 2784034 h 3329772"/>
              <a:gd name="connsiteX11" fmla="*/ 2728624 w 3274362"/>
              <a:gd name="connsiteY11" fmla="*/ 3329772 h 3329772"/>
              <a:gd name="connsiteX12" fmla="*/ 1364318 w 3274362"/>
              <a:gd name="connsiteY12" fmla="*/ 3329772 h 3329772"/>
              <a:gd name="connsiteX13" fmla="*/ 955033 w 3274362"/>
              <a:gd name="connsiteY13" fmla="*/ 3745994 h 3329772"/>
              <a:gd name="connsiteX14" fmla="*/ 545727 w 3274362"/>
              <a:gd name="connsiteY14" fmla="*/ 3329772 h 3329772"/>
              <a:gd name="connsiteX15" fmla="*/ 545738 w 3274362"/>
              <a:gd name="connsiteY15" fmla="*/ 3329772 h 3329772"/>
              <a:gd name="connsiteX16" fmla="*/ 0 w 3274362"/>
              <a:gd name="connsiteY16" fmla="*/ 2784034 h 3329772"/>
              <a:gd name="connsiteX17" fmla="*/ 0 w 3274362"/>
              <a:gd name="connsiteY17" fmla="*/ 2774810 h 3329772"/>
              <a:gd name="connsiteX18" fmla="*/ 0 w 3274362"/>
              <a:gd name="connsiteY18" fmla="*/ 1942367 h 3329772"/>
              <a:gd name="connsiteX19" fmla="*/ 0 w 3274362"/>
              <a:gd name="connsiteY19" fmla="*/ 1942367 h 3329772"/>
              <a:gd name="connsiteX20" fmla="*/ 0 w 3274362"/>
              <a:gd name="connsiteY20" fmla="*/ 545738 h 3329772"/>
              <a:gd name="connsiteX0" fmla="*/ 0 w 3274362"/>
              <a:gd name="connsiteY0" fmla="*/ 545738 h 3745994"/>
              <a:gd name="connsiteX1" fmla="*/ 545738 w 3274362"/>
              <a:gd name="connsiteY1" fmla="*/ 0 h 3745994"/>
              <a:gd name="connsiteX2" fmla="*/ 545727 w 3274362"/>
              <a:gd name="connsiteY2" fmla="*/ 0 h 3745994"/>
              <a:gd name="connsiteX3" fmla="*/ 545727 w 3274362"/>
              <a:gd name="connsiteY3" fmla="*/ 0 h 3745994"/>
              <a:gd name="connsiteX4" fmla="*/ 1364318 w 3274362"/>
              <a:gd name="connsiteY4" fmla="*/ 0 h 3745994"/>
              <a:gd name="connsiteX5" fmla="*/ 2728624 w 3274362"/>
              <a:gd name="connsiteY5" fmla="*/ 0 h 3745994"/>
              <a:gd name="connsiteX6" fmla="*/ 3274362 w 3274362"/>
              <a:gd name="connsiteY6" fmla="*/ 545738 h 3745994"/>
              <a:gd name="connsiteX7" fmla="*/ 3274362 w 3274362"/>
              <a:gd name="connsiteY7" fmla="*/ 1942367 h 3745994"/>
              <a:gd name="connsiteX8" fmla="*/ 3274362 w 3274362"/>
              <a:gd name="connsiteY8" fmla="*/ 1942367 h 3745994"/>
              <a:gd name="connsiteX9" fmla="*/ 3274362 w 3274362"/>
              <a:gd name="connsiteY9" fmla="*/ 2774810 h 3745994"/>
              <a:gd name="connsiteX10" fmla="*/ 3274362 w 3274362"/>
              <a:gd name="connsiteY10" fmla="*/ 2784034 h 3745994"/>
              <a:gd name="connsiteX11" fmla="*/ 2728624 w 3274362"/>
              <a:gd name="connsiteY11" fmla="*/ 3329772 h 3745994"/>
              <a:gd name="connsiteX12" fmla="*/ 1364318 w 3274362"/>
              <a:gd name="connsiteY12" fmla="*/ 3329772 h 3745994"/>
              <a:gd name="connsiteX13" fmla="*/ 955033 w 3274362"/>
              <a:gd name="connsiteY13" fmla="*/ 3745994 h 3745994"/>
              <a:gd name="connsiteX14" fmla="*/ 545727 w 3274362"/>
              <a:gd name="connsiteY14" fmla="*/ 3329772 h 3745994"/>
              <a:gd name="connsiteX15" fmla="*/ 976662 w 3274362"/>
              <a:gd name="connsiteY15" fmla="*/ 3287731 h 3745994"/>
              <a:gd name="connsiteX16" fmla="*/ 0 w 3274362"/>
              <a:gd name="connsiteY16" fmla="*/ 2784034 h 3745994"/>
              <a:gd name="connsiteX17" fmla="*/ 0 w 3274362"/>
              <a:gd name="connsiteY17" fmla="*/ 2774810 h 3745994"/>
              <a:gd name="connsiteX18" fmla="*/ 0 w 3274362"/>
              <a:gd name="connsiteY18" fmla="*/ 1942367 h 3745994"/>
              <a:gd name="connsiteX19" fmla="*/ 0 w 3274362"/>
              <a:gd name="connsiteY19" fmla="*/ 1942367 h 3745994"/>
              <a:gd name="connsiteX20" fmla="*/ 0 w 3274362"/>
              <a:gd name="connsiteY20" fmla="*/ 545738 h 3745994"/>
              <a:gd name="connsiteX0" fmla="*/ 0 w 3274362"/>
              <a:gd name="connsiteY0" fmla="*/ 545738 h 3745994"/>
              <a:gd name="connsiteX1" fmla="*/ 545738 w 3274362"/>
              <a:gd name="connsiteY1" fmla="*/ 0 h 3745994"/>
              <a:gd name="connsiteX2" fmla="*/ 545727 w 3274362"/>
              <a:gd name="connsiteY2" fmla="*/ 0 h 3745994"/>
              <a:gd name="connsiteX3" fmla="*/ 545727 w 3274362"/>
              <a:gd name="connsiteY3" fmla="*/ 0 h 3745994"/>
              <a:gd name="connsiteX4" fmla="*/ 1364318 w 3274362"/>
              <a:gd name="connsiteY4" fmla="*/ 0 h 3745994"/>
              <a:gd name="connsiteX5" fmla="*/ 2728624 w 3274362"/>
              <a:gd name="connsiteY5" fmla="*/ 0 h 3745994"/>
              <a:gd name="connsiteX6" fmla="*/ 3274362 w 3274362"/>
              <a:gd name="connsiteY6" fmla="*/ 545738 h 3745994"/>
              <a:gd name="connsiteX7" fmla="*/ 3274362 w 3274362"/>
              <a:gd name="connsiteY7" fmla="*/ 1942367 h 3745994"/>
              <a:gd name="connsiteX8" fmla="*/ 3274362 w 3274362"/>
              <a:gd name="connsiteY8" fmla="*/ 1942367 h 3745994"/>
              <a:gd name="connsiteX9" fmla="*/ 3274362 w 3274362"/>
              <a:gd name="connsiteY9" fmla="*/ 2774810 h 3745994"/>
              <a:gd name="connsiteX10" fmla="*/ 3274362 w 3274362"/>
              <a:gd name="connsiteY10" fmla="*/ 2784034 h 3745994"/>
              <a:gd name="connsiteX11" fmla="*/ 2728624 w 3274362"/>
              <a:gd name="connsiteY11" fmla="*/ 3329772 h 3745994"/>
              <a:gd name="connsiteX12" fmla="*/ 1364318 w 3274362"/>
              <a:gd name="connsiteY12" fmla="*/ 3329772 h 3745994"/>
              <a:gd name="connsiteX13" fmla="*/ 955033 w 3274362"/>
              <a:gd name="connsiteY13" fmla="*/ 3745994 h 3745994"/>
              <a:gd name="connsiteX14" fmla="*/ 829506 w 3274362"/>
              <a:gd name="connsiteY14" fmla="*/ 3582020 h 3745994"/>
              <a:gd name="connsiteX15" fmla="*/ 976662 w 3274362"/>
              <a:gd name="connsiteY15" fmla="*/ 3287731 h 3745994"/>
              <a:gd name="connsiteX16" fmla="*/ 0 w 3274362"/>
              <a:gd name="connsiteY16" fmla="*/ 2784034 h 3745994"/>
              <a:gd name="connsiteX17" fmla="*/ 0 w 3274362"/>
              <a:gd name="connsiteY17" fmla="*/ 2774810 h 3745994"/>
              <a:gd name="connsiteX18" fmla="*/ 0 w 3274362"/>
              <a:gd name="connsiteY18" fmla="*/ 1942367 h 3745994"/>
              <a:gd name="connsiteX19" fmla="*/ 0 w 3274362"/>
              <a:gd name="connsiteY19" fmla="*/ 1942367 h 3745994"/>
              <a:gd name="connsiteX20" fmla="*/ 0 w 3274362"/>
              <a:gd name="connsiteY20" fmla="*/ 545738 h 3745994"/>
              <a:gd name="connsiteX0" fmla="*/ 0 w 3274362"/>
              <a:gd name="connsiteY0" fmla="*/ 545738 h 3745994"/>
              <a:gd name="connsiteX1" fmla="*/ 545738 w 3274362"/>
              <a:gd name="connsiteY1" fmla="*/ 0 h 3745994"/>
              <a:gd name="connsiteX2" fmla="*/ 545727 w 3274362"/>
              <a:gd name="connsiteY2" fmla="*/ 0 h 3745994"/>
              <a:gd name="connsiteX3" fmla="*/ 545727 w 3274362"/>
              <a:gd name="connsiteY3" fmla="*/ 0 h 3745994"/>
              <a:gd name="connsiteX4" fmla="*/ 1364318 w 3274362"/>
              <a:gd name="connsiteY4" fmla="*/ 0 h 3745994"/>
              <a:gd name="connsiteX5" fmla="*/ 2728624 w 3274362"/>
              <a:gd name="connsiteY5" fmla="*/ 0 h 3745994"/>
              <a:gd name="connsiteX6" fmla="*/ 3274362 w 3274362"/>
              <a:gd name="connsiteY6" fmla="*/ 545738 h 3745994"/>
              <a:gd name="connsiteX7" fmla="*/ 3274362 w 3274362"/>
              <a:gd name="connsiteY7" fmla="*/ 1942367 h 3745994"/>
              <a:gd name="connsiteX8" fmla="*/ 3274362 w 3274362"/>
              <a:gd name="connsiteY8" fmla="*/ 1942367 h 3745994"/>
              <a:gd name="connsiteX9" fmla="*/ 3274362 w 3274362"/>
              <a:gd name="connsiteY9" fmla="*/ 2774810 h 3745994"/>
              <a:gd name="connsiteX10" fmla="*/ 3274362 w 3274362"/>
              <a:gd name="connsiteY10" fmla="*/ 2784034 h 3745994"/>
              <a:gd name="connsiteX11" fmla="*/ 2728624 w 3274362"/>
              <a:gd name="connsiteY11" fmla="*/ 3329772 h 3745994"/>
              <a:gd name="connsiteX12" fmla="*/ 1364318 w 3274362"/>
              <a:gd name="connsiteY12" fmla="*/ 3329772 h 3745994"/>
              <a:gd name="connsiteX13" fmla="*/ 955033 w 3274362"/>
              <a:gd name="connsiteY13" fmla="*/ 3745994 h 3745994"/>
              <a:gd name="connsiteX14" fmla="*/ 829506 w 3274362"/>
              <a:gd name="connsiteY14" fmla="*/ 3582020 h 3745994"/>
              <a:gd name="connsiteX15" fmla="*/ 556248 w 3274362"/>
              <a:gd name="connsiteY15" fmla="*/ 3308752 h 3745994"/>
              <a:gd name="connsiteX16" fmla="*/ 0 w 3274362"/>
              <a:gd name="connsiteY16" fmla="*/ 2784034 h 3745994"/>
              <a:gd name="connsiteX17" fmla="*/ 0 w 3274362"/>
              <a:gd name="connsiteY17" fmla="*/ 2774810 h 3745994"/>
              <a:gd name="connsiteX18" fmla="*/ 0 w 3274362"/>
              <a:gd name="connsiteY18" fmla="*/ 1942367 h 3745994"/>
              <a:gd name="connsiteX19" fmla="*/ 0 w 3274362"/>
              <a:gd name="connsiteY19" fmla="*/ 1942367 h 3745994"/>
              <a:gd name="connsiteX20" fmla="*/ 0 w 3274362"/>
              <a:gd name="connsiteY20" fmla="*/ 545738 h 3745994"/>
              <a:gd name="connsiteX0" fmla="*/ 0 w 3274362"/>
              <a:gd name="connsiteY0" fmla="*/ 545738 h 4544780"/>
              <a:gd name="connsiteX1" fmla="*/ 545738 w 3274362"/>
              <a:gd name="connsiteY1" fmla="*/ 0 h 4544780"/>
              <a:gd name="connsiteX2" fmla="*/ 545727 w 3274362"/>
              <a:gd name="connsiteY2" fmla="*/ 0 h 4544780"/>
              <a:gd name="connsiteX3" fmla="*/ 545727 w 3274362"/>
              <a:gd name="connsiteY3" fmla="*/ 0 h 4544780"/>
              <a:gd name="connsiteX4" fmla="*/ 1364318 w 3274362"/>
              <a:gd name="connsiteY4" fmla="*/ 0 h 4544780"/>
              <a:gd name="connsiteX5" fmla="*/ 2728624 w 3274362"/>
              <a:gd name="connsiteY5" fmla="*/ 0 h 4544780"/>
              <a:gd name="connsiteX6" fmla="*/ 3274362 w 3274362"/>
              <a:gd name="connsiteY6" fmla="*/ 545738 h 4544780"/>
              <a:gd name="connsiteX7" fmla="*/ 3274362 w 3274362"/>
              <a:gd name="connsiteY7" fmla="*/ 1942367 h 4544780"/>
              <a:gd name="connsiteX8" fmla="*/ 3274362 w 3274362"/>
              <a:gd name="connsiteY8" fmla="*/ 1942367 h 4544780"/>
              <a:gd name="connsiteX9" fmla="*/ 3274362 w 3274362"/>
              <a:gd name="connsiteY9" fmla="*/ 2774810 h 4544780"/>
              <a:gd name="connsiteX10" fmla="*/ 3274362 w 3274362"/>
              <a:gd name="connsiteY10" fmla="*/ 2784034 h 4544780"/>
              <a:gd name="connsiteX11" fmla="*/ 2728624 w 3274362"/>
              <a:gd name="connsiteY11" fmla="*/ 3329772 h 4544780"/>
              <a:gd name="connsiteX12" fmla="*/ 1364318 w 3274362"/>
              <a:gd name="connsiteY12" fmla="*/ 3329772 h 4544780"/>
              <a:gd name="connsiteX13" fmla="*/ 2258316 w 3274362"/>
              <a:gd name="connsiteY13" fmla="*/ 4544780 h 4544780"/>
              <a:gd name="connsiteX14" fmla="*/ 829506 w 3274362"/>
              <a:gd name="connsiteY14" fmla="*/ 3582020 h 4544780"/>
              <a:gd name="connsiteX15" fmla="*/ 556248 w 3274362"/>
              <a:gd name="connsiteY15" fmla="*/ 3308752 h 4544780"/>
              <a:gd name="connsiteX16" fmla="*/ 0 w 3274362"/>
              <a:gd name="connsiteY16" fmla="*/ 2784034 h 4544780"/>
              <a:gd name="connsiteX17" fmla="*/ 0 w 3274362"/>
              <a:gd name="connsiteY17" fmla="*/ 2774810 h 4544780"/>
              <a:gd name="connsiteX18" fmla="*/ 0 w 3274362"/>
              <a:gd name="connsiteY18" fmla="*/ 1942367 h 4544780"/>
              <a:gd name="connsiteX19" fmla="*/ 0 w 3274362"/>
              <a:gd name="connsiteY19" fmla="*/ 1942367 h 4544780"/>
              <a:gd name="connsiteX20" fmla="*/ 0 w 3274362"/>
              <a:gd name="connsiteY20" fmla="*/ 545738 h 4544780"/>
              <a:gd name="connsiteX0" fmla="*/ 0 w 3274362"/>
              <a:gd name="connsiteY0" fmla="*/ 545738 h 4544780"/>
              <a:gd name="connsiteX1" fmla="*/ 545738 w 3274362"/>
              <a:gd name="connsiteY1" fmla="*/ 0 h 4544780"/>
              <a:gd name="connsiteX2" fmla="*/ 545727 w 3274362"/>
              <a:gd name="connsiteY2" fmla="*/ 0 h 4544780"/>
              <a:gd name="connsiteX3" fmla="*/ 545727 w 3274362"/>
              <a:gd name="connsiteY3" fmla="*/ 0 h 4544780"/>
              <a:gd name="connsiteX4" fmla="*/ 1364318 w 3274362"/>
              <a:gd name="connsiteY4" fmla="*/ 0 h 4544780"/>
              <a:gd name="connsiteX5" fmla="*/ 2728624 w 3274362"/>
              <a:gd name="connsiteY5" fmla="*/ 0 h 4544780"/>
              <a:gd name="connsiteX6" fmla="*/ 3274362 w 3274362"/>
              <a:gd name="connsiteY6" fmla="*/ 545738 h 4544780"/>
              <a:gd name="connsiteX7" fmla="*/ 3274362 w 3274362"/>
              <a:gd name="connsiteY7" fmla="*/ 1942367 h 4544780"/>
              <a:gd name="connsiteX8" fmla="*/ 3274362 w 3274362"/>
              <a:gd name="connsiteY8" fmla="*/ 1942367 h 4544780"/>
              <a:gd name="connsiteX9" fmla="*/ 3274362 w 3274362"/>
              <a:gd name="connsiteY9" fmla="*/ 2774810 h 4544780"/>
              <a:gd name="connsiteX10" fmla="*/ 3274362 w 3274362"/>
              <a:gd name="connsiteY10" fmla="*/ 2784034 h 4544780"/>
              <a:gd name="connsiteX11" fmla="*/ 2728624 w 3274362"/>
              <a:gd name="connsiteY11" fmla="*/ 3329772 h 4544780"/>
              <a:gd name="connsiteX12" fmla="*/ 2331270 w 3274362"/>
              <a:gd name="connsiteY12" fmla="*/ 3340283 h 4544780"/>
              <a:gd name="connsiteX13" fmla="*/ 2258316 w 3274362"/>
              <a:gd name="connsiteY13" fmla="*/ 4544780 h 4544780"/>
              <a:gd name="connsiteX14" fmla="*/ 829506 w 3274362"/>
              <a:gd name="connsiteY14" fmla="*/ 3582020 h 4544780"/>
              <a:gd name="connsiteX15" fmla="*/ 556248 w 3274362"/>
              <a:gd name="connsiteY15" fmla="*/ 3308752 h 4544780"/>
              <a:gd name="connsiteX16" fmla="*/ 0 w 3274362"/>
              <a:gd name="connsiteY16" fmla="*/ 2784034 h 4544780"/>
              <a:gd name="connsiteX17" fmla="*/ 0 w 3274362"/>
              <a:gd name="connsiteY17" fmla="*/ 2774810 h 4544780"/>
              <a:gd name="connsiteX18" fmla="*/ 0 w 3274362"/>
              <a:gd name="connsiteY18" fmla="*/ 1942367 h 4544780"/>
              <a:gd name="connsiteX19" fmla="*/ 0 w 3274362"/>
              <a:gd name="connsiteY19" fmla="*/ 1942367 h 4544780"/>
              <a:gd name="connsiteX20" fmla="*/ 0 w 3274362"/>
              <a:gd name="connsiteY20" fmla="*/ 545738 h 4544780"/>
              <a:gd name="connsiteX0" fmla="*/ 0 w 3274362"/>
              <a:gd name="connsiteY0" fmla="*/ 545738 h 4544780"/>
              <a:gd name="connsiteX1" fmla="*/ 545738 w 3274362"/>
              <a:gd name="connsiteY1" fmla="*/ 0 h 4544780"/>
              <a:gd name="connsiteX2" fmla="*/ 545727 w 3274362"/>
              <a:gd name="connsiteY2" fmla="*/ 0 h 4544780"/>
              <a:gd name="connsiteX3" fmla="*/ 545727 w 3274362"/>
              <a:gd name="connsiteY3" fmla="*/ 0 h 4544780"/>
              <a:gd name="connsiteX4" fmla="*/ 1364318 w 3274362"/>
              <a:gd name="connsiteY4" fmla="*/ 0 h 4544780"/>
              <a:gd name="connsiteX5" fmla="*/ 2728624 w 3274362"/>
              <a:gd name="connsiteY5" fmla="*/ 0 h 4544780"/>
              <a:gd name="connsiteX6" fmla="*/ 3274362 w 3274362"/>
              <a:gd name="connsiteY6" fmla="*/ 545738 h 4544780"/>
              <a:gd name="connsiteX7" fmla="*/ 3274362 w 3274362"/>
              <a:gd name="connsiteY7" fmla="*/ 1942367 h 4544780"/>
              <a:gd name="connsiteX8" fmla="*/ 3274362 w 3274362"/>
              <a:gd name="connsiteY8" fmla="*/ 1942367 h 4544780"/>
              <a:gd name="connsiteX9" fmla="*/ 3274362 w 3274362"/>
              <a:gd name="connsiteY9" fmla="*/ 2774810 h 4544780"/>
              <a:gd name="connsiteX10" fmla="*/ 3274362 w 3274362"/>
              <a:gd name="connsiteY10" fmla="*/ 2784034 h 4544780"/>
              <a:gd name="connsiteX11" fmla="*/ 2728624 w 3274362"/>
              <a:gd name="connsiteY11" fmla="*/ 3329772 h 4544780"/>
              <a:gd name="connsiteX12" fmla="*/ 2331270 w 3274362"/>
              <a:gd name="connsiteY12" fmla="*/ 3340283 h 4544780"/>
              <a:gd name="connsiteX13" fmla="*/ 2258316 w 3274362"/>
              <a:gd name="connsiteY13" fmla="*/ 4544780 h 4544780"/>
              <a:gd name="connsiteX14" fmla="*/ 2153810 w 3274362"/>
              <a:gd name="connsiteY14" fmla="*/ 3329772 h 4544780"/>
              <a:gd name="connsiteX15" fmla="*/ 556248 w 3274362"/>
              <a:gd name="connsiteY15" fmla="*/ 3308752 h 4544780"/>
              <a:gd name="connsiteX16" fmla="*/ 0 w 3274362"/>
              <a:gd name="connsiteY16" fmla="*/ 2784034 h 4544780"/>
              <a:gd name="connsiteX17" fmla="*/ 0 w 3274362"/>
              <a:gd name="connsiteY17" fmla="*/ 2774810 h 4544780"/>
              <a:gd name="connsiteX18" fmla="*/ 0 w 3274362"/>
              <a:gd name="connsiteY18" fmla="*/ 1942367 h 4544780"/>
              <a:gd name="connsiteX19" fmla="*/ 0 w 3274362"/>
              <a:gd name="connsiteY19" fmla="*/ 1942367 h 4544780"/>
              <a:gd name="connsiteX20" fmla="*/ 0 w 3274362"/>
              <a:gd name="connsiteY20" fmla="*/ 545738 h 4544780"/>
              <a:gd name="connsiteX0" fmla="*/ 0 w 3274362"/>
              <a:gd name="connsiteY0" fmla="*/ 545738 h 4544780"/>
              <a:gd name="connsiteX1" fmla="*/ 545738 w 3274362"/>
              <a:gd name="connsiteY1" fmla="*/ 0 h 4544780"/>
              <a:gd name="connsiteX2" fmla="*/ 545727 w 3274362"/>
              <a:gd name="connsiteY2" fmla="*/ 0 h 4544780"/>
              <a:gd name="connsiteX3" fmla="*/ 545727 w 3274362"/>
              <a:gd name="connsiteY3" fmla="*/ 0 h 4544780"/>
              <a:gd name="connsiteX4" fmla="*/ 1364318 w 3274362"/>
              <a:gd name="connsiteY4" fmla="*/ 0 h 4544780"/>
              <a:gd name="connsiteX5" fmla="*/ 2728624 w 3274362"/>
              <a:gd name="connsiteY5" fmla="*/ 0 h 4544780"/>
              <a:gd name="connsiteX6" fmla="*/ 3274362 w 3274362"/>
              <a:gd name="connsiteY6" fmla="*/ 545738 h 4544780"/>
              <a:gd name="connsiteX7" fmla="*/ 3274362 w 3274362"/>
              <a:gd name="connsiteY7" fmla="*/ 1942367 h 4544780"/>
              <a:gd name="connsiteX8" fmla="*/ 3274362 w 3274362"/>
              <a:gd name="connsiteY8" fmla="*/ 1942367 h 4544780"/>
              <a:gd name="connsiteX9" fmla="*/ 3274362 w 3274362"/>
              <a:gd name="connsiteY9" fmla="*/ 2774810 h 4544780"/>
              <a:gd name="connsiteX10" fmla="*/ 3274362 w 3274362"/>
              <a:gd name="connsiteY10" fmla="*/ 2784034 h 4544780"/>
              <a:gd name="connsiteX11" fmla="*/ 2728624 w 3274362"/>
              <a:gd name="connsiteY11" fmla="*/ 3329772 h 4544780"/>
              <a:gd name="connsiteX12" fmla="*/ 2540315 w 3274362"/>
              <a:gd name="connsiteY12" fmla="*/ 3323426 h 4544780"/>
              <a:gd name="connsiteX13" fmla="*/ 2258316 w 3274362"/>
              <a:gd name="connsiteY13" fmla="*/ 4544780 h 4544780"/>
              <a:gd name="connsiteX14" fmla="*/ 2153810 w 3274362"/>
              <a:gd name="connsiteY14" fmla="*/ 3329772 h 4544780"/>
              <a:gd name="connsiteX15" fmla="*/ 556248 w 3274362"/>
              <a:gd name="connsiteY15" fmla="*/ 3308752 h 4544780"/>
              <a:gd name="connsiteX16" fmla="*/ 0 w 3274362"/>
              <a:gd name="connsiteY16" fmla="*/ 2784034 h 4544780"/>
              <a:gd name="connsiteX17" fmla="*/ 0 w 3274362"/>
              <a:gd name="connsiteY17" fmla="*/ 2774810 h 4544780"/>
              <a:gd name="connsiteX18" fmla="*/ 0 w 3274362"/>
              <a:gd name="connsiteY18" fmla="*/ 1942367 h 4544780"/>
              <a:gd name="connsiteX19" fmla="*/ 0 w 3274362"/>
              <a:gd name="connsiteY19" fmla="*/ 1942367 h 4544780"/>
              <a:gd name="connsiteX20" fmla="*/ 0 w 3274362"/>
              <a:gd name="connsiteY20" fmla="*/ 545738 h 4544780"/>
              <a:gd name="connsiteX0" fmla="*/ 0 w 3274362"/>
              <a:gd name="connsiteY0" fmla="*/ 545738 h 4346104"/>
              <a:gd name="connsiteX1" fmla="*/ 545738 w 3274362"/>
              <a:gd name="connsiteY1" fmla="*/ 0 h 4346104"/>
              <a:gd name="connsiteX2" fmla="*/ 545727 w 3274362"/>
              <a:gd name="connsiteY2" fmla="*/ 0 h 4346104"/>
              <a:gd name="connsiteX3" fmla="*/ 545727 w 3274362"/>
              <a:gd name="connsiteY3" fmla="*/ 0 h 4346104"/>
              <a:gd name="connsiteX4" fmla="*/ 1364318 w 3274362"/>
              <a:gd name="connsiteY4" fmla="*/ 0 h 4346104"/>
              <a:gd name="connsiteX5" fmla="*/ 2728624 w 3274362"/>
              <a:gd name="connsiteY5" fmla="*/ 0 h 4346104"/>
              <a:gd name="connsiteX6" fmla="*/ 3274362 w 3274362"/>
              <a:gd name="connsiteY6" fmla="*/ 545738 h 4346104"/>
              <a:gd name="connsiteX7" fmla="*/ 3274362 w 3274362"/>
              <a:gd name="connsiteY7" fmla="*/ 1942367 h 4346104"/>
              <a:gd name="connsiteX8" fmla="*/ 3274362 w 3274362"/>
              <a:gd name="connsiteY8" fmla="*/ 1942367 h 4346104"/>
              <a:gd name="connsiteX9" fmla="*/ 3274362 w 3274362"/>
              <a:gd name="connsiteY9" fmla="*/ 2774810 h 4346104"/>
              <a:gd name="connsiteX10" fmla="*/ 3274362 w 3274362"/>
              <a:gd name="connsiteY10" fmla="*/ 2784034 h 4346104"/>
              <a:gd name="connsiteX11" fmla="*/ 2728624 w 3274362"/>
              <a:gd name="connsiteY11" fmla="*/ 3329772 h 4346104"/>
              <a:gd name="connsiteX12" fmla="*/ 2540315 w 3274362"/>
              <a:gd name="connsiteY12" fmla="*/ 3323426 h 4346104"/>
              <a:gd name="connsiteX13" fmla="*/ 2452694 w 3274362"/>
              <a:gd name="connsiteY13" fmla="*/ 4346104 h 4346104"/>
              <a:gd name="connsiteX14" fmla="*/ 2153810 w 3274362"/>
              <a:gd name="connsiteY14" fmla="*/ 3329772 h 4346104"/>
              <a:gd name="connsiteX15" fmla="*/ 556248 w 3274362"/>
              <a:gd name="connsiteY15" fmla="*/ 3308752 h 4346104"/>
              <a:gd name="connsiteX16" fmla="*/ 0 w 3274362"/>
              <a:gd name="connsiteY16" fmla="*/ 2784034 h 4346104"/>
              <a:gd name="connsiteX17" fmla="*/ 0 w 3274362"/>
              <a:gd name="connsiteY17" fmla="*/ 2774810 h 4346104"/>
              <a:gd name="connsiteX18" fmla="*/ 0 w 3274362"/>
              <a:gd name="connsiteY18" fmla="*/ 1942367 h 4346104"/>
              <a:gd name="connsiteX19" fmla="*/ 0 w 3274362"/>
              <a:gd name="connsiteY19" fmla="*/ 1942367 h 4346104"/>
              <a:gd name="connsiteX20" fmla="*/ 0 w 3274362"/>
              <a:gd name="connsiteY20" fmla="*/ 545738 h 4346104"/>
              <a:gd name="connsiteX0" fmla="*/ 0 w 3274362"/>
              <a:gd name="connsiteY0" fmla="*/ 545738 h 4346104"/>
              <a:gd name="connsiteX1" fmla="*/ 545738 w 3274362"/>
              <a:gd name="connsiteY1" fmla="*/ 0 h 4346104"/>
              <a:gd name="connsiteX2" fmla="*/ 545727 w 3274362"/>
              <a:gd name="connsiteY2" fmla="*/ 0 h 4346104"/>
              <a:gd name="connsiteX3" fmla="*/ 545727 w 3274362"/>
              <a:gd name="connsiteY3" fmla="*/ 0 h 4346104"/>
              <a:gd name="connsiteX4" fmla="*/ 1364318 w 3274362"/>
              <a:gd name="connsiteY4" fmla="*/ 0 h 4346104"/>
              <a:gd name="connsiteX5" fmla="*/ 2728624 w 3274362"/>
              <a:gd name="connsiteY5" fmla="*/ 0 h 4346104"/>
              <a:gd name="connsiteX6" fmla="*/ 3274362 w 3274362"/>
              <a:gd name="connsiteY6" fmla="*/ 545738 h 4346104"/>
              <a:gd name="connsiteX7" fmla="*/ 3274362 w 3274362"/>
              <a:gd name="connsiteY7" fmla="*/ 1942367 h 4346104"/>
              <a:gd name="connsiteX8" fmla="*/ 3274362 w 3274362"/>
              <a:gd name="connsiteY8" fmla="*/ 1942367 h 4346104"/>
              <a:gd name="connsiteX9" fmla="*/ 3274362 w 3274362"/>
              <a:gd name="connsiteY9" fmla="*/ 2774810 h 4346104"/>
              <a:gd name="connsiteX10" fmla="*/ 3274362 w 3274362"/>
              <a:gd name="connsiteY10" fmla="*/ 2784034 h 4346104"/>
              <a:gd name="connsiteX11" fmla="*/ 2728624 w 3274362"/>
              <a:gd name="connsiteY11" fmla="*/ 3329772 h 4346104"/>
              <a:gd name="connsiteX12" fmla="*/ 2540315 w 3274362"/>
              <a:gd name="connsiteY12" fmla="*/ 3323426 h 4346104"/>
              <a:gd name="connsiteX13" fmla="*/ 2452694 w 3274362"/>
              <a:gd name="connsiteY13" fmla="*/ 4346104 h 4346104"/>
              <a:gd name="connsiteX14" fmla="*/ 2391923 w 3274362"/>
              <a:gd name="connsiteY14" fmla="*/ 3319584 h 4346104"/>
              <a:gd name="connsiteX15" fmla="*/ 556248 w 3274362"/>
              <a:gd name="connsiteY15" fmla="*/ 3308752 h 4346104"/>
              <a:gd name="connsiteX16" fmla="*/ 0 w 3274362"/>
              <a:gd name="connsiteY16" fmla="*/ 2784034 h 4346104"/>
              <a:gd name="connsiteX17" fmla="*/ 0 w 3274362"/>
              <a:gd name="connsiteY17" fmla="*/ 2774810 h 4346104"/>
              <a:gd name="connsiteX18" fmla="*/ 0 w 3274362"/>
              <a:gd name="connsiteY18" fmla="*/ 1942367 h 4346104"/>
              <a:gd name="connsiteX19" fmla="*/ 0 w 3274362"/>
              <a:gd name="connsiteY19" fmla="*/ 1942367 h 4346104"/>
              <a:gd name="connsiteX20" fmla="*/ 0 w 3274362"/>
              <a:gd name="connsiteY20" fmla="*/ 545738 h 4346104"/>
              <a:gd name="connsiteX0" fmla="*/ 0 w 3274362"/>
              <a:gd name="connsiteY0" fmla="*/ 545738 h 4346104"/>
              <a:gd name="connsiteX1" fmla="*/ 545738 w 3274362"/>
              <a:gd name="connsiteY1" fmla="*/ 0 h 4346104"/>
              <a:gd name="connsiteX2" fmla="*/ 545727 w 3274362"/>
              <a:gd name="connsiteY2" fmla="*/ 0 h 4346104"/>
              <a:gd name="connsiteX3" fmla="*/ 545727 w 3274362"/>
              <a:gd name="connsiteY3" fmla="*/ 0 h 4346104"/>
              <a:gd name="connsiteX4" fmla="*/ 1364318 w 3274362"/>
              <a:gd name="connsiteY4" fmla="*/ 0 h 4346104"/>
              <a:gd name="connsiteX5" fmla="*/ 2728624 w 3274362"/>
              <a:gd name="connsiteY5" fmla="*/ 0 h 4346104"/>
              <a:gd name="connsiteX6" fmla="*/ 3274362 w 3274362"/>
              <a:gd name="connsiteY6" fmla="*/ 545738 h 4346104"/>
              <a:gd name="connsiteX7" fmla="*/ 3274362 w 3274362"/>
              <a:gd name="connsiteY7" fmla="*/ 1942367 h 4346104"/>
              <a:gd name="connsiteX8" fmla="*/ 3274362 w 3274362"/>
              <a:gd name="connsiteY8" fmla="*/ 1942367 h 4346104"/>
              <a:gd name="connsiteX9" fmla="*/ 3274362 w 3274362"/>
              <a:gd name="connsiteY9" fmla="*/ 2774810 h 4346104"/>
              <a:gd name="connsiteX10" fmla="*/ 3274362 w 3274362"/>
              <a:gd name="connsiteY10" fmla="*/ 2784034 h 4346104"/>
              <a:gd name="connsiteX11" fmla="*/ 2724490 w 3274362"/>
              <a:gd name="connsiteY11" fmla="*/ 3316030 h 4346104"/>
              <a:gd name="connsiteX12" fmla="*/ 2540315 w 3274362"/>
              <a:gd name="connsiteY12" fmla="*/ 3323426 h 4346104"/>
              <a:gd name="connsiteX13" fmla="*/ 2452694 w 3274362"/>
              <a:gd name="connsiteY13" fmla="*/ 4346104 h 4346104"/>
              <a:gd name="connsiteX14" fmla="*/ 2391923 w 3274362"/>
              <a:gd name="connsiteY14" fmla="*/ 3319584 h 4346104"/>
              <a:gd name="connsiteX15" fmla="*/ 556248 w 3274362"/>
              <a:gd name="connsiteY15" fmla="*/ 3308752 h 4346104"/>
              <a:gd name="connsiteX16" fmla="*/ 0 w 3274362"/>
              <a:gd name="connsiteY16" fmla="*/ 2784034 h 4346104"/>
              <a:gd name="connsiteX17" fmla="*/ 0 w 3274362"/>
              <a:gd name="connsiteY17" fmla="*/ 2774810 h 4346104"/>
              <a:gd name="connsiteX18" fmla="*/ 0 w 3274362"/>
              <a:gd name="connsiteY18" fmla="*/ 1942367 h 4346104"/>
              <a:gd name="connsiteX19" fmla="*/ 0 w 3274362"/>
              <a:gd name="connsiteY19" fmla="*/ 1942367 h 4346104"/>
              <a:gd name="connsiteX20" fmla="*/ 0 w 3274362"/>
              <a:gd name="connsiteY20" fmla="*/ 545738 h 43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74362" h="4346104">
                <a:moveTo>
                  <a:pt x="0" y="545738"/>
                </a:moveTo>
                <a:cubicBezTo>
                  <a:pt x="0" y="244335"/>
                  <a:pt x="244335" y="0"/>
                  <a:pt x="545738" y="0"/>
                </a:cubicBezTo>
                <a:lnTo>
                  <a:pt x="545727" y="0"/>
                </a:lnTo>
                <a:lnTo>
                  <a:pt x="545727" y="0"/>
                </a:lnTo>
                <a:lnTo>
                  <a:pt x="1364318" y="0"/>
                </a:lnTo>
                <a:lnTo>
                  <a:pt x="2728624" y="0"/>
                </a:lnTo>
                <a:cubicBezTo>
                  <a:pt x="3030027" y="0"/>
                  <a:pt x="3274362" y="244335"/>
                  <a:pt x="3274362" y="545738"/>
                </a:cubicBezTo>
                <a:lnTo>
                  <a:pt x="3274362" y="1942367"/>
                </a:lnTo>
                <a:lnTo>
                  <a:pt x="3274362" y="1942367"/>
                </a:lnTo>
                <a:lnTo>
                  <a:pt x="3274362" y="2774810"/>
                </a:lnTo>
                <a:lnTo>
                  <a:pt x="3274362" y="2784034"/>
                </a:lnTo>
                <a:cubicBezTo>
                  <a:pt x="3274362" y="3085437"/>
                  <a:pt x="3025893" y="3316030"/>
                  <a:pt x="2724490" y="3316030"/>
                </a:cubicBezTo>
                <a:lnTo>
                  <a:pt x="2540315" y="3323426"/>
                </a:lnTo>
                <a:lnTo>
                  <a:pt x="2452694" y="4346104"/>
                </a:lnTo>
                <a:lnTo>
                  <a:pt x="2391923" y="3319584"/>
                </a:lnTo>
                <a:lnTo>
                  <a:pt x="556248" y="3308752"/>
                </a:lnTo>
                <a:cubicBezTo>
                  <a:pt x="254845" y="3308752"/>
                  <a:pt x="0" y="3085437"/>
                  <a:pt x="0" y="2784034"/>
                </a:cubicBezTo>
                <a:lnTo>
                  <a:pt x="0" y="2774810"/>
                </a:lnTo>
                <a:lnTo>
                  <a:pt x="0" y="1942367"/>
                </a:lnTo>
                <a:lnTo>
                  <a:pt x="0" y="1942367"/>
                </a:lnTo>
                <a:lnTo>
                  <a:pt x="0" y="545738"/>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p:cNvSpPr txBox="1"/>
          <p:nvPr/>
        </p:nvSpPr>
        <p:spPr>
          <a:xfrm>
            <a:off x="6002080" y="12716666"/>
            <a:ext cx="7461731" cy="523220"/>
          </a:xfrm>
          <a:prstGeom prst="rect">
            <a:avLst/>
          </a:prstGeom>
          <a:noFill/>
        </p:spPr>
        <p:txBody>
          <a:bodyPr wrap="square" rtlCol="0">
            <a:spAutoFit/>
          </a:bodyPr>
          <a:lstStyle/>
          <a:p>
            <a:pPr algn="ctr"/>
            <a:r>
              <a:rPr lang="en-GB" sz="2800" b="1" dirty="0" smtClean="0"/>
              <a:t>The recording setup</a:t>
            </a:r>
            <a:endParaRPr lang="en-GB" sz="2800" b="1" dirty="0"/>
          </a:p>
        </p:txBody>
      </p:sp>
      <p:sp>
        <p:nvSpPr>
          <p:cNvPr id="79" name="TextBox 78"/>
          <p:cNvSpPr txBox="1"/>
          <p:nvPr/>
        </p:nvSpPr>
        <p:spPr>
          <a:xfrm>
            <a:off x="6002081" y="17982297"/>
            <a:ext cx="3537896" cy="338554"/>
          </a:xfrm>
          <a:prstGeom prst="rect">
            <a:avLst/>
          </a:prstGeom>
          <a:noFill/>
        </p:spPr>
        <p:txBody>
          <a:bodyPr wrap="square" rtlCol="0">
            <a:spAutoFit/>
          </a:bodyPr>
          <a:lstStyle/>
          <a:p>
            <a:pPr algn="ctr"/>
            <a:r>
              <a:rPr lang="en-GB" sz="1600" b="1" dirty="0" smtClean="0"/>
              <a:t>(front view)</a:t>
            </a:r>
            <a:endParaRPr lang="en-GB" sz="1600" b="1" dirty="0"/>
          </a:p>
        </p:txBody>
      </p:sp>
      <p:sp>
        <p:nvSpPr>
          <p:cNvPr id="80" name="TextBox 79"/>
          <p:cNvSpPr txBox="1"/>
          <p:nvPr/>
        </p:nvSpPr>
        <p:spPr>
          <a:xfrm>
            <a:off x="9922064" y="17988020"/>
            <a:ext cx="3537896" cy="338554"/>
          </a:xfrm>
          <a:prstGeom prst="rect">
            <a:avLst/>
          </a:prstGeom>
          <a:noFill/>
        </p:spPr>
        <p:txBody>
          <a:bodyPr wrap="square" rtlCol="0">
            <a:spAutoFit/>
          </a:bodyPr>
          <a:lstStyle/>
          <a:p>
            <a:pPr algn="ctr"/>
            <a:r>
              <a:rPr lang="en-GB" sz="1600" b="1" dirty="0" smtClean="0"/>
              <a:t>(back view)</a:t>
            </a:r>
            <a:endParaRPr lang="en-GB" sz="1600" b="1" dirty="0"/>
          </a:p>
        </p:txBody>
      </p:sp>
    </p:spTree>
    <p:extLst>
      <p:ext uri="{BB962C8B-B14F-4D97-AF65-F5344CB8AC3E}">
        <p14:creationId xmlns:p14="http://schemas.microsoft.com/office/powerpoint/2010/main" val="2358935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694</Words>
  <Application>Microsoft Office PowerPoint</Application>
  <PresentationFormat>Custom</PresentationFormat>
  <Paragraphs>79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Pollet S.C.</dc:creator>
  <cp:lastModifiedBy>Pollet S.C.</cp:lastModifiedBy>
  <cp:revision>87</cp:revision>
  <cp:lastPrinted>2012-05-29T13:35:38Z</cp:lastPrinted>
  <dcterms:created xsi:type="dcterms:W3CDTF">2012-04-30T10:09:23Z</dcterms:created>
  <dcterms:modified xsi:type="dcterms:W3CDTF">2012-05-29T13:40:44Z</dcterms:modified>
</cp:coreProperties>
</file>