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53" r:id="rId3"/>
  </p:sldMasterIdLst>
  <p:notesMasterIdLst>
    <p:notesMasterId r:id="rId5"/>
  </p:notesMasterIdLst>
  <p:handoutMasterIdLst>
    <p:handoutMasterId r:id="rId6"/>
  </p:handoutMasterIdLst>
  <p:sldIdLst>
    <p:sldId id="257" r:id="rId4"/>
  </p:sldIdLst>
  <p:sldSz cx="30279975" cy="42808525"/>
  <p:notesSz cx="6797675" cy="9926638"/>
  <p:defaultTextStyle>
    <a:defPPr>
      <a:defRPr lang="en-GB"/>
    </a:defPPr>
    <a:lvl1pPr algn="l" rtl="0" fontAlgn="base">
      <a:spcBef>
        <a:spcPct val="0"/>
      </a:spcBef>
      <a:spcAft>
        <a:spcPct val="0"/>
      </a:spcAft>
      <a:defRPr sz="1100" kern="1200">
        <a:solidFill>
          <a:schemeClr val="tx1"/>
        </a:solidFill>
        <a:latin typeface="Lucida Sans" pitchFamily="34" charset="0"/>
        <a:ea typeface="ＭＳ Ｐゴシック" pitchFamily="34" charset="-128"/>
        <a:cs typeface="+mn-cs"/>
      </a:defRPr>
    </a:lvl1pPr>
    <a:lvl2pPr marL="412750" indent="44450" algn="l" rtl="0" fontAlgn="base">
      <a:spcBef>
        <a:spcPct val="0"/>
      </a:spcBef>
      <a:spcAft>
        <a:spcPct val="0"/>
      </a:spcAft>
      <a:defRPr sz="1100" kern="1200">
        <a:solidFill>
          <a:schemeClr val="tx1"/>
        </a:solidFill>
        <a:latin typeface="Lucida Sans" pitchFamily="34" charset="0"/>
        <a:ea typeface="ＭＳ Ｐゴシック" pitchFamily="34" charset="-128"/>
        <a:cs typeface="+mn-cs"/>
      </a:defRPr>
    </a:lvl2pPr>
    <a:lvl3pPr marL="825500" indent="88900" algn="l" rtl="0" fontAlgn="base">
      <a:spcBef>
        <a:spcPct val="0"/>
      </a:spcBef>
      <a:spcAft>
        <a:spcPct val="0"/>
      </a:spcAft>
      <a:defRPr sz="1100" kern="1200">
        <a:solidFill>
          <a:schemeClr val="tx1"/>
        </a:solidFill>
        <a:latin typeface="Lucida Sans" pitchFamily="34" charset="0"/>
        <a:ea typeface="ＭＳ Ｐゴシック" pitchFamily="34" charset="-128"/>
        <a:cs typeface="+mn-cs"/>
      </a:defRPr>
    </a:lvl3pPr>
    <a:lvl4pPr marL="1239838" indent="131763" algn="l" rtl="0" fontAlgn="base">
      <a:spcBef>
        <a:spcPct val="0"/>
      </a:spcBef>
      <a:spcAft>
        <a:spcPct val="0"/>
      </a:spcAft>
      <a:defRPr sz="1100" kern="1200">
        <a:solidFill>
          <a:schemeClr val="tx1"/>
        </a:solidFill>
        <a:latin typeface="Lucida Sans" pitchFamily="34" charset="0"/>
        <a:ea typeface="ＭＳ Ｐゴシック" pitchFamily="34" charset="-128"/>
        <a:cs typeface="+mn-cs"/>
      </a:defRPr>
    </a:lvl4pPr>
    <a:lvl5pPr marL="1652588" indent="176213" algn="l" rtl="0" fontAlgn="base">
      <a:spcBef>
        <a:spcPct val="0"/>
      </a:spcBef>
      <a:spcAft>
        <a:spcPct val="0"/>
      </a:spcAft>
      <a:defRPr sz="11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1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1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1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100" kern="1200">
        <a:solidFill>
          <a:schemeClr val="tx1"/>
        </a:solidFill>
        <a:latin typeface="Lucida Sans"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00"/>
    <a:srgbClr val="FFFFFF"/>
    <a:srgbClr val="2A08B8"/>
    <a:srgbClr val="FFB300"/>
    <a:srgbClr val="742AFA"/>
    <a:srgbClr val="F67A2E"/>
    <a:srgbClr val="C685D1"/>
    <a:srgbClr val="3EEB35"/>
    <a:srgbClr val="000000"/>
    <a:srgbClr val="A6D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13" autoAdjust="0"/>
  </p:normalViewPr>
  <p:slideViewPr>
    <p:cSldViewPr>
      <p:cViewPr>
        <p:scale>
          <a:sx n="40" d="100"/>
          <a:sy n="40" d="100"/>
        </p:scale>
        <p:origin x="-72" y="-102"/>
      </p:cViewPr>
      <p:guideLst>
        <p:guide orient="horz" pos="13483"/>
        <p:guide pos="9537"/>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mtClean="0">
                <a:latin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mtClean="0">
                <a:latin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mtClean="0">
                <a:latin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mtClean="0">
                <a:latin typeface="Arial" charset="0"/>
              </a:defRPr>
            </a:lvl1pPr>
          </a:lstStyle>
          <a:p>
            <a:pPr>
              <a:defRPr/>
            </a:pPr>
            <a:fld id="{9F191C53-2404-453C-B934-561D0D0760F3}" type="slidenum">
              <a:rPr lang="en-GB"/>
              <a:pPr>
                <a:defRPr/>
              </a:pPr>
              <a:t>‹#›</a:t>
            </a:fld>
            <a:endParaRPr lang="en-GB"/>
          </a:p>
        </p:txBody>
      </p:sp>
    </p:spTree>
    <p:extLst>
      <p:ext uri="{BB962C8B-B14F-4D97-AF65-F5344CB8AC3E}">
        <p14:creationId xmlns:p14="http://schemas.microsoft.com/office/powerpoint/2010/main" val="355166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mtClean="0">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2082800" y="744538"/>
            <a:ext cx="263207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mtClean="0">
                <a:latin typeface="Arial" charset="0"/>
              </a:defRPr>
            </a:lvl1pPr>
          </a:lstStyle>
          <a:p>
            <a:pPr>
              <a:defRPr/>
            </a:pPr>
            <a:fld id="{5D82FF66-4CDA-407F-935B-B8D55B4234F3}" type="slidenum">
              <a:rPr lang="en-GB"/>
              <a:pPr>
                <a:defRPr/>
              </a:pPr>
              <a:t>‹#›</a:t>
            </a:fld>
            <a:endParaRPr lang="en-GB"/>
          </a:p>
        </p:txBody>
      </p:sp>
    </p:spTree>
    <p:extLst>
      <p:ext uri="{BB962C8B-B14F-4D97-AF65-F5344CB8AC3E}">
        <p14:creationId xmlns:p14="http://schemas.microsoft.com/office/powerpoint/2010/main" val="19711353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Arial" pitchFamily="-60" charset="0"/>
        <a:ea typeface="ＭＳ Ｐゴシック" pitchFamily="-60" charset="-128"/>
        <a:cs typeface="ＭＳ Ｐゴシック" pitchFamily="-60" charset="-128"/>
      </a:defRPr>
    </a:lvl1pPr>
    <a:lvl2pPr marL="412750" algn="l" rtl="0" eaLnBrk="0" fontAlgn="base" hangingPunct="0">
      <a:spcBef>
        <a:spcPct val="30000"/>
      </a:spcBef>
      <a:spcAft>
        <a:spcPct val="0"/>
      </a:spcAft>
      <a:defRPr sz="1100" kern="1200">
        <a:solidFill>
          <a:schemeClr val="tx1"/>
        </a:solidFill>
        <a:latin typeface="Arial" pitchFamily="-60" charset="0"/>
        <a:ea typeface="ＭＳ Ｐゴシック" pitchFamily="-60" charset="-128"/>
        <a:cs typeface="ＭＳ Ｐゴシック"/>
      </a:defRPr>
    </a:lvl2pPr>
    <a:lvl3pPr marL="825500" algn="l" rtl="0" eaLnBrk="0" fontAlgn="base" hangingPunct="0">
      <a:spcBef>
        <a:spcPct val="30000"/>
      </a:spcBef>
      <a:spcAft>
        <a:spcPct val="0"/>
      </a:spcAft>
      <a:defRPr sz="1100" kern="1200">
        <a:solidFill>
          <a:schemeClr val="tx1"/>
        </a:solidFill>
        <a:latin typeface="Arial" pitchFamily="-60" charset="0"/>
        <a:ea typeface="ＭＳ Ｐゴシック" pitchFamily="-60" charset="-128"/>
        <a:cs typeface="ＭＳ Ｐゴシック"/>
      </a:defRPr>
    </a:lvl3pPr>
    <a:lvl4pPr marL="1239838" algn="l" rtl="0" eaLnBrk="0" fontAlgn="base" hangingPunct="0">
      <a:spcBef>
        <a:spcPct val="30000"/>
      </a:spcBef>
      <a:spcAft>
        <a:spcPct val="0"/>
      </a:spcAft>
      <a:defRPr sz="1100" kern="1200">
        <a:solidFill>
          <a:schemeClr val="tx1"/>
        </a:solidFill>
        <a:latin typeface="Arial" pitchFamily="-60" charset="0"/>
        <a:ea typeface="ＭＳ Ｐゴシック" pitchFamily="-60" charset="-128"/>
        <a:cs typeface="ＭＳ Ｐゴシック"/>
      </a:defRPr>
    </a:lvl4pPr>
    <a:lvl5pPr marL="1652588" algn="l" rtl="0" eaLnBrk="0" fontAlgn="base" hangingPunct="0">
      <a:spcBef>
        <a:spcPct val="30000"/>
      </a:spcBef>
      <a:spcAft>
        <a:spcPct val="0"/>
      </a:spcAft>
      <a:defRPr sz="1100" kern="1200">
        <a:solidFill>
          <a:schemeClr val="tx1"/>
        </a:solidFill>
        <a:latin typeface="Arial" pitchFamily="-60" charset="0"/>
        <a:ea typeface="ＭＳ Ｐゴシック" pitchFamily="-60" charset="-128"/>
        <a:cs typeface="ＭＳ Ｐゴシック"/>
      </a:defRPr>
    </a:lvl5pPr>
    <a:lvl6pPr marL="2067230" algn="l" defTabSz="413446" rtl="0" eaLnBrk="1" latinLnBrk="0" hangingPunct="1">
      <a:defRPr sz="1100" kern="1200">
        <a:solidFill>
          <a:schemeClr val="tx1"/>
        </a:solidFill>
        <a:latin typeface="+mn-lt"/>
        <a:ea typeface="+mn-ea"/>
        <a:cs typeface="+mn-cs"/>
      </a:defRPr>
    </a:lvl6pPr>
    <a:lvl7pPr marL="2480676" algn="l" defTabSz="413446" rtl="0" eaLnBrk="1" latinLnBrk="0" hangingPunct="1">
      <a:defRPr sz="1100" kern="1200">
        <a:solidFill>
          <a:schemeClr val="tx1"/>
        </a:solidFill>
        <a:latin typeface="+mn-lt"/>
        <a:ea typeface="+mn-ea"/>
        <a:cs typeface="+mn-cs"/>
      </a:defRPr>
    </a:lvl7pPr>
    <a:lvl8pPr marL="2894122" algn="l" defTabSz="413446" rtl="0" eaLnBrk="1" latinLnBrk="0" hangingPunct="1">
      <a:defRPr sz="1100" kern="1200">
        <a:solidFill>
          <a:schemeClr val="tx1"/>
        </a:solidFill>
        <a:latin typeface="+mn-lt"/>
        <a:ea typeface="+mn-ea"/>
        <a:cs typeface="+mn-cs"/>
      </a:defRPr>
    </a:lvl8pPr>
    <a:lvl9pPr marL="3307568" algn="l" defTabSz="413446"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2082800" y="744538"/>
            <a:ext cx="2632075" cy="3722687"/>
          </a:xfrm>
          <a:ln/>
        </p:spPr>
      </p:sp>
      <p:sp>
        <p:nvSpPr>
          <p:cNvPr id="8195" name="Notes Placeholder 2"/>
          <p:cNvSpPr>
            <a:spLocks noGrp="1"/>
          </p:cNvSpPr>
          <p:nvPr>
            <p:ph type="body" idx="1"/>
          </p:nvPr>
        </p:nvSpPr>
        <p:spPr>
          <a:noFill/>
          <a:ln/>
        </p:spPr>
        <p:txBody>
          <a:bodyPr/>
          <a:lstStyle/>
          <a:p>
            <a:endParaRPr lang="en-US" dirty="0" smtClean="0">
              <a:latin typeface="Arial" charset="0"/>
              <a:ea typeface="ＭＳ Ｐゴシック" pitchFamily="34" charset="-128"/>
            </a:endParaRPr>
          </a:p>
        </p:txBody>
      </p:sp>
      <p:sp>
        <p:nvSpPr>
          <p:cNvPr id="8196" name="Slide Number Placeholder 3"/>
          <p:cNvSpPr>
            <a:spLocks noGrp="1"/>
          </p:cNvSpPr>
          <p:nvPr>
            <p:ph type="sldNum" sz="quarter" idx="5"/>
          </p:nvPr>
        </p:nvSpPr>
        <p:spPr>
          <a:noFill/>
        </p:spPr>
        <p:txBody>
          <a:bodyPr/>
          <a:lstStyle/>
          <a:p>
            <a:fld id="{69D13185-62C4-485C-B0B8-F696110286DC}" type="slidenum">
              <a:rPr lang="en-GB"/>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262013" y="19971110"/>
            <a:ext cx="30541988" cy="22837415"/>
          </a:xfrm>
          <a:prstGeom prst="rect">
            <a:avLst/>
          </a:prstGeom>
          <a:gradFill rotWithShape="0">
            <a:gsLst>
              <a:gs pos="0">
                <a:srgbClr val="014359"/>
              </a:gs>
              <a:gs pos="100000">
                <a:srgbClr val="007275"/>
              </a:gs>
            </a:gsLst>
            <a:lin ang="5400000" scaled="1"/>
          </a:gradFill>
          <a:ln w="9525">
            <a:noFill/>
            <a:miter lim="800000"/>
            <a:headEnd/>
            <a:tailEnd/>
          </a:ln>
        </p:spPr>
        <p:txBody>
          <a:bodyPr wrap="none" lIns="82689" tIns="41345" rIns="82689" bIns="41345" anchor="ctr"/>
          <a:lstStyle/>
          <a:p>
            <a:pPr algn="ctr" eaLnBrk="0" hangingPunct="0">
              <a:defRPr/>
            </a:pPr>
            <a:endParaRPr lang="en-US"/>
          </a:p>
        </p:txBody>
      </p:sp>
      <p:sp>
        <p:nvSpPr>
          <p:cNvPr id="5" name="Rectangle 1032"/>
          <p:cNvSpPr>
            <a:spLocks noChangeArrowheads="1"/>
          </p:cNvSpPr>
          <p:nvPr/>
        </p:nvSpPr>
        <p:spPr bwMode="auto">
          <a:xfrm>
            <a:off x="-262013" y="0"/>
            <a:ext cx="30541988" cy="20449726"/>
          </a:xfrm>
          <a:prstGeom prst="rect">
            <a:avLst/>
          </a:prstGeom>
          <a:solidFill>
            <a:srgbClr val="014359"/>
          </a:solidFill>
          <a:ln w="9525">
            <a:noFill/>
            <a:miter lim="800000"/>
            <a:headEnd/>
            <a:tailEnd/>
          </a:ln>
        </p:spPr>
        <p:txBody>
          <a:bodyPr wrap="none" lIns="82689" tIns="41345" rIns="82689" bIns="41345" anchor="ctr"/>
          <a:lstStyle/>
          <a:p>
            <a:pPr algn="ctr" eaLnBrk="0" hangingPunct="0">
              <a:defRPr/>
            </a:pPr>
            <a:endParaRPr lang="en-US" sz="4900">
              <a:latin typeface="Georgia" pitchFamily="18" charset="0"/>
            </a:endParaRPr>
          </a:p>
        </p:txBody>
      </p:sp>
      <p:pic>
        <p:nvPicPr>
          <p:cNvPr id="6" name="Picture 8" descr="medicine"/>
          <p:cNvPicPr>
            <a:picLocks noChangeAspect="1" noChangeArrowheads="1"/>
          </p:cNvPicPr>
          <p:nvPr userDrawn="1"/>
        </p:nvPicPr>
        <p:blipFill>
          <a:blip r:embed="rId2"/>
          <a:srcRect/>
          <a:stretch>
            <a:fillRect/>
          </a:stretch>
        </p:blipFill>
        <p:spPr bwMode="auto">
          <a:xfrm>
            <a:off x="21062808" y="846680"/>
            <a:ext cx="8073992" cy="2123439"/>
          </a:xfrm>
          <a:prstGeom prst="rect">
            <a:avLst/>
          </a:prstGeom>
          <a:noFill/>
          <a:ln w="9525">
            <a:noFill/>
            <a:miter lim="800000"/>
            <a:headEnd/>
            <a:tailEnd/>
          </a:ln>
        </p:spPr>
      </p:pic>
      <p:sp>
        <p:nvSpPr>
          <p:cNvPr id="10242" name="Rectangle 1026"/>
          <p:cNvSpPr>
            <a:spLocks noGrp="1" noChangeArrowheads="1"/>
          </p:cNvSpPr>
          <p:nvPr>
            <p:ph type="ctrTitle"/>
          </p:nvPr>
        </p:nvSpPr>
        <p:spPr>
          <a:xfrm>
            <a:off x="302622" y="1443940"/>
            <a:ext cx="7939371" cy="1834920"/>
          </a:xfrm>
        </p:spPr>
        <p:txBody>
          <a:bodyPr lIns="82689"/>
          <a:lstStyle>
            <a:lvl1pPr>
              <a:defRPr sz="6800">
                <a:solidFill>
                  <a:schemeClr val="bg1"/>
                </a:solidFill>
              </a:defRPr>
            </a:lvl1pPr>
          </a:lstStyle>
          <a:p>
            <a:r>
              <a:rPr lang="en-US" smtClean="0"/>
              <a:t>Click to edit Master title style</a:t>
            </a:r>
            <a:endParaRPr lang="en-GB"/>
          </a:p>
        </p:txBody>
      </p:sp>
      <p:sp>
        <p:nvSpPr>
          <p:cNvPr id="10243" name="Rectangle 1027"/>
          <p:cNvSpPr>
            <a:spLocks noGrp="1" noChangeArrowheads="1"/>
          </p:cNvSpPr>
          <p:nvPr>
            <p:ph type="subTitle" idx="1"/>
          </p:nvPr>
        </p:nvSpPr>
        <p:spPr>
          <a:xfrm>
            <a:off x="302622" y="3340878"/>
            <a:ext cx="7939371" cy="1488429"/>
          </a:xfrm>
        </p:spPr>
        <p:txBody>
          <a:bodyPr lIns="82689"/>
          <a:lstStyle>
            <a:lvl1pPr marL="0" indent="0">
              <a:buFontTx/>
              <a:buNone/>
              <a:defRPr sz="3200">
                <a:solidFill>
                  <a:schemeClr val="accent1"/>
                </a:solidFill>
              </a:defRPr>
            </a:lvl1pPr>
          </a:lstStyle>
          <a:p>
            <a:r>
              <a:rPr lang="en-US" smtClean="0"/>
              <a:t>Click to edit Master subtitle style</a:t>
            </a:r>
            <a:endParaRPr lang="en-GB"/>
          </a:p>
        </p:txBody>
      </p:sp>
      <p:sp>
        <p:nvSpPr>
          <p:cNvPr id="7" name="Rectangle 1030"/>
          <p:cNvSpPr>
            <a:spLocks noGrp="1" noChangeArrowheads="1"/>
          </p:cNvSpPr>
          <p:nvPr>
            <p:ph type="sldNum" sz="quarter" idx="10"/>
          </p:nvPr>
        </p:nvSpPr>
        <p:spPr>
          <a:xfrm>
            <a:off x="21700316" y="38978247"/>
            <a:ext cx="7064326" cy="2974162"/>
          </a:xfrm>
        </p:spPr>
        <p:txBody>
          <a:bodyPr rIns="82689"/>
          <a:lstStyle>
            <a:lvl1pPr>
              <a:defRPr smtClean="0">
                <a:latin typeface="Arial" charset="0"/>
              </a:defRPr>
            </a:lvl1pPr>
          </a:lstStyle>
          <a:p>
            <a:pPr>
              <a:defRPr/>
            </a:pPr>
            <a:fld id="{E05DC0F0-3CDC-4631-8796-FF439027C13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D982F-41A9-40DD-A535-D3CE9CE533F5}"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57152" y="771182"/>
            <a:ext cx="1984843" cy="416733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2625" y="771182"/>
            <a:ext cx="5812117" cy="416733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5C3DD8-F103-42DE-B045-90ECF7032692}"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2622" y="771180"/>
            <a:ext cx="7939371" cy="55142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2622" y="1443941"/>
            <a:ext cx="3898480" cy="34945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343512" y="1443941"/>
            <a:ext cx="3898480" cy="3494573"/>
          </a:xfrm>
        </p:spPr>
        <p:txBody>
          <a:bodyPr/>
          <a:lstStyle/>
          <a:p>
            <a:pPr lvl="0"/>
            <a:r>
              <a:rPr lang="en-US" noProof="0" smtClean="0"/>
              <a:t>Click icon to add chart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70150C-57EF-4B17-B469-8C9BD4004421}"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2622" y="771180"/>
            <a:ext cx="7939371" cy="55142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2622" y="1443941"/>
            <a:ext cx="7939371" cy="349457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D39E76-DE26-4436-A07A-E188DD71A0B9}"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300397" y="19971110"/>
            <a:ext cx="30580372" cy="22837415"/>
          </a:xfrm>
          <a:prstGeom prst="rect">
            <a:avLst/>
          </a:prstGeom>
          <a:gradFill rotWithShape="0">
            <a:gsLst>
              <a:gs pos="0">
                <a:srgbClr val="007275"/>
              </a:gs>
              <a:gs pos="100000">
                <a:srgbClr val="008CAC"/>
              </a:gs>
            </a:gsLst>
            <a:lin ang="5400000" scaled="1"/>
          </a:gradFill>
          <a:ln w="9525">
            <a:noFill/>
            <a:miter lim="800000"/>
            <a:headEnd/>
            <a:tailEnd/>
          </a:ln>
        </p:spPr>
        <p:txBody>
          <a:bodyPr wrap="none" lIns="82689" tIns="41345" rIns="82689" bIns="41345" anchor="ctr"/>
          <a:lstStyle/>
          <a:p>
            <a:pPr algn="ctr" eaLnBrk="0" hangingPunct="0">
              <a:defRPr/>
            </a:pPr>
            <a:endParaRPr lang="en-US"/>
          </a:p>
        </p:txBody>
      </p:sp>
      <p:sp>
        <p:nvSpPr>
          <p:cNvPr id="5" name="Rectangle 1032"/>
          <p:cNvSpPr>
            <a:spLocks noChangeArrowheads="1"/>
          </p:cNvSpPr>
          <p:nvPr/>
        </p:nvSpPr>
        <p:spPr bwMode="auto">
          <a:xfrm>
            <a:off x="-300397" y="0"/>
            <a:ext cx="30580372" cy="20449726"/>
          </a:xfrm>
          <a:prstGeom prst="rect">
            <a:avLst/>
          </a:prstGeom>
          <a:solidFill>
            <a:srgbClr val="007275"/>
          </a:solidFill>
          <a:ln w="9525">
            <a:noFill/>
            <a:miter lim="800000"/>
            <a:headEnd/>
            <a:tailEnd/>
          </a:ln>
        </p:spPr>
        <p:txBody>
          <a:bodyPr wrap="none" lIns="82689" tIns="41345" rIns="82689" bIns="41345" anchor="ctr"/>
          <a:lstStyle/>
          <a:p>
            <a:pPr algn="ctr" eaLnBrk="0" hangingPunct="0">
              <a:defRPr/>
            </a:pPr>
            <a:endParaRPr lang="en-US" sz="2200">
              <a:latin typeface="Arial" charset="0"/>
            </a:endParaRPr>
          </a:p>
        </p:txBody>
      </p:sp>
      <p:pic>
        <p:nvPicPr>
          <p:cNvPr id="6" name="Picture 1038" descr="psychology"/>
          <p:cNvPicPr>
            <a:picLocks noChangeAspect="1" noChangeArrowheads="1"/>
          </p:cNvPicPr>
          <p:nvPr/>
        </p:nvPicPr>
        <p:blipFill>
          <a:blip r:embed="rId2"/>
          <a:srcRect/>
          <a:stretch>
            <a:fillRect/>
          </a:stretch>
        </p:blipFill>
        <p:spPr bwMode="auto">
          <a:xfrm>
            <a:off x="19991393" y="2177368"/>
            <a:ext cx="8980188" cy="5294440"/>
          </a:xfrm>
          <a:prstGeom prst="rect">
            <a:avLst/>
          </a:prstGeom>
          <a:noFill/>
          <a:ln w="9525">
            <a:noFill/>
            <a:miter lim="800000"/>
            <a:headEnd/>
            <a:tailEnd/>
          </a:ln>
        </p:spPr>
      </p:pic>
      <p:sp>
        <p:nvSpPr>
          <p:cNvPr id="12290" name="Rectangle 1026"/>
          <p:cNvSpPr>
            <a:spLocks noGrp="1" noChangeArrowheads="1"/>
          </p:cNvSpPr>
          <p:nvPr>
            <p:ph type="ctrTitle"/>
          </p:nvPr>
        </p:nvSpPr>
        <p:spPr>
          <a:xfrm>
            <a:off x="302622" y="1443940"/>
            <a:ext cx="7939371" cy="3486484"/>
          </a:xfrm>
        </p:spPr>
        <p:txBody>
          <a:bodyPr lIns="82689"/>
          <a:lstStyle>
            <a:lvl1pPr algn="r">
              <a:defRPr sz="6800">
                <a:solidFill>
                  <a:schemeClr val="bg1"/>
                </a:solidFill>
              </a:defRPr>
            </a:lvl1pPr>
          </a:lstStyle>
          <a:p>
            <a:r>
              <a:rPr lang="en-GB"/>
              <a:t>Click to edit Master title style</a:t>
            </a:r>
          </a:p>
        </p:txBody>
      </p:sp>
      <p:sp>
        <p:nvSpPr>
          <p:cNvPr id="12291" name="Rectangle 1027"/>
          <p:cNvSpPr>
            <a:spLocks noGrp="1" noChangeArrowheads="1"/>
          </p:cNvSpPr>
          <p:nvPr>
            <p:ph type="subTitle" idx="1"/>
          </p:nvPr>
        </p:nvSpPr>
        <p:spPr>
          <a:xfrm>
            <a:off x="-65271" y="6336612"/>
            <a:ext cx="65271" cy="59321"/>
          </a:xfrm>
        </p:spPr>
        <p:txBody>
          <a:bodyPr lIns="82689"/>
          <a:lstStyle>
            <a:lvl1pPr marL="0" indent="0" algn="ctr">
              <a:buFontTx/>
              <a:buNone/>
              <a:defRPr/>
            </a:lvl1pPr>
          </a:lstStyle>
          <a:p>
            <a:r>
              <a:rPr lang="en-GB"/>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E8500E-26C5-45C9-9321-BAE4FEDFC78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4965" y="3742647"/>
            <a:ext cx="7262922" cy="1156769"/>
          </a:xfrm>
        </p:spPr>
        <p:txBody>
          <a:bodyPr anchor="t"/>
          <a:lstStyle>
            <a:lvl1pPr algn="l">
              <a:defRPr sz="3600" b="1" cap="all"/>
            </a:lvl1pPr>
          </a:lstStyle>
          <a:p>
            <a:r>
              <a:rPr lang="en-GB" smtClean="0"/>
              <a:t>Click to edit Master title style</a:t>
            </a:r>
            <a:endParaRPr lang="en-US"/>
          </a:p>
        </p:txBody>
      </p:sp>
      <p:sp>
        <p:nvSpPr>
          <p:cNvPr id="3" name="Text Placeholder 2"/>
          <p:cNvSpPr>
            <a:spLocks noGrp="1"/>
          </p:cNvSpPr>
          <p:nvPr>
            <p:ph type="body" idx="1"/>
          </p:nvPr>
        </p:nvSpPr>
        <p:spPr>
          <a:xfrm>
            <a:off x="674965" y="2468585"/>
            <a:ext cx="7262922" cy="1274062"/>
          </a:xfrm>
        </p:spPr>
        <p:txBody>
          <a:bodyPr anchor="b"/>
          <a:lstStyle>
            <a:lvl1pPr marL="0" indent="0">
              <a:buNone/>
              <a:defRPr sz="1800"/>
            </a:lvl1pPr>
            <a:lvl2pPr marL="413446" indent="0">
              <a:buNone/>
              <a:defRPr sz="1600"/>
            </a:lvl2pPr>
            <a:lvl3pPr marL="826892" indent="0">
              <a:buNone/>
              <a:defRPr sz="1400"/>
            </a:lvl3pPr>
            <a:lvl4pPr marL="1240338" indent="0">
              <a:buNone/>
              <a:defRPr sz="1300"/>
            </a:lvl4pPr>
            <a:lvl5pPr marL="1653784" indent="0">
              <a:buNone/>
              <a:defRPr sz="1300"/>
            </a:lvl5pPr>
            <a:lvl6pPr marL="2067230" indent="0">
              <a:buNone/>
              <a:defRPr sz="1300"/>
            </a:lvl6pPr>
            <a:lvl7pPr marL="2480676" indent="0">
              <a:buNone/>
              <a:defRPr sz="1300"/>
            </a:lvl7pPr>
            <a:lvl8pPr marL="2894122" indent="0">
              <a:buNone/>
              <a:defRPr sz="1300"/>
            </a:lvl8pPr>
            <a:lvl9pPr marL="3307568" indent="0">
              <a:buNone/>
              <a:defRPr sz="13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DF3006-89BB-4F64-B0D1-799AC396200E}"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02622" y="1443939"/>
            <a:ext cx="3898480" cy="384376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343512" y="1443939"/>
            <a:ext cx="3898480" cy="384376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7B4904-CAD5-4EF1-BD14-12B3DC53726B}"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7232" y="233243"/>
            <a:ext cx="7690152" cy="97071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27232" y="1303726"/>
            <a:ext cx="3775355" cy="543330"/>
          </a:xfrm>
        </p:spPr>
        <p:txBody>
          <a:bodyPr anchor="b"/>
          <a:lstStyle>
            <a:lvl1pPr marL="0" indent="0">
              <a:buNone/>
              <a:defRPr sz="2200" b="1"/>
            </a:lvl1pPr>
            <a:lvl2pPr marL="413446" indent="0">
              <a:buNone/>
              <a:defRPr sz="1800" b="1"/>
            </a:lvl2pPr>
            <a:lvl3pPr marL="826892" indent="0">
              <a:buNone/>
              <a:defRPr sz="1600" b="1"/>
            </a:lvl3pPr>
            <a:lvl4pPr marL="1240338" indent="0">
              <a:buNone/>
              <a:defRPr sz="1400" b="1"/>
            </a:lvl4pPr>
            <a:lvl5pPr marL="1653784" indent="0">
              <a:buNone/>
              <a:defRPr sz="1400" b="1"/>
            </a:lvl5pPr>
            <a:lvl6pPr marL="2067230" indent="0">
              <a:buNone/>
              <a:defRPr sz="1400" b="1"/>
            </a:lvl6pPr>
            <a:lvl7pPr marL="2480676" indent="0">
              <a:buNone/>
              <a:defRPr sz="1400" b="1"/>
            </a:lvl7pPr>
            <a:lvl8pPr marL="2894122" indent="0">
              <a:buNone/>
              <a:defRPr sz="1400" b="1"/>
            </a:lvl8pPr>
            <a:lvl9pPr marL="3307568"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27232" y="1847056"/>
            <a:ext cx="3775355" cy="335570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340549" y="1303726"/>
            <a:ext cx="3776838" cy="543330"/>
          </a:xfrm>
        </p:spPr>
        <p:txBody>
          <a:bodyPr anchor="b"/>
          <a:lstStyle>
            <a:lvl1pPr marL="0" indent="0">
              <a:buNone/>
              <a:defRPr sz="2200" b="1"/>
            </a:lvl1pPr>
            <a:lvl2pPr marL="413446" indent="0">
              <a:buNone/>
              <a:defRPr sz="1800" b="1"/>
            </a:lvl2pPr>
            <a:lvl3pPr marL="826892" indent="0">
              <a:buNone/>
              <a:defRPr sz="1600" b="1"/>
            </a:lvl3pPr>
            <a:lvl4pPr marL="1240338" indent="0">
              <a:buNone/>
              <a:defRPr sz="1400" b="1"/>
            </a:lvl4pPr>
            <a:lvl5pPr marL="1653784" indent="0">
              <a:buNone/>
              <a:defRPr sz="1400" b="1"/>
            </a:lvl5pPr>
            <a:lvl6pPr marL="2067230" indent="0">
              <a:buNone/>
              <a:defRPr sz="1400" b="1"/>
            </a:lvl6pPr>
            <a:lvl7pPr marL="2480676" indent="0">
              <a:buNone/>
              <a:defRPr sz="1400" b="1"/>
            </a:lvl7pPr>
            <a:lvl8pPr marL="2894122" indent="0">
              <a:buNone/>
              <a:defRPr sz="1400" b="1"/>
            </a:lvl8pPr>
            <a:lvl9pPr marL="3307568"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340549" y="1847056"/>
            <a:ext cx="3776838" cy="335570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8F0142-02CD-4F0E-A180-CBB5DF318BA0}"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AD043C4-C1B0-4196-81FB-226561442C0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14D4B-CEA0-4528-8E3A-D9F78A706E93}"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84E27E-783F-4721-89C7-2D24718D1694}"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233" y="231893"/>
            <a:ext cx="2811119" cy="986893"/>
          </a:xfrm>
        </p:spPr>
        <p:txBody>
          <a:bodyPr anchor="b"/>
          <a:lstStyle>
            <a:lvl1pPr algn="l">
              <a:defRPr sz="1800" b="1"/>
            </a:lvl1pPr>
          </a:lstStyle>
          <a:p>
            <a:r>
              <a:rPr lang="en-GB" smtClean="0"/>
              <a:t>Click to edit Master title style</a:t>
            </a:r>
            <a:endParaRPr lang="en-US"/>
          </a:p>
        </p:txBody>
      </p:sp>
      <p:sp>
        <p:nvSpPr>
          <p:cNvPr id="3" name="Content Placeholder 2"/>
          <p:cNvSpPr>
            <a:spLocks noGrp="1"/>
          </p:cNvSpPr>
          <p:nvPr>
            <p:ph idx="1"/>
          </p:nvPr>
        </p:nvSpPr>
        <p:spPr>
          <a:xfrm>
            <a:off x="3340706" y="231892"/>
            <a:ext cx="4776677" cy="497087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27233" y="1218788"/>
            <a:ext cx="2811119" cy="3983976"/>
          </a:xfrm>
        </p:spPr>
        <p:txBody>
          <a:bodyPr/>
          <a:lstStyle>
            <a:lvl1pPr marL="0" indent="0">
              <a:buNone/>
              <a:defRPr sz="1300"/>
            </a:lvl1pPr>
            <a:lvl2pPr marL="413446" indent="0">
              <a:buNone/>
              <a:defRPr sz="1100"/>
            </a:lvl2pPr>
            <a:lvl3pPr marL="826892" indent="0">
              <a:buNone/>
              <a:defRPr sz="900"/>
            </a:lvl3pPr>
            <a:lvl4pPr marL="1240338" indent="0">
              <a:buNone/>
              <a:defRPr sz="800"/>
            </a:lvl4pPr>
            <a:lvl5pPr marL="1653784" indent="0">
              <a:buNone/>
              <a:defRPr sz="800"/>
            </a:lvl5pPr>
            <a:lvl6pPr marL="2067230" indent="0">
              <a:buNone/>
              <a:defRPr sz="800"/>
            </a:lvl6pPr>
            <a:lvl7pPr marL="2480676" indent="0">
              <a:buNone/>
              <a:defRPr sz="800"/>
            </a:lvl7pPr>
            <a:lvl8pPr marL="2894122" indent="0">
              <a:buNone/>
              <a:defRPr sz="800"/>
            </a:lvl8pPr>
            <a:lvl9pPr marL="3307568" indent="0">
              <a:buNone/>
              <a:defRPr sz="8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1EBC0A-D121-4D8B-92C6-8A7AF178FCE6}"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4805" y="4077003"/>
            <a:ext cx="5126768" cy="481313"/>
          </a:xfrm>
        </p:spPr>
        <p:txBody>
          <a:bodyPr anchor="b"/>
          <a:lstStyle>
            <a:lvl1pPr algn="l">
              <a:defRPr sz="1800" b="1"/>
            </a:lvl1pPr>
          </a:lstStyle>
          <a:p>
            <a:r>
              <a:rPr lang="en-GB" smtClean="0"/>
              <a:t>Click to edit Master title style</a:t>
            </a:r>
            <a:endParaRPr lang="en-US"/>
          </a:p>
        </p:txBody>
      </p:sp>
      <p:sp>
        <p:nvSpPr>
          <p:cNvPr id="3" name="Picture Placeholder 2"/>
          <p:cNvSpPr>
            <a:spLocks noGrp="1"/>
          </p:cNvSpPr>
          <p:nvPr>
            <p:ph type="pic" idx="1"/>
          </p:nvPr>
        </p:nvSpPr>
        <p:spPr>
          <a:xfrm>
            <a:off x="1674805" y="520412"/>
            <a:ext cx="5126768" cy="3494573"/>
          </a:xfrm>
        </p:spPr>
        <p:txBody>
          <a:bodyPr/>
          <a:lstStyle>
            <a:lvl1pPr marL="0" indent="0">
              <a:buNone/>
              <a:defRPr sz="2900"/>
            </a:lvl1pPr>
            <a:lvl2pPr marL="413446" indent="0">
              <a:buNone/>
              <a:defRPr sz="2500"/>
            </a:lvl2pPr>
            <a:lvl3pPr marL="826892" indent="0">
              <a:buNone/>
              <a:defRPr sz="2200"/>
            </a:lvl3pPr>
            <a:lvl4pPr marL="1240338" indent="0">
              <a:buNone/>
              <a:defRPr sz="1800"/>
            </a:lvl4pPr>
            <a:lvl5pPr marL="1653784" indent="0">
              <a:buNone/>
              <a:defRPr sz="1800"/>
            </a:lvl5pPr>
            <a:lvl6pPr marL="2067230" indent="0">
              <a:buNone/>
              <a:defRPr sz="1800"/>
            </a:lvl6pPr>
            <a:lvl7pPr marL="2480676" indent="0">
              <a:buNone/>
              <a:defRPr sz="1800"/>
            </a:lvl7pPr>
            <a:lvl8pPr marL="2894122" indent="0">
              <a:buNone/>
              <a:defRPr sz="1800"/>
            </a:lvl8pPr>
            <a:lvl9pPr marL="3307568" indent="0">
              <a:buNone/>
              <a:defRPr sz="1800"/>
            </a:lvl9pPr>
          </a:lstStyle>
          <a:p>
            <a:pPr lvl="0"/>
            <a:endParaRPr lang="en-US" noProof="0" smtClean="0"/>
          </a:p>
        </p:txBody>
      </p:sp>
      <p:sp>
        <p:nvSpPr>
          <p:cNvPr id="4" name="Text Placeholder 3"/>
          <p:cNvSpPr>
            <a:spLocks noGrp="1"/>
          </p:cNvSpPr>
          <p:nvPr>
            <p:ph type="body" sz="half" idx="2"/>
          </p:nvPr>
        </p:nvSpPr>
        <p:spPr>
          <a:xfrm>
            <a:off x="1674805" y="4558315"/>
            <a:ext cx="5126768" cy="683545"/>
          </a:xfrm>
        </p:spPr>
        <p:txBody>
          <a:bodyPr/>
          <a:lstStyle>
            <a:lvl1pPr marL="0" indent="0">
              <a:buNone/>
              <a:defRPr sz="1300"/>
            </a:lvl1pPr>
            <a:lvl2pPr marL="413446" indent="0">
              <a:buNone/>
              <a:defRPr sz="1100"/>
            </a:lvl2pPr>
            <a:lvl3pPr marL="826892" indent="0">
              <a:buNone/>
              <a:defRPr sz="900"/>
            </a:lvl3pPr>
            <a:lvl4pPr marL="1240338" indent="0">
              <a:buNone/>
              <a:defRPr sz="800"/>
            </a:lvl4pPr>
            <a:lvl5pPr marL="1653784" indent="0">
              <a:buNone/>
              <a:defRPr sz="800"/>
            </a:lvl5pPr>
            <a:lvl6pPr marL="2067230" indent="0">
              <a:buNone/>
              <a:defRPr sz="800"/>
            </a:lvl6pPr>
            <a:lvl7pPr marL="2480676" indent="0">
              <a:buNone/>
              <a:defRPr sz="800"/>
            </a:lvl7pPr>
            <a:lvl8pPr marL="2894122" indent="0">
              <a:buNone/>
              <a:defRPr sz="800"/>
            </a:lvl8pPr>
            <a:lvl9pPr marL="3307568" indent="0">
              <a:buNone/>
              <a:defRPr sz="8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2821AF-A88A-4025-9833-02627FD044D8}"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3076B8-1CCE-415F-A331-429F8C28D160}"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57152" y="771181"/>
            <a:ext cx="1984843" cy="451652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2625" y="771181"/>
            <a:ext cx="5812117" cy="451652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087750-FF5B-4877-800C-BF93DA50B988}"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847" y="1809308"/>
            <a:ext cx="7262922" cy="1248447"/>
          </a:xfrm>
        </p:spPr>
        <p:txBody>
          <a:bodyPr/>
          <a:lstStyle/>
          <a:p>
            <a:r>
              <a:rPr lang="en-GB" smtClean="0"/>
              <a:t>Click to edit Master title style</a:t>
            </a:r>
            <a:endParaRPr lang="en-US"/>
          </a:p>
        </p:txBody>
      </p:sp>
      <p:sp>
        <p:nvSpPr>
          <p:cNvPr id="3" name="Subtitle 2"/>
          <p:cNvSpPr>
            <a:spLocks noGrp="1"/>
          </p:cNvSpPr>
          <p:nvPr>
            <p:ph type="subTitle" idx="1"/>
          </p:nvPr>
        </p:nvSpPr>
        <p:spPr>
          <a:xfrm>
            <a:off x="1281692" y="3300432"/>
            <a:ext cx="5981230" cy="1488429"/>
          </a:xfrm>
        </p:spPr>
        <p:txBody>
          <a:bodyPr/>
          <a:lstStyle>
            <a:lvl1pPr marL="0" indent="0" algn="ctr">
              <a:buNone/>
              <a:defRPr/>
            </a:lvl1pPr>
            <a:lvl2pPr marL="413446" indent="0" algn="ctr">
              <a:buNone/>
              <a:defRPr/>
            </a:lvl2pPr>
            <a:lvl3pPr marL="826892" indent="0" algn="ctr">
              <a:buNone/>
              <a:defRPr/>
            </a:lvl3pPr>
            <a:lvl4pPr marL="1240338" indent="0" algn="ctr">
              <a:buNone/>
              <a:defRPr/>
            </a:lvl4pPr>
            <a:lvl5pPr marL="1653784" indent="0" algn="ctr">
              <a:buNone/>
              <a:defRPr/>
            </a:lvl5pPr>
            <a:lvl6pPr marL="2067230" indent="0" algn="ctr">
              <a:buNone/>
              <a:defRPr/>
            </a:lvl6pPr>
            <a:lvl7pPr marL="2480676" indent="0" algn="ctr">
              <a:buNone/>
              <a:defRPr/>
            </a:lvl7pPr>
            <a:lvl8pPr marL="2894122" indent="0" algn="ctr">
              <a:buNone/>
              <a:defRPr/>
            </a:lvl8pPr>
            <a:lvl9pPr marL="3307568"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4965" y="3742647"/>
            <a:ext cx="7262922" cy="1156769"/>
          </a:xfrm>
        </p:spPr>
        <p:txBody>
          <a:bodyPr anchor="t"/>
          <a:lstStyle>
            <a:lvl1pPr algn="l">
              <a:defRPr sz="3600" b="1" cap="all"/>
            </a:lvl1pPr>
          </a:lstStyle>
          <a:p>
            <a:r>
              <a:rPr lang="en-GB" smtClean="0"/>
              <a:t>Click to edit Master title style</a:t>
            </a:r>
            <a:endParaRPr lang="en-US"/>
          </a:p>
        </p:txBody>
      </p:sp>
      <p:sp>
        <p:nvSpPr>
          <p:cNvPr id="3" name="Text Placeholder 2"/>
          <p:cNvSpPr>
            <a:spLocks noGrp="1"/>
          </p:cNvSpPr>
          <p:nvPr>
            <p:ph type="body" idx="1"/>
          </p:nvPr>
        </p:nvSpPr>
        <p:spPr>
          <a:xfrm>
            <a:off x="674965" y="2468585"/>
            <a:ext cx="7262922" cy="1274062"/>
          </a:xfrm>
        </p:spPr>
        <p:txBody>
          <a:bodyPr anchor="b"/>
          <a:lstStyle>
            <a:lvl1pPr marL="0" indent="0">
              <a:buNone/>
              <a:defRPr sz="1800"/>
            </a:lvl1pPr>
            <a:lvl2pPr marL="413446" indent="0">
              <a:buNone/>
              <a:defRPr sz="1600"/>
            </a:lvl2pPr>
            <a:lvl3pPr marL="826892" indent="0">
              <a:buNone/>
              <a:defRPr sz="1400"/>
            </a:lvl3pPr>
            <a:lvl4pPr marL="1240338" indent="0">
              <a:buNone/>
              <a:defRPr sz="1300"/>
            </a:lvl4pPr>
            <a:lvl5pPr marL="1653784" indent="0">
              <a:buNone/>
              <a:defRPr sz="1300"/>
            </a:lvl5pPr>
            <a:lvl6pPr marL="2067230" indent="0">
              <a:buNone/>
              <a:defRPr sz="1300"/>
            </a:lvl6pPr>
            <a:lvl7pPr marL="2480676" indent="0">
              <a:buNone/>
              <a:defRPr sz="1300"/>
            </a:lvl7pPr>
            <a:lvl8pPr marL="2894122" indent="0">
              <a:buNone/>
              <a:defRPr sz="1300"/>
            </a:lvl8pPr>
            <a:lvl9pPr marL="3307568" indent="0">
              <a:buNone/>
              <a:defRPr sz="13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02622" y="1443939"/>
            <a:ext cx="3898480" cy="384376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343512" y="1443939"/>
            <a:ext cx="3898480" cy="3843761"/>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7232" y="233243"/>
            <a:ext cx="7690152" cy="970715"/>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27232" y="1303726"/>
            <a:ext cx="3775355" cy="543330"/>
          </a:xfrm>
        </p:spPr>
        <p:txBody>
          <a:bodyPr anchor="b"/>
          <a:lstStyle>
            <a:lvl1pPr marL="0" indent="0">
              <a:buNone/>
              <a:defRPr sz="2200" b="1"/>
            </a:lvl1pPr>
            <a:lvl2pPr marL="413446" indent="0">
              <a:buNone/>
              <a:defRPr sz="1800" b="1"/>
            </a:lvl2pPr>
            <a:lvl3pPr marL="826892" indent="0">
              <a:buNone/>
              <a:defRPr sz="1600" b="1"/>
            </a:lvl3pPr>
            <a:lvl4pPr marL="1240338" indent="0">
              <a:buNone/>
              <a:defRPr sz="1400" b="1"/>
            </a:lvl4pPr>
            <a:lvl5pPr marL="1653784" indent="0">
              <a:buNone/>
              <a:defRPr sz="1400" b="1"/>
            </a:lvl5pPr>
            <a:lvl6pPr marL="2067230" indent="0">
              <a:buNone/>
              <a:defRPr sz="1400" b="1"/>
            </a:lvl6pPr>
            <a:lvl7pPr marL="2480676" indent="0">
              <a:buNone/>
              <a:defRPr sz="1400" b="1"/>
            </a:lvl7pPr>
            <a:lvl8pPr marL="2894122" indent="0">
              <a:buNone/>
              <a:defRPr sz="1400" b="1"/>
            </a:lvl8pPr>
            <a:lvl9pPr marL="3307568" indent="0">
              <a:buNone/>
              <a:defRPr sz="1400" b="1"/>
            </a:lvl9pPr>
          </a:lstStyle>
          <a:p>
            <a:pPr lvl="0"/>
            <a:r>
              <a:rPr lang="en-GB" smtClean="0"/>
              <a:t>Click to edit Master text styles</a:t>
            </a:r>
          </a:p>
        </p:txBody>
      </p:sp>
      <p:sp>
        <p:nvSpPr>
          <p:cNvPr id="4" name="Content Placeholder 3"/>
          <p:cNvSpPr>
            <a:spLocks noGrp="1"/>
          </p:cNvSpPr>
          <p:nvPr>
            <p:ph sz="half" idx="2"/>
          </p:nvPr>
        </p:nvSpPr>
        <p:spPr>
          <a:xfrm>
            <a:off x="427232" y="1847056"/>
            <a:ext cx="3775355" cy="335570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340549" y="1303726"/>
            <a:ext cx="3776838" cy="543330"/>
          </a:xfrm>
        </p:spPr>
        <p:txBody>
          <a:bodyPr anchor="b"/>
          <a:lstStyle>
            <a:lvl1pPr marL="0" indent="0">
              <a:buNone/>
              <a:defRPr sz="2200" b="1"/>
            </a:lvl1pPr>
            <a:lvl2pPr marL="413446" indent="0">
              <a:buNone/>
              <a:defRPr sz="1800" b="1"/>
            </a:lvl2pPr>
            <a:lvl3pPr marL="826892" indent="0">
              <a:buNone/>
              <a:defRPr sz="1600" b="1"/>
            </a:lvl3pPr>
            <a:lvl4pPr marL="1240338" indent="0">
              <a:buNone/>
              <a:defRPr sz="1400" b="1"/>
            </a:lvl4pPr>
            <a:lvl5pPr marL="1653784" indent="0">
              <a:buNone/>
              <a:defRPr sz="1400" b="1"/>
            </a:lvl5pPr>
            <a:lvl6pPr marL="2067230" indent="0">
              <a:buNone/>
              <a:defRPr sz="1400" b="1"/>
            </a:lvl6pPr>
            <a:lvl7pPr marL="2480676" indent="0">
              <a:buNone/>
              <a:defRPr sz="1400" b="1"/>
            </a:lvl7pPr>
            <a:lvl8pPr marL="2894122" indent="0">
              <a:buNone/>
              <a:defRPr sz="1400" b="1"/>
            </a:lvl8pPr>
            <a:lvl9pPr marL="3307568" indent="0">
              <a:buNone/>
              <a:defRPr sz="1400" b="1"/>
            </a:lvl9pPr>
          </a:lstStyle>
          <a:p>
            <a:pPr lvl="0"/>
            <a:r>
              <a:rPr lang="en-GB" smtClean="0"/>
              <a:t>Click to edit Master text styles</a:t>
            </a:r>
          </a:p>
        </p:txBody>
      </p:sp>
      <p:sp>
        <p:nvSpPr>
          <p:cNvPr id="6" name="Content Placeholder 5"/>
          <p:cNvSpPr>
            <a:spLocks noGrp="1"/>
          </p:cNvSpPr>
          <p:nvPr>
            <p:ph sz="quarter" idx="4"/>
          </p:nvPr>
        </p:nvSpPr>
        <p:spPr>
          <a:xfrm>
            <a:off x="4340549" y="1847056"/>
            <a:ext cx="3776838" cy="335570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4965" y="3742647"/>
            <a:ext cx="7262922" cy="1156769"/>
          </a:xfrm>
        </p:spPr>
        <p:txBody>
          <a:bodyPr/>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674965" y="2468585"/>
            <a:ext cx="7262922" cy="1274062"/>
          </a:xfrm>
        </p:spPr>
        <p:txBody>
          <a:bodyPr anchor="b"/>
          <a:lstStyle>
            <a:lvl1pPr marL="0" indent="0">
              <a:buNone/>
              <a:defRPr sz="1800"/>
            </a:lvl1pPr>
            <a:lvl2pPr marL="413446" indent="0">
              <a:buNone/>
              <a:defRPr sz="1600"/>
            </a:lvl2pPr>
            <a:lvl3pPr marL="826892" indent="0">
              <a:buNone/>
              <a:defRPr sz="1400"/>
            </a:lvl3pPr>
            <a:lvl4pPr marL="1240338" indent="0">
              <a:buNone/>
              <a:defRPr sz="1300"/>
            </a:lvl4pPr>
            <a:lvl5pPr marL="1653784" indent="0">
              <a:buNone/>
              <a:defRPr sz="1300"/>
            </a:lvl5pPr>
            <a:lvl6pPr marL="2067230" indent="0">
              <a:buNone/>
              <a:defRPr sz="1300"/>
            </a:lvl6pPr>
            <a:lvl7pPr marL="2480676" indent="0">
              <a:buNone/>
              <a:defRPr sz="1300"/>
            </a:lvl7pPr>
            <a:lvl8pPr marL="2894122" indent="0">
              <a:buNone/>
              <a:defRPr sz="1300"/>
            </a:lvl8pPr>
            <a:lvl9pPr marL="3307568"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59EB5-7DF1-41D3-B1BB-957D5D21C35D}"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233" y="231893"/>
            <a:ext cx="2811119" cy="986893"/>
          </a:xfrm>
        </p:spPr>
        <p:txBody>
          <a:bodyPr anchor="b"/>
          <a:lstStyle>
            <a:lvl1pPr algn="l">
              <a:defRPr sz="1800" b="1"/>
            </a:lvl1pPr>
          </a:lstStyle>
          <a:p>
            <a:r>
              <a:rPr lang="en-GB" smtClean="0"/>
              <a:t>Click to edit Master title style</a:t>
            </a:r>
            <a:endParaRPr lang="en-US"/>
          </a:p>
        </p:txBody>
      </p:sp>
      <p:sp>
        <p:nvSpPr>
          <p:cNvPr id="3" name="Content Placeholder 2"/>
          <p:cNvSpPr>
            <a:spLocks noGrp="1"/>
          </p:cNvSpPr>
          <p:nvPr>
            <p:ph idx="1"/>
          </p:nvPr>
        </p:nvSpPr>
        <p:spPr>
          <a:xfrm>
            <a:off x="3340706" y="231892"/>
            <a:ext cx="4776677" cy="497087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27233" y="1218788"/>
            <a:ext cx="2811119" cy="3983976"/>
          </a:xfrm>
        </p:spPr>
        <p:txBody>
          <a:bodyPr/>
          <a:lstStyle>
            <a:lvl1pPr marL="0" indent="0">
              <a:buNone/>
              <a:defRPr sz="1300"/>
            </a:lvl1pPr>
            <a:lvl2pPr marL="413446" indent="0">
              <a:buNone/>
              <a:defRPr sz="1100"/>
            </a:lvl2pPr>
            <a:lvl3pPr marL="826892" indent="0">
              <a:buNone/>
              <a:defRPr sz="900"/>
            </a:lvl3pPr>
            <a:lvl4pPr marL="1240338" indent="0">
              <a:buNone/>
              <a:defRPr sz="800"/>
            </a:lvl4pPr>
            <a:lvl5pPr marL="1653784" indent="0">
              <a:buNone/>
              <a:defRPr sz="800"/>
            </a:lvl5pPr>
            <a:lvl6pPr marL="2067230" indent="0">
              <a:buNone/>
              <a:defRPr sz="800"/>
            </a:lvl6pPr>
            <a:lvl7pPr marL="2480676" indent="0">
              <a:buNone/>
              <a:defRPr sz="800"/>
            </a:lvl7pPr>
            <a:lvl8pPr marL="2894122" indent="0">
              <a:buNone/>
              <a:defRPr sz="800"/>
            </a:lvl8pPr>
            <a:lvl9pPr marL="3307568" indent="0">
              <a:buNone/>
              <a:defRPr sz="8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4805" y="4077003"/>
            <a:ext cx="5126768" cy="481313"/>
          </a:xfrm>
        </p:spPr>
        <p:txBody>
          <a:bodyPr anchor="b"/>
          <a:lstStyle>
            <a:lvl1pPr algn="l">
              <a:defRPr sz="1800" b="1"/>
            </a:lvl1pPr>
          </a:lstStyle>
          <a:p>
            <a:r>
              <a:rPr lang="en-GB" smtClean="0"/>
              <a:t>Click to edit Master title style</a:t>
            </a:r>
            <a:endParaRPr lang="en-US"/>
          </a:p>
        </p:txBody>
      </p:sp>
      <p:sp>
        <p:nvSpPr>
          <p:cNvPr id="3" name="Picture Placeholder 2"/>
          <p:cNvSpPr>
            <a:spLocks noGrp="1"/>
          </p:cNvSpPr>
          <p:nvPr>
            <p:ph type="pic" idx="1"/>
          </p:nvPr>
        </p:nvSpPr>
        <p:spPr>
          <a:xfrm>
            <a:off x="1674805" y="520412"/>
            <a:ext cx="5126768" cy="3494573"/>
          </a:xfrm>
        </p:spPr>
        <p:txBody>
          <a:bodyPr/>
          <a:lstStyle>
            <a:lvl1pPr marL="0" indent="0">
              <a:buNone/>
              <a:defRPr sz="2900"/>
            </a:lvl1pPr>
            <a:lvl2pPr marL="413446" indent="0">
              <a:buNone/>
              <a:defRPr sz="2500"/>
            </a:lvl2pPr>
            <a:lvl3pPr marL="826892" indent="0">
              <a:buNone/>
              <a:defRPr sz="2200"/>
            </a:lvl3pPr>
            <a:lvl4pPr marL="1240338" indent="0">
              <a:buNone/>
              <a:defRPr sz="1800"/>
            </a:lvl4pPr>
            <a:lvl5pPr marL="1653784" indent="0">
              <a:buNone/>
              <a:defRPr sz="1800"/>
            </a:lvl5pPr>
            <a:lvl6pPr marL="2067230" indent="0">
              <a:buNone/>
              <a:defRPr sz="1800"/>
            </a:lvl6pPr>
            <a:lvl7pPr marL="2480676" indent="0">
              <a:buNone/>
              <a:defRPr sz="1800"/>
            </a:lvl7pPr>
            <a:lvl8pPr marL="2894122" indent="0">
              <a:buNone/>
              <a:defRPr sz="1800"/>
            </a:lvl8pPr>
            <a:lvl9pPr marL="3307568" indent="0">
              <a:buNone/>
              <a:defRPr sz="1800"/>
            </a:lvl9pPr>
          </a:lstStyle>
          <a:p>
            <a:pPr lvl="0"/>
            <a:endParaRPr lang="en-US" noProof="0" smtClean="0"/>
          </a:p>
        </p:txBody>
      </p:sp>
      <p:sp>
        <p:nvSpPr>
          <p:cNvPr id="4" name="Text Placeholder 3"/>
          <p:cNvSpPr>
            <a:spLocks noGrp="1"/>
          </p:cNvSpPr>
          <p:nvPr>
            <p:ph type="body" sz="half" idx="2"/>
          </p:nvPr>
        </p:nvSpPr>
        <p:spPr>
          <a:xfrm>
            <a:off x="1674805" y="4558315"/>
            <a:ext cx="5126768" cy="683545"/>
          </a:xfrm>
        </p:spPr>
        <p:txBody>
          <a:bodyPr/>
          <a:lstStyle>
            <a:lvl1pPr marL="0" indent="0">
              <a:buNone/>
              <a:defRPr sz="1300"/>
            </a:lvl1pPr>
            <a:lvl2pPr marL="413446" indent="0">
              <a:buNone/>
              <a:defRPr sz="1100"/>
            </a:lvl2pPr>
            <a:lvl3pPr marL="826892" indent="0">
              <a:buNone/>
              <a:defRPr sz="900"/>
            </a:lvl3pPr>
            <a:lvl4pPr marL="1240338" indent="0">
              <a:buNone/>
              <a:defRPr sz="800"/>
            </a:lvl4pPr>
            <a:lvl5pPr marL="1653784" indent="0">
              <a:buNone/>
              <a:defRPr sz="800"/>
            </a:lvl5pPr>
            <a:lvl6pPr marL="2067230" indent="0">
              <a:buNone/>
              <a:defRPr sz="800"/>
            </a:lvl6pPr>
            <a:lvl7pPr marL="2480676" indent="0">
              <a:buNone/>
              <a:defRPr sz="800"/>
            </a:lvl7pPr>
            <a:lvl8pPr marL="2894122" indent="0">
              <a:buNone/>
              <a:defRPr sz="800"/>
            </a:lvl8pPr>
            <a:lvl9pPr marL="3307568" indent="0">
              <a:buNone/>
              <a:defRPr sz="8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57152" y="771181"/>
            <a:ext cx="1984843" cy="451652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2625" y="771181"/>
            <a:ext cx="5812117" cy="451652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2622" y="1443941"/>
            <a:ext cx="3898480" cy="34945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512" y="1443941"/>
            <a:ext cx="3898480" cy="349457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210D56-283A-4C6E-AD43-1DA2679DF5B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7232" y="233243"/>
            <a:ext cx="7690152" cy="97071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7232" y="1303726"/>
            <a:ext cx="3775355" cy="543330"/>
          </a:xfrm>
        </p:spPr>
        <p:txBody>
          <a:bodyPr anchor="b"/>
          <a:lstStyle>
            <a:lvl1pPr marL="0" indent="0">
              <a:buNone/>
              <a:defRPr sz="2200" b="1"/>
            </a:lvl1pPr>
            <a:lvl2pPr marL="413446" indent="0">
              <a:buNone/>
              <a:defRPr sz="1800" b="1"/>
            </a:lvl2pPr>
            <a:lvl3pPr marL="826892" indent="0">
              <a:buNone/>
              <a:defRPr sz="1600" b="1"/>
            </a:lvl3pPr>
            <a:lvl4pPr marL="1240338" indent="0">
              <a:buNone/>
              <a:defRPr sz="1400" b="1"/>
            </a:lvl4pPr>
            <a:lvl5pPr marL="1653784" indent="0">
              <a:buNone/>
              <a:defRPr sz="1400" b="1"/>
            </a:lvl5pPr>
            <a:lvl6pPr marL="2067230" indent="0">
              <a:buNone/>
              <a:defRPr sz="1400" b="1"/>
            </a:lvl6pPr>
            <a:lvl7pPr marL="2480676" indent="0">
              <a:buNone/>
              <a:defRPr sz="1400" b="1"/>
            </a:lvl7pPr>
            <a:lvl8pPr marL="2894122" indent="0">
              <a:buNone/>
              <a:defRPr sz="1400" b="1"/>
            </a:lvl8pPr>
            <a:lvl9pPr marL="3307568"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27232" y="1847056"/>
            <a:ext cx="3775355" cy="335570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40549" y="1303726"/>
            <a:ext cx="3776838" cy="543330"/>
          </a:xfrm>
        </p:spPr>
        <p:txBody>
          <a:bodyPr anchor="b"/>
          <a:lstStyle>
            <a:lvl1pPr marL="0" indent="0">
              <a:buNone/>
              <a:defRPr sz="2200" b="1"/>
            </a:lvl1pPr>
            <a:lvl2pPr marL="413446" indent="0">
              <a:buNone/>
              <a:defRPr sz="1800" b="1"/>
            </a:lvl2pPr>
            <a:lvl3pPr marL="826892" indent="0">
              <a:buNone/>
              <a:defRPr sz="1600" b="1"/>
            </a:lvl3pPr>
            <a:lvl4pPr marL="1240338" indent="0">
              <a:buNone/>
              <a:defRPr sz="1400" b="1"/>
            </a:lvl4pPr>
            <a:lvl5pPr marL="1653784" indent="0">
              <a:buNone/>
              <a:defRPr sz="1400" b="1"/>
            </a:lvl5pPr>
            <a:lvl6pPr marL="2067230" indent="0">
              <a:buNone/>
              <a:defRPr sz="1400" b="1"/>
            </a:lvl6pPr>
            <a:lvl7pPr marL="2480676" indent="0">
              <a:buNone/>
              <a:defRPr sz="1400" b="1"/>
            </a:lvl7pPr>
            <a:lvl8pPr marL="2894122" indent="0">
              <a:buNone/>
              <a:defRPr sz="1400" b="1"/>
            </a:lvl8pPr>
            <a:lvl9pPr marL="3307568"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340549" y="1847056"/>
            <a:ext cx="3776838" cy="3355708"/>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DC9E71-ACB6-4B37-8D9B-9D3A8C79E67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256836-6644-4361-8A51-9973D806E54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BCBCA9-EEA0-46CA-96E6-C248F1375FA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7233" y="231893"/>
            <a:ext cx="2811119" cy="986893"/>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40706" y="231892"/>
            <a:ext cx="4776677" cy="4970870"/>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27233" y="1218788"/>
            <a:ext cx="2811119" cy="3983976"/>
          </a:xfrm>
        </p:spPr>
        <p:txBody>
          <a:bodyPr/>
          <a:lstStyle>
            <a:lvl1pPr marL="0" indent="0">
              <a:buNone/>
              <a:defRPr sz="1300"/>
            </a:lvl1pPr>
            <a:lvl2pPr marL="413446" indent="0">
              <a:buNone/>
              <a:defRPr sz="1100"/>
            </a:lvl2pPr>
            <a:lvl3pPr marL="826892" indent="0">
              <a:buNone/>
              <a:defRPr sz="900"/>
            </a:lvl3pPr>
            <a:lvl4pPr marL="1240338" indent="0">
              <a:buNone/>
              <a:defRPr sz="800"/>
            </a:lvl4pPr>
            <a:lvl5pPr marL="1653784" indent="0">
              <a:buNone/>
              <a:defRPr sz="800"/>
            </a:lvl5pPr>
            <a:lvl6pPr marL="2067230" indent="0">
              <a:buNone/>
              <a:defRPr sz="800"/>
            </a:lvl6pPr>
            <a:lvl7pPr marL="2480676" indent="0">
              <a:buNone/>
              <a:defRPr sz="800"/>
            </a:lvl7pPr>
            <a:lvl8pPr marL="2894122" indent="0">
              <a:buNone/>
              <a:defRPr sz="800"/>
            </a:lvl8pPr>
            <a:lvl9pPr marL="3307568"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188B57-4647-4E41-8635-54BF9E33D92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4805" y="4077003"/>
            <a:ext cx="5126768" cy="48131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74805" y="520412"/>
            <a:ext cx="5126768" cy="3494573"/>
          </a:xfrm>
        </p:spPr>
        <p:txBody>
          <a:bodyPr/>
          <a:lstStyle>
            <a:lvl1pPr marL="0" indent="0">
              <a:buNone/>
              <a:defRPr sz="2900"/>
            </a:lvl1pPr>
            <a:lvl2pPr marL="413446" indent="0">
              <a:buNone/>
              <a:defRPr sz="2500"/>
            </a:lvl2pPr>
            <a:lvl3pPr marL="826892" indent="0">
              <a:buNone/>
              <a:defRPr sz="2200"/>
            </a:lvl3pPr>
            <a:lvl4pPr marL="1240338" indent="0">
              <a:buNone/>
              <a:defRPr sz="1800"/>
            </a:lvl4pPr>
            <a:lvl5pPr marL="1653784" indent="0">
              <a:buNone/>
              <a:defRPr sz="1800"/>
            </a:lvl5pPr>
            <a:lvl6pPr marL="2067230" indent="0">
              <a:buNone/>
              <a:defRPr sz="1800"/>
            </a:lvl6pPr>
            <a:lvl7pPr marL="2480676" indent="0">
              <a:buNone/>
              <a:defRPr sz="1800"/>
            </a:lvl7pPr>
            <a:lvl8pPr marL="2894122" indent="0">
              <a:buNone/>
              <a:defRPr sz="1800"/>
            </a:lvl8pPr>
            <a:lvl9pPr marL="3307568"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674805" y="4558315"/>
            <a:ext cx="5126768" cy="683545"/>
          </a:xfrm>
        </p:spPr>
        <p:txBody>
          <a:bodyPr/>
          <a:lstStyle>
            <a:lvl1pPr marL="0" indent="0">
              <a:buNone/>
              <a:defRPr sz="1300"/>
            </a:lvl1pPr>
            <a:lvl2pPr marL="413446" indent="0">
              <a:buNone/>
              <a:defRPr sz="1100"/>
            </a:lvl2pPr>
            <a:lvl3pPr marL="826892" indent="0">
              <a:buNone/>
              <a:defRPr sz="900"/>
            </a:lvl3pPr>
            <a:lvl4pPr marL="1240338" indent="0">
              <a:buNone/>
              <a:defRPr sz="800"/>
            </a:lvl4pPr>
            <a:lvl5pPr marL="1653784" indent="0">
              <a:buNone/>
              <a:defRPr sz="800"/>
            </a:lvl5pPr>
            <a:lvl6pPr marL="2067230" indent="0">
              <a:buNone/>
              <a:defRPr sz="800"/>
            </a:lvl6pPr>
            <a:lvl7pPr marL="2480676" indent="0">
              <a:buNone/>
              <a:defRPr sz="800"/>
            </a:lvl7pPr>
            <a:lvl8pPr marL="2894122" indent="0">
              <a:buNone/>
              <a:defRPr sz="800"/>
            </a:lvl8pPr>
            <a:lvl9pPr marL="3307568"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35E6CC-9A96-427E-9B92-F4683360E2E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262013" y="0"/>
            <a:ext cx="30541988" cy="23781166"/>
          </a:xfrm>
          <a:prstGeom prst="rect">
            <a:avLst/>
          </a:prstGeom>
          <a:solidFill>
            <a:schemeClr val="bg1"/>
          </a:solidFill>
          <a:ln w="9525">
            <a:noFill/>
            <a:miter lim="800000"/>
            <a:headEnd/>
            <a:tailEnd/>
          </a:ln>
        </p:spPr>
        <p:txBody>
          <a:bodyPr wrap="none" lIns="82689" tIns="41345" rIns="82689" bIns="41345" anchor="ctr"/>
          <a:lstStyle/>
          <a:p>
            <a:pPr algn="ctr" eaLnBrk="0" hangingPunct="0">
              <a:defRPr/>
            </a:pPr>
            <a:endParaRPr lang="en-US" sz="2200">
              <a:latin typeface="Arial" charset="0"/>
            </a:endParaRPr>
          </a:p>
        </p:txBody>
      </p:sp>
      <p:sp>
        <p:nvSpPr>
          <p:cNvPr id="1027" name="Rectangle 9"/>
          <p:cNvSpPr>
            <a:spLocks noChangeArrowheads="1"/>
          </p:cNvSpPr>
          <p:nvPr/>
        </p:nvSpPr>
        <p:spPr bwMode="auto">
          <a:xfrm>
            <a:off x="-262013" y="19027360"/>
            <a:ext cx="30541988" cy="23781165"/>
          </a:xfrm>
          <a:prstGeom prst="rect">
            <a:avLst/>
          </a:prstGeom>
          <a:gradFill rotWithShape="0">
            <a:gsLst>
              <a:gs pos="0">
                <a:schemeClr val="bg1"/>
              </a:gs>
              <a:gs pos="100000">
                <a:srgbClr val="DCDEDE"/>
              </a:gs>
            </a:gsLst>
            <a:lin ang="5400000" scaled="1"/>
          </a:gradFill>
          <a:ln w="9525">
            <a:noFill/>
            <a:miter lim="800000"/>
            <a:headEnd/>
            <a:tailEnd/>
          </a:ln>
        </p:spPr>
        <p:txBody>
          <a:bodyPr wrap="none" lIns="82689" tIns="41345" rIns="82689" bIns="41345" anchor="ctr"/>
          <a:lstStyle/>
          <a:p>
            <a:pPr algn="ctr" eaLnBrk="0" hangingPunct="0">
              <a:defRPr/>
            </a:pPr>
            <a:endParaRPr lang="en-US"/>
          </a:p>
        </p:txBody>
      </p:sp>
      <p:sp>
        <p:nvSpPr>
          <p:cNvPr id="1028" name="Rectangle 2"/>
          <p:cNvSpPr>
            <a:spLocks noGrp="1" noChangeArrowheads="1"/>
          </p:cNvSpPr>
          <p:nvPr>
            <p:ph type="title"/>
          </p:nvPr>
        </p:nvSpPr>
        <p:spPr bwMode="auto">
          <a:xfrm>
            <a:off x="1073085" y="5673289"/>
            <a:ext cx="28133808" cy="4050038"/>
          </a:xfrm>
          <a:prstGeom prst="rect">
            <a:avLst/>
          </a:prstGeom>
          <a:noFill/>
          <a:ln w="9525">
            <a:noFill/>
            <a:miter lim="800000"/>
            <a:headEnd/>
            <a:tailEnd/>
          </a:ln>
        </p:spPr>
        <p:txBody>
          <a:bodyPr vert="horz" wrap="square" lIns="0" tIns="41345" rIns="82689" bIns="41345" numCol="1" anchor="t" anchorCtr="0" compatLnSpc="1">
            <a:prstTxWarp prst="textNoShape">
              <a:avLst/>
            </a:prstTxWarp>
          </a:bodyPr>
          <a:lstStyle/>
          <a:p>
            <a:pPr lvl="0"/>
            <a:r>
              <a:rPr lang="en-US" smtClean="0"/>
              <a:t>Click to edit Master title style</a:t>
            </a:r>
            <a:endParaRPr lang="en-GB" smtClean="0"/>
          </a:p>
        </p:txBody>
      </p:sp>
      <p:sp>
        <p:nvSpPr>
          <p:cNvPr id="1029" name="Rectangle 3"/>
          <p:cNvSpPr>
            <a:spLocks noGrp="1" noChangeArrowheads="1"/>
          </p:cNvSpPr>
          <p:nvPr>
            <p:ph type="body" idx="1"/>
          </p:nvPr>
        </p:nvSpPr>
        <p:spPr bwMode="auto">
          <a:xfrm>
            <a:off x="1073085" y="10614498"/>
            <a:ext cx="28133808" cy="25688890"/>
          </a:xfrm>
          <a:prstGeom prst="rect">
            <a:avLst/>
          </a:prstGeom>
          <a:noFill/>
          <a:ln w="9525">
            <a:noFill/>
            <a:miter lim="800000"/>
            <a:headEnd/>
            <a:tailEnd/>
          </a:ln>
        </p:spPr>
        <p:txBody>
          <a:bodyPr vert="horz" wrap="square" lIns="0" tIns="41345" rIns="82689" bIns="413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2271332" y="39002515"/>
            <a:ext cx="6308328" cy="2851474"/>
          </a:xfrm>
          <a:prstGeom prst="rect">
            <a:avLst/>
          </a:prstGeom>
          <a:noFill/>
          <a:ln w="9525">
            <a:noFill/>
            <a:miter lim="800000"/>
            <a:headEnd/>
            <a:tailEnd/>
          </a:ln>
        </p:spPr>
        <p:txBody>
          <a:bodyPr vert="horz" wrap="square" lIns="82689" tIns="41345" rIns="82689" bIns="41345" numCol="1" anchor="t" anchorCtr="0" compatLnSpc="1">
            <a:prstTxWarp prst="textNoShape">
              <a:avLst/>
            </a:prstTxWarp>
          </a:bodyPr>
          <a:lstStyle>
            <a:lvl1pPr eaLnBrk="0" hangingPunct="0">
              <a:defRPr sz="1300" smtClean="0">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10345326" y="39002515"/>
            <a:ext cx="9589326" cy="2851474"/>
          </a:xfrm>
          <a:prstGeom prst="rect">
            <a:avLst/>
          </a:prstGeom>
          <a:noFill/>
          <a:ln w="9525">
            <a:noFill/>
            <a:miter lim="800000"/>
            <a:headEnd/>
            <a:tailEnd/>
          </a:ln>
        </p:spPr>
        <p:txBody>
          <a:bodyPr vert="horz" wrap="square" lIns="82689" tIns="41345" rIns="82689" bIns="41345" numCol="1" anchor="t" anchorCtr="0" compatLnSpc="1">
            <a:prstTxWarp prst="textNoShape">
              <a:avLst/>
            </a:prstTxWarp>
          </a:bodyPr>
          <a:lstStyle>
            <a:lvl1pPr algn="ctr" eaLnBrk="0" hangingPunct="0">
              <a:defRPr sz="13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22773398" y="39380015"/>
            <a:ext cx="6308328" cy="2851474"/>
          </a:xfrm>
          <a:prstGeom prst="rect">
            <a:avLst/>
          </a:prstGeom>
          <a:noFill/>
          <a:ln w="9525">
            <a:noFill/>
            <a:miter lim="800000"/>
            <a:headEnd/>
            <a:tailEnd/>
          </a:ln>
        </p:spPr>
        <p:txBody>
          <a:bodyPr vert="horz" wrap="square" lIns="82689" tIns="41345" rIns="0" bIns="41345" numCol="1" anchor="t" anchorCtr="0" compatLnSpc="1">
            <a:prstTxWarp prst="textNoShape">
              <a:avLst/>
            </a:prstTxWarp>
          </a:bodyPr>
          <a:lstStyle>
            <a:lvl1pPr algn="r" eaLnBrk="0" hangingPunct="0">
              <a:defRPr sz="1300" smtClean="0">
                <a:latin typeface="Georgia" pitchFamily="18" charset="0"/>
              </a:defRPr>
            </a:lvl1pPr>
          </a:lstStyle>
          <a:p>
            <a:pPr>
              <a:defRPr/>
            </a:pPr>
            <a:fld id="{161E07B9-E77D-4D94-A135-C98FEFBC2EE3}" type="slidenum">
              <a:rPr lang="en-GB"/>
              <a:pPr>
                <a:defRPr/>
              </a:pPr>
              <a:t>‹#›</a:t>
            </a:fld>
            <a:endParaRPr lang="en-GB"/>
          </a:p>
        </p:txBody>
      </p:sp>
      <p:pic>
        <p:nvPicPr>
          <p:cNvPr id="1033" name="Picture 13" descr="psychology"/>
          <p:cNvPicPr>
            <a:picLocks noChangeAspect="1" noChangeArrowheads="1"/>
          </p:cNvPicPr>
          <p:nvPr/>
        </p:nvPicPr>
        <p:blipFill>
          <a:blip r:embed="rId15"/>
          <a:srcRect/>
          <a:stretch>
            <a:fillRect/>
          </a:stretch>
        </p:blipFill>
        <p:spPr bwMode="auto">
          <a:xfrm>
            <a:off x="20420292" y="1407537"/>
            <a:ext cx="8274257" cy="23512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4"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hf sldNum="0" hdr="0" ft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2pPr>
      <a:lvl3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3pPr>
      <a:lvl4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4pPr>
      <a:lvl5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5pPr>
      <a:lvl6pPr marL="413446" algn="l" rtl="0" eaLnBrk="1" fontAlgn="base" hangingPunct="1">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6pPr>
      <a:lvl7pPr marL="826892" algn="l" rtl="0" eaLnBrk="1" fontAlgn="base" hangingPunct="1">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7pPr>
      <a:lvl8pPr marL="1240338" algn="l" rtl="0" eaLnBrk="1" fontAlgn="base" hangingPunct="1">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8pPr>
      <a:lvl9pPr marL="1653784" algn="l" rtl="0" eaLnBrk="1" fontAlgn="base" hangingPunct="1">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9pPr>
    </p:titleStyle>
    <p:bodyStyle>
      <a:lvl1pPr marL="309563" indent="-309563" algn="l" rtl="0" eaLnBrk="0" fontAlgn="base" hangingPunct="0">
        <a:spcBef>
          <a:spcPct val="0"/>
        </a:spcBef>
        <a:spcAft>
          <a:spcPct val="70000"/>
        </a:spcAft>
        <a:buChar char="•"/>
        <a:defRPr sz="2200">
          <a:solidFill>
            <a:schemeClr val="tx1"/>
          </a:solidFill>
          <a:latin typeface="+mn-lt"/>
          <a:ea typeface="+mn-ea"/>
          <a:cs typeface="+mn-cs"/>
        </a:defRPr>
      </a:lvl1pPr>
      <a:lvl2pPr marL="733425" indent="-260350" algn="l" rtl="0" eaLnBrk="0" fontAlgn="base" hangingPunct="0">
        <a:lnSpc>
          <a:spcPct val="90000"/>
        </a:lnSpc>
        <a:spcBef>
          <a:spcPct val="0"/>
        </a:spcBef>
        <a:spcAft>
          <a:spcPct val="50000"/>
        </a:spcAft>
        <a:buChar char="–"/>
        <a:defRPr sz="2200">
          <a:solidFill>
            <a:schemeClr val="tx1"/>
          </a:solidFill>
          <a:latin typeface="+mn-lt"/>
          <a:ea typeface="+mn-ea"/>
          <a:cs typeface="ＭＳ Ｐゴシック"/>
        </a:defRPr>
      </a:lvl2pPr>
      <a:lvl3pPr marL="1101725" indent="-206375" algn="l" rtl="0" eaLnBrk="0" fontAlgn="base" hangingPunct="0">
        <a:lnSpc>
          <a:spcPct val="90000"/>
        </a:lnSpc>
        <a:spcBef>
          <a:spcPct val="20000"/>
        </a:spcBef>
        <a:spcAft>
          <a:spcPct val="0"/>
        </a:spcAft>
        <a:buFont typeface="Wingdings" pitchFamily="2" charset="2"/>
        <a:buChar char="§"/>
        <a:defRPr sz="2200">
          <a:solidFill>
            <a:schemeClr val="tx1"/>
          </a:solidFill>
          <a:latin typeface="+mn-lt"/>
          <a:ea typeface="+mn-ea"/>
          <a:cs typeface="ＭＳ Ｐゴシック"/>
        </a:defRPr>
      </a:lvl3pPr>
      <a:lvl4pPr marL="1470025" indent="-206375" algn="l" rtl="0" eaLnBrk="0" fontAlgn="base" hangingPunct="0">
        <a:lnSpc>
          <a:spcPct val="90000"/>
        </a:lnSpc>
        <a:spcBef>
          <a:spcPct val="20000"/>
        </a:spcBef>
        <a:spcAft>
          <a:spcPct val="0"/>
        </a:spcAft>
        <a:buChar char="–"/>
        <a:defRPr sz="2200">
          <a:solidFill>
            <a:schemeClr val="tx1"/>
          </a:solidFill>
          <a:latin typeface="+mn-lt"/>
          <a:ea typeface="+mn-ea"/>
          <a:cs typeface="ＭＳ Ｐゴシック"/>
        </a:defRPr>
      </a:lvl4pPr>
      <a:lvl5pPr marL="1858963" indent="-206375" algn="l" rtl="0" eaLnBrk="0" fontAlgn="base" hangingPunct="0">
        <a:lnSpc>
          <a:spcPct val="90000"/>
        </a:lnSpc>
        <a:spcBef>
          <a:spcPct val="20000"/>
        </a:spcBef>
        <a:spcAft>
          <a:spcPct val="0"/>
        </a:spcAft>
        <a:buChar char="»"/>
        <a:defRPr sz="2200">
          <a:solidFill>
            <a:schemeClr val="tx1"/>
          </a:solidFill>
          <a:latin typeface="+mn-lt"/>
          <a:ea typeface="+mn-ea"/>
          <a:cs typeface="ＭＳ Ｐゴシック"/>
        </a:defRPr>
      </a:lvl5pPr>
      <a:lvl6pPr marL="2273953" indent="-206723" algn="l" rtl="0" eaLnBrk="1" fontAlgn="base" hangingPunct="1">
        <a:lnSpc>
          <a:spcPct val="90000"/>
        </a:lnSpc>
        <a:spcBef>
          <a:spcPct val="20000"/>
        </a:spcBef>
        <a:spcAft>
          <a:spcPct val="0"/>
        </a:spcAft>
        <a:buChar char="»"/>
        <a:defRPr sz="2200">
          <a:solidFill>
            <a:schemeClr val="tx1"/>
          </a:solidFill>
          <a:latin typeface="+mn-lt"/>
          <a:ea typeface="+mn-ea"/>
        </a:defRPr>
      </a:lvl6pPr>
      <a:lvl7pPr marL="2687399" indent="-206723" algn="l" rtl="0" eaLnBrk="1" fontAlgn="base" hangingPunct="1">
        <a:lnSpc>
          <a:spcPct val="90000"/>
        </a:lnSpc>
        <a:spcBef>
          <a:spcPct val="20000"/>
        </a:spcBef>
        <a:spcAft>
          <a:spcPct val="0"/>
        </a:spcAft>
        <a:buChar char="»"/>
        <a:defRPr sz="2200">
          <a:solidFill>
            <a:schemeClr val="tx1"/>
          </a:solidFill>
          <a:latin typeface="+mn-lt"/>
          <a:ea typeface="+mn-ea"/>
        </a:defRPr>
      </a:lvl7pPr>
      <a:lvl8pPr marL="3100845" indent="-206723" algn="l" rtl="0" eaLnBrk="1" fontAlgn="base" hangingPunct="1">
        <a:lnSpc>
          <a:spcPct val="90000"/>
        </a:lnSpc>
        <a:spcBef>
          <a:spcPct val="20000"/>
        </a:spcBef>
        <a:spcAft>
          <a:spcPct val="0"/>
        </a:spcAft>
        <a:buChar char="»"/>
        <a:defRPr sz="2200">
          <a:solidFill>
            <a:schemeClr val="tx1"/>
          </a:solidFill>
          <a:latin typeface="+mn-lt"/>
          <a:ea typeface="+mn-ea"/>
        </a:defRPr>
      </a:lvl8pPr>
      <a:lvl9pPr marL="3514291" indent="-206723" algn="l" rtl="0" eaLnBrk="1" fontAlgn="base" hangingPunct="1">
        <a:lnSpc>
          <a:spcPct val="90000"/>
        </a:lnSpc>
        <a:spcBef>
          <a:spcPct val="20000"/>
        </a:spcBef>
        <a:spcAft>
          <a:spcPct val="0"/>
        </a:spcAft>
        <a:buChar char="»"/>
        <a:defRPr sz="2200">
          <a:solidFill>
            <a:schemeClr val="tx1"/>
          </a:solidFill>
          <a:latin typeface="+mn-lt"/>
          <a:ea typeface="+mn-ea"/>
        </a:defRPr>
      </a:lvl9pPr>
    </p:bodyStyle>
    <p:otherStyle>
      <a:defPPr>
        <a:defRPr lang="en-US"/>
      </a:defPPr>
      <a:lvl1pPr marL="0" algn="l" defTabSz="413446" rtl="0" eaLnBrk="1" latinLnBrk="0" hangingPunct="1">
        <a:defRPr sz="1600" kern="1200">
          <a:solidFill>
            <a:schemeClr val="tx1"/>
          </a:solidFill>
          <a:latin typeface="+mn-lt"/>
          <a:ea typeface="+mn-ea"/>
          <a:cs typeface="+mn-cs"/>
        </a:defRPr>
      </a:lvl1pPr>
      <a:lvl2pPr marL="413446" algn="l" defTabSz="413446" rtl="0" eaLnBrk="1" latinLnBrk="0" hangingPunct="1">
        <a:defRPr sz="1600" kern="1200">
          <a:solidFill>
            <a:schemeClr val="tx1"/>
          </a:solidFill>
          <a:latin typeface="+mn-lt"/>
          <a:ea typeface="+mn-ea"/>
          <a:cs typeface="+mn-cs"/>
        </a:defRPr>
      </a:lvl2pPr>
      <a:lvl3pPr marL="826892" algn="l" defTabSz="413446" rtl="0" eaLnBrk="1" latinLnBrk="0" hangingPunct="1">
        <a:defRPr sz="1600" kern="1200">
          <a:solidFill>
            <a:schemeClr val="tx1"/>
          </a:solidFill>
          <a:latin typeface="+mn-lt"/>
          <a:ea typeface="+mn-ea"/>
          <a:cs typeface="+mn-cs"/>
        </a:defRPr>
      </a:lvl3pPr>
      <a:lvl4pPr marL="1240338" algn="l" defTabSz="413446" rtl="0" eaLnBrk="1" latinLnBrk="0" hangingPunct="1">
        <a:defRPr sz="1600" kern="1200">
          <a:solidFill>
            <a:schemeClr val="tx1"/>
          </a:solidFill>
          <a:latin typeface="+mn-lt"/>
          <a:ea typeface="+mn-ea"/>
          <a:cs typeface="+mn-cs"/>
        </a:defRPr>
      </a:lvl4pPr>
      <a:lvl5pPr marL="1653784" algn="l" defTabSz="413446" rtl="0" eaLnBrk="1" latinLnBrk="0" hangingPunct="1">
        <a:defRPr sz="1600" kern="1200">
          <a:solidFill>
            <a:schemeClr val="tx1"/>
          </a:solidFill>
          <a:latin typeface="+mn-lt"/>
          <a:ea typeface="+mn-ea"/>
          <a:cs typeface="+mn-cs"/>
        </a:defRPr>
      </a:lvl5pPr>
      <a:lvl6pPr marL="2067230" algn="l" defTabSz="413446" rtl="0" eaLnBrk="1" latinLnBrk="0" hangingPunct="1">
        <a:defRPr sz="1600" kern="1200">
          <a:solidFill>
            <a:schemeClr val="tx1"/>
          </a:solidFill>
          <a:latin typeface="+mn-lt"/>
          <a:ea typeface="+mn-ea"/>
          <a:cs typeface="+mn-cs"/>
        </a:defRPr>
      </a:lvl6pPr>
      <a:lvl7pPr marL="2480676" algn="l" defTabSz="413446" rtl="0" eaLnBrk="1" latinLnBrk="0" hangingPunct="1">
        <a:defRPr sz="1600" kern="1200">
          <a:solidFill>
            <a:schemeClr val="tx1"/>
          </a:solidFill>
          <a:latin typeface="+mn-lt"/>
          <a:ea typeface="+mn-ea"/>
          <a:cs typeface="+mn-cs"/>
        </a:defRPr>
      </a:lvl7pPr>
      <a:lvl8pPr marL="2894122" algn="l" defTabSz="413446" rtl="0" eaLnBrk="1" latinLnBrk="0" hangingPunct="1">
        <a:defRPr sz="1600" kern="1200">
          <a:solidFill>
            <a:schemeClr val="tx1"/>
          </a:solidFill>
          <a:latin typeface="+mn-lt"/>
          <a:ea typeface="+mn-ea"/>
          <a:cs typeface="+mn-cs"/>
        </a:defRPr>
      </a:lvl8pPr>
      <a:lvl9pPr marL="3307568" algn="l" defTabSz="41344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3085" y="5673289"/>
            <a:ext cx="28133808" cy="4050038"/>
          </a:xfrm>
          <a:prstGeom prst="rect">
            <a:avLst/>
          </a:prstGeom>
          <a:noFill/>
          <a:ln w="9525">
            <a:noFill/>
            <a:miter lim="800000"/>
            <a:headEnd/>
            <a:tailEnd/>
          </a:ln>
        </p:spPr>
        <p:txBody>
          <a:bodyPr vert="horz" wrap="square" lIns="0" tIns="41345" rIns="82689" bIns="41345"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1073085" y="10614498"/>
            <a:ext cx="28133808" cy="28251846"/>
          </a:xfrm>
          <a:prstGeom prst="rect">
            <a:avLst/>
          </a:prstGeom>
          <a:noFill/>
          <a:ln w="9525">
            <a:noFill/>
            <a:miter lim="800000"/>
            <a:headEnd/>
            <a:tailEnd/>
          </a:ln>
        </p:spPr>
        <p:txBody>
          <a:bodyPr vert="horz" wrap="square" lIns="0" tIns="41345" rIns="82689" bIns="4134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1515334" y="38978247"/>
            <a:ext cx="7064327" cy="2974162"/>
          </a:xfrm>
          <a:prstGeom prst="rect">
            <a:avLst/>
          </a:prstGeom>
          <a:noFill/>
          <a:ln w="9525">
            <a:noFill/>
            <a:miter lim="800000"/>
            <a:headEnd/>
            <a:tailEnd/>
          </a:ln>
          <a:effectLst/>
        </p:spPr>
        <p:txBody>
          <a:bodyPr vert="horz" wrap="square" lIns="82689" tIns="41345" rIns="82689" bIns="41345" numCol="1" anchor="t" anchorCtr="0" compatLnSpc="1">
            <a:prstTxWarp prst="textNoShape">
              <a:avLst/>
            </a:prstTxWarp>
          </a:bodyPr>
          <a:lstStyle>
            <a:lvl1pPr eaLnBrk="0" hangingPunct="0">
              <a:defRPr sz="1300" smtClean="0">
                <a:latin typeface="Arial" charset="0"/>
              </a:defRPr>
            </a:lvl1pPr>
          </a:lstStyle>
          <a:p>
            <a:pPr>
              <a:defRPr/>
            </a:pPr>
            <a:endParaRPr lang="en-US"/>
          </a:p>
        </p:txBody>
      </p:sp>
      <p:sp>
        <p:nvSpPr>
          <p:cNvPr id="11269" name="Rectangle 5"/>
          <p:cNvSpPr>
            <a:spLocks noGrp="1" noChangeArrowheads="1"/>
          </p:cNvSpPr>
          <p:nvPr>
            <p:ph type="ftr" sz="quarter" idx="3"/>
          </p:nvPr>
        </p:nvSpPr>
        <p:spPr bwMode="auto">
          <a:xfrm>
            <a:off x="10345326" y="38978247"/>
            <a:ext cx="9589326" cy="2974162"/>
          </a:xfrm>
          <a:prstGeom prst="rect">
            <a:avLst/>
          </a:prstGeom>
          <a:noFill/>
          <a:ln w="9525">
            <a:noFill/>
            <a:miter lim="800000"/>
            <a:headEnd/>
            <a:tailEnd/>
          </a:ln>
          <a:effectLst/>
        </p:spPr>
        <p:txBody>
          <a:bodyPr vert="horz" wrap="square" lIns="82689" tIns="41345" rIns="82689" bIns="41345" numCol="1" anchor="t" anchorCtr="0" compatLnSpc="1">
            <a:prstTxWarp prst="textNoShape">
              <a:avLst/>
            </a:prstTxWarp>
          </a:bodyPr>
          <a:lstStyle>
            <a:lvl1pPr algn="ctr" eaLnBrk="0" hangingPunct="0">
              <a:defRPr sz="1300" smtClean="0">
                <a:latin typeface="Arial" charset="0"/>
              </a:defRPr>
            </a:lvl1pPr>
          </a:lstStyle>
          <a:p>
            <a:pPr>
              <a:defRPr/>
            </a:pPr>
            <a:endParaRPr lang="en-US"/>
          </a:p>
        </p:txBody>
      </p:sp>
      <p:sp>
        <p:nvSpPr>
          <p:cNvPr id="11270" name="Rectangle 6"/>
          <p:cNvSpPr>
            <a:spLocks noGrp="1" noChangeArrowheads="1"/>
          </p:cNvSpPr>
          <p:nvPr>
            <p:ph type="sldNum" sz="quarter" idx="4"/>
          </p:nvPr>
        </p:nvSpPr>
        <p:spPr bwMode="auto">
          <a:xfrm>
            <a:off x="21994037" y="39380015"/>
            <a:ext cx="7065995" cy="2974162"/>
          </a:xfrm>
          <a:prstGeom prst="rect">
            <a:avLst/>
          </a:prstGeom>
          <a:noFill/>
          <a:ln w="9525">
            <a:noFill/>
            <a:miter lim="800000"/>
            <a:headEnd/>
            <a:tailEnd/>
          </a:ln>
          <a:effectLst/>
        </p:spPr>
        <p:txBody>
          <a:bodyPr vert="horz" wrap="square" lIns="82689" tIns="41345" rIns="0" bIns="41345" numCol="1" anchor="t" anchorCtr="0" compatLnSpc="1">
            <a:prstTxWarp prst="textNoShape">
              <a:avLst/>
            </a:prstTxWarp>
          </a:bodyPr>
          <a:lstStyle>
            <a:lvl1pPr algn="r" eaLnBrk="0" hangingPunct="0">
              <a:defRPr sz="1300" smtClean="0">
                <a:latin typeface="Georgia" pitchFamily="18" charset="0"/>
              </a:defRPr>
            </a:lvl1pPr>
          </a:lstStyle>
          <a:p>
            <a:pPr>
              <a:defRPr/>
            </a:pPr>
            <a:fld id="{24A6E90A-0F14-466F-886A-B9A3856E9997}" type="slidenum">
              <a:rPr lang="en-GB"/>
              <a:pPr>
                <a:defRPr/>
              </a:pPr>
              <a:t>‹#›</a:t>
            </a:fld>
            <a:endParaRPr lang="en-GB"/>
          </a:p>
        </p:txBody>
      </p:sp>
      <p:pic>
        <p:nvPicPr>
          <p:cNvPr id="2055" name="Picture 14" descr="psychology"/>
          <p:cNvPicPr>
            <a:picLocks noChangeAspect="1" noChangeArrowheads="1"/>
          </p:cNvPicPr>
          <p:nvPr/>
        </p:nvPicPr>
        <p:blipFill>
          <a:blip r:embed="rId13"/>
          <a:srcRect/>
          <a:stretch>
            <a:fillRect/>
          </a:stretch>
        </p:blipFill>
        <p:spPr bwMode="auto">
          <a:xfrm>
            <a:off x="21753720" y="1621903"/>
            <a:ext cx="7217862" cy="426036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5"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ftr="0" dt="0"/>
  <p:txStyles>
    <p:titleStyle>
      <a:lvl1pPr algn="l" rtl="0" eaLnBrk="0" fontAlgn="base" hangingPunct="0">
        <a:spcBef>
          <a:spcPct val="0"/>
        </a:spcBef>
        <a:spcAft>
          <a:spcPct val="0"/>
        </a:spcAft>
        <a:defRPr sz="3200">
          <a:solidFill>
            <a:schemeClr val="tx2"/>
          </a:solidFill>
          <a:latin typeface="+mj-lt"/>
          <a:ea typeface="ＭＳ Ｐゴシック" pitchFamily="-60" charset="-128"/>
          <a:cs typeface="ＭＳ Ｐゴシック" pitchFamily="-60" charset="-128"/>
        </a:defRPr>
      </a:lvl1pPr>
      <a:lvl2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2pPr>
      <a:lvl3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3pPr>
      <a:lvl4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4pPr>
      <a:lvl5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5pPr>
      <a:lvl6pPr marL="413446" algn="l" rtl="0" fontAlgn="base">
        <a:spcBef>
          <a:spcPct val="0"/>
        </a:spcBef>
        <a:spcAft>
          <a:spcPct val="0"/>
        </a:spcAft>
        <a:defRPr sz="3200">
          <a:solidFill>
            <a:schemeClr val="tx2"/>
          </a:solidFill>
          <a:latin typeface="Georgia" pitchFamily="-60" charset="0"/>
        </a:defRPr>
      </a:lvl6pPr>
      <a:lvl7pPr marL="826892" algn="l" rtl="0" fontAlgn="base">
        <a:spcBef>
          <a:spcPct val="0"/>
        </a:spcBef>
        <a:spcAft>
          <a:spcPct val="0"/>
        </a:spcAft>
        <a:defRPr sz="3200">
          <a:solidFill>
            <a:schemeClr val="tx2"/>
          </a:solidFill>
          <a:latin typeface="Georgia" pitchFamily="-60" charset="0"/>
        </a:defRPr>
      </a:lvl7pPr>
      <a:lvl8pPr marL="1240338" algn="l" rtl="0" fontAlgn="base">
        <a:spcBef>
          <a:spcPct val="0"/>
        </a:spcBef>
        <a:spcAft>
          <a:spcPct val="0"/>
        </a:spcAft>
        <a:defRPr sz="3200">
          <a:solidFill>
            <a:schemeClr val="tx2"/>
          </a:solidFill>
          <a:latin typeface="Georgia" pitchFamily="-60" charset="0"/>
        </a:defRPr>
      </a:lvl8pPr>
      <a:lvl9pPr marL="1653784" algn="l" rtl="0" fontAlgn="base">
        <a:spcBef>
          <a:spcPct val="0"/>
        </a:spcBef>
        <a:spcAft>
          <a:spcPct val="0"/>
        </a:spcAft>
        <a:defRPr sz="3200">
          <a:solidFill>
            <a:schemeClr val="tx2"/>
          </a:solidFill>
          <a:latin typeface="Georgia" pitchFamily="-60" charset="0"/>
        </a:defRPr>
      </a:lvl9pPr>
    </p:titleStyle>
    <p:bodyStyle>
      <a:lvl1pPr marL="309563" indent="-309563" algn="l" rtl="0" eaLnBrk="0" fontAlgn="base" hangingPunct="0">
        <a:spcBef>
          <a:spcPct val="0"/>
        </a:spcBef>
        <a:spcAft>
          <a:spcPct val="70000"/>
        </a:spcAft>
        <a:buChar char="•"/>
        <a:defRPr sz="2200">
          <a:solidFill>
            <a:schemeClr val="tx1"/>
          </a:solidFill>
          <a:latin typeface="+mn-lt"/>
          <a:ea typeface="ＭＳ Ｐゴシック" pitchFamily="-60" charset="-128"/>
          <a:cs typeface="ＭＳ Ｐゴシック" pitchFamily="-60" charset="-128"/>
        </a:defRPr>
      </a:lvl1pPr>
      <a:lvl2pPr marL="671513" indent="-257175" algn="l" rtl="0" eaLnBrk="0" fontAlgn="base" hangingPunct="0">
        <a:lnSpc>
          <a:spcPct val="90000"/>
        </a:lnSpc>
        <a:spcBef>
          <a:spcPct val="0"/>
        </a:spcBef>
        <a:spcAft>
          <a:spcPct val="50000"/>
        </a:spcAft>
        <a:buChar char="–"/>
        <a:defRPr sz="2200">
          <a:solidFill>
            <a:schemeClr val="tx1"/>
          </a:solidFill>
          <a:latin typeface="+mn-lt"/>
          <a:ea typeface="ＭＳ Ｐゴシック" pitchFamily="-60" charset="-128"/>
          <a:cs typeface="ＭＳ Ｐゴシック"/>
        </a:defRPr>
      </a:lvl2pPr>
      <a:lvl3pPr marL="1033463" indent="-206375" algn="l" rtl="0" eaLnBrk="0" fontAlgn="base" hangingPunct="0">
        <a:spcBef>
          <a:spcPct val="20000"/>
        </a:spcBef>
        <a:spcAft>
          <a:spcPct val="50000"/>
        </a:spcAft>
        <a:buChar char="•"/>
        <a:defRPr sz="2200">
          <a:solidFill>
            <a:schemeClr val="tx1"/>
          </a:solidFill>
          <a:latin typeface="+mn-lt"/>
          <a:ea typeface="ＭＳ Ｐゴシック" pitchFamily="-60" charset="-128"/>
          <a:cs typeface="ＭＳ Ｐゴシック"/>
        </a:defRPr>
      </a:lvl3pPr>
      <a:lvl4pPr marL="1446213" indent="-206375" algn="l" rtl="0" eaLnBrk="0" fontAlgn="base" hangingPunct="0">
        <a:spcBef>
          <a:spcPct val="20000"/>
        </a:spcBef>
        <a:spcAft>
          <a:spcPct val="50000"/>
        </a:spcAft>
        <a:buChar char="–"/>
        <a:defRPr sz="2200">
          <a:solidFill>
            <a:schemeClr val="tx1"/>
          </a:solidFill>
          <a:latin typeface="+mn-lt"/>
          <a:ea typeface="ＭＳ Ｐゴシック" pitchFamily="-60" charset="-128"/>
          <a:cs typeface="ＭＳ Ｐゴシック"/>
        </a:defRPr>
      </a:lvl4pPr>
      <a:lvl5pPr marL="1858963" indent="-206375" algn="l" rtl="0" eaLnBrk="0" fontAlgn="base" hangingPunct="0">
        <a:spcBef>
          <a:spcPct val="20000"/>
        </a:spcBef>
        <a:spcAft>
          <a:spcPct val="50000"/>
        </a:spcAft>
        <a:buChar char="»"/>
        <a:defRPr sz="2200">
          <a:solidFill>
            <a:schemeClr val="tx1"/>
          </a:solidFill>
          <a:latin typeface="+mn-lt"/>
          <a:ea typeface="ＭＳ Ｐゴシック" pitchFamily="-60" charset="-128"/>
          <a:cs typeface="ＭＳ Ｐゴシック"/>
        </a:defRPr>
      </a:lvl5pPr>
      <a:lvl6pPr marL="2273953" indent="-206723" algn="l" rtl="0" fontAlgn="base">
        <a:spcBef>
          <a:spcPct val="20000"/>
        </a:spcBef>
        <a:spcAft>
          <a:spcPct val="50000"/>
        </a:spcAft>
        <a:buChar char="»"/>
        <a:defRPr sz="2200">
          <a:solidFill>
            <a:schemeClr val="tx1"/>
          </a:solidFill>
          <a:latin typeface="+mn-lt"/>
          <a:ea typeface="ＭＳ Ｐゴシック" pitchFamily="-60" charset="-128"/>
        </a:defRPr>
      </a:lvl6pPr>
      <a:lvl7pPr marL="2687399" indent="-206723" algn="l" rtl="0" fontAlgn="base">
        <a:spcBef>
          <a:spcPct val="20000"/>
        </a:spcBef>
        <a:spcAft>
          <a:spcPct val="50000"/>
        </a:spcAft>
        <a:buChar char="»"/>
        <a:defRPr sz="2200">
          <a:solidFill>
            <a:schemeClr val="tx1"/>
          </a:solidFill>
          <a:latin typeface="+mn-lt"/>
          <a:ea typeface="ＭＳ Ｐゴシック" pitchFamily="-60" charset="-128"/>
        </a:defRPr>
      </a:lvl7pPr>
      <a:lvl8pPr marL="3100845" indent="-206723" algn="l" rtl="0" fontAlgn="base">
        <a:spcBef>
          <a:spcPct val="20000"/>
        </a:spcBef>
        <a:spcAft>
          <a:spcPct val="50000"/>
        </a:spcAft>
        <a:buChar char="»"/>
        <a:defRPr sz="2200">
          <a:solidFill>
            <a:schemeClr val="tx1"/>
          </a:solidFill>
          <a:latin typeface="+mn-lt"/>
          <a:ea typeface="ＭＳ Ｐゴシック" pitchFamily="-60" charset="-128"/>
        </a:defRPr>
      </a:lvl8pPr>
      <a:lvl9pPr marL="3514291" indent="-206723" algn="l" rtl="0" fontAlgn="base">
        <a:spcBef>
          <a:spcPct val="20000"/>
        </a:spcBef>
        <a:spcAft>
          <a:spcPct val="50000"/>
        </a:spcAft>
        <a:buChar char="»"/>
        <a:defRPr sz="2200">
          <a:solidFill>
            <a:schemeClr val="tx1"/>
          </a:solidFill>
          <a:latin typeface="+mn-lt"/>
          <a:ea typeface="ＭＳ Ｐゴシック" pitchFamily="-60" charset="-128"/>
        </a:defRPr>
      </a:lvl9pPr>
    </p:bodyStyle>
    <p:otherStyle>
      <a:defPPr>
        <a:defRPr lang="en-US"/>
      </a:defPPr>
      <a:lvl1pPr marL="0" algn="l" defTabSz="413446" rtl="0" eaLnBrk="1" latinLnBrk="0" hangingPunct="1">
        <a:defRPr sz="1600" kern="1200">
          <a:solidFill>
            <a:schemeClr val="tx1"/>
          </a:solidFill>
          <a:latin typeface="+mn-lt"/>
          <a:ea typeface="+mn-ea"/>
          <a:cs typeface="+mn-cs"/>
        </a:defRPr>
      </a:lvl1pPr>
      <a:lvl2pPr marL="413446" algn="l" defTabSz="413446" rtl="0" eaLnBrk="1" latinLnBrk="0" hangingPunct="1">
        <a:defRPr sz="1600" kern="1200">
          <a:solidFill>
            <a:schemeClr val="tx1"/>
          </a:solidFill>
          <a:latin typeface="+mn-lt"/>
          <a:ea typeface="+mn-ea"/>
          <a:cs typeface="+mn-cs"/>
        </a:defRPr>
      </a:lvl2pPr>
      <a:lvl3pPr marL="826892" algn="l" defTabSz="413446" rtl="0" eaLnBrk="1" latinLnBrk="0" hangingPunct="1">
        <a:defRPr sz="1600" kern="1200">
          <a:solidFill>
            <a:schemeClr val="tx1"/>
          </a:solidFill>
          <a:latin typeface="+mn-lt"/>
          <a:ea typeface="+mn-ea"/>
          <a:cs typeface="+mn-cs"/>
        </a:defRPr>
      </a:lvl3pPr>
      <a:lvl4pPr marL="1240338" algn="l" defTabSz="413446" rtl="0" eaLnBrk="1" latinLnBrk="0" hangingPunct="1">
        <a:defRPr sz="1600" kern="1200">
          <a:solidFill>
            <a:schemeClr val="tx1"/>
          </a:solidFill>
          <a:latin typeface="+mn-lt"/>
          <a:ea typeface="+mn-ea"/>
          <a:cs typeface="+mn-cs"/>
        </a:defRPr>
      </a:lvl4pPr>
      <a:lvl5pPr marL="1653784" algn="l" defTabSz="413446" rtl="0" eaLnBrk="1" latinLnBrk="0" hangingPunct="1">
        <a:defRPr sz="1600" kern="1200">
          <a:solidFill>
            <a:schemeClr val="tx1"/>
          </a:solidFill>
          <a:latin typeface="+mn-lt"/>
          <a:ea typeface="+mn-ea"/>
          <a:cs typeface="+mn-cs"/>
        </a:defRPr>
      </a:lvl5pPr>
      <a:lvl6pPr marL="2067230" algn="l" defTabSz="413446" rtl="0" eaLnBrk="1" latinLnBrk="0" hangingPunct="1">
        <a:defRPr sz="1600" kern="1200">
          <a:solidFill>
            <a:schemeClr val="tx1"/>
          </a:solidFill>
          <a:latin typeface="+mn-lt"/>
          <a:ea typeface="+mn-ea"/>
          <a:cs typeface="+mn-cs"/>
        </a:defRPr>
      </a:lvl6pPr>
      <a:lvl7pPr marL="2480676" algn="l" defTabSz="413446" rtl="0" eaLnBrk="1" latinLnBrk="0" hangingPunct="1">
        <a:defRPr sz="1600" kern="1200">
          <a:solidFill>
            <a:schemeClr val="tx1"/>
          </a:solidFill>
          <a:latin typeface="+mn-lt"/>
          <a:ea typeface="+mn-ea"/>
          <a:cs typeface="+mn-cs"/>
        </a:defRPr>
      </a:lvl7pPr>
      <a:lvl8pPr marL="2894122" algn="l" defTabSz="413446" rtl="0" eaLnBrk="1" latinLnBrk="0" hangingPunct="1">
        <a:defRPr sz="1600" kern="1200">
          <a:solidFill>
            <a:schemeClr val="tx1"/>
          </a:solidFill>
          <a:latin typeface="+mn-lt"/>
          <a:ea typeface="+mn-ea"/>
          <a:cs typeface="+mn-cs"/>
        </a:defRPr>
      </a:lvl8pPr>
      <a:lvl9pPr marL="3307568" algn="l" defTabSz="41344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073085" y="5673289"/>
            <a:ext cx="28133808" cy="4050038"/>
          </a:xfrm>
          <a:prstGeom prst="rect">
            <a:avLst/>
          </a:prstGeom>
          <a:noFill/>
          <a:ln w="9525">
            <a:noFill/>
            <a:miter lim="800000"/>
            <a:headEnd/>
            <a:tailEnd/>
          </a:ln>
        </p:spPr>
        <p:txBody>
          <a:bodyPr vert="horz" wrap="square" lIns="0" tIns="41345" rIns="82689" bIns="41345" numCol="1" anchor="ctr"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1073085" y="10614498"/>
            <a:ext cx="28133808" cy="28251846"/>
          </a:xfrm>
          <a:prstGeom prst="rect">
            <a:avLst/>
          </a:prstGeom>
          <a:noFill/>
          <a:ln w="9525">
            <a:noFill/>
            <a:miter lim="800000"/>
            <a:headEnd/>
            <a:tailEnd/>
          </a:ln>
        </p:spPr>
        <p:txBody>
          <a:bodyPr vert="horz" wrap="square" lIns="0" tIns="41345" rIns="82689" bIns="4134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36" name="Rectangle 4"/>
          <p:cNvSpPr>
            <a:spLocks noGrp="1" noChangeArrowheads="1"/>
          </p:cNvSpPr>
          <p:nvPr>
            <p:ph type="dt" sz="half" idx="2"/>
          </p:nvPr>
        </p:nvSpPr>
        <p:spPr bwMode="auto">
          <a:xfrm>
            <a:off x="1515334" y="38978247"/>
            <a:ext cx="7064327" cy="2974162"/>
          </a:xfrm>
          <a:prstGeom prst="rect">
            <a:avLst/>
          </a:prstGeom>
          <a:noFill/>
          <a:ln w="9525">
            <a:noFill/>
            <a:miter lim="800000"/>
            <a:headEnd/>
            <a:tailEnd/>
          </a:ln>
          <a:effectLst/>
        </p:spPr>
        <p:txBody>
          <a:bodyPr vert="horz" wrap="square" lIns="82689" tIns="41345" rIns="82689" bIns="41345" numCol="1" anchor="t" anchorCtr="0" compatLnSpc="1">
            <a:prstTxWarp prst="textNoShape">
              <a:avLst/>
            </a:prstTxWarp>
          </a:bodyPr>
          <a:lstStyle>
            <a:lvl1pPr eaLnBrk="0" hangingPunct="0">
              <a:defRPr sz="1300" smtClean="0">
                <a:latin typeface="Arial" charset="0"/>
              </a:defRPr>
            </a:lvl1pPr>
          </a:lstStyle>
          <a:p>
            <a:pPr>
              <a:defRPr/>
            </a:pPr>
            <a:endParaRPr lang="en-US"/>
          </a:p>
        </p:txBody>
      </p:sp>
      <p:sp>
        <p:nvSpPr>
          <p:cNvPr id="95237" name="Rectangle 5"/>
          <p:cNvSpPr>
            <a:spLocks noGrp="1" noChangeArrowheads="1"/>
          </p:cNvSpPr>
          <p:nvPr>
            <p:ph type="ftr" sz="quarter" idx="3"/>
          </p:nvPr>
        </p:nvSpPr>
        <p:spPr bwMode="auto">
          <a:xfrm>
            <a:off x="10345326" y="38978247"/>
            <a:ext cx="9589326" cy="2974162"/>
          </a:xfrm>
          <a:prstGeom prst="rect">
            <a:avLst/>
          </a:prstGeom>
          <a:noFill/>
          <a:ln w="9525">
            <a:noFill/>
            <a:miter lim="800000"/>
            <a:headEnd/>
            <a:tailEnd/>
          </a:ln>
          <a:effectLst/>
        </p:spPr>
        <p:txBody>
          <a:bodyPr vert="horz" wrap="square" lIns="82689" tIns="41345" rIns="82689" bIns="41345" numCol="1" anchor="t" anchorCtr="0" compatLnSpc="1">
            <a:prstTxWarp prst="textNoShape">
              <a:avLst/>
            </a:prstTxWarp>
          </a:bodyPr>
          <a:lstStyle>
            <a:lvl1pPr algn="ctr" eaLnBrk="0" hangingPunct="0">
              <a:defRPr sz="1300" smtClean="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sldNum="0" hdr="0" ftr="0" dt="0"/>
  <p:txStyles>
    <p:titleStyle>
      <a:lvl1pPr algn="l" rtl="0" eaLnBrk="0" fontAlgn="base" hangingPunct="0">
        <a:spcBef>
          <a:spcPct val="0"/>
        </a:spcBef>
        <a:spcAft>
          <a:spcPct val="0"/>
        </a:spcAft>
        <a:defRPr sz="3200">
          <a:solidFill>
            <a:schemeClr val="tx2"/>
          </a:solidFill>
          <a:latin typeface="+mj-lt"/>
          <a:ea typeface="ＭＳ Ｐゴシック" pitchFamily="-60" charset="-128"/>
          <a:cs typeface="ＭＳ Ｐゴシック" pitchFamily="-60" charset="-128"/>
        </a:defRPr>
      </a:lvl1pPr>
      <a:lvl2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2pPr>
      <a:lvl3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3pPr>
      <a:lvl4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4pPr>
      <a:lvl5pPr algn="l" rtl="0" eaLnBrk="0" fontAlgn="base" hangingPunct="0">
        <a:spcBef>
          <a:spcPct val="0"/>
        </a:spcBef>
        <a:spcAft>
          <a:spcPct val="0"/>
        </a:spcAft>
        <a:defRPr sz="3200">
          <a:solidFill>
            <a:schemeClr val="tx2"/>
          </a:solidFill>
          <a:latin typeface="Georgia" pitchFamily="-60" charset="0"/>
          <a:ea typeface="ＭＳ Ｐゴシック" pitchFamily="-60" charset="-128"/>
          <a:cs typeface="ＭＳ Ｐゴシック" pitchFamily="-60" charset="-128"/>
        </a:defRPr>
      </a:lvl5pPr>
      <a:lvl6pPr marL="413446" algn="l" rtl="0" fontAlgn="base">
        <a:spcBef>
          <a:spcPct val="0"/>
        </a:spcBef>
        <a:spcAft>
          <a:spcPct val="0"/>
        </a:spcAft>
        <a:defRPr sz="3200">
          <a:solidFill>
            <a:schemeClr val="tx2"/>
          </a:solidFill>
          <a:latin typeface="Georgia" pitchFamily="-60" charset="0"/>
        </a:defRPr>
      </a:lvl6pPr>
      <a:lvl7pPr marL="826892" algn="l" rtl="0" fontAlgn="base">
        <a:spcBef>
          <a:spcPct val="0"/>
        </a:spcBef>
        <a:spcAft>
          <a:spcPct val="0"/>
        </a:spcAft>
        <a:defRPr sz="3200">
          <a:solidFill>
            <a:schemeClr val="tx2"/>
          </a:solidFill>
          <a:latin typeface="Georgia" pitchFamily="-60" charset="0"/>
        </a:defRPr>
      </a:lvl7pPr>
      <a:lvl8pPr marL="1240338" algn="l" rtl="0" fontAlgn="base">
        <a:spcBef>
          <a:spcPct val="0"/>
        </a:spcBef>
        <a:spcAft>
          <a:spcPct val="0"/>
        </a:spcAft>
        <a:defRPr sz="3200">
          <a:solidFill>
            <a:schemeClr val="tx2"/>
          </a:solidFill>
          <a:latin typeface="Georgia" pitchFamily="-60" charset="0"/>
        </a:defRPr>
      </a:lvl8pPr>
      <a:lvl9pPr marL="1653784" algn="l" rtl="0" fontAlgn="base">
        <a:spcBef>
          <a:spcPct val="0"/>
        </a:spcBef>
        <a:spcAft>
          <a:spcPct val="0"/>
        </a:spcAft>
        <a:defRPr sz="3200">
          <a:solidFill>
            <a:schemeClr val="tx2"/>
          </a:solidFill>
          <a:latin typeface="Georgia" pitchFamily="-60" charset="0"/>
        </a:defRPr>
      </a:lvl9pPr>
    </p:titleStyle>
    <p:bodyStyle>
      <a:lvl1pPr marL="309563" indent="-309563" algn="l" rtl="0" eaLnBrk="0" fontAlgn="base" hangingPunct="0">
        <a:spcBef>
          <a:spcPct val="0"/>
        </a:spcBef>
        <a:spcAft>
          <a:spcPct val="70000"/>
        </a:spcAft>
        <a:buChar char="•"/>
        <a:defRPr sz="2200">
          <a:solidFill>
            <a:schemeClr val="tx1"/>
          </a:solidFill>
          <a:latin typeface="+mn-lt"/>
          <a:ea typeface="ＭＳ Ｐゴシック" pitchFamily="-60" charset="-128"/>
          <a:cs typeface="ＭＳ Ｐゴシック" pitchFamily="-60" charset="-128"/>
        </a:defRPr>
      </a:lvl1pPr>
      <a:lvl2pPr marL="671513" indent="-257175" algn="l" rtl="0" eaLnBrk="0" fontAlgn="base" hangingPunct="0">
        <a:lnSpc>
          <a:spcPct val="90000"/>
        </a:lnSpc>
        <a:spcBef>
          <a:spcPct val="0"/>
        </a:spcBef>
        <a:spcAft>
          <a:spcPct val="50000"/>
        </a:spcAft>
        <a:buChar char="–"/>
        <a:defRPr sz="2200">
          <a:solidFill>
            <a:schemeClr val="tx1"/>
          </a:solidFill>
          <a:latin typeface="+mn-lt"/>
          <a:ea typeface="ＭＳ Ｐゴシック" pitchFamily="-60" charset="-128"/>
          <a:cs typeface="ＭＳ Ｐゴシック"/>
        </a:defRPr>
      </a:lvl2pPr>
      <a:lvl3pPr marL="1033463" indent="-206375" algn="l" rtl="0" eaLnBrk="0" fontAlgn="base" hangingPunct="0">
        <a:spcBef>
          <a:spcPct val="20000"/>
        </a:spcBef>
        <a:spcAft>
          <a:spcPct val="50000"/>
        </a:spcAft>
        <a:buChar char="•"/>
        <a:defRPr sz="2200">
          <a:solidFill>
            <a:schemeClr val="tx1"/>
          </a:solidFill>
          <a:latin typeface="+mn-lt"/>
          <a:ea typeface="ＭＳ Ｐゴシック" pitchFamily="-60" charset="-128"/>
          <a:cs typeface="ＭＳ Ｐゴシック"/>
        </a:defRPr>
      </a:lvl3pPr>
      <a:lvl4pPr marL="1446213" indent="-206375" algn="l" rtl="0" eaLnBrk="0" fontAlgn="base" hangingPunct="0">
        <a:spcBef>
          <a:spcPct val="20000"/>
        </a:spcBef>
        <a:spcAft>
          <a:spcPct val="50000"/>
        </a:spcAft>
        <a:buChar char="–"/>
        <a:defRPr sz="2200">
          <a:solidFill>
            <a:schemeClr val="tx1"/>
          </a:solidFill>
          <a:latin typeface="+mn-lt"/>
          <a:ea typeface="ＭＳ Ｐゴシック" pitchFamily="-60" charset="-128"/>
          <a:cs typeface="ＭＳ Ｐゴシック"/>
        </a:defRPr>
      </a:lvl4pPr>
      <a:lvl5pPr marL="1858963" indent="-206375" algn="l" rtl="0" eaLnBrk="0" fontAlgn="base" hangingPunct="0">
        <a:spcBef>
          <a:spcPct val="20000"/>
        </a:spcBef>
        <a:spcAft>
          <a:spcPct val="50000"/>
        </a:spcAft>
        <a:buChar char="»"/>
        <a:defRPr sz="2200">
          <a:solidFill>
            <a:schemeClr val="tx1"/>
          </a:solidFill>
          <a:latin typeface="+mn-lt"/>
          <a:ea typeface="ＭＳ Ｐゴシック" pitchFamily="-60" charset="-128"/>
          <a:cs typeface="ＭＳ Ｐゴシック"/>
        </a:defRPr>
      </a:lvl5pPr>
      <a:lvl6pPr marL="2273953" indent="-206723" algn="l" rtl="0" fontAlgn="base">
        <a:spcBef>
          <a:spcPct val="20000"/>
        </a:spcBef>
        <a:spcAft>
          <a:spcPct val="50000"/>
        </a:spcAft>
        <a:buChar char="»"/>
        <a:defRPr sz="2200">
          <a:solidFill>
            <a:schemeClr val="tx1"/>
          </a:solidFill>
          <a:latin typeface="+mn-lt"/>
          <a:ea typeface="ＭＳ Ｐゴシック" pitchFamily="-60" charset="-128"/>
        </a:defRPr>
      </a:lvl6pPr>
      <a:lvl7pPr marL="2687399" indent="-206723" algn="l" rtl="0" fontAlgn="base">
        <a:spcBef>
          <a:spcPct val="20000"/>
        </a:spcBef>
        <a:spcAft>
          <a:spcPct val="50000"/>
        </a:spcAft>
        <a:buChar char="»"/>
        <a:defRPr sz="2200">
          <a:solidFill>
            <a:schemeClr val="tx1"/>
          </a:solidFill>
          <a:latin typeface="+mn-lt"/>
          <a:ea typeface="ＭＳ Ｐゴシック" pitchFamily="-60" charset="-128"/>
        </a:defRPr>
      </a:lvl7pPr>
      <a:lvl8pPr marL="3100845" indent="-206723" algn="l" rtl="0" fontAlgn="base">
        <a:spcBef>
          <a:spcPct val="20000"/>
        </a:spcBef>
        <a:spcAft>
          <a:spcPct val="50000"/>
        </a:spcAft>
        <a:buChar char="»"/>
        <a:defRPr sz="2200">
          <a:solidFill>
            <a:schemeClr val="tx1"/>
          </a:solidFill>
          <a:latin typeface="+mn-lt"/>
          <a:ea typeface="ＭＳ Ｐゴシック" pitchFamily="-60" charset="-128"/>
        </a:defRPr>
      </a:lvl8pPr>
      <a:lvl9pPr marL="3514291" indent="-206723" algn="l" rtl="0" fontAlgn="base">
        <a:spcBef>
          <a:spcPct val="20000"/>
        </a:spcBef>
        <a:spcAft>
          <a:spcPct val="50000"/>
        </a:spcAft>
        <a:buChar char="»"/>
        <a:defRPr sz="2200">
          <a:solidFill>
            <a:schemeClr val="tx1"/>
          </a:solidFill>
          <a:latin typeface="+mn-lt"/>
          <a:ea typeface="ＭＳ Ｐゴシック" pitchFamily="-60" charset="-128"/>
        </a:defRPr>
      </a:lvl9pPr>
    </p:bodyStyle>
    <p:otherStyle>
      <a:defPPr>
        <a:defRPr lang="en-US"/>
      </a:defPPr>
      <a:lvl1pPr marL="0" algn="l" defTabSz="413446" rtl="0" eaLnBrk="1" latinLnBrk="0" hangingPunct="1">
        <a:defRPr sz="1600" kern="1200">
          <a:solidFill>
            <a:schemeClr val="tx1"/>
          </a:solidFill>
          <a:latin typeface="+mn-lt"/>
          <a:ea typeface="+mn-ea"/>
          <a:cs typeface="+mn-cs"/>
        </a:defRPr>
      </a:lvl1pPr>
      <a:lvl2pPr marL="413446" algn="l" defTabSz="413446" rtl="0" eaLnBrk="1" latinLnBrk="0" hangingPunct="1">
        <a:defRPr sz="1600" kern="1200">
          <a:solidFill>
            <a:schemeClr val="tx1"/>
          </a:solidFill>
          <a:latin typeface="+mn-lt"/>
          <a:ea typeface="+mn-ea"/>
          <a:cs typeface="+mn-cs"/>
        </a:defRPr>
      </a:lvl2pPr>
      <a:lvl3pPr marL="826892" algn="l" defTabSz="413446" rtl="0" eaLnBrk="1" latinLnBrk="0" hangingPunct="1">
        <a:defRPr sz="1600" kern="1200">
          <a:solidFill>
            <a:schemeClr val="tx1"/>
          </a:solidFill>
          <a:latin typeface="+mn-lt"/>
          <a:ea typeface="+mn-ea"/>
          <a:cs typeface="+mn-cs"/>
        </a:defRPr>
      </a:lvl3pPr>
      <a:lvl4pPr marL="1240338" algn="l" defTabSz="413446" rtl="0" eaLnBrk="1" latinLnBrk="0" hangingPunct="1">
        <a:defRPr sz="1600" kern="1200">
          <a:solidFill>
            <a:schemeClr val="tx1"/>
          </a:solidFill>
          <a:latin typeface="+mn-lt"/>
          <a:ea typeface="+mn-ea"/>
          <a:cs typeface="+mn-cs"/>
        </a:defRPr>
      </a:lvl4pPr>
      <a:lvl5pPr marL="1653784" algn="l" defTabSz="413446" rtl="0" eaLnBrk="1" latinLnBrk="0" hangingPunct="1">
        <a:defRPr sz="1600" kern="1200">
          <a:solidFill>
            <a:schemeClr val="tx1"/>
          </a:solidFill>
          <a:latin typeface="+mn-lt"/>
          <a:ea typeface="+mn-ea"/>
          <a:cs typeface="+mn-cs"/>
        </a:defRPr>
      </a:lvl5pPr>
      <a:lvl6pPr marL="2067230" algn="l" defTabSz="413446" rtl="0" eaLnBrk="1" latinLnBrk="0" hangingPunct="1">
        <a:defRPr sz="1600" kern="1200">
          <a:solidFill>
            <a:schemeClr val="tx1"/>
          </a:solidFill>
          <a:latin typeface="+mn-lt"/>
          <a:ea typeface="+mn-ea"/>
          <a:cs typeface="+mn-cs"/>
        </a:defRPr>
      </a:lvl6pPr>
      <a:lvl7pPr marL="2480676" algn="l" defTabSz="413446" rtl="0" eaLnBrk="1" latinLnBrk="0" hangingPunct="1">
        <a:defRPr sz="1600" kern="1200">
          <a:solidFill>
            <a:schemeClr val="tx1"/>
          </a:solidFill>
          <a:latin typeface="+mn-lt"/>
          <a:ea typeface="+mn-ea"/>
          <a:cs typeface="+mn-cs"/>
        </a:defRPr>
      </a:lvl7pPr>
      <a:lvl8pPr marL="2894122" algn="l" defTabSz="413446" rtl="0" eaLnBrk="1" latinLnBrk="0" hangingPunct="1">
        <a:defRPr sz="1600" kern="1200">
          <a:solidFill>
            <a:schemeClr val="tx1"/>
          </a:solidFill>
          <a:latin typeface="+mn-lt"/>
          <a:ea typeface="+mn-ea"/>
          <a:cs typeface="+mn-cs"/>
        </a:defRPr>
      </a:lvl8pPr>
      <a:lvl9pPr marL="3307568" algn="l" defTabSz="41344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notesSlide" Target="../notesSlides/notesSlide1.xml"/><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slideLayout" Target="../slideLayouts/slideLayout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6.gif"/><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4.wmf"/><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8" name="Rectangle 3137"/>
          <p:cNvSpPr/>
          <p:nvPr/>
        </p:nvSpPr>
        <p:spPr bwMode="auto">
          <a:xfrm>
            <a:off x="247696" y="40940120"/>
            <a:ext cx="1493589" cy="338350"/>
          </a:xfrm>
          <a:prstGeom prst="rect">
            <a:avLst/>
          </a:prstGeom>
          <a:solidFill>
            <a:schemeClr val="bg2">
              <a:lumMod val="75000"/>
            </a:schemeClr>
          </a:solidFill>
          <a:ln w="12700" cap="flat" cmpd="sng" algn="ctr">
            <a:solidFill>
              <a:schemeClr val="bg2">
                <a:lumMod val="75000"/>
              </a:schemeClr>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124" name="TextBox 39"/>
          <p:cNvSpPr txBox="1">
            <a:spLocks noChangeArrowheads="1"/>
          </p:cNvSpPr>
          <p:nvPr/>
        </p:nvSpPr>
        <p:spPr bwMode="auto">
          <a:xfrm>
            <a:off x="17798302" y="37543787"/>
            <a:ext cx="11537316" cy="657121"/>
          </a:xfrm>
          <a:prstGeom prst="rect">
            <a:avLst/>
          </a:prstGeom>
          <a:solidFill>
            <a:schemeClr val="bg2">
              <a:lumMod val="75000"/>
            </a:schemeClr>
          </a:solidFill>
          <a:ln w="9525">
            <a:noFill/>
            <a:miter lim="800000"/>
            <a:headEnd/>
            <a:tailEnd/>
          </a:ln>
        </p:spPr>
        <p:txBody>
          <a:bodyPr wrap="square">
            <a:spAutoFit/>
          </a:bodyPr>
          <a:lstStyle/>
          <a:p>
            <a:pPr algn="ctr"/>
            <a:endParaRPr lang="en-GB" sz="4400" b="1" dirty="0">
              <a:solidFill>
                <a:srgbClr val="000000"/>
              </a:solidFill>
              <a:cs typeface="Arial" charset="0"/>
            </a:endParaRPr>
          </a:p>
        </p:txBody>
      </p:sp>
      <p:sp>
        <p:nvSpPr>
          <p:cNvPr id="117" name="TextBox 39"/>
          <p:cNvSpPr txBox="1">
            <a:spLocks noChangeArrowheads="1"/>
          </p:cNvSpPr>
          <p:nvPr/>
        </p:nvSpPr>
        <p:spPr bwMode="auto">
          <a:xfrm>
            <a:off x="918919" y="27644277"/>
            <a:ext cx="28442135" cy="769441"/>
          </a:xfrm>
          <a:prstGeom prst="rect">
            <a:avLst/>
          </a:prstGeom>
          <a:solidFill>
            <a:schemeClr val="bg2">
              <a:lumMod val="75000"/>
            </a:schemeClr>
          </a:solidFill>
          <a:ln w="9525">
            <a:noFill/>
            <a:miter lim="800000"/>
            <a:headEnd/>
            <a:tailEnd/>
          </a:ln>
        </p:spPr>
        <p:txBody>
          <a:bodyPr wrap="square">
            <a:spAutoFit/>
          </a:bodyPr>
          <a:lstStyle/>
          <a:p>
            <a:pPr algn="ctr"/>
            <a:endParaRPr lang="en-GB" sz="4400" b="1" dirty="0">
              <a:solidFill>
                <a:srgbClr val="000000"/>
              </a:solidFill>
              <a:cs typeface="Arial" charset="0"/>
            </a:endParaRPr>
          </a:p>
        </p:txBody>
      </p:sp>
      <p:sp>
        <p:nvSpPr>
          <p:cNvPr id="15" name="Rectangle 14"/>
          <p:cNvSpPr/>
          <p:nvPr/>
        </p:nvSpPr>
        <p:spPr bwMode="auto">
          <a:xfrm>
            <a:off x="247696" y="22258905"/>
            <a:ext cx="12190176" cy="5272375"/>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11" name="Rectangle 10"/>
          <p:cNvSpPr/>
          <p:nvPr/>
        </p:nvSpPr>
        <p:spPr bwMode="auto">
          <a:xfrm>
            <a:off x="12808672" y="16960918"/>
            <a:ext cx="17308979" cy="10570362"/>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10" name="Rectangle 9"/>
          <p:cNvSpPr/>
          <p:nvPr/>
        </p:nvSpPr>
        <p:spPr bwMode="auto">
          <a:xfrm>
            <a:off x="247696" y="16975385"/>
            <a:ext cx="12190175" cy="502599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9" name="Rectangle 8"/>
          <p:cNvSpPr/>
          <p:nvPr/>
        </p:nvSpPr>
        <p:spPr bwMode="auto">
          <a:xfrm>
            <a:off x="23060867" y="10376002"/>
            <a:ext cx="7056784" cy="5393079"/>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pic>
        <p:nvPicPr>
          <p:cNvPr id="10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15981" y="10713317"/>
            <a:ext cx="3335878" cy="375874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4" name="TextBox 34"/>
          <p:cNvSpPr txBox="1">
            <a:spLocks noChangeArrowheads="1"/>
          </p:cNvSpPr>
          <p:nvPr/>
        </p:nvSpPr>
        <p:spPr bwMode="auto">
          <a:xfrm>
            <a:off x="381468" y="7821457"/>
            <a:ext cx="14005556" cy="5509200"/>
          </a:xfrm>
          <a:prstGeom prst="rect">
            <a:avLst/>
          </a:prstGeom>
          <a:noFill/>
          <a:ln w="9525">
            <a:noFill/>
            <a:miter lim="800000"/>
            <a:headEnd/>
            <a:tailEnd/>
          </a:ln>
        </p:spPr>
        <p:txBody>
          <a:bodyPr wrap="square">
            <a:spAutoFit/>
          </a:bodyPr>
          <a:lstStyle/>
          <a:p>
            <a:pPr marL="0" lvl="2" indent="0" algn="just" defTabSz="1333500">
              <a:spcAft>
                <a:spcPts val="1200"/>
              </a:spcAft>
              <a:buBlip>
                <a:blip r:embed="rId5"/>
              </a:buBlip>
            </a:pPr>
            <a:r>
              <a:rPr lang="en-GB" sz="3200" dirty="0" smtClean="0">
                <a:solidFill>
                  <a:srgbClr val="000000"/>
                </a:solidFill>
              </a:rPr>
              <a:t> </a:t>
            </a:r>
            <a:r>
              <a:rPr lang="en-GB" sz="3000" dirty="0" smtClean="0"/>
              <a:t>The performance of novel solid state Thick-Film pH sensor for water quality sampling suitable for deployment in remote catchment areas is presented.</a:t>
            </a:r>
            <a:r>
              <a:rPr lang="en-GB" sz="3000" dirty="0" smtClean="0">
                <a:solidFill>
                  <a:srgbClr val="000000"/>
                </a:solidFill>
              </a:rPr>
              <a:t> </a:t>
            </a:r>
          </a:p>
          <a:p>
            <a:pPr marL="0" lvl="2" indent="0" algn="just" defTabSz="1333500">
              <a:spcAft>
                <a:spcPts val="1200"/>
              </a:spcAft>
              <a:buBlip>
                <a:blip r:embed="rId5"/>
              </a:buBlip>
            </a:pPr>
            <a:r>
              <a:rPr lang="en-GB" sz="3000" dirty="0" smtClean="0"/>
              <a:t> The miniaturised screen printed planar pH sensors are an alternative to the commercially available pH electrode and reference electrode, which have many disadvantages such as high-cost, large size, mechanical fragility and limited shape [2]. </a:t>
            </a:r>
            <a:endParaRPr lang="en-GB" sz="3000" dirty="0" smtClean="0">
              <a:solidFill>
                <a:srgbClr val="000000"/>
              </a:solidFill>
            </a:endParaRPr>
          </a:p>
          <a:p>
            <a:pPr marL="0" lvl="2" indent="0" algn="just" defTabSz="1333500">
              <a:spcAft>
                <a:spcPts val="1200"/>
              </a:spcAft>
              <a:buBlip>
                <a:blip r:embed="rId5"/>
              </a:buBlip>
            </a:pPr>
            <a:r>
              <a:rPr lang="en-GB" sz="3000" dirty="0" smtClean="0"/>
              <a:t> One of the approaches for improvement of the ruggedness of the pH electrode is the implementation of metal oxides as ion selective electrodes used in combination with screen printed silver/silver chloride (Ag/AgCl) reference electrodes</a:t>
            </a:r>
            <a:r>
              <a:rPr lang="en-GB" sz="3000" dirty="0"/>
              <a:t>.</a:t>
            </a:r>
            <a:endParaRPr lang="en-GB" sz="3000" dirty="0" smtClean="0">
              <a:solidFill>
                <a:srgbClr val="000000"/>
              </a:solidFill>
            </a:endParaRPr>
          </a:p>
        </p:txBody>
      </p:sp>
      <p:sp>
        <p:nvSpPr>
          <p:cNvPr id="6155" name="TextBox 39"/>
          <p:cNvSpPr txBox="1">
            <a:spLocks noChangeArrowheads="1"/>
          </p:cNvSpPr>
          <p:nvPr/>
        </p:nvSpPr>
        <p:spPr bwMode="auto">
          <a:xfrm>
            <a:off x="918919" y="7035828"/>
            <a:ext cx="13140402" cy="769441"/>
          </a:xfrm>
          <a:prstGeom prst="rect">
            <a:avLst/>
          </a:prstGeom>
          <a:solidFill>
            <a:schemeClr val="bg2">
              <a:lumMod val="75000"/>
            </a:schemeClr>
          </a:solidFill>
          <a:ln w="9525">
            <a:noFill/>
            <a:miter lim="800000"/>
            <a:headEnd/>
            <a:tailEnd/>
          </a:ln>
        </p:spPr>
        <p:txBody>
          <a:bodyPr wrap="square">
            <a:spAutoFit/>
          </a:bodyPr>
          <a:lstStyle/>
          <a:p>
            <a:pPr algn="ctr"/>
            <a:r>
              <a:rPr lang="en-GB" sz="4400" b="1" dirty="0">
                <a:solidFill>
                  <a:srgbClr val="010000"/>
                </a:solidFill>
                <a:cs typeface="Arial" charset="0"/>
              </a:rPr>
              <a:t>1. Introduction</a:t>
            </a:r>
          </a:p>
        </p:txBody>
      </p:sp>
      <p:pic>
        <p:nvPicPr>
          <p:cNvPr id="6156" name="Picture 2" descr="C:\Documents and Settings\smf1g08\My Documents\My Pictures\Picture1.png"/>
          <p:cNvPicPr>
            <a:picLocks noChangeAspect="1" noChangeArrowheads="1"/>
          </p:cNvPicPr>
          <p:nvPr/>
        </p:nvPicPr>
        <p:blipFill>
          <a:blip r:embed="rId6">
            <a:duotone>
              <a:prstClr val="black"/>
              <a:srgbClr val="D9C3A5">
                <a:tint val="50000"/>
                <a:satMod val="180000"/>
              </a:srgbClr>
            </a:duotone>
          </a:blip>
          <a:srcRect/>
          <a:stretch>
            <a:fillRect/>
          </a:stretch>
        </p:blipFill>
        <p:spPr bwMode="auto">
          <a:xfrm>
            <a:off x="20665616" y="2169279"/>
            <a:ext cx="8938467" cy="827804"/>
          </a:xfrm>
          <a:prstGeom prst="rect">
            <a:avLst/>
          </a:prstGeom>
          <a:noFill/>
          <a:ln w="9525">
            <a:noFill/>
            <a:miter lim="800000"/>
            <a:headEnd/>
            <a:tailEnd/>
          </a:ln>
        </p:spPr>
      </p:pic>
      <p:sp>
        <p:nvSpPr>
          <p:cNvPr id="6158" name="Title 47"/>
          <p:cNvSpPr>
            <a:spLocks noGrp="1"/>
          </p:cNvSpPr>
          <p:nvPr>
            <p:ph type="ctrTitle"/>
          </p:nvPr>
        </p:nvSpPr>
        <p:spPr>
          <a:xfrm>
            <a:off x="280223" y="324948"/>
            <a:ext cx="29837428" cy="4589481"/>
          </a:xfrm>
          <a:solidFill>
            <a:schemeClr val="bg2">
              <a:lumMod val="75000"/>
            </a:schemeClr>
          </a:solidFill>
          <a:ln>
            <a:noFill/>
          </a:ln>
        </p:spPr>
        <p:txBody>
          <a:bodyPr/>
          <a:lstStyle/>
          <a:p>
            <a:pPr algn="ctr" eaLnBrk="1" hangingPunct="1"/>
            <a:r>
              <a:rPr lang="en-GB" sz="8000" dirty="0">
                <a:solidFill>
                  <a:srgbClr val="010000"/>
                </a:solidFill>
              </a:rPr>
              <a:t>Performance of miniaturised Thick-Film solid state pH </a:t>
            </a:r>
            <a:r>
              <a:rPr lang="en-GB" sz="8000" dirty="0" smtClean="0">
                <a:solidFill>
                  <a:srgbClr val="010000"/>
                </a:solidFill>
              </a:rPr>
              <a:t>sensors</a:t>
            </a:r>
            <a:br>
              <a:rPr lang="en-GB" sz="8000" dirty="0" smtClean="0">
                <a:solidFill>
                  <a:srgbClr val="010000"/>
                </a:solidFill>
              </a:rPr>
            </a:br>
            <a:r>
              <a:rPr lang="en-GB" sz="8000" baseline="30000" dirty="0" smtClean="0">
                <a:solidFill>
                  <a:srgbClr val="010000"/>
                </a:solidFill>
              </a:rPr>
              <a:t/>
            </a:r>
            <a:br>
              <a:rPr lang="en-GB" sz="8000" baseline="30000" dirty="0" smtClean="0">
                <a:solidFill>
                  <a:srgbClr val="010000"/>
                </a:solidFill>
              </a:rPr>
            </a:br>
            <a:r>
              <a:rPr lang="en-GB" sz="5400" dirty="0">
                <a:solidFill>
                  <a:srgbClr val="010000"/>
                </a:solidFill>
              </a:rPr>
              <a:t>Monika Glanc-</a:t>
            </a:r>
            <a:r>
              <a:rPr lang="en-GB" sz="5400" dirty="0" err="1">
                <a:solidFill>
                  <a:srgbClr val="010000"/>
                </a:solidFill>
              </a:rPr>
              <a:t>Gostkiewicz</a:t>
            </a:r>
            <a:r>
              <a:rPr lang="en-GB" sz="5400" baseline="30000" dirty="0" err="1">
                <a:solidFill>
                  <a:srgbClr val="010000"/>
                </a:solidFill>
              </a:rPr>
              <a:t>a</a:t>
            </a:r>
            <a:r>
              <a:rPr lang="en-GB" sz="5400" dirty="0">
                <a:solidFill>
                  <a:srgbClr val="010000"/>
                </a:solidFill>
              </a:rPr>
              <a:t>, Marios </a:t>
            </a:r>
            <a:r>
              <a:rPr lang="en-GB" sz="5400" dirty="0" err="1">
                <a:solidFill>
                  <a:srgbClr val="010000"/>
                </a:solidFill>
              </a:rPr>
              <a:t>Sophocleous</a:t>
            </a:r>
            <a:r>
              <a:rPr lang="en-GB" sz="5400" baseline="30000" dirty="0" err="1">
                <a:solidFill>
                  <a:srgbClr val="010000"/>
                </a:solidFill>
              </a:rPr>
              <a:t>b</a:t>
            </a:r>
            <a:r>
              <a:rPr lang="en-GB" sz="5400" dirty="0">
                <a:solidFill>
                  <a:srgbClr val="010000"/>
                </a:solidFill>
              </a:rPr>
              <a:t>, John </a:t>
            </a:r>
            <a:r>
              <a:rPr lang="en-GB" sz="5400" dirty="0" err="1">
                <a:solidFill>
                  <a:srgbClr val="010000"/>
                </a:solidFill>
              </a:rPr>
              <a:t>Atkinson</a:t>
            </a:r>
            <a:r>
              <a:rPr lang="en-GB" sz="5400" baseline="30000" dirty="0" err="1">
                <a:solidFill>
                  <a:srgbClr val="010000"/>
                </a:solidFill>
              </a:rPr>
              <a:t>b</a:t>
            </a:r>
            <a:r>
              <a:rPr lang="en-GB" sz="5400" dirty="0">
                <a:solidFill>
                  <a:srgbClr val="010000"/>
                </a:solidFill>
              </a:rPr>
              <a:t>, Eduardo </a:t>
            </a:r>
            <a:r>
              <a:rPr lang="en-GB" sz="5400" dirty="0" smtClean="0">
                <a:solidFill>
                  <a:srgbClr val="010000"/>
                </a:solidFill>
              </a:rPr>
              <a:t>Garcia-</a:t>
            </a:r>
            <a:r>
              <a:rPr lang="en-GB" sz="5400" dirty="0" err="1" smtClean="0">
                <a:solidFill>
                  <a:srgbClr val="010000"/>
                </a:solidFill>
              </a:rPr>
              <a:t>Breijo</a:t>
            </a:r>
            <a:r>
              <a:rPr lang="en-GB" sz="5400" baseline="30000" dirty="0" err="1" smtClean="0">
                <a:solidFill>
                  <a:srgbClr val="010000"/>
                </a:solidFill>
              </a:rPr>
              <a:t>c</a:t>
            </a:r>
            <a:r>
              <a:rPr lang="en-GB" sz="5400" baseline="30000" dirty="0" smtClean="0">
                <a:solidFill>
                  <a:srgbClr val="010000"/>
                </a:solidFill>
              </a:rPr>
              <a:t/>
            </a:r>
            <a:br>
              <a:rPr lang="en-GB" sz="5400" baseline="30000" dirty="0" smtClean="0">
                <a:solidFill>
                  <a:srgbClr val="010000"/>
                </a:solidFill>
              </a:rPr>
            </a:br>
            <a:r>
              <a:rPr lang="en-GB" sz="3500" baseline="30000" dirty="0" smtClean="0">
                <a:solidFill>
                  <a:srgbClr val="010000"/>
                </a:solidFill>
              </a:rPr>
              <a:t>a, </a:t>
            </a:r>
            <a:r>
              <a:rPr lang="en-GB" sz="3500" baseline="30000" dirty="0" err="1" smtClean="0">
                <a:solidFill>
                  <a:srgbClr val="010000"/>
                </a:solidFill>
              </a:rPr>
              <a:t>b</a:t>
            </a:r>
            <a:r>
              <a:rPr lang="en-GB" sz="3500" dirty="0" err="1" smtClean="0">
                <a:solidFill>
                  <a:srgbClr val="010000"/>
                </a:solidFill>
              </a:rPr>
              <a:t>Faculty</a:t>
            </a:r>
            <a:r>
              <a:rPr lang="en-GB" sz="3500" dirty="0" smtClean="0">
                <a:solidFill>
                  <a:srgbClr val="010000"/>
                </a:solidFill>
              </a:rPr>
              <a:t> of Engineering and the Environment, University of Southampton, United Kingdom</a:t>
            </a:r>
            <a:br>
              <a:rPr lang="en-GB" sz="3500" dirty="0" smtClean="0">
                <a:solidFill>
                  <a:srgbClr val="010000"/>
                </a:solidFill>
              </a:rPr>
            </a:br>
            <a:r>
              <a:rPr lang="en-GB" sz="3500" baseline="30000" dirty="0" err="1" smtClean="0">
                <a:solidFill>
                  <a:srgbClr val="010000"/>
                </a:solidFill>
              </a:rPr>
              <a:t>c</a:t>
            </a:r>
            <a:r>
              <a:rPr lang="en-GB" sz="3500" dirty="0" err="1" smtClean="0">
                <a:solidFill>
                  <a:srgbClr val="010000"/>
                </a:solidFill>
              </a:rPr>
              <a:t>Instituto</a:t>
            </a:r>
            <a:r>
              <a:rPr lang="en-GB" sz="3500" dirty="0" smtClean="0">
                <a:solidFill>
                  <a:srgbClr val="010000"/>
                </a:solidFill>
              </a:rPr>
              <a:t> de </a:t>
            </a:r>
            <a:r>
              <a:rPr lang="en-GB" sz="3500" dirty="0" err="1" smtClean="0">
                <a:solidFill>
                  <a:srgbClr val="010000"/>
                </a:solidFill>
              </a:rPr>
              <a:t>Reconocimiento</a:t>
            </a:r>
            <a:r>
              <a:rPr lang="en-GB" sz="3500" dirty="0" smtClean="0">
                <a:solidFill>
                  <a:srgbClr val="010000"/>
                </a:solidFill>
              </a:rPr>
              <a:t> </a:t>
            </a:r>
            <a:r>
              <a:rPr lang="en-GB" sz="3500" dirty="0" err="1" smtClean="0">
                <a:solidFill>
                  <a:srgbClr val="010000"/>
                </a:solidFill>
              </a:rPr>
              <a:t>Moleculary</a:t>
            </a:r>
            <a:r>
              <a:rPr lang="en-GB" sz="3500" dirty="0" smtClean="0">
                <a:solidFill>
                  <a:srgbClr val="010000"/>
                </a:solidFill>
              </a:rPr>
              <a:t> </a:t>
            </a:r>
            <a:r>
              <a:rPr lang="en-GB" sz="3500" dirty="0" err="1" smtClean="0">
                <a:solidFill>
                  <a:srgbClr val="010000"/>
                </a:solidFill>
              </a:rPr>
              <a:t>Desarrollo</a:t>
            </a:r>
            <a:r>
              <a:rPr lang="en-GB" sz="3500" dirty="0" smtClean="0">
                <a:solidFill>
                  <a:srgbClr val="010000"/>
                </a:solidFill>
              </a:rPr>
              <a:t> </a:t>
            </a:r>
            <a:r>
              <a:rPr lang="en-GB" sz="3500" dirty="0" err="1" smtClean="0">
                <a:solidFill>
                  <a:srgbClr val="010000"/>
                </a:solidFill>
              </a:rPr>
              <a:t>Technológico</a:t>
            </a:r>
            <a:r>
              <a:rPr lang="en-GB" sz="3500" dirty="0" smtClean="0">
                <a:solidFill>
                  <a:srgbClr val="010000"/>
                </a:solidFill>
              </a:rPr>
              <a:t>, Universidad de Valencia, Spain</a:t>
            </a:r>
            <a:r>
              <a:rPr lang="en-GB" sz="3500" baseline="30000" dirty="0" smtClean="0">
                <a:solidFill>
                  <a:srgbClr val="010000"/>
                </a:solidFill>
              </a:rPr>
              <a:t> </a:t>
            </a:r>
            <a:endParaRPr lang="en-GB" sz="3500" dirty="0" smtClean="0">
              <a:solidFill>
                <a:srgbClr val="010000"/>
              </a:solidFill>
            </a:endParaRPr>
          </a:p>
        </p:txBody>
      </p:sp>
      <p:sp>
        <p:nvSpPr>
          <p:cNvPr id="6163" name="TextBox 39"/>
          <p:cNvSpPr txBox="1">
            <a:spLocks noChangeArrowheads="1"/>
          </p:cNvSpPr>
          <p:nvPr/>
        </p:nvSpPr>
        <p:spPr bwMode="auto">
          <a:xfrm>
            <a:off x="16140308" y="7035828"/>
            <a:ext cx="13391438" cy="792088"/>
          </a:xfrm>
          <a:prstGeom prst="rect">
            <a:avLst/>
          </a:prstGeom>
          <a:solidFill>
            <a:schemeClr val="bg2">
              <a:lumMod val="75000"/>
            </a:schemeClr>
          </a:solidFill>
          <a:ln w="9525">
            <a:noFill/>
            <a:miter lim="800000"/>
            <a:headEnd/>
            <a:tailEnd/>
          </a:ln>
        </p:spPr>
        <p:txBody>
          <a:bodyPr wrap="square">
            <a:spAutoFit/>
          </a:bodyPr>
          <a:lstStyle/>
          <a:p>
            <a:pPr algn="ctr"/>
            <a:r>
              <a:rPr lang="en-GB" sz="4400" b="1" dirty="0" smtClean="0">
                <a:solidFill>
                  <a:srgbClr val="000000"/>
                </a:solidFill>
                <a:cs typeface="Arial" charset="0"/>
              </a:rPr>
              <a:t>Objective</a:t>
            </a:r>
            <a:endParaRPr lang="en-GB" sz="4400" b="1" dirty="0">
              <a:solidFill>
                <a:srgbClr val="000000"/>
              </a:solidFill>
              <a:cs typeface="Arial" charset="0"/>
            </a:endParaRPr>
          </a:p>
        </p:txBody>
      </p:sp>
      <p:sp>
        <p:nvSpPr>
          <p:cNvPr id="6166" name="TextBox 34"/>
          <p:cNvSpPr txBox="1">
            <a:spLocks noChangeArrowheads="1"/>
          </p:cNvSpPr>
          <p:nvPr/>
        </p:nvSpPr>
        <p:spPr bwMode="auto">
          <a:xfrm>
            <a:off x="13834391" y="17713987"/>
            <a:ext cx="15167641" cy="1015663"/>
          </a:xfrm>
          <a:prstGeom prst="rect">
            <a:avLst/>
          </a:prstGeom>
          <a:noFill/>
          <a:ln w="9525">
            <a:noFill/>
            <a:miter lim="800000"/>
            <a:headEnd/>
            <a:tailEnd/>
          </a:ln>
        </p:spPr>
        <p:txBody>
          <a:bodyPr wrap="square">
            <a:spAutoFit/>
          </a:bodyPr>
          <a:lstStyle/>
          <a:p>
            <a:pPr marL="571500" lvl="2" indent="-571500" algn="just" defTabSz="1333500">
              <a:spcAft>
                <a:spcPts val="1200"/>
              </a:spcAft>
              <a:buFontTx/>
              <a:buBlip>
                <a:blip r:embed="rId7"/>
              </a:buBlip>
            </a:pPr>
            <a:r>
              <a:rPr lang="en-GB" sz="3000" dirty="0" smtClean="0"/>
              <a:t>Thick Film pH sensors consist of two separate electrodes, the pH ion selective electrode and a Ag/AgCl reference electrode. </a:t>
            </a:r>
          </a:p>
        </p:txBody>
      </p:sp>
      <p:sp>
        <p:nvSpPr>
          <p:cNvPr id="6167" name="TextBox 39"/>
          <p:cNvSpPr txBox="1">
            <a:spLocks noChangeArrowheads="1"/>
          </p:cNvSpPr>
          <p:nvPr/>
        </p:nvSpPr>
        <p:spPr bwMode="auto">
          <a:xfrm>
            <a:off x="954411" y="16023370"/>
            <a:ext cx="28442135" cy="769441"/>
          </a:xfrm>
          <a:prstGeom prst="rect">
            <a:avLst/>
          </a:prstGeom>
          <a:solidFill>
            <a:schemeClr val="bg2">
              <a:lumMod val="75000"/>
            </a:schemeClr>
          </a:solidFill>
          <a:ln w="9525">
            <a:noFill/>
            <a:miter lim="800000"/>
            <a:headEnd/>
            <a:tailEnd/>
          </a:ln>
        </p:spPr>
        <p:txBody>
          <a:bodyPr wrap="square">
            <a:spAutoFit/>
          </a:bodyPr>
          <a:lstStyle/>
          <a:p>
            <a:pPr algn="ctr"/>
            <a:r>
              <a:rPr lang="en-GB" sz="4400" b="1" dirty="0" smtClean="0">
                <a:solidFill>
                  <a:srgbClr val="000000"/>
                </a:solidFill>
                <a:cs typeface="Arial" charset="0"/>
              </a:rPr>
              <a:t>2. Fabrication of pH sensors</a:t>
            </a:r>
            <a:endParaRPr lang="en-GB" sz="4400" b="1" dirty="0">
              <a:solidFill>
                <a:srgbClr val="000000"/>
              </a:solidFill>
              <a:cs typeface="Arial" charset="0"/>
            </a:endParaRPr>
          </a:p>
        </p:txBody>
      </p:sp>
      <p:sp>
        <p:nvSpPr>
          <p:cNvPr id="6171" name="TextBox 39"/>
          <p:cNvSpPr txBox="1">
            <a:spLocks noChangeArrowheads="1"/>
          </p:cNvSpPr>
          <p:nvPr/>
        </p:nvSpPr>
        <p:spPr bwMode="auto">
          <a:xfrm>
            <a:off x="18775413" y="37489332"/>
            <a:ext cx="10585641" cy="769441"/>
          </a:xfrm>
          <a:prstGeom prst="rect">
            <a:avLst/>
          </a:prstGeom>
          <a:noFill/>
          <a:ln w="9525">
            <a:noFill/>
            <a:miter lim="800000"/>
            <a:headEnd/>
            <a:tailEnd/>
          </a:ln>
        </p:spPr>
        <p:txBody>
          <a:bodyPr>
            <a:spAutoFit/>
          </a:bodyPr>
          <a:lstStyle/>
          <a:p>
            <a:pPr algn="ctr"/>
            <a:r>
              <a:rPr lang="en-GB" sz="4400" b="1" dirty="0" smtClean="0">
                <a:solidFill>
                  <a:srgbClr val="010000"/>
                </a:solidFill>
                <a:cs typeface="Arial" charset="0"/>
              </a:rPr>
              <a:t>4. Future </a:t>
            </a:r>
            <a:r>
              <a:rPr lang="en-GB" sz="4400" b="1" dirty="0">
                <a:solidFill>
                  <a:srgbClr val="010000"/>
                </a:solidFill>
                <a:cs typeface="Arial" charset="0"/>
              </a:rPr>
              <a:t>work</a:t>
            </a:r>
          </a:p>
        </p:txBody>
      </p:sp>
      <p:sp>
        <p:nvSpPr>
          <p:cNvPr id="6182" name="TextBox 34"/>
          <p:cNvSpPr txBox="1">
            <a:spLocks noChangeArrowheads="1"/>
          </p:cNvSpPr>
          <p:nvPr/>
        </p:nvSpPr>
        <p:spPr bwMode="auto">
          <a:xfrm>
            <a:off x="1741285" y="18739966"/>
            <a:ext cx="2662029" cy="769441"/>
          </a:xfrm>
          <a:prstGeom prst="rect">
            <a:avLst/>
          </a:prstGeom>
          <a:noFill/>
          <a:ln w="9525">
            <a:noFill/>
            <a:miter lim="800000"/>
            <a:headEnd/>
            <a:tailEnd/>
          </a:ln>
        </p:spPr>
        <p:txBody>
          <a:bodyPr wrap="square">
            <a:spAutoFit/>
          </a:bodyPr>
          <a:lstStyle/>
          <a:p>
            <a:pPr marL="571500" lvl="2" indent="-571500" defTabSz="1333500">
              <a:spcAft>
                <a:spcPts val="1200"/>
              </a:spcAft>
              <a:buFontTx/>
              <a:buBlip>
                <a:blip r:embed="rId7"/>
              </a:buBlip>
            </a:pPr>
            <a:endParaRPr lang="en-GB" sz="4400" dirty="0">
              <a:solidFill>
                <a:srgbClr val="010000"/>
              </a:solidFill>
              <a:cs typeface="Arial" charset="0"/>
            </a:endParaRPr>
          </a:p>
        </p:txBody>
      </p:sp>
      <p:sp>
        <p:nvSpPr>
          <p:cNvPr id="6183" name="TextBox 34"/>
          <p:cNvSpPr txBox="1">
            <a:spLocks noChangeArrowheads="1"/>
          </p:cNvSpPr>
          <p:nvPr/>
        </p:nvSpPr>
        <p:spPr bwMode="auto">
          <a:xfrm>
            <a:off x="2203409" y="17040581"/>
            <a:ext cx="8856984" cy="648072"/>
          </a:xfrm>
          <a:prstGeom prst="rect">
            <a:avLst/>
          </a:prstGeom>
          <a:noFill/>
          <a:ln w="9525">
            <a:noFill/>
            <a:miter lim="800000"/>
            <a:headEnd/>
            <a:tailEnd/>
          </a:ln>
        </p:spPr>
        <p:txBody>
          <a:bodyPr wrap="square">
            <a:spAutoFit/>
          </a:bodyPr>
          <a:lstStyle/>
          <a:p>
            <a:pPr marL="571500" lvl="2" indent="-571500" algn="ctr" defTabSz="1333500">
              <a:spcAft>
                <a:spcPts val="1200"/>
              </a:spcAft>
            </a:pPr>
            <a:r>
              <a:rPr lang="en-GB" sz="3600" b="1" u="sng" dirty="0" smtClean="0"/>
              <a:t>Screen-printing fabrication process</a:t>
            </a:r>
          </a:p>
        </p:txBody>
      </p:sp>
      <p:sp>
        <p:nvSpPr>
          <p:cNvPr id="59" name="TextBox 34"/>
          <p:cNvSpPr txBox="1">
            <a:spLocks noChangeArrowheads="1"/>
          </p:cNvSpPr>
          <p:nvPr/>
        </p:nvSpPr>
        <p:spPr bwMode="auto">
          <a:xfrm>
            <a:off x="15383073" y="7821457"/>
            <a:ext cx="14689630" cy="2554545"/>
          </a:xfrm>
          <a:prstGeom prst="rect">
            <a:avLst/>
          </a:prstGeom>
          <a:noFill/>
          <a:ln w="9525">
            <a:noFill/>
            <a:miter lim="800000"/>
            <a:headEnd/>
            <a:tailEnd/>
          </a:ln>
        </p:spPr>
        <p:txBody>
          <a:bodyPr wrap="square">
            <a:spAutoFit/>
          </a:bodyPr>
          <a:lstStyle/>
          <a:p>
            <a:pPr marL="0" lvl="2" indent="0" algn="just" defTabSz="1333500">
              <a:spcAft>
                <a:spcPts val="1200"/>
              </a:spcAft>
              <a:buBlip>
                <a:blip r:embed="rId5"/>
              </a:buBlip>
            </a:pPr>
            <a:r>
              <a:rPr lang="en-GB" sz="3000" dirty="0" smtClean="0">
                <a:solidFill>
                  <a:srgbClr val="000000"/>
                </a:solidFill>
              </a:rPr>
              <a:t> </a:t>
            </a:r>
            <a:r>
              <a:rPr lang="en-GB" sz="3000" dirty="0" smtClean="0"/>
              <a:t>To</a:t>
            </a:r>
            <a:r>
              <a:rPr lang="en-GB" sz="3000" dirty="0" smtClean="0">
                <a:solidFill>
                  <a:srgbClr val="000000"/>
                </a:solidFill>
              </a:rPr>
              <a:t> </a:t>
            </a:r>
            <a:r>
              <a:rPr lang="en-US" sz="3000" dirty="0" smtClean="0"/>
              <a:t>investigate a formulation and production process of the alternative thick film pH sensors. </a:t>
            </a:r>
          </a:p>
          <a:p>
            <a:pPr marL="0" lvl="2" indent="0" algn="just" defTabSz="1333500">
              <a:spcAft>
                <a:spcPts val="1200"/>
              </a:spcAft>
              <a:buBlip>
                <a:blip r:embed="rId5"/>
              </a:buBlip>
            </a:pPr>
            <a:r>
              <a:rPr lang="en-GB" sz="3000" dirty="0" smtClean="0"/>
              <a:t> To develop a miniaturised solid state Ag/AgCl Thick-Film reference electrode which will attempt to mimic commercial single junction reference electrode.</a:t>
            </a:r>
          </a:p>
        </p:txBody>
      </p:sp>
      <p:sp>
        <p:nvSpPr>
          <p:cNvPr id="3074" name="Rectangle 2"/>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76" name="Rectangle 4"/>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78" name="Rectangle 6"/>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80" name="Rectangle 8"/>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82" name="Rectangle 10"/>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84" name="Rectangle 12"/>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86" name="Rectangle 14"/>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2" name="Object 71"/>
          <p:cNvGraphicFramePr>
            <a:graphicFrameLocks noChangeAspect="1"/>
          </p:cNvGraphicFramePr>
          <p:nvPr/>
        </p:nvGraphicFramePr>
        <p:xfrm>
          <a:off x="5634105" y="2394430"/>
          <a:ext cx="961269" cy="168527"/>
        </p:xfrm>
        <a:graphic>
          <a:graphicData uri="http://schemas.openxmlformats.org/presentationml/2006/ole">
            <mc:AlternateContent xmlns:mc="http://schemas.openxmlformats.org/markup-compatibility/2006">
              <mc:Choice xmlns:v="urn:schemas-microsoft-com:vml" Requires="v">
                <p:oleObj spid="_x0000_s3187" name="Equation" r:id="rId8" imgW="435285" imgH="677109" progId="">
                  <p:embed/>
                </p:oleObj>
              </mc:Choice>
              <mc:Fallback>
                <p:oleObj name="Equation" r:id="rId8" imgW="435285" imgH="677109" progId="">
                  <p:embed/>
                  <p:pic>
                    <p:nvPicPr>
                      <p:cNvPr id="0" name="Picture 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4105" y="2394430"/>
                        <a:ext cx="961269" cy="1685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9" name="Rectangle 17"/>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91" name="Rectangle 19"/>
          <p:cNvSpPr>
            <a:spLocks noChangeArrowheads="1"/>
          </p:cNvSpPr>
          <p:nvPr/>
        </p:nvSpPr>
        <p:spPr bwMode="auto">
          <a:xfrm>
            <a:off x="0" y="-130805"/>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094" name="Rectangle 22"/>
          <p:cNvSpPr>
            <a:spLocks noChangeArrowheads="1"/>
          </p:cNvSpPr>
          <p:nvPr/>
        </p:nvSpPr>
        <p:spPr bwMode="auto">
          <a:xfrm>
            <a:off x="0" y="170013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22587286" y="41963638"/>
            <a:ext cx="4181993" cy="584775"/>
          </a:xfrm>
          <a:prstGeom prst="rect">
            <a:avLst/>
          </a:prstGeom>
          <a:noFill/>
        </p:spPr>
        <p:txBody>
          <a:bodyPr wrap="square" rtlCol="0">
            <a:spAutoFit/>
          </a:bodyPr>
          <a:lstStyle/>
          <a:p>
            <a:r>
              <a:rPr lang="en-GB" sz="3200" b="1" i="1" dirty="0" smtClean="0"/>
              <a:t>Acknowledgement</a:t>
            </a:r>
            <a:endParaRPr lang="en-GB" sz="3200" b="1" i="1" dirty="0"/>
          </a:p>
        </p:txBody>
      </p:sp>
      <p:sp>
        <p:nvSpPr>
          <p:cNvPr id="3127" name="Rectangle 55"/>
          <p:cNvSpPr>
            <a:spLocks noChangeArrowheads="1"/>
          </p:cNvSpPr>
          <p:nvPr/>
        </p:nvSpPr>
        <p:spPr bwMode="auto">
          <a:xfrm>
            <a:off x="0" y="63338"/>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128" name="Rectangle 56"/>
          <p:cNvSpPr>
            <a:spLocks noChangeArrowheads="1"/>
          </p:cNvSpPr>
          <p:nvPr/>
        </p:nvSpPr>
        <p:spPr bwMode="auto">
          <a:xfrm>
            <a:off x="0" y="531140"/>
            <a:ext cx="36420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smtClean="0">
                <a:ln>
                  <a:noFill/>
                </a:ln>
                <a:solidFill>
                  <a:schemeClr val="tx1"/>
                </a:solidFill>
                <a:effectLst/>
                <a:latin typeface="Calibri" pitchFamily="34" charset="0"/>
                <a:ea typeface="SimSun" pitchFamily="2" charset="-122"/>
                <a:cs typeface="Arial" pitchFamily="34" charset="0"/>
              </a:rPr>
              <a:t>+</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129" name="Rectangle 57"/>
          <p:cNvSpPr>
            <a:spLocks noChangeArrowheads="1"/>
          </p:cNvSpPr>
          <p:nvPr/>
        </p:nvSpPr>
        <p:spPr bwMode="auto">
          <a:xfrm>
            <a:off x="0" y="101254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31" name="Rectangle 59"/>
          <p:cNvSpPr>
            <a:spLocks noChangeArrowheads="1"/>
          </p:cNvSpPr>
          <p:nvPr/>
        </p:nvSpPr>
        <p:spPr bwMode="auto">
          <a:xfrm>
            <a:off x="0" y="63338"/>
            <a:ext cx="184731"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82" name="Picture 4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10310" y="12970497"/>
            <a:ext cx="2644787" cy="2495463"/>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TextBox 83"/>
          <p:cNvSpPr txBox="1"/>
          <p:nvPr/>
        </p:nvSpPr>
        <p:spPr>
          <a:xfrm>
            <a:off x="918919" y="13711096"/>
            <a:ext cx="8865926" cy="830997"/>
          </a:xfrm>
          <a:prstGeom prst="rect">
            <a:avLst/>
          </a:prstGeom>
          <a:noFill/>
        </p:spPr>
        <p:txBody>
          <a:bodyPr wrap="square" rtlCol="0">
            <a:spAutoFit/>
          </a:bodyPr>
          <a:lstStyle/>
          <a:p>
            <a:pPr algn="ctr"/>
            <a:r>
              <a:rPr lang="en-GB" sz="2400" b="1" dirty="0" smtClean="0"/>
              <a:t>Fig. 1 Commercial Ag/AgCl reference electrode (right) versus Thick-Film Ag/AgCl reference electrode (left)</a:t>
            </a:r>
            <a:endParaRPr lang="en-GB" sz="2400" b="1" dirty="0"/>
          </a:p>
        </p:txBody>
      </p:sp>
      <p:sp>
        <p:nvSpPr>
          <p:cNvPr id="90" name="TextBox 89"/>
          <p:cNvSpPr txBox="1"/>
          <p:nvPr/>
        </p:nvSpPr>
        <p:spPr>
          <a:xfrm>
            <a:off x="25113095" y="11168499"/>
            <a:ext cx="1908211" cy="307777"/>
          </a:xfrm>
          <a:prstGeom prst="rect">
            <a:avLst/>
          </a:prstGeom>
          <a:solidFill>
            <a:schemeClr val="lt1">
              <a:hueOff val="0"/>
              <a:satOff val="0"/>
              <a:lumOff val="0"/>
            </a:schemeClr>
          </a:solidFill>
        </p:spPr>
        <p:txBody>
          <a:bodyPr wrap="square" rtlCol="0">
            <a:spAutoFit/>
          </a:bodyPr>
          <a:lstStyle/>
          <a:p>
            <a:r>
              <a:rPr lang="en-GB" sz="1400" dirty="0" smtClean="0"/>
              <a:t>Silver wire</a:t>
            </a:r>
            <a:endParaRPr lang="en-GB" sz="1400" dirty="0"/>
          </a:p>
        </p:txBody>
      </p:sp>
      <p:sp>
        <p:nvSpPr>
          <p:cNvPr id="91" name="TextBox 90"/>
          <p:cNvSpPr txBox="1"/>
          <p:nvPr/>
        </p:nvSpPr>
        <p:spPr>
          <a:xfrm>
            <a:off x="25113095" y="12592688"/>
            <a:ext cx="4533799" cy="307777"/>
          </a:xfrm>
          <a:prstGeom prst="rect">
            <a:avLst/>
          </a:prstGeom>
          <a:solidFill>
            <a:schemeClr val="lt1">
              <a:hueOff val="0"/>
              <a:satOff val="0"/>
              <a:lumOff val="0"/>
            </a:schemeClr>
          </a:solidFill>
        </p:spPr>
        <p:txBody>
          <a:bodyPr wrap="square" rtlCol="0">
            <a:spAutoFit/>
          </a:bodyPr>
          <a:lstStyle/>
          <a:p>
            <a:r>
              <a:rPr lang="en-GB" sz="1400" dirty="0" smtClean="0"/>
              <a:t>Silver chloride salt on silver wire</a:t>
            </a:r>
            <a:endParaRPr lang="en-GB" sz="1400" dirty="0"/>
          </a:p>
        </p:txBody>
      </p:sp>
      <p:sp>
        <p:nvSpPr>
          <p:cNvPr id="94" name="TextBox 93"/>
          <p:cNvSpPr txBox="1"/>
          <p:nvPr/>
        </p:nvSpPr>
        <p:spPr>
          <a:xfrm>
            <a:off x="23846401" y="14784031"/>
            <a:ext cx="5550145" cy="830997"/>
          </a:xfrm>
          <a:prstGeom prst="rect">
            <a:avLst/>
          </a:prstGeom>
          <a:noFill/>
        </p:spPr>
        <p:txBody>
          <a:bodyPr wrap="square" rtlCol="0">
            <a:spAutoFit/>
          </a:bodyPr>
          <a:lstStyle/>
          <a:p>
            <a:pPr algn="ctr"/>
            <a:r>
              <a:rPr lang="en-GB" sz="2400" b="1" dirty="0" smtClean="0"/>
              <a:t>Fig. 2 Commercial Ag/AgCl single junction reference electrode</a:t>
            </a:r>
            <a:endParaRPr lang="en-GB" sz="2400" b="1" dirty="0"/>
          </a:p>
        </p:txBody>
      </p:sp>
      <p:sp>
        <p:nvSpPr>
          <p:cNvPr id="99" name="TextBox 34"/>
          <p:cNvSpPr txBox="1">
            <a:spLocks noChangeArrowheads="1"/>
          </p:cNvSpPr>
          <p:nvPr/>
        </p:nvSpPr>
        <p:spPr bwMode="auto">
          <a:xfrm>
            <a:off x="17714579" y="16973723"/>
            <a:ext cx="8352928" cy="646331"/>
          </a:xfrm>
          <a:prstGeom prst="rect">
            <a:avLst/>
          </a:prstGeom>
          <a:noFill/>
          <a:ln w="9525">
            <a:noFill/>
            <a:miter lim="800000"/>
            <a:headEnd/>
            <a:tailEnd/>
          </a:ln>
        </p:spPr>
        <p:txBody>
          <a:bodyPr wrap="square">
            <a:spAutoFit/>
          </a:bodyPr>
          <a:lstStyle/>
          <a:p>
            <a:pPr marL="571500" lvl="2" indent="-571500" algn="ctr" defTabSz="1333500">
              <a:spcAft>
                <a:spcPts val="1200"/>
              </a:spcAft>
            </a:pPr>
            <a:r>
              <a:rPr lang="en-GB" sz="3600" b="1" u="sng" dirty="0" smtClean="0"/>
              <a:t>Materials</a:t>
            </a:r>
          </a:p>
        </p:txBody>
      </p:sp>
      <p:sp>
        <p:nvSpPr>
          <p:cNvPr id="101" name="TextBox 34"/>
          <p:cNvSpPr txBox="1">
            <a:spLocks noChangeArrowheads="1"/>
          </p:cNvSpPr>
          <p:nvPr/>
        </p:nvSpPr>
        <p:spPr bwMode="auto">
          <a:xfrm>
            <a:off x="3283529" y="22367367"/>
            <a:ext cx="6696744" cy="646331"/>
          </a:xfrm>
          <a:prstGeom prst="rect">
            <a:avLst/>
          </a:prstGeom>
          <a:noFill/>
          <a:ln w="9525">
            <a:noFill/>
            <a:miter lim="800000"/>
            <a:headEnd/>
            <a:tailEnd/>
          </a:ln>
        </p:spPr>
        <p:txBody>
          <a:bodyPr wrap="square">
            <a:spAutoFit/>
          </a:bodyPr>
          <a:lstStyle/>
          <a:p>
            <a:pPr marL="571500" lvl="2" indent="-571500" algn="ctr" defTabSz="1333500">
              <a:spcAft>
                <a:spcPts val="1200"/>
              </a:spcAft>
            </a:pPr>
            <a:r>
              <a:rPr lang="en-GB" sz="3600" b="1" u="sng" dirty="0" smtClean="0"/>
              <a:t>Experimental setup</a:t>
            </a:r>
          </a:p>
        </p:txBody>
      </p:sp>
      <p:sp>
        <p:nvSpPr>
          <p:cNvPr id="102" name="TextBox 101"/>
          <p:cNvSpPr txBox="1"/>
          <p:nvPr/>
        </p:nvSpPr>
        <p:spPr>
          <a:xfrm>
            <a:off x="1308571" y="17627185"/>
            <a:ext cx="4405430" cy="553998"/>
          </a:xfrm>
          <a:prstGeom prst="rect">
            <a:avLst/>
          </a:prstGeom>
          <a:noFill/>
        </p:spPr>
        <p:txBody>
          <a:bodyPr wrap="square" rtlCol="0">
            <a:spAutoFit/>
          </a:bodyPr>
          <a:lstStyle/>
          <a:p>
            <a:pPr algn="ctr"/>
            <a:r>
              <a:rPr lang="en-GB" sz="3000" dirty="0" smtClean="0"/>
              <a:t>1. Ink preparation</a:t>
            </a:r>
            <a:endParaRPr lang="en-GB" sz="3000" dirty="0"/>
          </a:p>
        </p:txBody>
      </p:sp>
      <p:sp>
        <p:nvSpPr>
          <p:cNvPr id="103" name="TextBox 102"/>
          <p:cNvSpPr txBox="1"/>
          <p:nvPr/>
        </p:nvSpPr>
        <p:spPr>
          <a:xfrm>
            <a:off x="7008483" y="17667821"/>
            <a:ext cx="4183855" cy="553998"/>
          </a:xfrm>
          <a:prstGeom prst="rect">
            <a:avLst/>
          </a:prstGeom>
          <a:noFill/>
        </p:spPr>
        <p:txBody>
          <a:bodyPr wrap="square" rtlCol="0">
            <a:spAutoFit/>
          </a:bodyPr>
          <a:lstStyle/>
          <a:p>
            <a:pPr algn="ctr"/>
            <a:r>
              <a:rPr lang="en-GB" sz="3000" dirty="0" smtClean="0"/>
              <a:t>2. Screen-printing</a:t>
            </a:r>
          </a:p>
        </p:txBody>
      </p:sp>
      <p:sp>
        <p:nvSpPr>
          <p:cNvPr id="104" name="TextBox 103"/>
          <p:cNvSpPr txBox="1"/>
          <p:nvPr/>
        </p:nvSpPr>
        <p:spPr>
          <a:xfrm>
            <a:off x="1212291" y="19781956"/>
            <a:ext cx="4073919" cy="553998"/>
          </a:xfrm>
          <a:prstGeom prst="rect">
            <a:avLst/>
          </a:prstGeom>
          <a:noFill/>
        </p:spPr>
        <p:txBody>
          <a:bodyPr wrap="square" rtlCol="0">
            <a:spAutoFit/>
          </a:bodyPr>
          <a:lstStyle/>
          <a:p>
            <a:pPr algn="ctr"/>
            <a:r>
              <a:rPr lang="en-GB" sz="3000" dirty="0" smtClean="0"/>
              <a:t>3. Drying/Curing</a:t>
            </a:r>
            <a:endParaRPr lang="en-GB" sz="3000" dirty="0"/>
          </a:p>
        </p:txBody>
      </p:sp>
      <p:sp>
        <p:nvSpPr>
          <p:cNvPr id="107" name="TextBox 106"/>
          <p:cNvSpPr txBox="1"/>
          <p:nvPr/>
        </p:nvSpPr>
        <p:spPr>
          <a:xfrm>
            <a:off x="5563987" y="19692217"/>
            <a:ext cx="2135828" cy="553998"/>
          </a:xfrm>
          <a:prstGeom prst="rect">
            <a:avLst/>
          </a:prstGeom>
          <a:noFill/>
        </p:spPr>
        <p:txBody>
          <a:bodyPr wrap="square" rtlCol="0">
            <a:spAutoFit/>
          </a:bodyPr>
          <a:lstStyle/>
          <a:p>
            <a:pPr algn="ctr"/>
            <a:r>
              <a:rPr lang="en-GB" sz="3000" dirty="0" smtClean="0"/>
              <a:t>4. Firing </a:t>
            </a:r>
            <a:endParaRPr lang="en-GB" sz="3000" dirty="0"/>
          </a:p>
        </p:txBody>
      </p:sp>
      <p:sp>
        <p:nvSpPr>
          <p:cNvPr id="108" name="TextBox 107"/>
          <p:cNvSpPr txBox="1"/>
          <p:nvPr/>
        </p:nvSpPr>
        <p:spPr>
          <a:xfrm>
            <a:off x="8216914" y="19730805"/>
            <a:ext cx="3765025" cy="553998"/>
          </a:xfrm>
          <a:prstGeom prst="rect">
            <a:avLst/>
          </a:prstGeom>
          <a:noFill/>
        </p:spPr>
        <p:txBody>
          <a:bodyPr wrap="square" rtlCol="0">
            <a:spAutoFit/>
          </a:bodyPr>
          <a:lstStyle/>
          <a:p>
            <a:r>
              <a:rPr lang="en-GB" sz="3000" dirty="0" smtClean="0"/>
              <a:t>5. Final product</a:t>
            </a:r>
            <a:endParaRPr lang="en-GB" sz="3000" dirty="0"/>
          </a:p>
        </p:txBody>
      </p:sp>
      <p:pic>
        <p:nvPicPr>
          <p:cNvPr id="109" name="Picture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6001" y="18362562"/>
            <a:ext cx="1770000" cy="1332604"/>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 name="Picture 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2332" y="18322015"/>
            <a:ext cx="1831655" cy="133375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31821" y="18322015"/>
            <a:ext cx="1878972" cy="131151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59517" y="18279501"/>
            <a:ext cx="1911156" cy="1378845"/>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61641" y="20491094"/>
            <a:ext cx="1848226" cy="131879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 name="Picture 3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40756" y="20464203"/>
            <a:ext cx="1847319" cy="138339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3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64718" y="20435763"/>
            <a:ext cx="1885298" cy="141183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5"/>
          <p:cNvPicPr>
            <a:picLocks noChangeAspect="1" noChangeArrowheads="1"/>
          </p:cNvPicPr>
          <p:nvPr/>
        </p:nvPicPr>
        <p:blipFill>
          <a:blip r:embed="rId18"/>
          <a:srcRect/>
          <a:stretch>
            <a:fillRect/>
          </a:stretch>
        </p:blipFill>
        <p:spPr bwMode="auto">
          <a:xfrm>
            <a:off x="13834391" y="18792965"/>
            <a:ext cx="6984776" cy="5005285"/>
          </a:xfrm>
          <a:prstGeom prst="rect">
            <a:avLst/>
          </a:prstGeom>
          <a:noFill/>
          <a:ln w="9525">
            <a:noFill/>
            <a:miter lim="800000"/>
            <a:headEnd/>
            <a:tailEnd/>
          </a:ln>
        </p:spPr>
      </p:pic>
      <p:pic>
        <p:nvPicPr>
          <p:cNvPr id="118" name="Picture 55"/>
          <p:cNvPicPr>
            <a:picLocks noChangeAspect="1" noChangeArrowheads="1"/>
          </p:cNvPicPr>
          <p:nvPr/>
        </p:nvPicPr>
        <p:blipFill>
          <a:blip r:embed="rId18"/>
          <a:srcRect/>
          <a:stretch>
            <a:fillRect/>
          </a:stretch>
        </p:blipFill>
        <p:spPr bwMode="auto">
          <a:xfrm>
            <a:off x="21742314" y="18792965"/>
            <a:ext cx="6984776" cy="5005285"/>
          </a:xfrm>
          <a:prstGeom prst="rect">
            <a:avLst/>
          </a:prstGeom>
          <a:noFill/>
          <a:ln w="9525">
            <a:noFill/>
            <a:miter lim="800000"/>
            <a:headEnd/>
            <a:tailEnd/>
          </a:ln>
        </p:spPr>
      </p:pic>
      <p:sp>
        <p:nvSpPr>
          <p:cNvPr id="119" name="TextBox 118"/>
          <p:cNvSpPr txBox="1"/>
          <p:nvPr/>
        </p:nvSpPr>
        <p:spPr>
          <a:xfrm>
            <a:off x="13414832" y="19480726"/>
            <a:ext cx="2520280" cy="769441"/>
          </a:xfrm>
          <a:prstGeom prst="rect">
            <a:avLst/>
          </a:prstGeom>
          <a:solidFill>
            <a:schemeClr val="lt1">
              <a:hueOff val="0"/>
              <a:satOff val="0"/>
              <a:lumOff val="0"/>
            </a:schemeClr>
          </a:solidFill>
        </p:spPr>
        <p:txBody>
          <a:bodyPr wrap="square" rtlCol="0">
            <a:spAutoFit/>
          </a:bodyPr>
          <a:lstStyle/>
          <a:p>
            <a:pPr algn="ctr"/>
            <a:r>
              <a:rPr lang="en-GB" sz="1400" dirty="0" smtClean="0"/>
              <a:t>Glass dielectric layer</a:t>
            </a:r>
          </a:p>
          <a:p>
            <a:pPr algn="ctr"/>
            <a:r>
              <a:rPr lang="en-GB" sz="1400" dirty="0" smtClean="0"/>
              <a:t>Glass ESL 4905 CH</a:t>
            </a:r>
          </a:p>
          <a:p>
            <a:pPr algn="ctr"/>
            <a:endParaRPr lang="en-GB" sz="1600" dirty="0" smtClean="0"/>
          </a:p>
        </p:txBody>
      </p:sp>
      <p:sp>
        <p:nvSpPr>
          <p:cNvPr id="120" name="TextBox 119"/>
          <p:cNvSpPr txBox="1"/>
          <p:nvPr/>
        </p:nvSpPr>
        <p:spPr>
          <a:xfrm>
            <a:off x="17903376" y="21673130"/>
            <a:ext cx="2160240" cy="523220"/>
          </a:xfrm>
          <a:prstGeom prst="rect">
            <a:avLst/>
          </a:prstGeom>
          <a:solidFill>
            <a:schemeClr val="lt1">
              <a:hueOff val="0"/>
              <a:satOff val="0"/>
              <a:lumOff val="0"/>
            </a:schemeClr>
          </a:solidFill>
        </p:spPr>
        <p:txBody>
          <a:bodyPr wrap="square" rtlCol="0">
            <a:spAutoFit/>
          </a:bodyPr>
          <a:lstStyle/>
          <a:p>
            <a:pPr algn="ctr"/>
            <a:r>
              <a:rPr lang="en-GB" sz="1400" dirty="0" smtClean="0"/>
              <a:t>Conductor layer </a:t>
            </a:r>
          </a:p>
          <a:p>
            <a:pPr algn="ctr"/>
            <a:r>
              <a:rPr lang="en-GB" sz="1400" dirty="0" smtClean="0"/>
              <a:t>Silver ESL 9912 A</a:t>
            </a:r>
          </a:p>
        </p:txBody>
      </p:sp>
      <p:sp>
        <p:nvSpPr>
          <p:cNvPr id="121" name="TextBox 120"/>
          <p:cNvSpPr txBox="1"/>
          <p:nvPr/>
        </p:nvSpPr>
        <p:spPr>
          <a:xfrm>
            <a:off x="15700179" y="18863207"/>
            <a:ext cx="4196245" cy="769441"/>
          </a:xfrm>
          <a:prstGeom prst="rect">
            <a:avLst/>
          </a:prstGeom>
          <a:solidFill>
            <a:schemeClr val="lt1">
              <a:hueOff val="0"/>
              <a:satOff val="0"/>
              <a:lumOff val="0"/>
            </a:schemeClr>
          </a:solidFill>
        </p:spPr>
        <p:txBody>
          <a:bodyPr wrap="square" rtlCol="0">
            <a:spAutoFit/>
          </a:bodyPr>
          <a:lstStyle/>
          <a:p>
            <a:pPr algn="ctr"/>
            <a:r>
              <a:rPr lang="en-GB" sz="1400" dirty="0" smtClean="0"/>
              <a:t>Salt matrix layer </a:t>
            </a:r>
          </a:p>
          <a:p>
            <a:pPr algn="ctr"/>
            <a:r>
              <a:rPr lang="en-GB" sz="1400" dirty="0" smtClean="0"/>
              <a:t>Polymer ESL 242SB + 20%KCl</a:t>
            </a:r>
          </a:p>
          <a:p>
            <a:pPr algn="ctr"/>
            <a:endParaRPr lang="en-GB" sz="1600" dirty="0" smtClean="0"/>
          </a:p>
        </p:txBody>
      </p:sp>
      <p:sp>
        <p:nvSpPr>
          <p:cNvPr id="122" name="TextBox 121"/>
          <p:cNvSpPr txBox="1"/>
          <p:nvPr/>
        </p:nvSpPr>
        <p:spPr>
          <a:xfrm>
            <a:off x="13810272" y="22042461"/>
            <a:ext cx="2304256" cy="307777"/>
          </a:xfrm>
          <a:prstGeom prst="rect">
            <a:avLst/>
          </a:prstGeom>
          <a:solidFill>
            <a:schemeClr val="lt1">
              <a:hueOff val="0"/>
              <a:satOff val="0"/>
              <a:lumOff val="0"/>
            </a:schemeClr>
          </a:solidFill>
        </p:spPr>
        <p:txBody>
          <a:bodyPr wrap="square" rtlCol="0">
            <a:spAutoFit/>
          </a:bodyPr>
          <a:lstStyle/>
          <a:p>
            <a:pPr algn="ctr"/>
            <a:r>
              <a:rPr lang="en-GB" sz="1400" dirty="0" smtClean="0"/>
              <a:t>Alumina substrate</a:t>
            </a:r>
          </a:p>
        </p:txBody>
      </p:sp>
      <p:sp>
        <p:nvSpPr>
          <p:cNvPr id="123" name="TextBox 122"/>
          <p:cNvSpPr txBox="1"/>
          <p:nvPr/>
        </p:nvSpPr>
        <p:spPr>
          <a:xfrm>
            <a:off x="15999779" y="19588447"/>
            <a:ext cx="1728192" cy="553998"/>
          </a:xfrm>
          <a:prstGeom prst="rect">
            <a:avLst/>
          </a:prstGeom>
          <a:solidFill>
            <a:schemeClr val="lt1">
              <a:hueOff val="0"/>
              <a:satOff val="0"/>
              <a:lumOff val="0"/>
            </a:schemeClr>
          </a:solidFill>
        </p:spPr>
        <p:txBody>
          <a:bodyPr wrap="square" rtlCol="0">
            <a:spAutoFit/>
          </a:bodyPr>
          <a:lstStyle/>
          <a:p>
            <a:pPr algn="ctr"/>
            <a:r>
              <a:rPr lang="en-GB" sz="1400" dirty="0" smtClean="0"/>
              <a:t>Active layer</a:t>
            </a:r>
          </a:p>
          <a:p>
            <a:pPr algn="ctr"/>
            <a:endParaRPr lang="en-GB" sz="1600" dirty="0" smtClean="0"/>
          </a:p>
        </p:txBody>
      </p:sp>
      <p:sp>
        <p:nvSpPr>
          <p:cNvPr id="125" name="Rectangle 124"/>
          <p:cNvSpPr/>
          <p:nvPr/>
        </p:nvSpPr>
        <p:spPr bwMode="auto">
          <a:xfrm>
            <a:off x="17473299" y="19630201"/>
            <a:ext cx="1728192" cy="115416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Lucida Sans" pitchFamily="-60" charset="0"/>
              <a:ea typeface="ＭＳ Ｐゴシック" pitchFamily="-60" charset="-128"/>
              <a:cs typeface="ＭＳ Ｐゴシック" pitchFamily="-60"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GB" sz="1200" dirty="0" smtClean="0">
              <a:latin typeface="Lucida Sans" pitchFamily="-60" charset="0"/>
              <a:ea typeface="ＭＳ Ｐゴシック" pitchFamily="-60" charset="-128"/>
              <a:cs typeface="ＭＳ Ｐゴシック" pitchFamily="-60"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Lucida Sans" pitchFamily="-60" charset="0"/>
              <a:ea typeface="ＭＳ Ｐゴシック" pitchFamily="-60" charset="-128"/>
              <a:cs typeface="ＭＳ Ｐゴシック" pitchFamily="-60"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lang="en-GB" sz="1200" dirty="0" smtClean="0">
              <a:latin typeface="Lucida Sans" pitchFamily="-60" charset="0"/>
              <a:ea typeface="ＭＳ Ｐゴシック" pitchFamily="-60" charset="-128"/>
              <a:cs typeface="ＭＳ Ｐゴシック" pitchFamily="-60"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Lucida Sans" pitchFamily="-60" charset="0"/>
              <a:ea typeface="ＭＳ Ｐゴシック" pitchFamily="-60" charset="-128"/>
              <a:cs typeface="ＭＳ Ｐゴシック" pitchFamily="-60"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132" name="TextBox 131"/>
          <p:cNvSpPr txBox="1"/>
          <p:nvPr/>
        </p:nvSpPr>
        <p:spPr>
          <a:xfrm>
            <a:off x="16319200" y="22212738"/>
            <a:ext cx="1584176" cy="307777"/>
          </a:xfrm>
          <a:prstGeom prst="rect">
            <a:avLst/>
          </a:prstGeom>
          <a:solidFill>
            <a:schemeClr val="lt1">
              <a:hueOff val="0"/>
              <a:satOff val="0"/>
              <a:lumOff val="0"/>
            </a:schemeClr>
          </a:solidFill>
        </p:spPr>
        <p:txBody>
          <a:bodyPr wrap="square" rtlCol="0">
            <a:spAutoFit/>
          </a:bodyPr>
          <a:lstStyle/>
          <a:p>
            <a:pPr algn="ctr"/>
            <a:r>
              <a:rPr lang="en-GB" sz="1400" dirty="0" smtClean="0"/>
              <a:t>50.8 mm</a:t>
            </a:r>
          </a:p>
        </p:txBody>
      </p:sp>
      <p:sp>
        <p:nvSpPr>
          <p:cNvPr id="133" name="TextBox 132"/>
          <p:cNvSpPr txBox="1"/>
          <p:nvPr/>
        </p:nvSpPr>
        <p:spPr>
          <a:xfrm>
            <a:off x="19771208" y="22879814"/>
            <a:ext cx="936104" cy="307777"/>
          </a:xfrm>
          <a:prstGeom prst="rect">
            <a:avLst/>
          </a:prstGeom>
          <a:solidFill>
            <a:schemeClr val="lt1">
              <a:hueOff val="0"/>
              <a:satOff val="0"/>
              <a:lumOff val="0"/>
            </a:schemeClr>
          </a:solidFill>
        </p:spPr>
        <p:txBody>
          <a:bodyPr wrap="square" rtlCol="0">
            <a:spAutoFit/>
          </a:bodyPr>
          <a:lstStyle/>
          <a:p>
            <a:pPr algn="ctr"/>
            <a:r>
              <a:rPr lang="en-GB" sz="1400" dirty="0" smtClean="0"/>
              <a:t>8.5 mm</a:t>
            </a:r>
          </a:p>
        </p:txBody>
      </p:sp>
      <p:sp>
        <p:nvSpPr>
          <p:cNvPr id="134" name="TextBox 133"/>
          <p:cNvSpPr txBox="1"/>
          <p:nvPr/>
        </p:nvSpPr>
        <p:spPr>
          <a:xfrm>
            <a:off x="19939955" y="20731950"/>
            <a:ext cx="1008112" cy="738664"/>
          </a:xfrm>
          <a:prstGeom prst="rect">
            <a:avLst/>
          </a:prstGeom>
          <a:solidFill>
            <a:schemeClr val="lt1">
              <a:hueOff val="0"/>
              <a:satOff val="0"/>
              <a:lumOff val="0"/>
            </a:schemeClr>
          </a:solidFill>
        </p:spPr>
        <p:txBody>
          <a:bodyPr wrap="square" rtlCol="0">
            <a:spAutoFit/>
          </a:bodyPr>
          <a:lstStyle/>
          <a:p>
            <a:pPr algn="ctr"/>
            <a:r>
              <a:rPr lang="en-GB" sz="1400" dirty="0" smtClean="0"/>
              <a:t>Roughly 55 µm</a:t>
            </a:r>
          </a:p>
          <a:p>
            <a:pPr algn="ctr"/>
            <a:endParaRPr lang="en-GB" sz="1400" dirty="0" smtClean="0"/>
          </a:p>
        </p:txBody>
      </p:sp>
      <p:cxnSp>
        <p:nvCxnSpPr>
          <p:cNvPr id="138" name="Straight Arrow Connector 137"/>
          <p:cNvCxnSpPr>
            <a:endCxn id="125" idx="2"/>
          </p:cNvCxnSpPr>
          <p:nvPr/>
        </p:nvCxnSpPr>
        <p:spPr bwMode="auto">
          <a:xfrm flipH="1">
            <a:off x="18337395" y="19486185"/>
            <a:ext cx="216024" cy="1298178"/>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39" name="TextBox 138"/>
          <p:cNvSpPr txBox="1"/>
          <p:nvPr/>
        </p:nvSpPr>
        <p:spPr>
          <a:xfrm>
            <a:off x="21711725" y="22001383"/>
            <a:ext cx="2304256" cy="307777"/>
          </a:xfrm>
          <a:prstGeom prst="rect">
            <a:avLst/>
          </a:prstGeom>
          <a:solidFill>
            <a:schemeClr val="lt1">
              <a:hueOff val="0"/>
              <a:satOff val="0"/>
              <a:lumOff val="0"/>
            </a:schemeClr>
          </a:solidFill>
        </p:spPr>
        <p:txBody>
          <a:bodyPr wrap="square" rtlCol="0">
            <a:spAutoFit/>
          </a:bodyPr>
          <a:lstStyle/>
          <a:p>
            <a:pPr algn="ctr"/>
            <a:r>
              <a:rPr lang="en-GB" sz="1400" dirty="0" smtClean="0"/>
              <a:t>Alumina substrate</a:t>
            </a:r>
          </a:p>
        </p:txBody>
      </p:sp>
      <p:sp>
        <p:nvSpPr>
          <p:cNvPr id="140" name="TextBox 139"/>
          <p:cNvSpPr txBox="1"/>
          <p:nvPr/>
        </p:nvSpPr>
        <p:spPr>
          <a:xfrm>
            <a:off x="24456716" y="22181804"/>
            <a:ext cx="1584176" cy="307777"/>
          </a:xfrm>
          <a:prstGeom prst="rect">
            <a:avLst/>
          </a:prstGeom>
          <a:solidFill>
            <a:schemeClr val="lt1">
              <a:hueOff val="0"/>
              <a:satOff val="0"/>
              <a:lumOff val="0"/>
            </a:schemeClr>
          </a:solidFill>
        </p:spPr>
        <p:txBody>
          <a:bodyPr wrap="square" rtlCol="0">
            <a:spAutoFit/>
          </a:bodyPr>
          <a:lstStyle/>
          <a:p>
            <a:pPr algn="ctr"/>
            <a:r>
              <a:rPr lang="en-GB" sz="1400" dirty="0" smtClean="0"/>
              <a:t>50.8 mm</a:t>
            </a:r>
          </a:p>
        </p:txBody>
      </p:sp>
      <p:sp>
        <p:nvSpPr>
          <p:cNvPr id="141" name="TextBox 140"/>
          <p:cNvSpPr txBox="1"/>
          <p:nvPr/>
        </p:nvSpPr>
        <p:spPr>
          <a:xfrm>
            <a:off x="25983234" y="21818594"/>
            <a:ext cx="2592288" cy="523220"/>
          </a:xfrm>
          <a:prstGeom prst="rect">
            <a:avLst/>
          </a:prstGeom>
          <a:solidFill>
            <a:schemeClr val="lt1">
              <a:hueOff val="0"/>
              <a:satOff val="0"/>
              <a:lumOff val="0"/>
            </a:schemeClr>
          </a:solidFill>
        </p:spPr>
        <p:txBody>
          <a:bodyPr wrap="square" rtlCol="0">
            <a:spAutoFit/>
          </a:bodyPr>
          <a:lstStyle/>
          <a:p>
            <a:pPr algn="ctr"/>
            <a:r>
              <a:rPr lang="en-GB" sz="1400" dirty="0" smtClean="0"/>
              <a:t>Conductor layer </a:t>
            </a:r>
          </a:p>
          <a:p>
            <a:pPr algn="ctr"/>
            <a:r>
              <a:rPr lang="en-GB" sz="1400" dirty="0" smtClean="0"/>
              <a:t>Platinum gold ESL 5837</a:t>
            </a:r>
          </a:p>
        </p:txBody>
      </p:sp>
      <p:sp>
        <p:nvSpPr>
          <p:cNvPr id="142" name="TextBox 141"/>
          <p:cNvSpPr txBox="1"/>
          <p:nvPr/>
        </p:nvSpPr>
        <p:spPr>
          <a:xfrm>
            <a:off x="27790986" y="22859809"/>
            <a:ext cx="936104" cy="307777"/>
          </a:xfrm>
          <a:prstGeom prst="rect">
            <a:avLst/>
          </a:prstGeom>
          <a:solidFill>
            <a:schemeClr val="lt1">
              <a:hueOff val="0"/>
              <a:satOff val="0"/>
              <a:lumOff val="0"/>
            </a:schemeClr>
          </a:solidFill>
        </p:spPr>
        <p:txBody>
          <a:bodyPr wrap="square" rtlCol="0">
            <a:spAutoFit/>
          </a:bodyPr>
          <a:lstStyle/>
          <a:p>
            <a:pPr algn="ctr"/>
            <a:r>
              <a:rPr lang="en-GB" sz="1400" dirty="0" smtClean="0"/>
              <a:t>8.5 mm</a:t>
            </a:r>
          </a:p>
        </p:txBody>
      </p:sp>
      <p:sp>
        <p:nvSpPr>
          <p:cNvPr id="143" name="TextBox 142"/>
          <p:cNvSpPr txBox="1"/>
          <p:nvPr/>
        </p:nvSpPr>
        <p:spPr>
          <a:xfrm>
            <a:off x="27833516" y="20785554"/>
            <a:ext cx="1008112" cy="738664"/>
          </a:xfrm>
          <a:prstGeom prst="rect">
            <a:avLst/>
          </a:prstGeom>
          <a:solidFill>
            <a:schemeClr val="lt1">
              <a:hueOff val="0"/>
              <a:satOff val="0"/>
              <a:lumOff val="0"/>
            </a:schemeClr>
          </a:solidFill>
        </p:spPr>
        <p:txBody>
          <a:bodyPr wrap="square" rtlCol="0">
            <a:spAutoFit/>
          </a:bodyPr>
          <a:lstStyle/>
          <a:p>
            <a:pPr algn="ctr"/>
            <a:r>
              <a:rPr lang="en-GB" sz="1400" dirty="0" smtClean="0"/>
              <a:t>Roughly 55 µm</a:t>
            </a:r>
          </a:p>
          <a:p>
            <a:pPr algn="ctr"/>
            <a:endParaRPr lang="en-GB" sz="1400" dirty="0" smtClean="0"/>
          </a:p>
        </p:txBody>
      </p:sp>
      <p:sp>
        <p:nvSpPr>
          <p:cNvPr id="144" name="TextBox 143"/>
          <p:cNvSpPr txBox="1"/>
          <p:nvPr/>
        </p:nvSpPr>
        <p:spPr>
          <a:xfrm>
            <a:off x="21759466" y="19542650"/>
            <a:ext cx="2520280" cy="769441"/>
          </a:xfrm>
          <a:prstGeom prst="rect">
            <a:avLst/>
          </a:prstGeom>
          <a:solidFill>
            <a:schemeClr val="lt1">
              <a:hueOff val="0"/>
              <a:satOff val="0"/>
              <a:lumOff val="0"/>
            </a:schemeClr>
          </a:solidFill>
        </p:spPr>
        <p:txBody>
          <a:bodyPr wrap="square" rtlCol="0">
            <a:spAutoFit/>
          </a:bodyPr>
          <a:lstStyle/>
          <a:p>
            <a:pPr algn="ctr"/>
            <a:r>
              <a:rPr lang="en-GB" sz="1400" dirty="0" smtClean="0"/>
              <a:t>Glass dielectric layer </a:t>
            </a:r>
          </a:p>
          <a:p>
            <a:pPr algn="ctr"/>
            <a:r>
              <a:rPr lang="en-GB" sz="1400" dirty="0" smtClean="0"/>
              <a:t>Polymer GEM 2020823D2</a:t>
            </a:r>
          </a:p>
          <a:p>
            <a:pPr algn="ctr"/>
            <a:endParaRPr lang="en-GB" sz="1600" dirty="0" smtClean="0"/>
          </a:p>
        </p:txBody>
      </p:sp>
      <p:sp>
        <p:nvSpPr>
          <p:cNvPr id="145" name="TextBox 144"/>
          <p:cNvSpPr txBox="1"/>
          <p:nvPr/>
        </p:nvSpPr>
        <p:spPr>
          <a:xfrm>
            <a:off x="24193991" y="19582574"/>
            <a:ext cx="2722068" cy="1200329"/>
          </a:xfrm>
          <a:prstGeom prst="rect">
            <a:avLst/>
          </a:prstGeom>
          <a:solidFill>
            <a:schemeClr val="lt1">
              <a:hueOff val="0"/>
              <a:satOff val="0"/>
              <a:lumOff val="0"/>
            </a:schemeClr>
          </a:solidFill>
        </p:spPr>
        <p:txBody>
          <a:bodyPr wrap="square" rtlCol="0">
            <a:spAutoFit/>
          </a:bodyPr>
          <a:lstStyle/>
          <a:p>
            <a:pPr algn="ctr"/>
            <a:endParaRPr lang="en-GB" sz="1400" dirty="0" smtClean="0"/>
          </a:p>
          <a:p>
            <a:pPr algn="ctr"/>
            <a:r>
              <a:rPr lang="en-GB" sz="1400" dirty="0" smtClean="0"/>
              <a:t>Active layer </a:t>
            </a:r>
          </a:p>
          <a:p>
            <a:pPr algn="ctr"/>
            <a:r>
              <a:rPr lang="en-GB" sz="1400" dirty="0" smtClean="0"/>
              <a:t>Ruthenium Polymer C50502D7</a:t>
            </a:r>
          </a:p>
          <a:p>
            <a:pPr algn="ctr"/>
            <a:endParaRPr lang="en-GB" sz="1600" dirty="0" smtClean="0"/>
          </a:p>
        </p:txBody>
      </p:sp>
      <p:sp>
        <p:nvSpPr>
          <p:cNvPr id="146" name="TextBox 145"/>
          <p:cNvSpPr txBox="1"/>
          <p:nvPr/>
        </p:nvSpPr>
        <p:spPr>
          <a:xfrm>
            <a:off x="24068233" y="18849390"/>
            <a:ext cx="4536504" cy="830997"/>
          </a:xfrm>
          <a:prstGeom prst="rect">
            <a:avLst/>
          </a:prstGeom>
          <a:solidFill>
            <a:schemeClr val="lt1">
              <a:hueOff val="0"/>
              <a:satOff val="0"/>
              <a:lumOff val="0"/>
            </a:schemeClr>
          </a:solidFill>
        </p:spPr>
        <p:txBody>
          <a:bodyPr wrap="square" rtlCol="0">
            <a:spAutoFit/>
          </a:bodyPr>
          <a:lstStyle/>
          <a:p>
            <a:pPr algn="ctr"/>
            <a:endParaRPr lang="en-GB" sz="1600" dirty="0" smtClean="0"/>
          </a:p>
          <a:p>
            <a:pPr algn="ctr"/>
            <a:endParaRPr lang="en-GB" sz="1600" dirty="0" smtClean="0"/>
          </a:p>
          <a:p>
            <a:pPr algn="ctr"/>
            <a:endParaRPr lang="en-GB" sz="1600" dirty="0" smtClean="0"/>
          </a:p>
        </p:txBody>
      </p:sp>
      <p:sp>
        <p:nvSpPr>
          <p:cNvPr id="147" name="Rectangle 146"/>
          <p:cNvSpPr/>
          <p:nvPr/>
        </p:nvSpPr>
        <p:spPr bwMode="auto">
          <a:xfrm>
            <a:off x="26271245" y="19642679"/>
            <a:ext cx="1289628" cy="108012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148" name="Rectangle 147"/>
          <p:cNvSpPr/>
          <p:nvPr/>
        </p:nvSpPr>
        <p:spPr bwMode="auto">
          <a:xfrm>
            <a:off x="25619915" y="20726841"/>
            <a:ext cx="1296144" cy="288032"/>
          </a:xfrm>
          <a:prstGeom prst="rect">
            <a:avLst/>
          </a:prstGeom>
          <a:solidFill>
            <a:srgbClr val="C00000"/>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149" name="Rectangle 148"/>
          <p:cNvSpPr/>
          <p:nvPr/>
        </p:nvSpPr>
        <p:spPr bwMode="auto">
          <a:xfrm>
            <a:off x="26705904" y="22895217"/>
            <a:ext cx="360040" cy="432048"/>
          </a:xfrm>
          <a:prstGeom prst="rect">
            <a:avLst/>
          </a:prstGeom>
          <a:solidFill>
            <a:srgbClr val="C00000"/>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150" name="Rectangle 149"/>
          <p:cNvSpPr/>
          <p:nvPr/>
        </p:nvSpPr>
        <p:spPr bwMode="auto">
          <a:xfrm>
            <a:off x="17682888" y="20731950"/>
            <a:ext cx="1296144" cy="288032"/>
          </a:xfrm>
          <a:prstGeom prst="rect">
            <a:avLst/>
          </a:prstGeom>
          <a:solidFill>
            <a:srgbClr val="2A08B8"/>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cxnSp>
        <p:nvCxnSpPr>
          <p:cNvPr id="131" name="Straight Arrow Connector 130"/>
          <p:cNvCxnSpPr/>
          <p:nvPr/>
        </p:nvCxnSpPr>
        <p:spPr bwMode="auto">
          <a:xfrm>
            <a:off x="17253228" y="20058955"/>
            <a:ext cx="771618" cy="865204"/>
          </a:xfrm>
          <a:prstGeom prst="straightConnector1">
            <a:avLst/>
          </a:prstGeom>
          <a:solidFill>
            <a:schemeClr val="accent1"/>
          </a:solidFill>
          <a:ln w="25400" cap="flat" cmpd="sng" algn="ctr">
            <a:solidFill>
              <a:schemeClr val="tx1"/>
            </a:solidFill>
            <a:prstDash val="solid"/>
            <a:round/>
            <a:headEnd type="none" w="med" len="med"/>
            <a:tailEnd type="triangle" w="lg" len="med"/>
          </a:ln>
          <a:effectLst/>
        </p:spPr>
      </p:cxnSp>
      <p:cxnSp>
        <p:nvCxnSpPr>
          <p:cNvPr id="155" name="Straight Arrow Connector 154"/>
          <p:cNvCxnSpPr/>
          <p:nvPr/>
        </p:nvCxnSpPr>
        <p:spPr bwMode="auto">
          <a:xfrm>
            <a:off x="25619915" y="20491094"/>
            <a:ext cx="641518" cy="401506"/>
          </a:xfrm>
          <a:prstGeom prst="straightConnector1">
            <a:avLst/>
          </a:prstGeom>
          <a:solidFill>
            <a:schemeClr val="accent1"/>
          </a:solidFill>
          <a:ln w="22225" cap="flat" cmpd="sng" algn="ctr">
            <a:solidFill>
              <a:schemeClr val="tx1"/>
            </a:solidFill>
            <a:prstDash val="solid"/>
            <a:round/>
            <a:headEnd type="none" w="med" len="med"/>
            <a:tailEnd type="triangle" w="lg" len="med"/>
          </a:ln>
          <a:effectLst/>
        </p:spPr>
      </p:cxnSp>
      <p:sp>
        <p:nvSpPr>
          <p:cNvPr id="158" name="Rectangle 157"/>
          <p:cNvSpPr/>
          <p:nvPr/>
        </p:nvSpPr>
        <p:spPr bwMode="auto">
          <a:xfrm>
            <a:off x="25901393" y="20985633"/>
            <a:ext cx="720080" cy="144016"/>
          </a:xfrm>
          <a:prstGeom prst="rect">
            <a:avLst/>
          </a:prstGeom>
          <a:solidFill>
            <a:srgbClr val="C00000"/>
          </a:solidFill>
          <a:ln w="12700" cap="flat" cmpd="sng" algn="ctr">
            <a:solidFill>
              <a:srgbClr val="C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endParaRPr>
          </a:p>
        </p:txBody>
      </p:sp>
      <p:sp>
        <p:nvSpPr>
          <p:cNvPr id="159" name="TextBox 158"/>
          <p:cNvSpPr txBox="1"/>
          <p:nvPr/>
        </p:nvSpPr>
        <p:spPr>
          <a:xfrm>
            <a:off x="13591749" y="24229306"/>
            <a:ext cx="15415307" cy="461665"/>
          </a:xfrm>
          <a:prstGeom prst="rect">
            <a:avLst/>
          </a:prstGeom>
          <a:noFill/>
        </p:spPr>
        <p:txBody>
          <a:bodyPr wrap="square" rtlCol="0">
            <a:spAutoFit/>
          </a:bodyPr>
          <a:lstStyle/>
          <a:p>
            <a:pPr algn="ctr"/>
            <a:r>
              <a:rPr lang="en-US" sz="2400" b="1" dirty="0" smtClean="0"/>
              <a:t>Fig. 5. Cross-sections of Thick-Film reference electrode (</a:t>
            </a:r>
            <a:r>
              <a:rPr lang="en-US" sz="2400" b="1" dirty="0"/>
              <a:t>a</a:t>
            </a:r>
            <a:r>
              <a:rPr lang="en-US" sz="2400" b="1" dirty="0" smtClean="0"/>
              <a:t>) and pH ion selective electrode (</a:t>
            </a:r>
            <a:r>
              <a:rPr lang="en-US" sz="2400" b="1" dirty="0"/>
              <a:t>b</a:t>
            </a:r>
            <a:r>
              <a:rPr lang="en-US" sz="2400" b="1" dirty="0" smtClean="0"/>
              <a:t>)</a:t>
            </a:r>
            <a:endParaRPr lang="en-US" sz="2400" b="1" dirty="0"/>
          </a:p>
        </p:txBody>
      </p:sp>
      <p:pic>
        <p:nvPicPr>
          <p:cNvPr id="160" name="Picture 11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54299" y="23347018"/>
            <a:ext cx="2573386" cy="1931021"/>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 name="TextBox 160"/>
          <p:cNvSpPr txBox="1"/>
          <p:nvPr/>
        </p:nvSpPr>
        <p:spPr>
          <a:xfrm>
            <a:off x="247696" y="25515629"/>
            <a:ext cx="4678954" cy="830997"/>
          </a:xfrm>
          <a:prstGeom prst="rect">
            <a:avLst/>
          </a:prstGeom>
          <a:noFill/>
        </p:spPr>
        <p:txBody>
          <a:bodyPr wrap="square" rtlCol="0">
            <a:spAutoFit/>
          </a:bodyPr>
          <a:lstStyle/>
          <a:p>
            <a:pPr algn="ctr"/>
            <a:r>
              <a:rPr lang="en-GB" sz="2400" b="1" dirty="0" smtClean="0"/>
              <a:t>Fig. 3. The electrodes</a:t>
            </a:r>
          </a:p>
          <a:p>
            <a:pPr algn="ctr"/>
            <a:r>
              <a:rPr lang="en-GB" sz="2400" b="1" dirty="0" smtClean="0"/>
              <a:t> experimental setup</a:t>
            </a:r>
            <a:endParaRPr lang="en-GB" sz="2400" b="1" dirty="0"/>
          </a:p>
        </p:txBody>
      </p:sp>
      <p:pic>
        <p:nvPicPr>
          <p:cNvPr id="162" name="Picture 1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97346" y="23308011"/>
            <a:ext cx="2540718" cy="2145431"/>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1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94145" y="25517913"/>
            <a:ext cx="1368566" cy="904260"/>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1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78037" y="25517913"/>
            <a:ext cx="1301896" cy="864544"/>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 name="Picture 113"/>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75957" y="23308011"/>
            <a:ext cx="5122909" cy="2304256"/>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 name="Rectangle 165"/>
          <p:cNvSpPr/>
          <p:nvPr/>
        </p:nvSpPr>
        <p:spPr>
          <a:xfrm>
            <a:off x="5062142" y="26505075"/>
            <a:ext cx="7247778" cy="858411"/>
          </a:xfrm>
          <a:prstGeom prst="rect">
            <a:avLst/>
          </a:prstGeom>
        </p:spPr>
        <p:txBody>
          <a:bodyPr wrap="square">
            <a:spAutoFit/>
          </a:bodyPr>
          <a:lstStyle/>
          <a:p>
            <a:pPr algn="ctr"/>
            <a:r>
              <a:rPr lang="en-GB" sz="2400" b="1" dirty="0" smtClean="0"/>
              <a:t>Fig. 4. Data logger and the block diagram of the measurement system</a:t>
            </a:r>
            <a:endParaRPr lang="en-GB" sz="2400" b="1" dirty="0"/>
          </a:p>
        </p:txBody>
      </p:sp>
      <p:graphicFrame>
        <p:nvGraphicFramePr>
          <p:cNvPr id="168" name="Table 167"/>
          <p:cNvGraphicFramePr>
            <a:graphicFrameLocks noGrp="1"/>
          </p:cNvGraphicFramePr>
          <p:nvPr>
            <p:extLst>
              <p:ext uri="{D42A27DB-BD31-4B8C-83A1-F6EECF244321}">
                <p14:modId xmlns:p14="http://schemas.microsoft.com/office/powerpoint/2010/main" val="1574714509"/>
              </p:ext>
            </p:extLst>
          </p:nvPr>
        </p:nvGraphicFramePr>
        <p:xfrm>
          <a:off x="13750910" y="25682106"/>
          <a:ext cx="15142939" cy="1096670"/>
        </p:xfrm>
        <a:graphic>
          <a:graphicData uri="http://schemas.openxmlformats.org/drawingml/2006/table">
            <a:tbl>
              <a:tblPr/>
              <a:tblGrid>
                <a:gridCol w="2120795"/>
                <a:gridCol w="2343309"/>
                <a:gridCol w="3410083"/>
                <a:gridCol w="3735875"/>
                <a:gridCol w="3532877"/>
              </a:tblGrid>
              <a:tr h="548335">
                <a:tc>
                  <a:txBody>
                    <a:bodyPr/>
                    <a:lstStyle/>
                    <a:p>
                      <a:pPr indent="151130" algn="ctr">
                        <a:lnSpc>
                          <a:spcPts val="1200"/>
                        </a:lnSpc>
                        <a:spcAft>
                          <a:spcPts val="0"/>
                        </a:spcAft>
                      </a:pPr>
                      <a:r>
                        <a:rPr lang="en-GB" sz="2000" dirty="0" smtClean="0">
                          <a:latin typeface="Times New Roman"/>
                          <a:ea typeface="SimSun"/>
                          <a:cs typeface="Times New Roman"/>
                        </a:rPr>
                        <a:t>Electrode type</a:t>
                      </a:r>
                      <a:endParaRPr lang="en-US" sz="20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1130" algn="ctr">
                        <a:lnSpc>
                          <a:spcPts val="1200"/>
                        </a:lnSpc>
                        <a:spcAft>
                          <a:spcPts val="0"/>
                        </a:spcAft>
                      </a:pPr>
                      <a:r>
                        <a:rPr lang="en-GB" sz="2000" dirty="0" smtClean="0">
                          <a:latin typeface="Times New Roman"/>
                          <a:ea typeface="SimSun"/>
                          <a:cs typeface="Times New Roman"/>
                        </a:rPr>
                        <a:t>Polymer Ag/AgCl</a:t>
                      </a:r>
                      <a:endParaRPr lang="en-US" sz="20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1130" algn="ctr">
                        <a:lnSpc>
                          <a:spcPts val="1200"/>
                        </a:lnSpc>
                        <a:spcAft>
                          <a:spcPts val="0"/>
                        </a:spcAft>
                      </a:pPr>
                      <a:r>
                        <a:rPr lang="en-GB" sz="2000" dirty="0" smtClean="0">
                          <a:latin typeface="Times New Roman"/>
                          <a:ea typeface="SimSun"/>
                          <a:cs typeface="Times New Roman"/>
                        </a:rPr>
                        <a:t>Fired Polymer Ag/AgCl</a:t>
                      </a:r>
                      <a:endParaRPr lang="en-US" sz="20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1130" algn="ctr">
                        <a:lnSpc>
                          <a:spcPts val="1200"/>
                        </a:lnSpc>
                        <a:spcAft>
                          <a:spcPts val="0"/>
                        </a:spcAft>
                      </a:pPr>
                      <a:r>
                        <a:rPr lang="en-GB" sz="2000" dirty="0" smtClean="0">
                          <a:latin typeface="Times New Roman"/>
                          <a:ea typeface="SimSun"/>
                          <a:cs typeface="Times New Roman"/>
                        </a:rPr>
                        <a:t>Chemically grown layer 2 m</a:t>
                      </a:r>
                      <a:endParaRPr lang="en-US" sz="20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1130" algn="ctr">
                        <a:lnSpc>
                          <a:spcPts val="1200"/>
                        </a:lnSpc>
                        <a:spcAft>
                          <a:spcPts val="0"/>
                        </a:spcAft>
                      </a:pPr>
                      <a:r>
                        <a:rPr lang="en-GB" sz="2000" dirty="0" smtClean="0">
                          <a:latin typeface="Times New Roman"/>
                          <a:ea typeface="SimSun"/>
                          <a:cs typeface="Times New Roman"/>
                        </a:rPr>
                        <a:t>Chemically grown layer 1h</a:t>
                      </a:r>
                      <a:endParaRPr lang="en-US" sz="20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8335">
                <a:tc>
                  <a:txBody>
                    <a:bodyPr/>
                    <a:lstStyle/>
                    <a:p>
                      <a:pPr indent="151130" algn="ctr">
                        <a:lnSpc>
                          <a:spcPts val="1200"/>
                        </a:lnSpc>
                        <a:spcAft>
                          <a:spcPts val="0"/>
                        </a:spcAft>
                      </a:pPr>
                      <a:r>
                        <a:rPr lang="en-GB" sz="2000" smtClean="0">
                          <a:latin typeface="Times New Roman"/>
                          <a:ea typeface="SimSun"/>
                          <a:cs typeface="Times New Roman"/>
                        </a:rPr>
                        <a:t>Active layer</a:t>
                      </a:r>
                      <a:endParaRPr lang="en-US" sz="200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1130" algn="ctr">
                        <a:lnSpc>
                          <a:spcPts val="1200"/>
                        </a:lnSpc>
                        <a:spcAft>
                          <a:spcPts val="0"/>
                        </a:spcAft>
                      </a:pPr>
                      <a:r>
                        <a:rPr lang="en-GB" sz="2000" smtClean="0">
                          <a:latin typeface="Times New Roman"/>
                          <a:ea typeface="SimSun"/>
                          <a:cs typeface="Times New Roman"/>
                        </a:rPr>
                        <a:t>GEM C61003P7</a:t>
                      </a:r>
                      <a:endParaRPr lang="en-US" sz="200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1130" algn="ctr">
                        <a:lnSpc>
                          <a:spcPts val="1200"/>
                        </a:lnSpc>
                        <a:spcAft>
                          <a:spcPts val="0"/>
                        </a:spcAft>
                      </a:pPr>
                      <a:r>
                        <a:rPr lang="en-GB" sz="2000" dirty="0" smtClean="0">
                          <a:latin typeface="Times New Roman"/>
                          <a:ea typeface="SimSun"/>
                          <a:cs typeface="Times New Roman"/>
                        </a:rPr>
                        <a:t>GEM C61003P7</a:t>
                      </a:r>
                      <a:endParaRPr lang="en-US" sz="20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1130" algn="ctr">
                        <a:lnSpc>
                          <a:spcPts val="1200"/>
                        </a:lnSpc>
                        <a:spcAft>
                          <a:spcPts val="0"/>
                        </a:spcAft>
                      </a:pPr>
                      <a:r>
                        <a:rPr lang="en-GB" sz="2000" dirty="0" smtClean="0">
                          <a:latin typeface="Times New Roman"/>
                          <a:ea typeface="SimSun"/>
                          <a:cs typeface="Times New Roman"/>
                        </a:rPr>
                        <a:t>*</a:t>
                      </a:r>
                      <a:endParaRPr lang="en-US" sz="20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indent="151130" algn="ctr">
                        <a:lnSpc>
                          <a:spcPts val="1200"/>
                        </a:lnSpc>
                        <a:spcAft>
                          <a:spcPts val="0"/>
                        </a:spcAft>
                      </a:pPr>
                      <a:r>
                        <a:rPr lang="en-GB" sz="2000" dirty="0" smtClean="0">
                          <a:latin typeface="Times New Roman"/>
                          <a:ea typeface="SimSun"/>
                          <a:cs typeface="Times New Roman"/>
                        </a:rPr>
                        <a:t>*</a:t>
                      </a:r>
                      <a:endParaRPr lang="en-US" sz="2000" dirty="0">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69" name="TextBox 168"/>
          <p:cNvSpPr txBox="1"/>
          <p:nvPr/>
        </p:nvSpPr>
        <p:spPr>
          <a:xfrm>
            <a:off x="13746778" y="25150602"/>
            <a:ext cx="14689632" cy="461665"/>
          </a:xfrm>
          <a:prstGeom prst="rect">
            <a:avLst/>
          </a:prstGeom>
          <a:noFill/>
        </p:spPr>
        <p:txBody>
          <a:bodyPr wrap="square" rtlCol="0">
            <a:spAutoFit/>
          </a:bodyPr>
          <a:lstStyle/>
          <a:p>
            <a:r>
              <a:rPr lang="en-GB" sz="2400" dirty="0" smtClean="0"/>
              <a:t>Table 1. Details of the reference electrodes active layer materials [3]</a:t>
            </a:r>
            <a:endParaRPr lang="en-US" sz="2400" dirty="0"/>
          </a:p>
        </p:txBody>
      </p:sp>
      <p:sp>
        <p:nvSpPr>
          <p:cNvPr id="170" name="TextBox 169"/>
          <p:cNvSpPr txBox="1"/>
          <p:nvPr/>
        </p:nvSpPr>
        <p:spPr>
          <a:xfrm>
            <a:off x="13719948" y="26734225"/>
            <a:ext cx="14617624" cy="400110"/>
          </a:xfrm>
          <a:prstGeom prst="rect">
            <a:avLst/>
          </a:prstGeom>
          <a:noFill/>
        </p:spPr>
        <p:txBody>
          <a:bodyPr wrap="square" rtlCol="0">
            <a:spAutoFit/>
          </a:bodyPr>
          <a:lstStyle/>
          <a:p>
            <a:r>
              <a:rPr lang="en-GB" sz="1600" dirty="0" smtClean="0"/>
              <a:t>* An electrode silver window was chemically coated with a thin layer of silver chloride by electroplating in 1M HCl</a:t>
            </a:r>
            <a:r>
              <a:rPr lang="en-GB" sz="2000" dirty="0" smtClean="0"/>
              <a:t>.</a:t>
            </a:r>
            <a:endParaRPr lang="en-US" sz="2000" dirty="0"/>
          </a:p>
        </p:txBody>
      </p:sp>
      <p:sp>
        <p:nvSpPr>
          <p:cNvPr id="172" name="TextBox 39"/>
          <p:cNvSpPr txBox="1">
            <a:spLocks noChangeArrowheads="1"/>
          </p:cNvSpPr>
          <p:nvPr/>
        </p:nvSpPr>
        <p:spPr bwMode="auto">
          <a:xfrm>
            <a:off x="9858370" y="27654882"/>
            <a:ext cx="10585641" cy="769441"/>
          </a:xfrm>
          <a:prstGeom prst="rect">
            <a:avLst/>
          </a:prstGeom>
          <a:noFill/>
          <a:ln w="9525">
            <a:noFill/>
            <a:miter lim="800000"/>
            <a:headEnd/>
            <a:tailEnd/>
          </a:ln>
        </p:spPr>
        <p:txBody>
          <a:bodyPr>
            <a:spAutoFit/>
          </a:bodyPr>
          <a:lstStyle/>
          <a:p>
            <a:pPr algn="ctr"/>
            <a:r>
              <a:rPr lang="en-GB" sz="4400" b="1" dirty="0" smtClean="0">
                <a:solidFill>
                  <a:srgbClr val="010000"/>
                </a:solidFill>
                <a:cs typeface="Arial" charset="0"/>
              </a:rPr>
              <a:t>3. Results and Discussions</a:t>
            </a:r>
            <a:endParaRPr lang="en-GB" sz="4400" b="1" dirty="0">
              <a:solidFill>
                <a:srgbClr val="010000"/>
              </a:solidFill>
              <a:cs typeface="Arial" charset="0"/>
            </a:endParaRPr>
          </a:p>
        </p:txBody>
      </p:sp>
      <p:pic>
        <p:nvPicPr>
          <p:cNvPr id="173" name="Picture 24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6885924" y="41825336"/>
            <a:ext cx="3100973" cy="861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4731" y="5017197"/>
            <a:ext cx="29932920" cy="1938992"/>
          </a:xfrm>
          <a:prstGeom prst="rect">
            <a:avLst/>
          </a:prstGeom>
          <a:noFill/>
        </p:spPr>
        <p:txBody>
          <a:bodyPr wrap="square" rtlCol="0">
            <a:spAutoFit/>
          </a:bodyPr>
          <a:lstStyle/>
          <a:p>
            <a:pPr algn="just"/>
            <a:r>
              <a:rPr lang="en-GB" sz="3000" dirty="0"/>
              <a:t>Rivers are the habitats for living organisms and any changes of the alkalinity or acidity of the water can be critical to the survival of aquatic life. Agriculture industry is a major user of water resources. It also contributes intensely to water pollution through processes such as use of pesticides, fertilisers, spreading of slurries or manure. To detect the contamination of water courses, a network of early warning systems of in situ water miniaturised electrochemical sensors is required as a simple alternative to the current methods of detecting pollution in rivers [1]. </a:t>
            </a:r>
          </a:p>
        </p:txBody>
      </p:sp>
      <p:sp>
        <p:nvSpPr>
          <p:cNvPr id="92" name="TextBox 91"/>
          <p:cNvSpPr txBox="1"/>
          <p:nvPr/>
        </p:nvSpPr>
        <p:spPr>
          <a:xfrm>
            <a:off x="25113095" y="13557207"/>
            <a:ext cx="4615023" cy="307777"/>
          </a:xfrm>
          <a:prstGeom prst="rect">
            <a:avLst/>
          </a:prstGeom>
          <a:solidFill>
            <a:schemeClr val="lt1">
              <a:hueOff val="0"/>
              <a:satOff val="0"/>
              <a:lumOff val="0"/>
            </a:schemeClr>
          </a:solidFill>
        </p:spPr>
        <p:txBody>
          <a:bodyPr wrap="square" rtlCol="0">
            <a:spAutoFit/>
          </a:bodyPr>
          <a:lstStyle/>
          <a:p>
            <a:r>
              <a:rPr lang="en-GB" sz="1400" dirty="0" smtClean="0"/>
              <a:t>Saturated KCl solution </a:t>
            </a:r>
            <a:endParaRPr lang="en-GB" sz="1400" dirty="0"/>
          </a:p>
        </p:txBody>
      </p:sp>
      <mc:AlternateContent xmlns:mc="http://schemas.openxmlformats.org/markup-compatibility/2006" xmlns:a14="http://schemas.microsoft.com/office/drawing/2010/main">
        <mc:Choice Requires="a14">
          <p:sp>
            <p:nvSpPr>
              <p:cNvPr id="7" name="TextBox 6"/>
              <p:cNvSpPr txBox="1"/>
              <p:nvPr/>
            </p:nvSpPr>
            <p:spPr>
              <a:xfrm>
                <a:off x="15491086" y="10450332"/>
                <a:ext cx="7236802" cy="5393079"/>
              </a:xfrm>
              <a:prstGeom prst="rect">
                <a:avLst/>
              </a:prstGeom>
              <a:noFill/>
              <a:ln>
                <a:solidFill>
                  <a:schemeClr val="tx1"/>
                </a:solidFill>
              </a:ln>
            </p:spPr>
            <p:txBody>
              <a:bodyPr wrap="square" rtlCol="0">
                <a:spAutoFit/>
              </a:bodyPr>
              <a:lstStyle/>
              <a:p>
                <a:pPr algn="ctr"/>
                <a:endParaRPr lang="en-GB" sz="3200" dirty="0" smtClean="0">
                  <a:latin typeface="Cambria Math" pitchFamily="18" charset="0"/>
                  <a:ea typeface="Cambria Math" pitchFamily="18" charset="0"/>
                </a:endParaRPr>
              </a:p>
              <a:p>
                <a:pPr algn="ctr"/>
                <a14:m>
                  <m:oMath xmlns:m="http://schemas.openxmlformats.org/officeDocument/2006/math">
                    <m:sSub>
                      <m:sSubPr>
                        <m:ctrlPr>
                          <a:rPr lang="en-GB" sz="2700" i="1" smtClean="0">
                            <a:latin typeface="Cambria Math"/>
                            <a:ea typeface="Cambria Math" pitchFamily="18" charset="0"/>
                          </a:rPr>
                        </m:ctrlPr>
                      </m:sSubPr>
                      <m:e>
                        <m:r>
                          <m:rPr>
                            <m:sty m:val="p"/>
                          </m:rPr>
                          <a:rPr lang="en-GB" sz="2700" b="0" i="0" smtClean="0">
                            <a:latin typeface="Cambria Math" pitchFamily="18" charset="0"/>
                            <a:ea typeface="Cambria Math" pitchFamily="18" charset="0"/>
                          </a:rPr>
                          <m:t>AgCl</m:t>
                        </m:r>
                      </m:e>
                      <m:sub>
                        <m:r>
                          <a:rPr lang="en-GB" sz="2700" b="0" i="0" smtClean="0">
                            <a:latin typeface="Cambria Math" pitchFamily="18" charset="0"/>
                            <a:ea typeface="Cambria Math" pitchFamily="18" charset="0"/>
                          </a:rPr>
                          <m:t>(</m:t>
                        </m:r>
                        <m:r>
                          <m:rPr>
                            <m:sty m:val="p"/>
                          </m:rPr>
                          <a:rPr lang="en-GB" sz="2700" b="0" i="0" smtClean="0">
                            <a:latin typeface="Cambria Math" pitchFamily="18" charset="0"/>
                            <a:ea typeface="Cambria Math" pitchFamily="18" charset="0"/>
                          </a:rPr>
                          <m:t>s</m:t>
                        </m:r>
                        <m:r>
                          <a:rPr lang="en-GB" sz="2700" b="0" i="0" smtClean="0">
                            <a:latin typeface="Cambria Math" pitchFamily="18" charset="0"/>
                            <a:ea typeface="Cambria Math" pitchFamily="18" charset="0"/>
                          </a:rPr>
                          <m:t>)</m:t>
                        </m:r>
                      </m:sub>
                    </m:sSub>
                  </m:oMath>
                </a14:m>
                <a:r>
                  <a:rPr lang="en-GB" sz="2700" dirty="0" smtClean="0">
                    <a:latin typeface="Cambria Math" pitchFamily="18" charset="0"/>
                    <a:ea typeface="Cambria Math" pitchFamily="18" charset="0"/>
                  </a:rPr>
                  <a:t>+ </a:t>
                </a:r>
                <a14:m>
                  <m:oMath xmlns:m="http://schemas.openxmlformats.org/officeDocument/2006/math">
                    <m:sSup>
                      <m:sSupPr>
                        <m:ctrlPr>
                          <a:rPr lang="en-GB" sz="2700" i="1" dirty="0" smtClean="0">
                            <a:latin typeface="Cambria Math"/>
                            <a:ea typeface="Cambria Math" pitchFamily="18" charset="0"/>
                          </a:rPr>
                        </m:ctrlPr>
                      </m:sSupPr>
                      <m:e>
                        <m:r>
                          <m:rPr>
                            <m:sty m:val="p"/>
                          </m:rPr>
                          <a:rPr lang="en-GB" sz="2700" b="0" i="0" dirty="0" smtClean="0">
                            <a:latin typeface="Cambria Math" pitchFamily="18" charset="0"/>
                            <a:ea typeface="Cambria Math" pitchFamily="18" charset="0"/>
                          </a:rPr>
                          <m:t>e</m:t>
                        </m:r>
                      </m:e>
                      <m:sup>
                        <m:r>
                          <a:rPr lang="en-GB" sz="2700" b="0" i="0" dirty="0" smtClean="0">
                            <a:latin typeface="Cambria Math" pitchFamily="18" charset="0"/>
                            <a:ea typeface="Cambria Math" pitchFamily="18" charset="0"/>
                          </a:rPr>
                          <m:t>−</m:t>
                        </m:r>
                      </m:sup>
                    </m:sSup>
                    <m:r>
                      <a:rPr lang="en-GB" sz="2700" i="0" dirty="0" smtClean="0">
                        <a:latin typeface="Cambria Math" pitchFamily="18" charset="0"/>
                        <a:ea typeface="Cambria Math" pitchFamily="18" charset="0"/>
                      </a:rPr>
                      <m:t>↔</m:t>
                    </m:r>
                    <m:r>
                      <a:rPr lang="en-GB" sz="2700" b="0" i="0" dirty="0" smtClean="0">
                        <a:latin typeface="Cambria Math" pitchFamily="18" charset="0"/>
                        <a:ea typeface="Cambria Math" pitchFamily="18" charset="0"/>
                      </a:rPr>
                      <m:t> </m:t>
                    </m:r>
                    <m:sSub>
                      <m:sSubPr>
                        <m:ctrlPr>
                          <a:rPr lang="en-GB" sz="2700" b="0" i="1" dirty="0" smtClean="0">
                            <a:latin typeface="Cambria Math"/>
                            <a:ea typeface="Cambria Math" pitchFamily="18" charset="0"/>
                          </a:rPr>
                        </m:ctrlPr>
                      </m:sSubPr>
                      <m:e>
                        <m:r>
                          <m:rPr>
                            <m:sty m:val="p"/>
                          </m:rPr>
                          <a:rPr lang="en-GB" sz="2700" b="0" i="0" dirty="0" smtClean="0">
                            <a:latin typeface="Cambria Math" pitchFamily="18" charset="0"/>
                            <a:ea typeface="Cambria Math" pitchFamily="18" charset="0"/>
                          </a:rPr>
                          <m:t>Ag</m:t>
                        </m:r>
                      </m:e>
                      <m:sub>
                        <m:d>
                          <m:dPr>
                            <m:ctrlPr>
                              <a:rPr lang="en-GB" sz="2700" b="0" i="1" dirty="0" smtClean="0">
                                <a:latin typeface="Cambria Math"/>
                                <a:ea typeface="Cambria Math" pitchFamily="18" charset="0"/>
                              </a:rPr>
                            </m:ctrlPr>
                          </m:dPr>
                          <m:e>
                            <m:r>
                              <m:rPr>
                                <m:sty m:val="p"/>
                              </m:rPr>
                              <a:rPr lang="en-GB" sz="2700" b="0" i="0" dirty="0" smtClean="0">
                                <a:latin typeface="Cambria Math" pitchFamily="18" charset="0"/>
                                <a:ea typeface="Cambria Math" pitchFamily="18" charset="0"/>
                              </a:rPr>
                              <m:t>s</m:t>
                            </m:r>
                          </m:e>
                        </m:d>
                      </m:sub>
                    </m:sSub>
                  </m:oMath>
                </a14:m>
                <a:r>
                  <a:rPr lang="en-GB" sz="2700" dirty="0" smtClean="0">
                    <a:latin typeface="Cambria Math" pitchFamily="18" charset="0"/>
                    <a:ea typeface="Cambria Math" pitchFamily="18" charset="0"/>
                  </a:rPr>
                  <a:t>+ </a:t>
                </a:r>
                <a14:m>
                  <m:oMath xmlns:m="http://schemas.openxmlformats.org/officeDocument/2006/math">
                    <m:sSup>
                      <m:sSupPr>
                        <m:ctrlPr>
                          <a:rPr lang="en-GB" sz="2700" i="1" dirty="0" smtClean="0">
                            <a:latin typeface="Cambria Math"/>
                            <a:ea typeface="Cambria Math" pitchFamily="18" charset="0"/>
                          </a:rPr>
                        </m:ctrlPr>
                      </m:sSupPr>
                      <m:e>
                        <m:r>
                          <m:rPr>
                            <m:sty m:val="p"/>
                          </m:rPr>
                          <a:rPr lang="en-GB" sz="2700" b="0" i="0" dirty="0" smtClean="0">
                            <a:latin typeface="Cambria Math" pitchFamily="18" charset="0"/>
                            <a:ea typeface="Cambria Math" pitchFamily="18" charset="0"/>
                          </a:rPr>
                          <m:t>Cl</m:t>
                        </m:r>
                      </m:e>
                      <m:sup>
                        <m:r>
                          <a:rPr lang="en-GB" sz="2700" b="0" i="0" dirty="0" smtClean="0">
                            <a:latin typeface="Cambria Math" pitchFamily="18" charset="0"/>
                            <a:ea typeface="Cambria Math" pitchFamily="18" charset="0"/>
                          </a:rPr>
                          <m:t>−</m:t>
                        </m:r>
                      </m:sup>
                    </m:sSup>
                  </m:oMath>
                </a14:m>
                <a:endParaRPr lang="en-GB" sz="2700" baseline="30000" dirty="0" smtClean="0">
                  <a:latin typeface="Cambria Math" pitchFamily="18" charset="0"/>
                  <a:ea typeface="Cambria Math" pitchFamily="18" charset="0"/>
                </a:endParaRPr>
              </a:p>
              <a:p>
                <a:pPr algn="ctr"/>
                <a:endParaRPr lang="en-GB" sz="2700" baseline="-25000" dirty="0" smtClean="0">
                  <a:ea typeface="Cambria Math"/>
                </a:endParaRPr>
              </a:p>
              <a:p>
                <a:pPr algn="ctr"/>
                <a:r>
                  <a:rPr lang="en-GB" sz="2700" dirty="0" smtClean="0">
                    <a:latin typeface="Cambria Math" pitchFamily="18" charset="0"/>
                    <a:ea typeface="Cambria Math" pitchFamily="18" charset="0"/>
                  </a:rPr>
                  <a:t>E= </a:t>
                </a:r>
                <a14:m>
                  <m:oMath xmlns:m="http://schemas.openxmlformats.org/officeDocument/2006/math">
                    <m:sSup>
                      <m:sSupPr>
                        <m:ctrlPr>
                          <a:rPr lang="en-GB" sz="2700" b="0" i="1" smtClean="0">
                            <a:latin typeface="Cambria Math"/>
                            <a:ea typeface="Cambria Math" pitchFamily="18" charset="0"/>
                          </a:rPr>
                        </m:ctrlPr>
                      </m:sSupPr>
                      <m:e>
                        <m:r>
                          <m:rPr>
                            <m:sty m:val="p"/>
                          </m:rPr>
                          <a:rPr lang="en-GB" sz="2700" b="0" i="0" smtClean="0">
                            <a:latin typeface="Cambria Math" pitchFamily="18" charset="0"/>
                            <a:ea typeface="Cambria Math" pitchFamily="18" charset="0"/>
                          </a:rPr>
                          <m:t>E</m:t>
                        </m:r>
                      </m:e>
                      <m:sup>
                        <m:r>
                          <m:rPr>
                            <m:sty m:val="p"/>
                          </m:rPr>
                          <a:rPr lang="en-GB" sz="2700" b="0" i="0" smtClean="0">
                            <a:latin typeface="Cambria Math" pitchFamily="18" charset="0"/>
                            <a:ea typeface="Cambria Math" pitchFamily="18" charset="0"/>
                          </a:rPr>
                          <m:t>θ</m:t>
                        </m:r>
                      </m:sup>
                    </m:sSup>
                    <m:r>
                      <a:rPr lang="en-GB" sz="2700" b="0" i="0" smtClean="0">
                        <a:latin typeface="Cambria Math" pitchFamily="18" charset="0"/>
                        <a:ea typeface="Cambria Math" pitchFamily="18" charset="0"/>
                      </a:rPr>
                      <m:t>+ </m:t>
                    </m:r>
                    <m:d>
                      <m:dPr>
                        <m:ctrlPr>
                          <a:rPr lang="en-GB" sz="2700" b="0" i="1" smtClean="0">
                            <a:latin typeface="Cambria Math"/>
                            <a:ea typeface="Cambria Math" pitchFamily="18" charset="0"/>
                          </a:rPr>
                        </m:ctrlPr>
                      </m:dPr>
                      <m:e>
                        <m:f>
                          <m:fPr>
                            <m:ctrlPr>
                              <a:rPr lang="en-GB" sz="2700" b="0" i="1" smtClean="0">
                                <a:latin typeface="Cambria Math"/>
                                <a:ea typeface="Cambria Math" pitchFamily="18" charset="0"/>
                              </a:rPr>
                            </m:ctrlPr>
                          </m:fPr>
                          <m:num>
                            <m:r>
                              <m:rPr>
                                <m:sty m:val="p"/>
                              </m:rPr>
                              <a:rPr lang="en-GB" sz="2700" b="0" i="0" smtClean="0">
                                <a:latin typeface="Cambria Math" pitchFamily="18" charset="0"/>
                                <a:ea typeface="Cambria Math" pitchFamily="18" charset="0"/>
                              </a:rPr>
                              <m:t>RT</m:t>
                            </m:r>
                          </m:num>
                          <m:den>
                            <m:r>
                              <m:rPr>
                                <m:sty m:val="p"/>
                              </m:rPr>
                              <a:rPr lang="en-GB" sz="2700" b="0" i="0" smtClean="0">
                                <a:latin typeface="Cambria Math" pitchFamily="18" charset="0"/>
                                <a:ea typeface="Cambria Math" pitchFamily="18" charset="0"/>
                              </a:rPr>
                              <m:t>nF</m:t>
                            </m:r>
                          </m:den>
                        </m:f>
                      </m:e>
                    </m:d>
                  </m:oMath>
                </a14:m>
                <a:r>
                  <a:rPr lang="en-GB" sz="2700" dirty="0" smtClean="0">
                    <a:latin typeface="Cambria Math" pitchFamily="18" charset="0"/>
                    <a:ea typeface="Cambria Math" pitchFamily="18" charset="0"/>
                  </a:rPr>
                  <a:t> ln </a:t>
                </a:r>
                <a14:m>
                  <m:oMath xmlns:m="http://schemas.openxmlformats.org/officeDocument/2006/math">
                    <m:f>
                      <m:fPr>
                        <m:ctrlPr>
                          <a:rPr lang="en-GB" sz="2700" i="1" smtClean="0">
                            <a:latin typeface="Cambria Math"/>
                            <a:ea typeface="Cambria Math" pitchFamily="18" charset="0"/>
                          </a:rPr>
                        </m:ctrlPr>
                      </m:fPr>
                      <m:num>
                        <m:d>
                          <m:dPr>
                            <m:ctrlPr>
                              <a:rPr lang="en-GB" sz="2700" i="1" smtClean="0">
                                <a:latin typeface="Cambria Math"/>
                                <a:ea typeface="Cambria Math" pitchFamily="18" charset="0"/>
                              </a:rPr>
                            </m:ctrlPr>
                          </m:dPr>
                          <m:e>
                            <m:r>
                              <m:rPr>
                                <m:sty m:val="p"/>
                              </m:rPr>
                              <a:rPr lang="en-GB" sz="2700" b="0" i="0" smtClean="0">
                                <a:latin typeface="Cambria Math" pitchFamily="18" charset="0"/>
                                <a:ea typeface="Cambria Math" pitchFamily="18" charset="0"/>
                              </a:rPr>
                              <m:t>Oxi</m:t>
                            </m:r>
                          </m:e>
                        </m:d>
                      </m:num>
                      <m:den>
                        <m:d>
                          <m:dPr>
                            <m:ctrlPr>
                              <a:rPr lang="en-GB" sz="2700" i="1" smtClean="0">
                                <a:latin typeface="Cambria Math"/>
                                <a:ea typeface="Cambria Math" pitchFamily="18" charset="0"/>
                              </a:rPr>
                            </m:ctrlPr>
                          </m:dPr>
                          <m:e>
                            <m:r>
                              <m:rPr>
                                <m:sty m:val="p"/>
                              </m:rPr>
                              <a:rPr lang="en-GB" sz="2700" b="0" i="0" smtClean="0">
                                <a:latin typeface="Cambria Math" pitchFamily="18" charset="0"/>
                                <a:ea typeface="Cambria Math" pitchFamily="18" charset="0"/>
                              </a:rPr>
                              <m:t>Red</m:t>
                            </m:r>
                          </m:e>
                        </m:d>
                      </m:den>
                    </m:f>
                  </m:oMath>
                </a14:m>
                <a:endParaRPr lang="en-GB" sz="2700" dirty="0" smtClean="0">
                  <a:latin typeface="Cambria Math" pitchFamily="18" charset="0"/>
                  <a:ea typeface="Cambria Math" pitchFamily="18" charset="0"/>
                </a:endParaRPr>
              </a:p>
              <a:p>
                <a:pPr algn="ctr"/>
                <a:endParaRPr lang="en-GB" sz="2700" i="1" dirty="0"/>
              </a:p>
              <a:p>
                <a:pPr algn="ctr"/>
                <a:r>
                  <a:rPr lang="en-GB" sz="2700" dirty="0" smtClean="0">
                    <a:latin typeface="Cambria Math" pitchFamily="18" charset="0"/>
                    <a:ea typeface="Cambria Math" pitchFamily="18" charset="0"/>
                  </a:rPr>
                  <a:t>E = </a:t>
                </a:r>
                <a14:m>
                  <m:oMath xmlns:m="http://schemas.openxmlformats.org/officeDocument/2006/math">
                    <m:sSup>
                      <m:sSupPr>
                        <m:ctrlPr>
                          <a:rPr lang="en-GB" sz="2700" b="0" i="1" smtClean="0">
                            <a:latin typeface="Cambria Math"/>
                            <a:ea typeface="Cambria Math" pitchFamily="18" charset="0"/>
                          </a:rPr>
                        </m:ctrlPr>
                      </m:sSupPr>
                      <m:e>
                        <m:r>
                          <m:rPr>
                            <m:sty m:val="p"/>
                          </m:rPr>
                          <a:rPr lang="en-GB" sz="2700" b="0" i="0" smtClean="0">
                            <a:latin typeface="Cambria Math" pitchFamily="18" charset="0"/>
                            <a:ea typeface="Cambria Math" pitchFamily="18" charset="0"/>
                          </a:rPr>
                          <m:t>E</m:t>
                        </m:r>
                      </m:e>
                      <m:sup>
                        <m:r>
                          <m:rPr>
                            <m:sty m:val="p"/>
                          </m:rPr>
                          <a:rPr lang="en-GB" sz="2700" b="0" i="0" smtClean="0">
                            <a:latin typeface="Cambria Math" pitchFamily="18" charset="0"/>
                            <a:ea typeface="Cambria Math" pitchFamily="18" charset="0"/>
                          </a:rPr>
                          <m:t>θ</m:t>
                        </m:r>
                      </m:sup>
                    </m:sSup>
                    <m:r>
                      <a:rPr lang="en-GB" sz="2700" b="0" i="0" smtClean="0">
                        <a:latin typeface="Cambria Math" pitchFamily="18" charset="0"/>
                        <a:ea typeface="Cambria Math" pitchFamily="18" charset="0"/>
                      </a:rPr>
                      <m:t>+ </m:t>
                    </m:r>
                    <m:d>
                      <m:dPr>
                        <m:ctrlPr>
                          <a:rPr lang="en-GB" sz="2700" b="0" i="1" smtClean="0">
                            <a:latin typeface="Cambria Math"/>
                            <a:ea typeface="Cambria Math" pitchFamily="18" charset="0"/>
                          </a:rPr>
                        </m:ctrlPr>
                      </m:dPr>
                      <m:e>
                        <m:f>
                          <m:fPr>
                            <m:ctrlPr>
                              <a:rPr lang="en-GB" sz="2700" b="0" i="1" smtClean="0">
                                <a:latin typeface="Cambria Math"/>
                                <a:ea typeface="Cambria Math" pitchFamily="18" charset="0"/>
                              </a:rPr>
                            </m:ctrlPr>
                          </m:fPr>
                          <m:num>
                            <m:r>
                              <m:rPr>
                                <m:sty m:val="p"/>
                              </m:rPr>
                              <a:rPr lang="en-GB" sz="2700" b="0" i="0" smtClean="0">
                                <a:latin typeface="Cambria Math" pitchFamily="18" charset="0"/>
                                <a:ea typeface="Cambria Math" pitchFamily="18" charset="0"/>
                              </a:rPr>
                              <m:t>RT</m:t>
                            </m:r>
                          </m:num>
                          <m:den>
                            <m:r>
                              <m:rPr>
                                <m:sty m:val="p"/>
                              </m:rPr>
                              <a:rPr lang="en-GB" sz="2700" b="0" i="0" smtClean="0">
                                <a:latin typeface="Cambria Math" pitchFamily="18" charset="0"/>
                                <a:ea typeface="Cambria Math" pitchFamily="18" charset="0"/>
                              </a:rPr>
                              <m:t>nF</m:t>
                            </m:r>
                          </m:den>
                        </m:f>
                      </m:e>
                    </m:d>
                  </m:oMath>
                </a14:m>
                <a:r>
                  <a:rPr lang="en-GB" sz="2700" dirty="0" smtClean="0">
                    <a:latin typeface="Cambria Math" pitchFamily="18" charset="0"/>
                    <a:ea typeface="Cambria Math" pitchFamily="18" charset="0"/>
                  </a:rPr>
                  <a:t> ln </a:t>
                </a:r>
                <a14:m>
                  <m:oMath xmlns:m="http://schemas.openxmlformats.org/officeDocument/2006/math">
                    <m:f>
                      <m:fPr>
                        <m:ctrlPr>
                          <a:rPr lang="en-GB" sz="2700" i="1" smtClean="0">
                            <a:latin typeface="Cambria Math"/>
                            <a:ea typeface="Cambria Math" pitchFamily="18" charset="0"/>
                          </a:rPr>
                        </m:ctrlPr>
                      </m:fPr>
                      <m:num>
                        <m:d>
                          <m:dPr>
                            <m:begChr m:val="["/>
                            <m:endChr m:val="]"/>
                            <m:ctrlPr>
                              <a:rPr lang="en-GB" sz="2700" i="1" smtClean="0">
                                <a:latin typeface="Cambria Math"/>
                                <a:ea typeface="Cambria Math" pitchFamily="18" charset="0"/>
                              </a:rPr>
                            </m:ctrlPr>
                          </m:dPr>
                          <m:e>
                            <m:r>
                              <m:rPr>
                                <m:sty m:val="p"/>
                              </m:rPr>
                              <a:rPr lang="en-GB" sz="2700" b="0" i="0" smtClean="0">
                                <a:latin typeface="Cambria Math" pitchFamily="18" charset="0"/>
                                <a:ea typeface="Cambria Math" pitchFamily="18" charset="0"/>
                              </a:rPr>
                              <m:t>AgCl</m:t>
                            </m:r>
                          </m:e>
                        </m:d>
                      </m:num>
                      <m:den>
                        <m:d>
                          <m:dPr>
                            <m:begChr m:val="["/>
                            <m:endChr m:val=""/>
                            <m:ctrlPr>
                              <a:rPr lang="en-GB" sz="2700" i="1" smtClean="0">
                                <a:latin typeface="Cambria Math"/>
                                <a:ea typeface="Cambria Math" pitchFamily="18" charset="0"/>
                              </a:rPr>
                            </m:ctrlPr>
                          </m:dPr>
                          <m:e>
                            <m:r>
                              <m:rPr>
                                <m:sty m:val="p"/>
                              </m:rPr>
                              <a:rPr lang="en-GB" sz="2700" b="0" i="0" smtClean="0">
                                <a:latin typeface="Cambria Math" pitchFamily="18" charset="0"/>
                                <a:ea typeface="Cambria Math" pitchFamily="18" charset="0"/>
                              </a:rPr>
                              <m:t>Ag</m:t>
                            </m:r>
                            <m:r>
                              <a:rPr lang="en-GB" sz="2700" b="0" i="0" smtClean="0">
                                <a:latin typeface="Cambria Math" pitchFamily="18" charset="0"/>
                                <a:ea typeface="Cambria Math" pitchFamily="18" charset="0"/>
                              </a:rPr>
                              <m:t>][</m:t>
                            </m:r>
                            <m:sSup>
                              <m:sSupPr>
                                <m:ctrlPr>
                                  <a:rPr lang="en-GB" sz="2700" b="0" i="1" smtClean="0">
                                    <a:latin typeface="Cambria Math"/>
                                    <a:ea typeface="Cambria Math" pitchFamily="18" charset="0"/>
                                  </a:rPr>
                                </m:ctrlPr>
                              </m:sSupPr>
                              <m:e>
                                <m:r>
                                  <a:rPr lang="en-GB" sz="2700" b="0" i="1" smtClean="0">
                                    <a:latin typeface="Cambria Math"/>
                                    <a:ea typeface="Cambria Math" pitchFamily="18" charset="0"/>
                                  </a:rPr>
                                  <m:t>𝐶𝑙</m:t>
                                </m:r>
                              </m:e>
                              <m:sup>
                                <m:r>
                                  <a:rPr lang="en-GB" sz="2700" b="0" i="1" smtClean="0">
                                    <a:latin typeface="Cambria Math"/>
                                    <a:ea typeface="Cambria Math" pitchFamily="18" charset="0"/>
                                  </a:rPr>
                                  <m:t>−</m:t>
                                </m:r>
                              </m:sup>
                            </m:sSup>
                            <m:r>
                              <a:rPr lang="en-GB" sz="2700" b="0" i="0" smtClean="0">
                                <a:latin typeface="Cambria Math" pitchFamily="18" charset="0"/>
                                <a:ea typeface="Cambria Math" pitchFamily="18" charset="0"/>
                              </a:rPr>
                              <m:t>]</m:t>
                            </m:r>
                            <m:r>
                              <a:rPr lang="en-GB" sz="2700" i="0" smtClean="0">
                                <a:latin typeface="Cambria Math" pitchFamily="18" charset="0"/>
                                <a:ea typeface="Cambria Math" pitchFamily="18" charset="0"/>
                              </a:rPr>
                              <m:t> </m:t>
                            </m:r>
                          </m:e>
                        </m:d>
                      </m:den>
                    </m:f>
                  </m:oMath>
                </a14:m>
                <a:endParaRPr lang="en-GB" sz="2700" dirty="0" smtClean="0">
                  <a:latin typeface="Cambria Math" pitchFamily="18" charset="0"/>
                  <a:ea typeface="Cambria Math" pitchFamily="18" charset="0"/>
                </a:endParaRPr>
              </a:p>
              <a:p>
                <a:pPr algn="ctr"/>
                <a:endParaRPr lang="en-GB" sz="2700" i="1" dirty="0"/>
              </a:p>
              <a:p>
                <a:pPr algn="ctr"/>
                <a:r>
                  <a:rPr lang="en-GB" sz="2700" dirty="0" smtClean="0">
                    <a:latin typeface="Cambria Math" pitchFamily="18" charset="0"/>
                    <a:ea typeface="Cambria Math" pitchFamily="18" charset="0"/>
                  </a:rPr>
                  <a:t>E = E</a:t>
                </a:r>
                <a14:m>
                  <m:oMath xmlns:m="http://schemas.openxmlformats.org/officeDocument/2006/math">
                    <m:r>
                      <m:rPr>
                        <m:sty m:val="p"/>
                      </m:rPr>
                      <a:rPr lang="en-GB" sz="2700" i="0" baseline="30000" smtClean="0">
                        <a:latin typeface="Cambria Math" pitchFamily="18" charset="0"/>
                        <a:ea typeface="Cambria Math" pitchFamily="18" charset="0"/>
                      </a:rPr>
                      <m:t>θ</m:t>
                    </m:r>
                    <m:r>
                      <a:rPr lang="en-GB" sz="2700" b="0" i="0" smtClean="0">
                        <a:latin typeface="Cambria Math" pitchFamily="18" charset="0"/>
                        <a:ea typeface="Cambria Math" pitchFamily="18" charset="0"/>
                      </a:rPr>
                      <m:t> − </m:t>
                    </m:r>
                    <m:d>
                      <m:dPr>
                        <m:ctrlPr>
                          <a:rPr lang="en-GB" sz="2700" b="0" i="1" smtClean="0">
                            <a:latin typeface="Cambria Math"/>
                            <a:ea typeface="Cambria Math" pitchFamily="18" charset="0"/>
                          </a:rPr>
                        </m:ctrlPr>
                      </m:dPr>
                      <m:e>
                        <m:f>
                          <m:fPr>
                            <m:ctrlPr>
                              <a:rPr lang="en-GB" sz="2700" b="0" i="1" smtClean="0">
                                <a:latin typeface="Cambria Math"/>
                                <a:ea typeface="Cambria Math" pitchFamily="18" charset="0"/>
                              </a:rPr>
                            </m:ctrlPr>
                          </m:fPr>
                          <m:num>
                            <m:r>
                              <m:rPr>
                                <m:sty m:val="p"/>
                              </m:rPr>
                              <a:rPr lang="en-GB" sz="2700" b="0" i="0" smtClean="0">
                                <a:latin typeface="Cambria Math" pitchFamily="18" charset="0"/>
                                <a:ea typeface="Cambria Math" pitchFamily="18" charset="0"/>
                              </a:rPr>
                              <m:t>RT</m:t>
                            </m:r>
                          </m:num>
                          <m:den>
                            <m:r>
                              <m:rPr>
                                <m:sty m:val="p"/>
                              </m:rPr>
                              <a:rPr lang="en-GB" sz="2700" b="0" i="0" smtClean="0">
                                <a:latin typeface="Cambria Math" pitchFamily="18" charset="0"/>
                                <a:ea typeface="Cambria Math" pitchFamily="18" charset="0"/>
                              </a:rPr>
                              <m:t>nF</m:t>
                            </m:r>
                          </m:den>
                        </m:f>
                      </m:e>
                    </m:d>
                  </m:oMath>
                </a14:m>
                <a:r>
                  <a:rPr lang="en-GB" sz="2700" dirty="0" smtClean="0">
                    <a:latin typeface="Cambria Math" pitchFamily="18" charset="0"/>
                    <a:ea typeface="Cambria Math" pitchFamily="18" charset="0"/>
                  </a:rPr>
                  <a:t> ln </a:t>
                </a:r>
                <a14:m>
                  <m:oMath xmlns:m="http://schemas.openxmlformats.org/officeDocument/2006/math">
                    <m:d>
                      <m:dPr>
                        <m:begChr m:val="["/>
                        <m:endChr m:val="]"/>
                        <m:ctrlPr>
                          <a:rPr lang="en-GB" sz="2700" i="1" smtClean="0">
                            <a:latin typeface="Cambria Math"/>
                            <a:ea typeface="Cambria Math" pitchFamily="18" charset="0"/>
                          </a:rPr>
                        </m:ctrlPr>
                      </m:dPr>
                      <m:e>
                        <m:sSup>
                          <m:sSupPr>
                            <m:ctrlPr>
                              <a:rPr lang="en-GB" sz="2700" i="1" smtClean="0">
                                <a:latin typeface="Cambria Math"/>
                                <a:ea typeface="Cambria Math" pitchFamily="18" charset="0"/>
                              </a:rPr>
                            </m:ctrlPr>
                          </m:sSupPr>
                          <m:e>
                            <m:r>
                              <a:rPr lang="en-GB" sz="2700" b="0" i="1" smtClean="0">
                                <a:latin typeface="Cambria Math"/>
                                <a:ea typeface="Cambria Math" pitchFamily="18" charset="0"/>
                              </a:rPr>
                              <m:t>𝐶𝑙</m:t>
                            </m:r>
                          </m:e>
                          <m:sup>
                            <m:r>
                              <a:rPr lang="en-GB" sz="2700" b="0" i="1" smtClean="0">
                                <a:latin typeface="Cambria Math"/>
                                <a:ea typeface="Cambria Math" pitchFamily="18" charset="0"/>
                              </a:rPr>
                              <m:t>−</m:t>
                            </m:r>
                          </m:sup>
                        </m:sSup>
                      </m:e>
                    </m:d>
                  </m:oMath>
                </a14:m>
                <a:r>
                  <a:rPr lang="en-GB" sz="2700" dirty="0" smtClean="0">
                    <a:latin typeface="Cambria Math" pitchFamily="18" charset="0"/>
                    <a:ea typeface="Cambria Math" pitchFamily="18" charset="0"/>
                  </a:rPr>
                  <a:t>+ </a:t>
                </a:r>
                <a14:m>
                  <m:oMath xmlns:m="http://schemas.openxmlformats.org/officeDocument/2006/math">
                    <m:d>
                      <m:dPr>
                        <m:ctrlPr>
                          <a:rPr lang="en-GB" sz="2700" i="1" dirty="0" smtClean="0">
                            <a:latin typeface="Cambria Math"/>
                            <a:ea typeface="Cambria Math" pitchFamily="18" charset="0"/>
                          </a:rPr>
                        </m:ctrlPr>
                      </m:dPr>
                      <m:e>
                        <m:f>
                          <m:fPr>
                            <m:ctrlPr>
                              <a:rPr lang="en-GB" sz="2700" i="1" dirty="0" smtClean="0">
                                <a:latin typeface="Cambria Math"/>
                                <a:ea typeface="Cambria Math" pitchFamily="18" charset="0"/>
                              </a:rPr>
                            </m:ctrlPr>
                          </m:fPr>
                          <m:num>
                            <m:r>
                              <m:rPr>
                                <m:sty m:val="p"/>
                              </m:rPr>
                              <a:rPr lang="en-GB" sz="2700" b="0" i="0" dirty="0" smtClean="0">
                                <a:latin typeface="Cambria Math" pitchFamily="18" charset="0"/>
                                <a:ea typeface="Cambria Math" pitchFamily="18" charset="0"/>
                              </a:rPr>
                              <m:t>RT</m:t>
                            </m:r>
                          </m:num>
                          <m:den>
                            <m:r>
                              <m:rPr>
                                <m:sty m:val="p"/>
                              </m:rPr>
                              <a:rPr lang="en-GB" sz="2700" b="0" i="0" dirty="0" smtClean="0">
                                <a:latin typeface="Cambria Math" pitchFamily="18" charset="0"/>
                                <a:ea typeface="Cambria Math" pitchFamily="18" charset="0"/>
                              </a:rPr>
                              <m:t>nF</m:t>
                            </m:r>
                          </m:den>
                        </m:f>
                      </m:e>
                    </m:d>
                  </m:oMath>
                </a14:m>
                <a:r>
                  <a:rPr lang="en-GB" sz="2700" dirty="0" smtClean="0">
                    <a:latin typeface="Cambria Math" pitchFamily="18" charset="0"/>
                    <a:ea typeface="Cambria Math" pitchFamily="18" charset="0"/>
                  </a:rPr>
                  <a:t> ln </a:t>
                </a:r>
                <a14:m>
                  <m:oMath xmlns:m="http://schemas.openxmlformats.org/officeDocument/2006/math">
                    <m:f>
                      <m:fPr>
                        <m:ctrlPr>
                          <a:rPr lang="en-GB" sz="2700" i="1" smtClean="0">
                            <a:latin typeface="Cambria Math"/>
                            <a:ea typeface="Cambria Math" pitchFamily="18" charset="0"/>
                          </a:rPr>
                        </m:ctrlPr>
                      </m:fPr>
                      <m:num>
                        <m:r>
                          <a:rPr lang="en-GB" sz="2700" b="0" i="0" smtClean="0">
                            <a:latin typeface="Cambria Math" pitchFamily="18" charset="0"/>
                            <a:ea typeface="Cambria Math" pitchFamily="18" charset="0"/>
                          </a:rPr>
                          <m:t>[</m:t>
                        </m:r>
                        <m:r>
                          <m:rPr>
                            <m:sty m:val="p"/>
                          </m:rPr>
                          <a:rPr lang="en-GB" sz="2700" b="0" i="0" smtClean="0">
                            <a:latin typeface="Cambria Math" pitchFamily="18" charset="0"/>
                            <a:ea typeface="Cambria Math" pitchFamily="18" charset="0"/>
                          </a:rPr>
                          <m:t>AgCl</m:t>
                        </m:r>
                        <m:r>
                          <a:rPr lang="en-GB" sz="2700" b="0" i="0" smtClean="0">
                            <a:latin typeface="Cambria Math" pitchFamily="18" charset="0"/>
                            <a:ea typeface="Cambria Math" pitchFamily="18" charset="0"/>
                          </a:rPr>
                          <m:t>]</m:t>
                        </m:r>
                      </m:num>
                      <m:den>
                        <m:d>
                          <m:dPr>
                            <m:begChr m:val="["/>
                            <m:endChr m:val="]"/>
                            <m:ctrlPr>
                              <a:rPr lang="en-GB" sz="2700" b="0" i="1" smtClean="0">
                                <a:latin typeface="Cambria Math"/>
                                <a:ea typeface="Cambria Math" pitchFamily="18" charset="0"/>
                              </a:rPr>
                            </m:ctrlPr>
                          </m:dPr>
                          <m:e>
                            <m:r>
                              <m:rPr>
                                <m:sty m:val="p"/>
                              </m:rPr>
                              <a:rPr lang="en-GB" sz="2700" b="0" i="0" smtClean="0">
                                <a:latin typeface="Cambria Math" pitchFamily="18" charset="0"/>
                                <a:ea typeface="Cambria Math" pitchFamily="18" charset="0"/>
                              </a:rPr>
                              <m:t>Ag</m:t>
                            </m:r>
                          </m:e>
                        </m:d>
                      </m:den>
                    </m:f>
                  </m:oMath>
                </a14:m>
                <a:endParaRPr lang="en-GB" sz="2700" dirty="0" smtClean="0">
                  <a:latin typeface="Cambria Math" pitchFamily="18" charset="0"/>
                  <a:ea typeface="Cambria Math" pitchFamily="18" charset="0"/>
                </a:endParaRPr>
              </a:p>
              <a:p>
                <a:pPr algn="ctr"/>
                <a:endParaRPr lang="en-GB" sz="2700" i="1" dirty="0"/>
              </a:p>
              <a:p>
                <a:pPr algn="ctr"/>
                <a:r>
                  <a:rPr lang="en-GB" sz="2700" dirty="0" smtClean="0">
                    <a:latin typeface="Cambria Math" pitchFamily="18" charset="0"/>
                    <a:ea typeface="Cambria Math" pitchFamily="18" charset="0"/>
                  </a:rPr>
                  <a:t>E = E</a:t>
                </a:r>
                <a14:m>
                  <m:oMath xmlns:m="http://schemas.openxmlformats.org/officeDocument/2006/math">
                    <m:r>
                      <m:rPr>
                        <m:sty m:val="p"/>
                      </m:rPr>
                      <a:rPr lang="en-GB" sz="2700" i="0" baseline="30000" smtClean="0">
                        <a:latin typeface="Cambria Math" pitchFamily="18" charset="0"/>
                        <a:ea typeface="Cambria Math" pitchFamily="18" charset="0"/>
                      </a:rPr>
                      <m:t>θ</m:t>
                    </m:r>
                    <m:r>
                      <a:rPr lang="en-GB" sz="2700" b="0" i="0" smtClean="0">
                        <a:latin typeface="Cambria Math" pitchFamily="18" charset="0"/>
                        <a:ea typeface="Cambria Math" pitchFamily="18" charset="0"/>
                      </a:rPr>
                      <m:t>=0.0592</m:t>
                    </m:r>
                    <m:func>
                      <m:funcPr>
                        <m:ctrlPr>
                          <a:rPr lang="en-GB" sz="2700" b="0" i="1" smtClean="0">
                            <a:latin typeface="Cambria Math"/>
                            <a:ea typeface="Cambria Math" pitchFamily="18" charset="0"/>
                          </a:rPr>
                        </m:ctrlPr>
                      </m:funcPr>
                      <m:fName>
                        <m:r>
                          <m:rPr>
                            <m:sty m:val="p"/>
                          </m:rPr>
                          <a:rPr lang="en-GB" sz="2700" b="0" i="0" smtClean="0">
                            <a:latin typeface="Cambria Math" pitchFamily="18" charset="0"/>
                            <a:ea typeface="Cambria Math" pitchFamily="18" charset="0"/>
                          </a:rPr>
                          <m:t>log</m:t>
                        </m:r>
                      </m:fName>
                      <m:e>
                        <m:d>
                          <m:dPr>
                            <m:begChr m:val="["/>
                            <m:endChr m:val="]"/>
                            <m:ctrlPr>
                              <a:rPr lang="en-GB" sz="2700" b="0" i="1" smtClean="0">
                                <a:latin typeface="Cambria Math"/>
                                <a:ea typeface="Cambria Math" pitchFamily="18" charset="0"/>
                              </a:rPr>
                            </m:ctrlPr>
                          </m:dPr>
                          <m:e>
                            <m:sSup>
                              <m:sSupPr>
                                <m:ctrlPr>
                                  <a:rPr lang="en-GB" sz="2700" b="0" i="1" smtClean="0">
                                    <a:latin typeface="Cambria Math"/>
                                    <a:ea typeface="Cambria Math" pitchFamily="18" charset="0"/>
                                  </a:rPr>
                                </m:ctrlPr>
                              </m:sSupPr>
                              <m:e>
                                <m:r>
                                  <a:rPr lang="en-GB" sz="2700" b="0" i="1" smtClean="0">
                                    <a:latin typeface="Cambria Math"/>
                                    <a:ea typeface="Cambria Math" pitchFamily="18" charset="0"/>
                                  </a:rPr>
                                  <m:t>𝐶𝑙</m:t>
                                </m:r>
                              </m:e>
                              <m:sup>
                                <m:r>
                                  <a:rPr lang="en-GB" sz="2700" b="0" i="1" smtClean="0">
                                    <a:latin typeface="Cambria Math"/>
                                    <a:ea typeface="Cambria Math" pitchFamily="18" charset="0"/>
                                  </a:rPr>
                                  <m:t>−</m:t>
                                </m:r>
                              </m:sup>
                            </m:sSup>
                          </m:e>
                        </m:d>
                        <m:r>
                          <a:rPr lang="en-GB" sz="2700" b="0" i="0" smtClean="0">
                            <a:latin typeface="Cambria Math" pitchFamily="18" charset="0"/>
                            <a:ea typeface="Cambria Math" pitchFamily="18" charset="0"/>
                          </a:rPr>
                          <m:t>+0.592 (</m:t>
                        </m:r>
                        <m:r>
                          <m:rPr>
                            <m:sty m:val="p"/>
                          </m:rPr>
                          <a:rPr lang="en-GB" sz="2700" b="0" i="0" smtClean="0">
                            <a:latin typeface="Cambria Math" pitchFamily="18" charset="0"/>
                            <a:ea typeface="Cambria Math" pitchFamily="18" charset="0"/>
                          </a:rPr>
                          <m:t>k</m:t>
                        </m:r>
                        <m:r>
                          <a:rPr lang="en-GB" sz="2700" b="0" i="0" smtClean="0">
                            <a:latin typeface="Cambria Math" pitchFamily="18" charset="0"/>
                            <a:ea typeface="Cambria Math" pitchFamily="18" charset="0"/>
                          </a:rPr>
                          <m:t>)</m:t>
                        </m:r>
                      </m:e>
                    </m:func>
                  </m:oMath>
                </a14:m>
                <a:endParaRPr lang="en-GB" sz="2700" dirty="0" smtClean="0">
                  <a:latin typeface="Cambria Math" pitchFamily="18" charset="0"/>
                  <a:ea typeface="Cambria Math" pitchFamily="18" charset="0"/>
                </a:endParaRPr>
              </a:p>
              <a:p>
                <a:pPr algn="ctr"/>
                <a:endParaRPr lang="en-GB" sz="2700" dirty="0">
                  <a:latin typeface="Cambria Math" pitchFamily="18" charset="0"/>
                  <a:ea typeface="Cambria Math"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491086" y="10450332"/>
                <a:ext cx="7236802" cy="5393079"/>
              </a:xfrm>
              <a:prstGeom prst="rect">
                <a:avLst/>
              </a:prstGeom>
              <a:blipFill rotWithShape="1">
                <a:blip r:embed="rId25"/>
                <a:stretch>
                  <a:fillRect/>
                </a:stretch>
              </a:blipFill>
              <a:ln>
                <a:solidFill>
                  <a:schemeClr val="tx1"/>
                </a:solidFill>
              </a:ln>
            </p:spPr>
            <p:txBody>
              <a:bodyPr/>
              <a:lstStyle/>
              <a:p>
                <a:r>
                  <a:rPr lang="en-GB">
                    <a:noFill/>
                  </a:rPr>
                  <a:t> </a:t>
                </a:r>
              </a:p>
            </p:txBody>
          </p:sp>
        </mc:Fallback>
      </mc:AlternateContent>
      <p:sp>
        <p:nvSpPr>
          <p:cNvPr id="93" name="TextBox 92"/>
          <p:cNvSpPr txBox="1"/>
          <p:nvPr/>
        </p:nvSpPr>
        <p:spPr>
          <a:xfrm>
            <a:off x="25149099" y="14131454"/>
            <a:ext cx="4387886" cy="307777"/>
          </a:xfrm>
          <a:prstGeom prst="rect">
            <a:avLst/>
          </a:prstGeom>
          <a:solidFill>
            <a:schemeClr val="lt1">
              <a:hueOff val="0"/>
              <a:satOff val="0"/>
              <a:lumOff val="0"/>
            </a:schemeClr>
          </a:solidFill>
        </p:spPr>
        <p:txBody>
          <a:bodyPr wrap="square" rtlCol="0">
            <a:spAutoFit/>
          </a:bodyPr>
          <a:lstStyle/>
          <a:p>
            <a:r>
              <a:rPr lang="en-GB" sz="1400" dirty="0" smtClean="0"/>
              <a:t>Ceramic, quartz or glass liquid junction</a:t>
            </a:r>
            <a:endParaRPr lang="en-GB" sz="1400" dirty="0"/>
          </a:p>
        </p:txBody>
      </p:sp>
      <p:sp>
        <p:nvSpPr>
          <p:cNvPr id="13" name="TextBox 12"/>
          <p:cNvSpPr txBox="1"/>
          <p:nvPr/>
        </p:nvSpPr>
        <p:spPr>
          <a:xfrm>
            <a:off x="16474523" y="23586205"/>
            <a:ext cx="778705" cy="584775"/>
          </a:xfrm>
          <a:prstGeom prst="rect">
            <a:avLst/>
          </a:prstGeom>
          <a:noFill/>
        </p:spPr>
        <p:txBody>
          <a:bodyPr wrap="square" rtlCol="0">
            <a:spAutoFit/>
          </a:bodyPr>
          <a:lstStyle/>
          <a:p>
            <a:pPr algn="ctr"/>
            <a:r>
              <a:rPr lang="en-GB" sz="3200" dirty="0"/>
              <a:t>(</a:t>
            </a:r>
            <a:r>
              <a:rPr lang="en-GB" sz="3200" dirty="0" smtClean="0"/>
              <a:t>a)</a:t>
            </a:r>
            <a:endParaRPr lang="en-GB" sz="3200" dirty="0"/>
          </a:p>
        </p:txBody>
      </p:sp>
      <p:sp>
        <p:nvSpPr>
          <p:cNvPr id="116" name="TextBox 115"/>
          <p:cNvSpPr txBox="1"/>
          <p:nvPr/>
        </p:nvSpPr>
        <p:spPr>
          <a:xfrm>
            <a:off x="24455997" y="23586204"/>
            <a:ext cx="778705" cy="584775"/>
          </a:xfrm>
          <a:prstGeom prst="rect">
            <a:avLst/>
          </a:prstGeom>
          <a:noFill/>
        </p:spPr>
        <p:txBody>
          <a:bodyPr wrap="square" rtlCol="0">
            <a:spAutoFit/>
          </a:bodyPr>
          <a:lstStyle/>
          <a:p>
            <a:pPr algn="ctr"/>
            <a:r>
              <a:rPr lang="en-GB" sz="3200" dirty="0" smtClean="0"/>
              <a:t>(b)</a:t>
            </a:r>
            <a:endParaRPr lang="en-GB" sz="3200" dirty="0"/>
          </a:p>
        </p:txBody>
      </p:sp>
      <p:sp>
        <p:nvSpPr>
          <p:cNvPr id="17" name="Rectangle 79"/>
          <p:cNvSpPr>
            <a:spLocks noChangeArrowheads="1"/>
          </p:cNvSpPr>
          <p:nvPr/>
        </p:nvSpPr>
        <p:spPr bwMode="auto">
          <a:xfrm>
            <a:off x="0" y="0"/>
            <a:ext cx="3027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150" name="Picture 7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2915" y="28424323"/>
            <a:ext cx="9129261" cy="61515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81"/>
          <p:cNvSpPr>
            <a:spLocks noChangeArrowheads="1"/>
          </p:cNvSpPr>
          <p:nvPr/>
        </p:nvSpPr>
        <p:spPr bwMode="auto">
          <a:xfrm>
            <a:off x="0" y="0"/>
            <a:ext cx="3027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152" name="Picture 8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640526" y="28455230"/>
            <a:ext cx="9147697" cy="6120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155" name="Picture 8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777350" y="28455769"/>
            <a:ext cx="9209547" cy="6147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71076" y="34605512"/>
            <a:ext cx="8792937" cy="461665"/>
          </a:xfrm>
          <a:prstGeom prst="rect">
            <a:avLst/>
          </a:prstGeom>
          <a:noFill/>
        </p:spPr>
        <p:txBody>
          <a:bodyPr wrap="square" rtlCol="0">
            <a:spAutoFit/>
          </a:bodyPr>
          <a:lstStyle/>
          <a:p>
            <a:pPr algn="ctr"/>
            <a:r>
              <a:rPr lang="en-GB" sz="2400" b="1" dirty="0"/>
              <a:t>Fig. </a:t>
            </a:r>
            <a:r>
              <a:rPr lang="en-GB" sz="2400" b="1" dirty="0" smtClean="0"/>
              <a:t>6. </a:t>
            </a:r>
            <a:r>
              <a:rPr lang="en-GB" sz="2400" b="1" dirty="0"/>
              <a:t>Thick-Film pH sensors in pH buffers. </a:t>
            </a:r>
          </a:p>
        </p:txBody>
      </p:sp>
      <p:sp>
        <p:nvSpPr>
          <p:cNvPr id="127" name="TextBox 126"/>
          <p:cNvSpPr txBox="1"/>
          <p:nvPr/>
        </p:nvSpPr>
        <p:spPr>
          <a:xfrm>
            <a:off x="10790392" y="34607262"/>
            <a:ext cx="8792937" cy="461665"/>
          </a:xfrm>
          <a:prstGeom prst="rect">
            <a:avLst/>
          </a:prstGeom>
          <a:noFill/>
        </p:spPr>
        <p:txBody>
          <a:bodyPr wrap="square" rtlCol="0">
            <a:spAutoFit/>
          </a:bodyPr>
          <a:lstStyle/>
          <a:p>
            <a:pPr algn="ctr"/>
            <a:r>
              <a:rPr lang="en-GB" sz="2400" b="1" dirty="0"/>
              <a:t>Fig. 7</a:t>
            </a:r>
            <a:r>
              <a:rPr lang="en-GB" sz="2400" b="1" dirty="0" smtClean="0"/>
              <a:t>. pH response of T-F pH sensors </a:t>
            </a:r>
            <a:endParaRPr lang="en-GB" sz="2400" b="1" dirty="0"/>
          </a:p>
        </p:txBody>
      </p:sp>
      <p:sp>
        <p:nvSpPr>
          <p:cNvPr id="128" name="TextBox 127"/>
          <p:cNvSpPr txBox="1"/>
          <p:nvPr/>
        </p:nvSpPr>
        <p:spPr>
          <a:xfrm>
            <a:off x="20619105" y="34575910"/>
            <a:ext cx="9526036" cy="461665"/>
          </a:xfrm>
          <a:prstGeom prst="rect">
            <a:avLst/>
          </a:prstGeom>
          <a:noFill/>
        </p:spPr>
        <p:txBody>
          <a:bodyPr wrap="square" rtlCol="0">
            <a:spAutoFit/>
          </a:bodyPr>
          <a:lstStyle/>
          <a:p>
            <a:pPr algn="ctr"/>
            <a:r>
              <a:rPr lang="en-GB" sz="2400" b="1" dirty="0"/>
              <a:t>Fig. </a:t>
            </a:r>
            <a:r>
              <a:rPr lang="en-GB" sz="2400" b="1" dirty="0" smtClean="0"/>
              <a:t>8. Chloride ion response of T-F reference electrodes. </a:t>
            </a:r>
            <a:endParaRPr lang="en-GB" sz="2400" b="1" dirty="0"/>
          </a:p>
        </p:txBody>
      </p:sp>
      <p:sp>
        <p:nvSpPr>
          <p:cNvPr id="130" name="TextBox 34"/>
          <p:cNvSpPr txBox="1">
            <a:spLocks noChangeArrowheads="1"/>
          </p:cNvSpPr>
          <p:nvPr/>
        </p:nvSpPr>
        <p:spPr bwMode="auto">
          <a:xfrm>
            <a:off x="247696" y="35461697"/>
            <a:ext cx="17005532" cy="5478423"/>
          </a:xfrm>
          <a:prstGeom prst="rect">
            <a:avLst/>
          </a:prstGeom>
          <a:noFill/>
          <a:ln w="9525">
            <a:noFill/>
            <a:miter lim="800000"/>
            <a:headEnd/>
            <a:tailEnd/>
          </a:ln>
        </p:spPr>
        <p:txBody>
          <a:bodyPr wrap="square">
            <a:spAutoFit/>
          </a:bodyPr>
          <a:lstStyle/>
          <a:p>
            <a:pPr marL="571500" lvl="2" indent="-571500" algn="just" defTabSz="1333500">
              <a:spcAft>
                <a:spcPts val="1200"/>
              </a:spcAft>
              <a:buBlip>
                <a:blip r:embed="rId7"/>
              </a:buBlip>
            </a:pPr>
            <a:r>
              <a:rPr lang="en-GB" sz="3000" dirty="0" smtClean="0"/>
              <a:t>To </a:t>
            </a:r>
            <a:r>
              <a:rPr lang="en-GB" sz="3000" dirty="0"/>
              <a:t>ensure a stable voltage of the reference electrode across different ionic concentrations the outer active layers of the electrode consisted of KCl powder in polymer binder to function as a salt matrix layer was applied to mimic the commercial gel-filled Ag/AgCl reference electrode design. </a:t>
            </a:r>
            <a:endParaRPr lang="en-GB" sz="3000" dirty="0" smtClean="0"/>
          </a:p>
          <a:p>
            <a:pPr marL="571500" lvl="2" indent="-571500" algn="just" defTabSz="1333500">
              <a:spcAft>
                <a:spcPts val="1200"/>
              </a:spcAft>
              <a:buBlip>
                <a:blip r:embed="rId7"/>
              </a:buBlip>
            </a:pPr>
            <a:r>
              <a:rPr lang="en-GB" sz="3000" dirty="0" smtClean="0"/>
              <a:t>The </a:t>
            </a:r>
            <a:r>
              <a:rPr lang="en-GB" sz="3000" dirty="0"/>
              <a:t>grains of the potassium chloride powder form paths in the electrode top layer through which the salt leach out from the electrode into the electrolyte. Several different weight percentages of KCl with 0.6, 3, 6, </a:t>
            </a:r>
            <a:r>
              <a:rPr lang="en-GB" sz="3000" b="1" dirty="0"/>
              <a:t>20</a:t>
            </a:r>
            <a:r>
              <a:rPr lang="en-GB" sz="3000" dirty="0"/>
              <a:t>, 66 and 71% respectively were tested. </a:t>
            </a:r>
            <a:endParaRPr lang="en-GB" sz="3000" dirty="0" smtClean="0"/>
          </a:p>
          <a:p>
            <a:pPr marL="571500" lvl="2" indent="-571500" algn="just" defTabSz="1333500">
              <a:spcAft>
                <a:spcPts val="1200"/>
              </a:spcAft>
              <a:buBlip>
                <a:blip r:embed="rId7"/>
              </a:buBlip>
            </a:pPr>
            <a:r>
              <a:rPr lang="en-GB" sz="3000" dirty="0" smtClean="0"/>
              <a:t>The </a:t>
            </a:r>
            <a:r>
              <a:rPr lang="en-GB" sz="3000" dirty="0"/>
              <a:t>reference electrodes with the higher concentration of potassium chloride in the salt matrix layer tend to drift faster and in the consequence their lifetime is also limited. </a:t>
            </a:r>
          </a:p>
        </p:txBody>
      </p:sp>
      <p:sp>
        <p:nvSpPr>
          <p:cNvPr id="137" name="TextBox 34"/>
          <p:cNvSpPr txBox="1">
            <a:spLocks noChangeArrowheads="1"/>
          </p:cNvSpPr>
          <p:nvPr/>
        </p:nvSpPr>
        <p:spPr bwMode="auto">
          <a:xfrm>
            <a:off x="17326779" y="35461697"/>
            <a:ext cx="12660119" cy="1938992"/>
          </a:xfrm>
          <a:prstGeom prst="rect">
            <a:avLst/>
          </a:prstGeom>
          <a:noFill/>
          <a:ln w="9525">
            <a:noFill/>
            <a:miter lim="800000"/>
            <a:headEnd/>
            <a:tailEnd/>
          </a:ln>
        </p:spPr>
        <p:txBody>
          <a:bodyPr wrap="square">
            <a:spAutoFit/>
          </a:bodyPr>
          <a:lstStyle/>
          <a:p>
            <a:pPr marL="571500" lvl="2" indent="-571500" algn="just" defTabSz="1333500">
              <a:spcAft>
                <a:spcPts val="1200"/>
              </a:spcAft>
              <a:buBlip>
                <a:blip r:embed="rId7"/>
              </a:buBlip>
            </a:pPr>
            <a:r>
              <a:rPr lang="en-GB" sz="3000" dirty="0"/>
              <a:t>Fig. </a:t>
            </a:r>
            <a:r>
              <a:rPr lang="en-GB" sz="3000" dirty="0" smtClean="0"/>
              <a:t>7 </a:t>
            </a:r>
            <a:r>
              <a:rPr lang="en-GB" sz="3000" dirty="0"/>
              <a:t>and </a:t>
            </a:r>
            <a:r>
              <a:rPr lang="en-GB" sz="3000" dirty="0" smtClean="0"/>
              <a:t>8 </a:t>
            </a:r>
            <a:r>
              <a:rPr lang="en-GB" sz="3000" dirty="0"/>
              <a:t>illustrate the sensitivity of T-F devices to pH and chlorine ion concentration. The Fired Polymer </a:t>
            </a:r>
            <a:r>
              <a:rPr lang="en-GB" sz="3000" dirty="0" smtClean="0"/>
              <a:t>Ag/AgCl+ </a:t>
            </a:r>
            <a:r>
              <a:rPr lang="en-GB" sz="3000" dirty="0"/>
              <a:t>20%KCl reference electrode demonstrate nearly stable potential response in all tested solutions. </a:t>
            </a:r>
          </a:p>
        </p:txBody>
      </p:sp>
      <p:sp>
        <p:nvSpPr>
          <p:cNvPr id="151" name="TextBox 34"/>
          <p:cNvSpPr txBox="1">
            <a:spLocks noChangeArrowheads="1"/>
          </p:cNvSpPr>
          <p:nvPr/>
        </p:nvSpPr>
        <p:spPr bwMode="auto">
          <a:xfrm>
            <a:off x="17382841" y="38527235"/>
            <a:ext cx="12660119" cy="2862322"/>
          </a:xfrm>
          <a:prstGeom prst="rect">
            <a:avLst/>
          </a:prstGeom>
          <a:noFill/>
          <a:ln w="9525">
            <a:noFill/>
            <a:miter lim="800000"/>
            <a:headEnd/>
            <a:tailEnd/>
          </a:ln>
        </p:spPr>
        <p:txBody>
          <a:bodyPr wrap="square">
            <a:spAutoFit/>
          </a:bodyPr>
          <a:lstStyle/>
          <a:p>
            <a:pPr marL="571500" lvl="2" indent="-571500" algn="just" defTabSz="1333500">
              <a:spcAft>
                <a:spcPts val="1200"/>
              </a:spcAft>
              <a:buBlip>
                <a:blip r:embed="rId7"/>
              </a:buBlip>
            </a:pPr>
            <a:r>
              <a:rPr lang="en-US" sz="3000" dirty="0"/>
              <a:t>Presumably the drift rate of the reference electrodes </a:t>
            </a:r>
            <a:r>
              <a:rPr lang="en-US" sz="3000" dirty="0" smtClean="0"/>
              <a:t>may </a:t>
            </a:r>
            <a:r>
              <a:rPr lang="en-US" sz="3000" dirty="0"/>
              <a:t>be influenced by the change of AgCl and Ag ratio in the Ag/AgCl paste. The optimum ratio of Ag/AgCl ratio needs to be experimentally defined during further investigations because up to now in all experiments only one type of Ag/AgCl paste was used: Gwent C61003P7 – Ag/AgCl 60:40. </a:t>
            </a:r>
            <a:endParaRPr lang="en-GB" sz="3000" dirty="0"/>
          </a:p>
        </p:txBody>
      </p:sp>
      <p:sp>
        <p:nvSpPr>
          <p:cNvPr id="30" name="TextBox 29"/>
          <p:cNvSpPr txBox="1"/>
          <p:nvPr/>
        </p:nvSpPr>
        <p:spPr>
          <a:xfrm>
            <a:off x="266329" y="40940120"/>
            <a:ext cx="15116744" cy="1877437"/>
          </a:xfrm>
          <a:prstGeom prst="rect">
            <a:avLst/>
          </a:prstGeom>
          <a:noFill/>
        </p:spPr>
        <p:txBody>
          <a:bodyPr wrap="square" rtlCol="0">
            <a:spAutoFit/>
          </a:bodyPr>
          <a:lstStyle/>
          <a:p>
            <a:pPr algn="just"/>
            <a:r>
              <a:rPr lang="nl-NL" sz="1800" b="1" dirty="0" err="1" smtClean="0">
                <a:solidFill>
                  <a:srgbClr val="010000"/>
                </a:solidFill>
              </a:rPr>
              <a:t>References</a:t>
            </a:r>
            <a:endParaRPr lang="nl-NL" sz="1800" b="1" dirty="0" smtClean="0">
              <a:solidFill>
                <a:srgbClr val="010000"/>
              </a:solidFill>
            </a:endParaRPr>
          </a:p>
          <a:p>
            <a:pPr algn="just"/>
            <a:endParaRPr lang="nl-NL" sz="1800" b="1" dirty="0" smtClean="0"/>
          </a:p>
          <a:p>
            <a:pPr algn="just"/>
            <a:r>
              <a:rPr lang="nl-NL" sz="1600" dirty="0" smtClean="0"/>
              <a:t>[1] Gut </a:t>
            </a:r>
            <a:r>
              <a:rPr lang="nl-NL" sz="1600" dirty="0"/>
              <a:t>U, </a:t>
            </a:r>
            <a:r>
              <a:rPr lang="nl-NL" sz="1600" dirty="0" err="1"/>
              <a:t>Vonau</a:t>
            </a:r>
            <a:r>
              <a:rPr lang="nl-NL" sz="1600" dirty="0"/>
              <a:t> W, </a:t>
            </a:r>
            <a:r>
              <a:rPr lang="nl-NL" sz="1600" dirty="0" err="1"/>
              <a:t>Zosel</a:t>
            </a:r>
            <a:r>
              <a:rPr lang="nl-NL" sz="1600" dirty="0"/>
              <a:t> J. Recent </a:t>
            </a:r>
            <a:r>
              <a:rPr lang="nl-NL" sz="1600" dirty="0" err="1"/>
              <a:t>developments</a:t>
            </a:r>
            <a:r>
              <a:rPr lang="nl-NL" sz="1600" dirty="0"/>
              <a:t> in </a:t>
            </a:r>
            <a:r>
              <a:rPr lang="nl-NL" sz="1600" dirty="0" err="1"/>
              <a:t>electrochemical</a:t>
            </a:r>
            <a:r>
              <a:rPr lang="nl-NL" sz="1600" dirty="0"/>
              <a:t> sensor </a:t>
            </a:r>
            <a:r>
              <a:rPr lang="nl-NL" sz="1600" dirty="0" err="1"/>
              <a:t>application</a:t>
            </a:r>
            <a:r>
              <a:rPr lang="nl-NL" sz="1600" dirty="0"/>
              <a:t> </a:t>
            </a:r>
            <a:r>
              <a:rPr lang="nl-NL" sz="1600" dirty="0" err="1"/>
              <a:t>and</a:t>
            </a:r>
            <a:r>
              <a:rPr lang="nl-NL" sz="1600" dirty="0"/>
              <a:t> </a:t>
            </a:r>
            <a:r>
              <a:rPr lang="nl-NL" sz="1600" dirty="0" err="1"/>
              <a:t>technology</a:t>
            </a:r>
            <a:r>
              <a:rPr lang="nl-NL" sz="1600" dirty="0"/>
              <a:t> – a review. </a:t>
            </a:r>
            <a:r>
              <a:rPr lang="nl-NL" sz="1600" i="1" dirty="0" err="1"/>
              <a:t>Meas</a:t>
            </a:r>
            <a:r>
              <a:rPr lang="nl-NL" sz="1600" i="1" dirty="0"/>
              <a:t>. </a:t>
            </a:r>
            <a:r>
              <a:rPr lang="nl-NL" sz="1600" i="1" dirty="0" err="1"/>
              <a:t>Sci</a:t>
            </a:r>
            <a:r>
              <a:rPr lang="nl-NL" sz="1600" i="1" dirty="0"/>
              <a:t>.</a:t>
            </a:r>
            <a:r>
              <a:rPr lang="nl-NL" sz="1600" dirty="0"/>
              <a:t> </a:t>
            </a:r>
            <a:r>
              <a:rPr lang="nl-NL" sz="1600" i="1" dirty="0" err="1"/>
              <a:t>Technol</a:t>
            </a:r>
            <a:r>
              <a:rPr lang="nl-NL" sz="1600" i="1" dirty="0"/>
              <a:t>.</a:t>
            </a:r>
            <a:r>
              <a:rPr lang="nl-NL" sz="1600" dirty="0"/>
              <a:t> </a:t>
            </a:r>
            <a:r>
              <a:rPr lang="nl-NL" sz="1600" dirty="0" smtClean="0"/>
              <a:t>2009;</a:t>
            </a:r>
            <a:r>
              <a:rPr lang="nl-NL" sz="1600" b="1" dirty="0" smtClean="0"/>
              <a:t>20</a:t>
            </a:r>
            <a:r>
              <a:rPr lang="nl-NL" sz="1600" dirty="0" smtClean="0"/>
              <a:t>:042002</a:t>
            </a:r>
          </a:p>
          <a:p>
            <a:pPr algn="just"/>
            <a:r>
              <a:rPr lang="nl-NL" sz="1600" dirty="0" smtClean="0"/>
              <a:t>[2] </a:t>
            </a:r>
            <a:r>
              <a:rPr lang="nl-NL" sz="1600" dirty="0" err="1" smtClean="0"/>
              <a:t>Haskard</a:t>
            </a:r>
            <a:r>
              <a:rPr lang="nl-NL" sz="1600" dirty="0" smtClean="0"/>
              <a:t> </a:t>
            </a:r>
            <a:r>
              <a:rPr lang="nl-NL" sz="1600" dirty="0"/>
              <a:t>M, Pitt K. </a:t>
            </a:r>
            <a:r>
              <a:rPr lang="nl-NL" sz="1600" i="1" dirty="0" err="1"/>
              <a:t>Thick</a:t>
            </a:r>
            <a:r>
              <a:rPr lang="nl-NL" sz="1600" i="1" dirty="0"/>
              <a:t>-Film Technology </a:t>
            </a:r>
            <a:r>
              <a:rPr lang="nl-NL" sz="1600" i="1" dirty="0" err="1"/>
              <a:t>and</a:t>
            </a:r>
            <a:r>
              <a:rPr lang="nl-NL" sz="1600" i="1" dirty="0"/>
              <a:t> Applications</a:t>
            </a:r>
            <a:r>
              <a:rPr lang="nl-NL" sz="1600" dirty="0"/>
              <a:t>. Port Erin: Electrochemical Publications </a:t>
            </a:r>
            <a:r>
              <a:rPr lang="nl-NL" sz="1600" dirty="0" err="1"/>
              <a:t>Ltd</a:t>
            </a:r>
            <a:r>
              <a:rPr lang="nl-NL" sz="1600" dirty="0"/>
              <a:t>; 1997</a:t>
            </a:r>
            <a:r>
              <a:rPr lang="nl-NL" sz="1600" dirty="0" smtClean="0"/>
              <a:t>.</a:t>
            </a:r>
          </a:p>
          <a:p>
            <a:pPr algn="just"/>
            <a:r>
              <a:rPr lang="nl-NL" sz="1600" dirty="0" smtClean="0"/>
              <a:t>[3] </a:t>
            </a:r>
            <a:r>
              <a:rPr lang="nl-NL" sz="1600" dirty="0"/>
              <a:t>] Atkinson JK, Glanc M, Boltryk P, Sophocleous M, Garcia-Breijo E. An </a:t>
            </a:r>
            <a:r>
              <a:rPr lang="nl-NL" sz="1600" dirty="0" err="1"/>
              <a:t>investigation</a:t>
            </a:r>
            <a:r>
              <a:rPr lang="nl-NL" sz="1600" dirty="0"/>
              <a:t> </a:t>
            </a:r>
            <a:r>
              <a:rPr lang="nl-NL" sz="1600" dirty="0" err="1"/>
              <a:t>into</a:t>
            </a:r>
            <a:r>
              <a:rPr lang="nl-NL" sz="1600" dirty="0"/>
              <a:t> the effect of </a:t>
            </a:r>
            <a:r>
              <a:rPr lang="nl-NL" sz="1600" dirty="0" err="1"/>
              <a:t>fabrication</a:t>
            </a:r>
            <a:r>
              <a:rPr lang="nl-NL" sz="1600" dirty="0"/>
              <a:t> parameter </a:t>
            </a:r>
            <a:r>
              <a:rPr lang="nl-NL" sz="1600" dirty="0" err="1"/>
              <a:t>variation</a:t>
            </a:r>
            <a:r>
              <a:rPr lang="nl-NL" sz="1600" dirty="0"/>
              <a:t> on the </a:t>
            </a:r>
            <a:r>
              <a:rPr lang="nl-NL" sz="1600" dirty="0" err="1"/>
              <a:t>characteristics</a:t>
            </a:r>
            <a:r>
              <a:rPr lang="nl-NL" sz="1600" dirty="0"/>
              <a:t> of screen-</a:t>
            </a:r>
            <a:r>
              <a:rPr lang="nl-NL" sz="1600" dirty="0" err="1"/>
              <a:t>printed</a:t>
            </a:r>
            <a:r>
              <a:rPr lang="nl-NL" sz="1600" dirty="0"/>
              <a:t> </a:t>
            </a:r>
            <a:r>
              <a:rPr lang="nl-NL" sz="1600" dirty="0" err="1"/>
              <a:t>thick</a:t>
            </a:r>
            <a:r>
              <a:rPr lang="nl-NL" sz="1600" dirty="0"/>
              <a:t>-film </a:t>
            </a:r>
            <a:r>
              <a:rPr lang="nl-NL" sz="1600" dirty="0" err="1"/>
              <a:t>silver</a:t>
            </a:r>
            <a:r>
              <a:rPr lang="nl-NL" sz="1600" dirty="0"/>
              <a:t>/</a:t>
            </a:r>
            <a:r>
              <a:rPr lang="nl-NL" sz="1600" dirty="0" err="1"/>
              <a:t>silver</a:t>
            </a:r>
            <a:r>
              <a:rPr lang="nl-NL" sz="1600" dirty="0"/>
              <a:t> chloride </a:t>
            </a:r>
            <a:r>
              <a:rPr lang="nl-NL" sz="1600" dirty="0" err="1"/>
              <a:t>reference</a:t>
            </a:r>
            <a:r>
              <a:rPr lang="nl-NL" sz="1600" dirty="0"/>
              <a:t> </a:t>
            </a:r>
            <a:r>
              <a:rPr lang="nl-NL" sz="1600" dirty="0" err="1"/>
              <a:t>electrodes</a:t>
            </a:r>
            <a:r>
              <a:rPr lang="nl-NL" sz="1600" dirty="0"/>
              <a:t>. </a:t>
            </a:r>
            <a:r>
              <a:rPr lang="nl-NL" sz="1600" i="1" dirty="0" err="1"/>
              <a:t>Microelectronics</a:t>
            </a:r>
            <a:r>
              <a:rPr lang="nl-NL" sz="1600" i="1" dirty="0"/>
              <a:t> International </a:t>
            </a:r>
            <a:r>
              <a:rPr lang="nl-NL" sz="1600" dirty="0" smtClean="0"/>
              <a:t>2011;</a:t>
            </a:r>
            <a:r>
              <a:rPr lang="nl-NL" sz="1600" b="1" dirty="0" smtClean="0"/>
              <a:t>28/2</a:t>
            </a:r>
            <a:r>
              <a:rPr lang="nl-NL" sz="1600" dirty="0" smtClean="0"/>
              <a:t>:49</a:t>
            </a:r>
            <a:r>
              <a:rPr lang="nl-NL" sz="1600" b="1" dirty="0" smtClean="0"/>
              <a:t>-</a:t>
            </a:r>
            <a:r>
              <a:rPr lang="nl-NL" sz="1600" dirty="0" smtClean="0"/>
              <a:t>52.</a:t>
            </a:r>
            <a:endParaRPr lang="nl-NL" sz="1600" b="1" dirty="0" smtClean="0"/>
          </a:p>
        </p:txBody>
      </p:sp>
      <p:sp>
        <p:nvSpPr>
          <p:cNvPr id="31" name="TextBox 30"/>
          <p:cNvSpPr txBox="1"/>
          <p:nvPr/>
        </p:nvSpPr>
        <p:spPr>
          <a:xfrm>
            <a:off x="15856492" y="42256026"/>
            <a:ext cx="6496592" cy="338554"/>
          </a:xfrm>
          <a:prstGeom prst="rect">
            <a:avLst/>
          </a:prstGeom>
          <a:noFill/>
        </p:spPr>
        <p:txBody>
          <a:bodyPr wrap="square" rtlCol="0">
            <a:spAutoFit/>
          </a:bodyPr>
          <a:lstStyle/>
          <a:p>
            <a:r>
              <a:rPr lang="en-GB" sz="1600" b="1" dirty="0" smtClean="0"/>
              <a:t>Corresponding author email address: </a:t>
            </a:r>
            <a:r>
              <a:rPr lang="en-GB" sz="1600" dirty="0" smtClean="0"/>
              <a:t>M.Glanc@soton.ac.uk</a:t>
            </a:r>
            <a:endParaRPr lang="en-GB" sz="1600" dirty="0"/>
          </a:p>
        </p:txBody>
      </p:sp>
      <p:pic>
        <p:nvPicPr>
          <p:cNvPr id="3179" name="Picture 107" descr="G:\Logo_Soton Uni\logo.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24858" y="3798307"/>
            <a:ext cx="3778456" cy="936104"/>
          </a:xfrm>
          <a:prstGeom prst="rect">
            <a:avLst/>
          </a:prstGeom>
          <a:solidFill>
            <a:schemeClr val="bg1"/>
          </a:solidFill>
          <a:ln>
            <a:solidFill>
              <a:schemeClr val="bg1"/>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onotweezers Poster">
  <a:themeElements>
    <a:clrScheme name="Custom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60" charset="0"/>
            <a:ea typeface="ＭＳ Ｐゴシック" pitchFamily="-60" charset="-128"/>
            <a:cs typeface="ＭＳ Ｐゴシック" pitchFamily="-60"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Sonotweezers Poster</Template>
  <TotalTime>3057</TotalTime>
  <Words>985</Words>
  <Application>Microsoft Office PowerPoint</Application>
  <PresentationFormat>Custom</PresentationFormat>
  <Paragraphs>99</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Sonotweezers Poster</vt:lpstr>
      <vt:lpstr>UOS divider slide design</vt:lpstr>
      <vt:lpstr>UOS full bleed image</vt:lpstr>
      <vt:lpstr>Equation</vt:lpstr>
      <vt:lpstr>Performance of miniaturised Thick-Film solid state pH sensors  Monika Glanc-Gostkiewicza, Marios Sophocleousb, John Atkinsonb, Eduardo Garcia-Breijoc a, bFaculty of Engineering and the Environment, University of Southampton, United Kingdom cInstituto de Reconocimiento Moleculary Desarrollo Technológico, Universidad de Valencia, Spain </vt:lpstr>
    </vt:vector>
  </TitlesOfParts>
  <Company>University of Southampton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puja</dc:creator>
  <cp:lastModifiedBy>Whalley T.</cp:lastModifiedBy>
  <cp:revision>370</cp:revision>
  <dcterms:created xsi:type="dcterms:W3CDTF">2011-02-15T09:46:43Z</dcterms:created>
  <dcterms:modified xsi:type="dcterms:W3CDTF">2012-11-23T10:04:03Z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