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3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301" r:id="rId17"/>
    <p:sldId id="291" r:id="rId18"/>
    <p:sldId id="300" r:id="rId19"/>
    <p:sldId id="288" r:id="rId20"/>
    <p:sldId id="292" r:id="rId21"/>
    <p:sldId id="293" r:id="rId22"/>
    <p:sldId id="294" r:id="rId23"/>
    <p:sldId id="295" r:id="rId24"/>
    <p:sldId id="299" r:id="rId25"/>
    <p:sldId id="274" r:id="rId26"/>
    <p:sldId id="296" r:id="rId27"/>
    <p:sldId id="297" r:id="rId28"/>
    <p:sldId id="273" r:id="rId29"/>
    <p:sldId id="272" r:id="rId30"/>
    <p:sldId id="298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0F9FE"/>
    <a:srgbClr val="0885CA"/>
    <a:srgbClr val="E6EB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956FD-8B6C-4BD3-AC79-5748B5ACE3E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101943-E7CC-454A-8E0C-93A96932106D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rtl="0"/>
          <a:r>
            <a:rPr lang="en-GB" sz="1400" dirty="0" err="1" smtClean="0"/>
            <a:t>RadSec</a:t>
          </a:r>
          <a:endParaRPr lang="en-GB" sz="1400" dirty="0"/>
        </a:p>
      </dgm:t>
    </dgm:pt>
    <dgm:pt modelId="{7CDC7FEC-C71D-40D1-B673-8942AD8B615F}" type="parTrans" cxnId="{9A4A68CA-214E-4DCB-A69A-C8AF21B97FBB}">
      <dgm:prSet/>
      <dgm:spPr/>
      <dgm:t>
        <a:bodyPr/>
        <a:lstStyle/>
        <a:p>
          <a:endParaRPr lang="en-GB"/>
        </a:p>
      </dgm:t>
    </dgm:pt>
    <dgm:pt modelId="{25CA2280-162F-4727-92AC-635AD170DE24}" type="sibTrans" cxnId="{9A4A68CA-214E-4DCB-A69A-C8AF21B97FBB}">
      <dgm:prSet/>
      <dgm:spPr/>
      <dgm:t>
        <a:bodyPr/>
        <a:lstStyle/>
        <a:p>
          <a:endParaRPr lang="en-GB"/>
        </a:p>
      </dgm:t>
    </dgm:pt>
    <dgm:pt modelId="{869CDE82-D756-4FDD-96AB-6E3E721E87E0}">
      <dgm:prSet/>
      <dgm:spPr/>
      <dgm:t>
        <a:bodyPr/>
        <a:lstStyle/>
        <a:p>
          <a:pPr rtl="0"/>
          <a:r>
            <a:rPr lang="en-GB" dirty="0" err="1" smtClean="0"/>
            <a:t>RadSec</a:t>
          </a:r>
          <a:r>
            <a:rPr lang="en-GB" dirty="0" smtClean="0"/>
            <a:t> undermines centralised logging of originating visited</a:t>
          </a:r>
          <a:endParaRPr lang="en-GB" dirty="0"/>
        </a:p>
      </dgm:t>
    </dgm:pt>
    <dgm:pt modelId="{7B191ECC-3522-4E1F-BC18-42C3EEBA1CC2}" type="parTrans" cxnId="{080A0512-1FD1-47D6-BECC-ACE960627E3D}">
      <dgm:prSet/>
      <dgm:spPr/>
      <dgm:t>
        <a:bodyPr/>
        <a:lstStyle/>
        <a:p>
          <a:endParaRPr lang="en-GB"/>
        </a:p>
      </dgm:t>
    </dgm:pt>
    <dgm:pt modelId="{559EA0ED-50AF-4A61-972F-5707ADC94893}" type="sibTrans" cxnId="{080A0512-1FD1-47D6-BECC-ACE960627E3D}">
      <dgm:prSet/>
      <dgm:spPr/>
      <dgm:t>
        <a:bodyPr/>
        <a:lstStyle/>
        <a:p>
          <a:endParaRPr lang="en-GB"/>
        </a:p>
      </dgm:t>
    </dgm:pt>
    <dgm:pt modelId="{B7861FA8-A85C-4382-B99C-CCAD4D4E52A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sz="1400" dirty="0" smtClean="0"/>
            <a:t>Metrics</a:t>
          </a:r>
          <a:endParaRPr lang="en-GB" sz="1400" dirty="0"/>
        </a:p>
      </dgm:t>
    </dgm:pt>
    <dgm:pt modelId="{61D66B9A-476A-4F7A-8408-71AF07DCE998}" type="parTrans" cxnId="{B1D7F808-87EC-47AE-AEB1-64BAC44DFEE2}">
      <dgm:prSet/>
      <dgm:spPr/>
      <dgm:t>
        <a:bodyPr/>
        <a:lstStyle/>
        <a:p>
          <a:endParaRPr lang="en-GB"/>
        </a:p>
      </dgm:t>
    </dgm:pt>
    <dgm:pt modelId="{E1E56FEE-4945-4241-88A9-C49C90FD2595}" type="sibTrans" cxnId="{B1D7F808-87EC-47AE-AEB1-64BAC44DFEE2}">
      <dgm:prSet/>
      <dgm:spPr/>
      <dgm:t>
        <a:bodyPr/>
        <a:lstStyle/>
        <a:p>
          <a:endParaRPr lang="en-GB"/>
        </a:p>
      </dgm:t>
    </dgm:pt>
    <dgm:pt modelId="{163F295D-4E00-42AB-811D-BF25056B39E8}">
      <dgm:prSet/>
      <dgm:spPr/>
      <dgm:t>
        <a:bodyPr/>
        <a:lstStyle/>
        <a:p>
          <a:pPr rtl="0"/>
          <a:r>
            <a:rPr lang="en-GB" dirty="0" smtClean="0"/>
            <a:t>Service metric unreliable!</a:t>
          </a:r>
          <a:endParaRPr lang="en-GB" dirty="0"/>
        </a:p>
      </dgm:t>
    </dgm:pt>
    <dgm:pt modelId="{A54D3611-A534-4C70-B271-3DF6639BF1D3}" type="parTrans" cxnId="{CD6D0C04-7839-488F-9D8C-74DF7E07F110}">
      <dgm:prSet/>
      <dgm:spPr/>
      <dgm:t>
        <a:bodyPr/>
        <a:lstStyle/>
        <a:p>
          <a:endParaRPr lang="en-GB"/>
        </a:p>
      </dgm:t>
    </dgm:pt>
    <dgm:pt modelId="{78095298-EB3F-49C7-891E-F0C2572A9AEF}" type="sibTrans" cxnId="{CD6D0C04-7839-488F-9D8C-74DF7E07F110}">
      <dgm:prSet/>
      <dgm:spPr/>
      <dgm:t>
        <a:bodyPr/>
        <a:lstStyle/>
        <a:p>
          <a:endParaRPr lang="en-GB"/>
        </a:p>
      </dgm:t>
    </dgm:pt>
    <dgm:pt modelId="{84602BB7-2B5E-4C6D-9C32-6FFFC1386BC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GB" sz="1400" dirty="0" smtClean="0"/>
            <a:t>Logging</a:t>
          </a:r>
          <a:endParaRPr lang="en-GB" sz="1400" dirty="0"/>
        </a:p>
      </dgm:t>
    </dgm:pt>
    <dgm:pt modelId="{0E958D7E-8367-490C-BD1E-B8164FF39A77}" type="parTrans" cxnId="{A8CB33CB-E1EE-409D-AE64-89980F274802}">
      <dgm:prSet/>
      <dgm:spPr/>
      <dgm:t>
        <a:bodyPr/>
        <a:lstStyle/>
        <a:p>
          <a:endParaRPr lang="en-GB"/>
        </a:p>
      </dgm:t>
    </dgm:pt>
    <dgm:pt modelId="{B0B7A9E0-8979-42BC-BE3D-48A65A64E955}" type="sibTrans" cxnId="{A8CB33CB-E1EE-409D-AE64-89980F274802}">
      <dgm:prSet/>
      <dgm:spPr/>
      <dgm:t>
        <a:bodyPr/>
        <a:lstStyle/>
        <a:p>
          <a:endParaRPr lang="en-GB"/>
        </a:p>
      </dgm:t>
    </dgm:pt>
    <dgm:pt modelId="{DA78E311-47F2-44F0-B795-B14B16CFD794}">
      <dgm:prSet/>
      <dgm:spPr/>
      <dgm:t>
        <a:bodyPr/>
        <a:lstStyle/>
        <a:p>
          <a:pPr rtl="0"/>
          <a:r>
            <a:rPr lang="en-GB" dirty="0" smtClean="0"/>
            <a:t>Restore logging by publishing (</a:t>
          </a:r>
          <a:r>
            <a:rPr lang="en-GB" dirty="0" err="1" smtClean="0"/>
            <a:t>anonymised</a:t>
          </a:r>
          <a:r>
            <a:rPr lang="en-GB" dirty="0" smtClean="0"/>
            <a:t>?) roaming events to an externally-readable MAP instance.</a:t>
          </a:r>
          <a:endParaRPr lang="en-GB" dirty="0"/>
        </a:p>
      </dgm:t>
    </dgm:pt>
    <dgm:pt modelId="{7C76C36A-BE49-4032-89D2-A49FBB3B123B}" type="parTrans" cxnId="{0E828DAD-6138-40CA-B326-F4DFEDBAB084}">
      <dgm:prSet/>
      <dgm:spPr/>
      <dgm:t>
        <a:bodyPr/>
        <a:lstStyle/>
        <a:p>
          <a:endParaRPr lang="en-GB"/>
        </a:p>
      </dgm:t>
    </dgm:pt>
    <dgm:pt modelId="{540403B5-C725-4C2F-B4D5-60E7A8ABC425}" type="sibTrans" cxnId="{0E828DAD-6138-40CA-B326-F4DFEDBAB084}">
      <dgm:prSet/>
      <dgm:spPr/>
      <dgm:t>
        <a:bodyPr/>
        <a:lstStyle/>
        <a:p>
          <a:endParaRPr lang="en-GB"/>
        </a:p>
      </dgm:t>
    </dgm:pt>
    <dgm:pt modelId="{C5F134CA-B57B-4CCE-A959-10D1479E0860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pPr rtl="0"/>
          <a:r>
            <a:rPr lang="en-GB" sz="1000" dirty="0" smtClean="0"/>
            <a:t>Subscription</a:t>
          </a:r>
          <a:endParaRPr lang="en-GB" sz="1000" dirty="0"/>
        </a:p>
      </dgm:t>
    </dgm:pt>
    <dgm:pt modelId="{8AEE5E27-29DB-4650-BCF1-4A3DD9F7CAC5}" type="parTrans" cxnId="{19D02C0A-A0C5-4419-BB29-990CBBB4F45E}">
      <dgm:prSet/>
      <dgm:spPr/>
      <dgm:t>
        <a:bodyPr/>
        <a:lstStyle/>
        <a:p>
          <a:endParaRPr lang="en-GB"/>
        </a:p>
      </dgm:t>
    </dgm:pt>
    <dgm:pt modelId="{54B8FCDE-3E54-498E-931F-02E80DA63A09}" type="sibTrans" cxnId="{19D02C0A-A0C5-4419-BB29-990CBBB4F45E}">
      <dgm:prSet/>
      <dgm:spPr/>
      <dgm:t>
        <a:bodyPr/>
        <a:lstStyle/>
        <a:p>
          <a:endParaRPr lang="en-GB"/>
        </a:p>
      </dgm:t>
    </dgm:pt>
    <dgm:pt modelId="{CAF866A1-BCC9-49DA-A852-ECC6887FB689}">
      <dgm:prSet/>
      <dgm:spPr/>
      <dgm:t>
        <a:bodyPr/>
        <a:lstStyle/>
        <a:p>
          <a:pPr rtl="0"/>
          <a:r>
            <a:rPr lang="en-GB" dirty="0" smtClean="0"/>
            <a:t>Central IF-MAP at the core subscribes to all exposed MAP data; aggregation/visualisation</a:t>
          </a:r>
          <a:endParaRPr lang="en-GB" dirty="0"/>
        </a:p>
      </dgm:t>
    </dgm:pt>
    <dgm:pt modelId="{1B4EA375-CD3E-4A36-8270-00D2399CC17C}" type="parTrans" cxnId="{98FBF4DA-454B-4A1D-A9BE-C4E9D295BACB}">
      <dgm:prSet/>
      <dgm:spPr/>
      <dgm:t>
        <a:bodyPr/>
        <a:lstStyle/>
        <a:p>
          <a:endParaRPr lang="en-GB"/>
        </a:p>
      </dgm:t>
    </dgm:pt>
    <dgm:pt modelId="{043337C1-4387-4EAC-B931-8AC798776968}" type="sibTrans" cxnId="{98FBF4DA-454B-4A1D-A9BE-C4E9D295BACB}">
      <dgm:prSet/>
      <dgm:spPr/>
      <dgm:t>
        <a:bodyPr/>
        <a:lstStyle/>
        <a:p>
          <a:endParaRPr lang="en-GB"/>
        </a:p>
      </dgm:t>
    </dgm:pt>
    <dgm:pt modelId="{1A69A53D-4B1D-42A6-ACBC-048D6226CCAD}">
      <dgm:prSet custT="1"/>
      <dgm:spPr>
        <a:solidFill>
          <a:schemeClr val="accent1">
            <a:lumMod val="10000"/>
          </a:schemeClr>
        </a:solidFill>
      </dgm:spPr>
      <dgm:t>
        <a:bodyPr/>
        <a:lstStyle/>
        <a:p>
          <a:pPr rtl="0"/>
          <a:r>
            <a:rPr lang="en-GB" sz="1200" dirty="0" smtClean="0"/>
            <a:t>Restored</a:t>
          </a:r>
          <a:endParaRPr lang="en-GB" sz="1200" dirty="0"/>
        </a:p>
      </dgm:t>
    </dgm:pt>
    <dgm:pt modelId="{B6787BD3-7B55-4D3A-B5B0-70010D993E7B}" type="parTrans" cxnId="{D0FC3939-0767-4B56-992A-3954EF876459}">
      <dgm:prSet/>
      <dgm:spPr/>
      <dgm:t>
        <a:bodyPr/>
        <a:lstStyle/>
        <a:p>
          <a:endParaRPr lang="en-GB"/>
        </a:p>
      </dgm:t>
    </dgm:pt>
    <dgm:pt modelId="{B5577D97-AD86-4B53-8D88-F6706829FE19}" type="sibTrans" cxnId="{D0FC3939-0767-4B56-992A-3954EF876459}">
      <dgm:prSet/>
      <dgm:spPr/>
      <dgm:t>
        <a:bodyPr/>
        <a:lstStyle/>
        <a:p>
          <a:endParaRPr lang="en-GB"/>
        </a:p>
      </dgm:t>
    </dgm:pt>
    <dgm:pt modelId="{F599FE0C-ED20-47DA-9BE2-505B05E7B520}">
      <dgm:prSet/>
      <dgm:spPr/>
      <dgm:t>
        <a:bodyPr/>
        <a:lstStyle/>
        <a:p>
          <a:pPr rtl="0"/>
          <a:r>
            <a:rPr lang="en-GB" dirty="0" smtClean="0"/>
            <a:t>Monitoring restored!</a:t>
          </a:r>
          <a:endParaRPr lang="en-GB" dirty="0"/>
        </a:p>
      </dgm:t>
    </dgm:pt>
    <dgm:pt modelId="{4AD080BA-4DAB-48F5-9103-FE69FF8590E1}" type="parTrans" cxnId="{AA96B0DB-DE3D-47FE-A580-A9547E5904DF}">
      <dgm:prSet/>
      <dgm:spPr/>
      <dgm:t>
        <a:bodyPr/>
        <a:lstStyle/>
        <a:p>
          <a:endParaRPr lang="en-GB"/>
        </a:p>
      </dgm:t>
    </dgm:pt>
    <dgm:pt modelId="{BEC23A50-10FE-44F6-8385-694A913B6A0B}" type="sibTrans" cxnId="{AA96B0DB-DE3D-47FE-A580-A9547E5904DF}">
      <dgm:prSet/>
      <dgm:spPr/>
      <dgm:t>
        <a:bodyPr/>
        <a:lstStyle/>
        <a:p>
          <a:endParaRPr lang="en-GB"/>
        </a:p>
      </dgm:t>
    </dgm:pt>
    <dgm:pt modelId="{8786219C-8648-43AA-87C4-07A799ACEA50}" type="pres">
      <dgm:prSet presAssocID="{419956FD-8B6C-4BD3-AC79-5748B5ACE3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6FBD80-02FF-4CDA-AC94-A33B7FF271E4}" type="pres">
      <dgm:prSet presAssocID="{FC101943-E7CC-454A-8E0C-93A96932106D}" presName="composite" presStyleCnt="0"/>
      <dgm:spPr/>
    </dgm:pt>
    <dgm:pt modelId="{A2DBAB4B-CB20-4D5A-84DE-C391653F8F8E}" type="pres">
      <dgm:prSet presAssocID="{FC101943-E7CC-454A-8E0C-93A96932106D}" presName="parentText" presStyleLbl="alignNode1" presStyleIdx="0" presStyleCnt="5" custLinFactNeighborX="4182" custLinFactNeighborY="-57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57DA8-F666-4C8B-84E3-CC5DAEFD3C89}" type="pres">
      <dgm:prSet presAssocID="{FC101943-E7CC-454A-8E0C-93A9693210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BA88FD-5B6A-44F8-8468-A5E1E5BA9CAA}" type="pres">
      <dgm:prSet presAssocID="{25CA2280-162F-4727-92AC-635AD170DE24}" presName="sp" presStyleCnt="0"/>
      <dgm:spPr/>
    </dgm:pt>
    <dgm:pt modelId="{A8D661FA-0488-44C3-912F-B643E2AF7128}" type="pres">
      <dgm:prSet presAssocID="{B7861FA8-A85C-4382-B99C-CCAD4D4E52A7}" presName="composite" presStyleCnt="0"/>
      <dgm:spPr/>
    </dgm:pt>
    <dgm:pt modelId="{23DFDCC3-97CD-4B3A-98C1-185F4153FFE3}" type="pres">
      <dgm:prSet presAssocID="{B7861FA8-A85C-4382-B99C-CCAD4D4E52A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F8A5C-FB20-42B3-8446-96E306CE41BD}" type="pres">
      <dgm:prSet presAssocID="{B7861FA8-A85C-4382-B99C-CCAD4D4E52A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40BA66-218E-4D08-9412-117FE2E33F8C}" type="pres">
      <dgm:prSet presAssocID="{E1E56FEE-4945-4241-88A9-C49C90FD2595}" presName="sp" presStyleCnt="0"/>
      <dgm:spPr/>
    </dgm:pt>
    <dgm:pt modelId="{21541549-3B41-4FE5-BBB5-EB3479FCFB76}" type="pres">
      <dgm:prSet presAssocID="{84602BB7-2B5E-4C6D-9C32-6FFFC1386BC8}" presName="composite" presStyleCnt="0"/>
      <dgm:spPr/>
    </dgm:pt>
    <dgm:pt modelId="{0A589339-FA76-446F-BE04-048692F9E016}" type="pres">
      <dgm:prSet presAssocID="{84602BB7-2B5E-4C6D-9C32-6FFFC1386BC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DED2E-4169-4CFF-8FF4-A130D1704CF1}" type="pres">
      <dgm:prSet presAssocID="{84602BB7-2B5E-4C6D-9C32-6FFFC1386BC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86D332-4676-4F5D-BAE3-6A0C4E0FE2D3}" type="pres">
      <dgm:prSet presAssocID="{B0B7A9E0-8979-42BC-BE3D-48A65A64E955}" presName="sp" presStyleCnt="0"/>
      <dgm:spPr/>
    </dgm:pt>
    <dgm:pt modelId="{7389CA35-4672-4522-9FA7-CF5E123DBED3}" type="pres">
      <dgm:prSet presAssocID="{C5F134CA-B57B-4CCE-A959-10D1479E0860}" presName="composite" presStyleCnt="0"/>
      <dgm:spPr/>
    </dgm:pt>
    <dgm:pt modelId="{ADDA0328-C81F-44AD-8554-D76D16D6C474}" type="pres">
      <dgm:prSet presAssocID="{C5F134CA-B57B-4CCE-A959-10D1479E0860}" presName="parentText" presStyleLbl="alignNode1" presStyleIdx="3" presStyleCnt="5" custLinFactNeighborX="-5732" custLinFactNeighborY="-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1B2F8-4D03-470C-9EE0-4FF6A892597D}" type="pres">
      <dgm:prSet presAssocID="{C5F134CA-B57B-4CCE-A959-10D1479E086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2FB01-EC83-40A8-AE01-DBCE042D690F}" type="pres">
      <dgm:prSet presAssocID="{54B8FCDE-3E54-498E-931F-02E80DA63A09}" presName="sp" presStyleCnt="0"/>
      <dgm:spPr/>
    </dgm:pt>
    <dgm:pt modelId="{91C5D7C3-6D43-4EED-9C4D-1317D307447C}" type="pres">
      <dgm:prSet presAssocID="{1A69A53D-4B1D-42A6-ACBC-048D6226CCAD}" presName="composite" presStyleCnt="0"/>
      <dgm:spPr/>
    </dgm:pt>
    <dgm:pt modelId="{6D407D4C-10B1-40FA-9DAD-E847E3558469}" type="pres">
      <dgm:prSet presAssocID="{1A69A53D-4B1D-42A6-ACBC-048D6226CCAD}" presName="parentText" presStyleLbl="alignNode1" presStyleIdx="4" presStyleCnt="5" custLinFactNeighborX="4182" custLinFactNeighborY="88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DED1E-5B96-40EC-A095-00C1AC050EBD}" type="pres">
      <dgm:prSet presAssocID="{1A69A53D-4B1D-42A6-ACBC-048D6226CCA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6EFC5B-232D-4826-8FEA-E997567084C4}" type="presOf" srcId="{84602BB7-2B5E-4C6D-9C32-6FFFC1386BC8}" destId="{0A589339-FA76-446F-BE04-048692F9E016}" srcOrd="0" destOrd="0" presId="urn:microsoft.com/office/officeart/2005/8/layout/chevron2"/>
    <dgm:cxn modelId="{19D02C0A-A0C5-4419-BB29-990CBBB4F45E}" srcId="{419956FD-8B6C-4BD3-AC79-5748B5ACE3E5}" destId="{C5F134CA-B57B-4CCE-A959-10D1479E0860}" srcOrd="3" destOrd="0" parTransId="{8AEE5E27-29DB-4650-BCF1-4A3DD9F7CAC5}" sibTransId="{54B8FCDE-3E54-498E-931F-02E80DA63A09}"/>
    <dgm:cxn modelId="{A8CB33CB-E1EE-409D-AE64-89980F274802}" srcId="{419956FD-8B6C-4BD3-AC79-5748B5ACE3E5}" destId="{84602BB7-2B5E-4C6D-9C32-6FFFC1386BC8}" srcOrd="2" destOrd="0" parTransId="{0E958D7E-8367-490C-BD1E-B8164FF39A77}" sibTransId="{B0B7A9E0-8979-42BC-BE3D-48A65A64E955}"/>
    <dgm:cxn modelId="{C6F00B48-F3FE-4271-81DB-FA025944813D}" type="presOf" srcId="{CAF866A1-BCC9-49DA-A852-ECC6887FB689}" destId="{9F71B2F8-4D03-470C-9EE0-4FF6A892597D}" srcOrd="0" destOrd="0" presId="urn:microsoft.com/office/officeart/2005/8/layout/chevron2"/>
    <dgm:cxn modelId="{D0FC3939-0767-4B56-992A-3954EF876459}" srcId="{419956FD-8B6C-4BD3-AC79-5748B5ACE3E5}" destId="{1A69A53D-4B1D-42A6-ACBC-048D6226CCAD}" srcOrd="4" destOrd="0" parTransId="{B6787BD3-7B55-4D3A-B5B0-70010D993E7B}" sibTransId="{B5577D97-AD86-4B53-8D88-F6706829FE19}"/>
    <dgm:cxn modelId="{0E828DAD-6138-40CA-B326-F4DFEDBAB084}" srcId="{84602BB7-2B5E-4C6D-9C32-6FFFC1386BC8}" destId="{DA78E311-47F2-44F0-B795-B14B16CFD794}" srcOrd="0" destOrd="0" parTransId="{7C76C36A-BE49-4032-89D2-A49FBB3B123B}" sibTransId="{540403B5-C725-4C2F-B4D5-60E7A8ABC425}"/>
    <dgm:cxn modelId="{B1D7F808-87EC-47AE-AEB1-64BAC44DFEE2}" srcId="{419956FD-8B6C-4BD3-AC79-5748B5ACE3E5}" destId="{B7861FA8-A85C-4382-B99C-CCAD4D4E52A7}" srcOrd="1" destOrd="0" parTransId="{61D66B9A-476A-4F7A-8408-71AF07DCE998}" sibTransId="{E1E56FEE-4945-4241-88A9-C49C90FD2595}"/>
    <dgm:cxn modelId="{080A0512-1FD1-47D6-BECC-ACE960627E3D}" srcId="{FC101943-E7CC-454A-8E0C-93A96932106D}" destId="{869CDE82-D756-4FDD-96AB-6E3E721E87E0}" srcOrd="0" destOrd="0" parTransId="{7B191ECC-3522-4E1F-BC18-42C3EEBA1CC2}" sibTransId="{559EA0ED-50AF-4A61-972F-5707ADC94893}"/>
    <dgm:cxn modelId="{C8BFCAF7-011B-4A57-B01A-8D034920B5B2}" type="presOf" srcId="{F599FE0C-ED20-47DA-9BE2-505B05E7B520}" destId="{E9FDED1E-5B96-40EC-A095-00C1AC050EBD}" srcOrd="0" destOrd="0" presId="urn:microsoft.com/office/officeart/2005/8/layout/chevron2"/>
    <dgm:cxn modelId="{6D94478B-5A3E-42FF-8A34-6DCC3DF38DE2}" type="presOf" srcId="{C5F134CA-B57B-4CCE-A959-10D1479E0860}" destId="{ADDA0328-C81F-44AD-8554-D76D16D6C474}" srcOrd="0" destOrd="0" presId="urn:microsoft.com/office/officeart/2005/8/layout/chevron2"/>
    <dgm:cxn modelId="{D0BB0F89-839C-46BA-A0A9-05DB18E86539}" type="presOf" srcId="{869CDE82-D756-4FDD-96AB-6E3E721E87E0}" destId="{8FA57DA8-F666-4C8B-84E3-CC5DAEFD3C89}" srcOrd="0" destOrd="0" presId="urn:microsoft.com/office/officeart/2005/8/layout/chevron2"/>
    <dgm:cxn modelId="{FBCDB010-CAC9-4EE3-8679-E672857AA660}" type="presOf" srcId="{419956FD-8B6C-4BD3-AC79-5748B5ACE3E5}" destId="{8786219C-8648-43AA-87C4-07A799ACEA50}" srcOrd="0" destOrd="0" presId="urn:microsoft.com/office/officeart/2005/8/layout/chevron2"/>
    <dgm:cxn modelId="{98FBF4DA-454B-4A1D-A9BE-C4E9D295BACB}" srcId="{C5F134CA-B57B-4CCE-A959-10D1479E0860}" destId="{CAF866A1-BCC9-49DA-A852-ECC6887FB689}" srcOrd="0" destOrd="0" parTransId="{1B4EA375-CD3E-4A36-8270-00D2399CC17C}" sibTransId="{043337C1-4387-4EAC-B931-8AC798776968}"/>
    <dgm:cxn modelId="{ED7AF289-632A-4F96-95EA-9A80442263C2}" type="presOf" srcId="{B7861FA8-A85C-4382-B99C-CCAD4D4E52A7}" destId="{23DFDCC3-97CD-4B3A-98C1-185F4153FFE3}" srcOrd="0" destOrd="0" presId="urn:microsoft.com/office/officeart/2005/8/layout/chevron2"/>
    <dgm:cxn modelId="{AA96B0DB-DE3D-47FE-A580-A9547E5904DF}" srcId="{1A69A53D-4B1D-42A6-ACBC-048D6226CCAD}" destId="{F599FE0C-ED20-47DA-9BE2-505B05E7B520}" srcOrd="0" destOrd="0" parTransId="{4AD080BA-4DAB-48F5-9103-FE69FF8590E1}" sibTransId="{BEC23A50-10FE-44F6-8385-694A913B6A0B}"/>
    <dgm:cxn modelId="{1D90B4D5-7A04-4085-BF37-2A6F0AC6D27A}" type="presOf" srcId="{DA78E311-47F2-44F0-B795-B14B16CFD794}" destId="{D64DED2E-4169-4CFF-8FF4-A130D1704CF1}" srcOrd="0" destOrd="0" presId="urn:microsoft.com/office/officeart/2005/8/layout/chevron2"/>
    <dgm:cxn modelId="{0CBA4471-17DB-4699-8E2A-33713E04A2BE}" type="presOf" srcId="{1A69A53D-4B1D-42A6-ACBC-048D6226CCAD}" destId="{6D407D4C-10B1-40FA-9DAD-E847E3558469}" srcOrd="0" destOrd="0" presId="urn:microsoft.com/office/officeart/2005/8/layout/chevron2"/>
    <dgm:cxn modelId="{B665B228-CB12-409C-BB78-E3781404F138}" type="presOf" srcId="{FC101943-E7CC-454A-8E0C-93A96932106D}" destId="{A2DBAB4B-CB20-4D5A-84DE-C391653F8F8E}" srcOrd="0" destOrd="0" presId="urn:microsoft.com/office/officeart/2005/8/layout/chevron2"/>
    <dgm:cxn modelId="{CD6D0C04-7839-488F-9D8C-74DF7E07F110}" srcId="{B7861FA8-A85C-4382-B99C-CCAD4D4E52A7}" destId="{163F295D-4E00-42AB-811D-BF25056B39E8}" srcOrd="0" destOrd="0" parTransId="{A54D3611-A534-4C70-B271-3DF6639BF1D3}" sibTransId="{78095298-EB3F-49C7-891E-F0C2572A9AEF}"/>
    <dgm:cxn modelId="{B0A8A159-17AC-40F7-9DD7-AE58B29C7B49}" type="presOf" srcId="{163F295D-4E00-42AB-811D-BF25056B39E8}" destId="{917F8A5C-FB20-42B3-8446-96E306CE41BD}" srcOrd="0" destOrd="0" presId="urn:microsoft.com/office/officeart/2005/8/layout/chevron2"/>
    <dgm:cxn modelId="{9A4A68CA-214E-4DCB-A69A-C8AF21B97FBB}" srcId="{419956FD-8B6C-4BD3-AC79-5748B5ACE3E5}" destId="{FC101943-E7CC-454A-8E0C-93A96932106D}" srcOrd="0" destOrd="0" parTransId="{7CDC7FEC-C71D-40D1-B673-8942AD8B615F}" sibTransId="{25CA2280-162F-4727-92AC-635AD170DE24}"/>
    <dgm:cxn modelId="{47996C9A-20D5-4912-A09B-BD2D44C55BFB}" type="presParOf" srcId="{8786219C-8648-43AA-87C4-07A799ACEA50}" destId="{B36FBD80-02FF-4CDA-AC94-A33B7FF271E4}" srcOrd="0" destOrd="0" presId="urn:microsoft.com/office/officeart/2005/8/layout/chevron2"/>
    <dgm:cxn modelId="{462515FF-2FCB-423C-94F6-6E10AF49FA4F}" type="presParOf" srcId="{B36FBD80-02FF-4CDA-AC94-A33B7FF271E4}" destId="{A2DBAB4B-CB20-4D5A-84DE-C391653F8F8E}" srcOrd="0" destOrd="0" presId="urn:microsoft.com/office/officeart/2005/8/layout/chevron2"/>
    <dgm:cxn modelId="{9A33FBDE-DA40-42FA-886B-CEC1BA98CF7F}" type="presParOf" srcId="{B36FBD80-02FF-4CDA-AC94-A33B7FF271E4}" destId="{8FA57DA8-F666-4C8B-84E3-CC5DAEFD3C89}" srcOrd="1" destOrd="0" presId="urn:microsoft.com/office/officeart/2005/8/layout/chevron2"/>
    <dgm:cxn modelId="{9AF72DDA-12BC-48DD-A075-AADD8ECC6D57}" type="presParOf" srcId="{8786219C-8648-43AA-87C4-07A799ACEA50}" destId="{89BA88FD-5B6A-44F8-8468-A5E1E5BA9CAA}" srcOrd="1" destOrd="0" presId="urn:microsoft.com/office/officeart/2005/8/layout/chevron2"/>
    <dgm:cxn modelId="{4187589E-43D8-4698-B61C-EEAF984EDABE}" type="presParOf" srcId="{8786219C-8648-43AA-87C4-07A799ACEA50}" destId="{A8D661FA-0488-44C3-912F-B643E2AF7128}" srcOrd="2" destOrd="0" presId="urn:microsoft.com/office/officeart/2005/8/layout/chevron2"/>
    <dgm:cxn modelId="{040D1953-59E4-403E-8C46-7446BC19A08B}" type="presParOf" srcId="{A8D661FA-0488-44C3-912F-B643E2AF7128}" destId="{23DFDCC3-97CD-4B3A-98C1-185F4153FFE3}" srcOrd="0" destOrd="0" presId="urn:microsoft.com/office/officeart/2005/8/layout/chevron2"/>
    <dgm:cxn modelId="{A8D4C765-DF66-489B-97D4-81F0C9BE3D80}" type="presParOf" srcId="{A8D661FA-0488-44C3-912F-B643E2AF7128}" destId="{917F8A5C-FB20-42B3-8446-96E306CE41BD}" srcOrd="1" destOrd="0" presId="urn:microsoft.com/office/officeart/2005/8/layout/chevron2"/>
    <dgm:cxn modelId="{7F433DCA-D990-4099-98C6-752C04F00A86}" type="presParOf" srcId="{8786219C-8648-43AA-87C4-07A799ACEA50}" destId="{7A40BA66-218E-4D08-9412-117FE2E33F8C}" srcOrd="3" destOrd="0" presId="urn:microsoft.com/office/officeart/2005/8/layout/chevron2"/>
    <dgm:cxn modelId="{28A55C22-1CE1-484E-85E5-13D020FF9A42}" type="presParOf" srcId="{8786219C-8648-43AA-87C4-07A799ACEA50}" destId="{21541549-3B41-4FE5-BBB5-EB3479FCFB76}" srcOrd="4" destOrd="0" presId="urn:microsoft.com/office/officeart/2005/8/layout/chevron2"/>
    <dgm:cxn modelId="{746C4664-FFD9-4C1E-B9A1-E6D8628441E1}" type="presParOf" srcId="{21541549-3B41-4FE5-BBB5-EB3479FCFB76}" destId="{0A589339-FA76-446F-BE04-048692F9E016}" srcOrd="0" destOrd="0" presId="urn:microsoft.com/office/officeart/2005/8/layout/chevron2"/>
    <dgm:cxn modelId="{398ABA1A-D9E9-4E04-9A1B-B6961577A75C}" type="presParOf" srcId="{21541549-3B41-4FE5-BBB5-EB3479FCFB76}" destId="{D64DED2E-4169-4CFF-8FF4-A130D1704CF1}" srcOrd="1" destOrd="0" presId="urn:microsoft.com/office/officeart/2005/8/layout/chevron2"/>
    <dgm:cxn modelId="{E0BF335D-51CD-4A62-AB23-47F1CBB67BF3}" type="presParOf" srcId="{8786219C-8648-43AA-87C4-07A799ACEA50}" destId="{5786D332-4676-4F5D-BAE3-6A0C4E0FE2D3}" srcOrd="5" destOrd="0" presId="urn:microsoft.com/office/officeart/2005/8/layout/chevron2"/>
    <dgm:cxn modelId="{443F6EBB-6550-45B0-8D76-39435EC76DED}" type="presParOf" srcId="{8786219C-8648-43AA-87C4-07A799ACEA50}" destId="{7389CA35-4672-4522-9FA7-CF5E123DBED3}" srcOrd="6" destOrd="0" presId="urn:microsoft.com/office/officeart/2005/8/layout/chevron2"/>
    <dgm:cxn modelId="{85E67225-682E-47FC-82A8-7344D78996E9}" type="presParOf" srcId="{7389CA35-4672-4522-9FA7-CF5E123DBED3}" destId="{ADDA0328-C81F-44AD-8554-D76D16D6C474}" srcOrd="0" destOrd="0" presId="urn:microsoft.com/office/officeart/2005/8/layout/chevron2"/>
    <dgm:cxn modelId="{2A0BFB3C-4B3F-4966-B1A8-CDF0A194B011}" type="presParOf" srcId="{7389CA35-4672-4522-9FA7-CF5E123DBED3}" destId="{9F71B2F8-4D03-470C-9EE0-4FF6A892597D}" srcOrd="1" destOrd="0" presId="urn:microsoft.com/office/officeart/2005/8/layout/chevron2"/>
    <dgm:cxn modelId="{8F9DA768-8DF7-4798-BA91-1C1F27B6F3B6}" type="presParOf" srcId="{8786219C-8648-43AA-87C4-07A799ACEA50}" destId="{EE22FB01-EC83-40A8-AE01-DBCE042D690F}" srcOrd="7" destOrd="0" presId="urn:microsoft.com/office/officeart/2005/8/layout/chevron2"/>
    <dgm:cxn modelId="{77CBA663-64C0-412E-A6D0-08FFAD0F2483}" type="presParOf" srcId="{8786219C-8648-43AA-87C4-07A799ACEA50}" destId="{91C5D7C3-6D43-4EED-9C4D-1317D307447C}" srcOrd="8" destOrd="0" presId="urn:microsoft.com/office/officeart/2005/8/layout/chevron2"/>
    <dgm:cxn modelId="{EAB2242A-A4ED-4B6A-A71D-4F085A08DA4D}" type="presParOf" srcId="{91C5D7C3-6D43-4EED-9C4D-1317D307447C}" destId="{6D407D4C-10B1-40FA-9DAD-E847E3558469}" srcOrd="0" destOrd="0" presId="urn:microsoft.com/office/officeart/2005/8/layout/chevron2"/>
    <dgm:cxn modelId="{91B70CC0-B185-4C71-9A5A-719E9E0F38E9}" type="presParOf" srcId="{91C5D7C3-6D43-4EED-9C4D-1317D307447C}" destId="{E9FDED1E-5B96-40EC-A095-00C1AC050E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956FD-8B6C-4BD3-AC79-5748B5ACE3E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101943-E7CC-454A-8E0C-93A96932106D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pPr rtl="0"/>
          <a:r>
            <a:rPr lang="en-GB" sz="1400" dirty="0" err="1" smtClean="0"/>
            <a:t>RadSec</a:t>
          </a:r>
          <a:endParaRPr lang="en-GB" sz="1400" dirty="0"/>
        </a:p>
      </dgm:t>
    </dgm:pt>
    <dgm:pt modelId="{7CDC7FEC-C71D-40D1-B673-8942AD8B615F}" type="parTrans" cxnId="{9A4A68CA-214E-4DCB-A69A-C8AF21B97FBB}">
      <dgm:prSet/>
      <dgm:spPr/>
      <dgm:t>
        <a:bodyPr/>
        <a:lstStyle/>
        <a:p>
          <a:endParaRPr lang="en-GB"/>
        </a:p>
      </dgm:t>
    </dgm:pt>
    <dgm:pt modelId="{25CA2280-162F-4727-92AC-635AD170DE24}" type="sibTrans" cxnId="{9A4A68CA-214E-4DCB-A69A-C8AF21B97FBB}">
      <dgm:prSet/>
      <dgm:spPr/>
      <dgm:t>
        <a:bodyPr/>
        <a:lstStyle/>
        <a:p>
          <a:endParaRPr lang="en-GB"/>
        </a:p>
      </dgm:t>
    </dgm:pt>
    <dgm:pt modelId="{869CDE82-D756-4FDD-96AB-6E3E721E87E0}">
      <dgm:prSet/>
      <dgm:spPr/>
      <dgm:t>
        <a:bodyPr/>
        <a:lstStyle/>
        <a:p>
          <a:pPr rtl="0"/>
          <a:r>
            <a:rPr lang="en-GB" dirty="0" err="1" smtClean="0"/>
            <a:t>RadSec</a:t>
          </a:r>
          <a:r>
            <a:rPr lang="en-GB" dirty="0" smtClean="0"/>
            <a:t> undermines centralised logging of originating visited</a:t>
          </a:r>
          <a:endParaRPr lang="en-GB" dirty="0"/>
        </a:p>
      </dgm:t>
    </dgm:pt>
    <dgm:pt modelId="{7B191ECC-3522-4E1F-BC18-42C3EEBA1CC2}" type="parTrans" cxnId="{080A0512-1FD1-47D6-BECC-ACE960627E3D}">
      <dgm:prSet/>
      <dgm:spPr/>
      <dgm:t>
        <a:bodyPr/>
        <a:lstStyle/>
        <a:p>
          <a:endParaRPr lang="en-GB"/>
        </a:p>
      </dgm:t>
    </dgm:pt>
    <dgm:pt modelId="{559EA0ED-50AF-4A61-972F-5707ADC94893}" type="sibTrans" cxnId="{080A0512-1FD1-47D6-BECC-ACE960627E3D}">
      <dgm:prSet/>
      <dgm:spPr/>
      <dgm:t>
        <a:bodyPr/>
        <a:lstStyle/>
        <a:p>
          <a:endParaRPr lang="en-GB"/>
        </a:p>
      </dgm:t>
    </dgm:pt>
    <dgm:pt modelId="{B7861FA8-A85C-4382-B99C-CCAD4D4E52A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sz="1400" dirty="0" smtClean="0"/>
            <a:t>Metrics</a:t>
          </a:r>
          <a:endParaRPr lang="en-GB" sz="1400" dirty="0"/>
        </a:p>
      </dgm:t>
    </dgm:pt>
    <dgm:pt modelId="{61D66B9A-476A-4F7A-8408-71AF07DCE998}" type="parTrans" cxnId="{B1D7F808-87EC-47AE-AEB1-64BAC44DFEE2}">
      <dgm:prSet/>
      <dgm:spPr/>
      <dgm:t>
        <a:bodyPr/>
        <a:lstStyle/>
        <a:p>
          <a:endParaRPr lang="en-GB"/>
        </a:p>
      </dgm:t>
    </dgm:pt>
    <dgm:pt modelId="{E1E56FEE-4945-4241-88A9-C49C90FD2595}" type="sibTrans" cxnId="{B1D7F808-87EC-47AE-AEB1-64BAC44DFEE2}">
      <dgm:prSet/>
      <dgm:spPr/>
      <dgm:t>
        <a:bodyPr/>
        <a:lstStyle/>
        <a:p>
          <a:endParaRPr lang="en-GB"/>
        </a:p>
      </dgm:t>
    </dgm:pt>
    <dgm:pt modelId="{163F295D-4E00-42AB-811D-BF25056B39E8}">
      <dgm:prSet/>
      <dgm:spPr/>
      <dgm:t>
        <a:bodyPr/>
        <a:lstStyle/>
        <a:p>
          <a:pPr rtl="0"/>
          <a:r>
            <a:rPr lang="en-GB" dirty="0" smtClean="0"/>
            <a:t>Service metric unreliable!</a:t>
          </a:r>
          <a:endParaRPr lang="en-GB" dirty="0"/>
        </a:p>
      </dgm:t>
    </dgm:pt>
    <dgm:pt modelId="{A54D3611-A534-4C70-B271-3DF6639BF1D3}" type="parTrans" cxnId="{CD6D0C04-7839-488F-9D8C-74DF7E07F110}">
      <dgm:prSet/>
      <dgm:spPr/>
      <dgm:t>
        <a:bodyPr/>
        <a:lstStyle/>
        <a:p>
          <a:endParaRPr lang="en-GB"/>
        </a:p>
      </dgm:t>
    </dgm:pt>
    <dgm:pt modelId="{78095298-EB3F-49C7-891E-F0C2572A9AEF}" type="sibTrans" cxnId="{CD6D0C04-7839-488F-9D8C-74DF7E07F110}">
      <dgm:prSet/>
      <dgm:spPr/>
      <dgm:t>
        <a:bodyPr/>
        <a:lstStyle/>
        <a:p>
          <a:endParaRPr lang="en-GB"/>
        </a:p>
      </dgm:t>
    </dgm:pt>
    <dgm:pt modelId="{84602BB7-2B5E-4C6D-9C32-6FFFC1386BC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GB" sz="1400" dirty="0" smtClean="0"/>
            <a:t>Logging</a:t>
          </a:r>
          <a:endParaRPr lang="en-GB" sz="1400" dirty="0"/>
        </a:p>
      </dgm:t>
    </dgm:pt>
    <dgm:pt modelId="{0E958D7E-8367-490C-BD1E-B8164FF39A77}" type="parTrans" cxnId="{A8CB33CB-E1EE-409D-AE64-89980F274802}">
      <dgm:prSet/>
      <dgm:spPr/>
      <dgm:t>
        <a:bodyPr/>
        <a:lstStyle/>
        <a:p>
          <a:endParaRPr lang="en-GB"/>
        </a:p>
      </dgm:t>
    </dgm:pt>
    <dgm:pt modelId="{B0B7A9E0-8979-42BC-BE3D-48A65A64E955}" type="sibTrans" cxnId="{A8CB33CB-E1EE-409D-AE64-89980F274802}">
      <dgm:prSet/>
      <dgm:spPr/>
      <dgm:t>
        <a:bodyPr/>
        <a:lstStyle/>
        <a:p>
          <a:endParaRPr lang="en-GB"/>
        </a:p>
      </dgm:t>
    </dgm:pt>
    <dgm:pt modelId="{DA78E311-47F2-44F0-B795-B14B16CFD79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>
              <a:solidFill>
                <a:srgbClr val="F0F9FE"/>
              </a:solidFill>
            </a:rPr>
            <a:t>Restore logging by publishing (</a:t>
          </a:r>
          <a:r>
            <a:rPr lang="en-GB" dirty="0" err="1" smtClean="0">
              <a:solidFill>
                <a:srgbClr val="F0F9FE"/>
              </a:solidFill>
            </a:rPr>
            <a:t>anonymised</a:t>
          </a:r>
          <a:r>
            <a:rPr lang="en-GB" dirty="0" smtClean="0">
              <a:solidFill>
                <a:srgbClr val="F0F9FE"/>
              </a:solidFill>
            </a:rPr>
            <a:t>?) roaming events to an externally-readable MAP instance</a:t>
          </a:r>
          <a:endParaRPr lang="en-GB" dirty="0">
            <a:solidFill>
              <a:srgbClr val="F0F9FE"/>
            </a:solidFill>
          </a:endParaRPr>
        </a:p>
      </dgm:t>
    </dgm:pt>
    <dgm:pt modelId="{7C76C36A-BE49-4032-89D2-A49FBB3B123B}" type="parTrans" cxnId="{0E828DAD-6138-40CA-B326-F4DFEDBAB084}">
      <dgm:prSet/>
      <dgm:spPr/>
      <dgm:t>
        <a:bodyPr/>
        <a:lstStyle/>
        <a:p>
          <a:endParaRPr lang="en-GB"/>
        </a:p>
      </dgm:t>
    </dgm:pt>
    <dgm:pt modelId="{540403B5-C725-4C2F-B4D5-60E7A8ABC425}" type="sibTrans" cxnId="{0E828DAD-6138-40CA-B326-F4DFEDBAB084}">
      <dgm:prSet/>
      <dgm:spPr/>
      <dgm:t>
        <a:bodyPr/>
        <a:lstStyle/>
        <a:p>
          <a:endParaRPr lang="en-GB"/>
        </a:p>
      </dgm:t>
    </dgm:pt>
    <dgm:pt modelId="{C5F134CA-B57B-4CCE-A959-10D1479E0860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pPr rtl="0"/>
          <a:r>
            <a:rPr lang="en-GB" sz="1000" dirty="0" smtClean="0"/>
            <a:t>Subscription</a:t>
          </a:r>
          <a:endParaRPr lang="en-GB" sz="1000" dirty="0"/>
        </a:p>
      </dgm:t>
    </dgm:pt>
    <dgm:pt modelId="{8AEE5E27-29DB-4650-BCF1-4A3DD9F7CAC5}" type="parTrans" cxnId="{19D02C0A-A0C5-4419-BB29-990CBBB4F45E}">
      <dgm:prSet/>
      <dgm:spPr/>
      <dgm:t>
        <a:bodyPr/>
        <a:lstStyle/>
        <a:p>
          <a:endParaRPr lang="en-GB"/>
        </a:p>
      </dgm:t>
    </dgm:pt>
    <dgm:pt modelId="{54B8FCDE-3E54-498E-931F-02E80DA63A09}" type="sibTrans" cxnId="{19D02C0A-A0C5-4419-BB29-990CBBB4F45E}">
      <dgm:prSet/>
      <dgm:spPr/>
      <dgm:t>
        <a:bodyPr/>
        <a:lstStyle/>
        <a:p>
          <a:endParaRPr lang="en-GB"/>
        </a:p>
      </dgm:t>
    </dgm:pt>
    <dgm:pt modelId="{CAF866A1-BCC9-49DA-A852-ECC6887FB689}">
      <dgm:prSet/>
      <dgm:spPr/>
      <dgm:t>
        <a:bodyPr/>
        <a:lstStyle/>
        <a:p>
          <a:pPr rtl="0"/>
          <a:r>
            <a:rPr lang="en-GB" dirty="0" smtClean="0"/>
            <a:t>Central IF-MAP at the core subscribes to all exposed MAP data; aggregation/visualisation</a:t>
          </a:r>
          <a:endParaRPr lang="en-GB" dirty="0"/>
        </a:p>
      </dgm:t>
    </dgm:pt>
    <dgm:pt modelId="{1B4EA375-CD3E-4A36-8270-00D2399CC17C}" type="parTrans" cxnId="{98FBF4DA-454B-4A1D-A9BE-C4E9D295BACB}">
      <dgm:prSet/>
      <dgm:spPr/>
      <dgm:t>
        <a:bodyPr/>
        <a:lstStyle/>
        <a:p>
          <a:endParaRPr lang="en-GB"/>
        </a:p>
      </dgm:t>
    </dgm:pt>
    <dgm:pt modelId="{043337C1-4387-4EAC-B931-8AC798776968}" type="sibTrans" cxnId="{98FBF4DA-454B-4A1D-A9BE-C4E9D295BACB}">
      <dgm:prSet/>
      <dgm:spPr/>
      <dgm:t>
        <a:bodyPr/>
        <a:lstStyle/>
        <a:p>
          <a:endParaRPr lang="en-GB"/>
        </a:p>
      </dgm:t>
    </dgm:pt>
    <dgm:pt modelId="{1A69A53D-4B1D-42A6-ACBC-048D6226CCAD}">
      <dgm:prSet custT="1"/>
      <dgm:spPr>
        <a:solidFill>
          <a:schemeClr val="accent1">
            <a:lumMod val="10000"/>
          </a:schemeClr>
        </a:solidFill>
      </dgm:spPr>
      <dgm:t>
        <a:bodyPr/>
        <a:lstStyle/>
        <a:p>
          <a:pPr rtl="0"/>
          <a:r>
            <a:rPr lang="en-GB" sz="1200" dirty="0" smtClean="0"/>
            <a:t>Restored</a:t>
          </a:r>
          <a:endParaRPr lang="en-GB" sz="1200" dirty="0"/>
        </a:p>
      </dgm:t>
    </dgm:pt>
    <dgm:pt modelId="{B6787BD3-7B55-4D3A-B5B0-70010D993E7B}" type="parTrans" cxnId="{D0FC3939-0767-4B56-992A-3954EF876459}">
      <dgm:prSet/>
      <dgm:spPr/>
      <dgm:t>
        <a:bodyPr/>
        <a:lstStyle/>
        <a:p>
          <a:endParaRPr lang="en-GB"/>
        </a:p>
      </dgm:t>
    </dgm:pt>
    <dgm:pt modelId="{B5577D97-AD86-4B53-8D88-F6706829FE19}" type="sibTrans" cxnId="{D0FC3939-0767-4B56-992A-3954EF876459}">
      <dgm:prSet/>
      <dgm:spPr/>
      <dgm:t>
        <a:bodyPr/>
        <a:lstStyle/>
        <a:p>
          <a:endParaRPr lang="en-GB"/>
        </a:p>
      </dgm:t>
    </dgm:pt>
    <dgm:pt modelId="{F599FE0C-ED20-47DA-9BE2-505B05E7B520}">
      <dgm:prSet/>
      <dgm:spPr/>
      <dgm:t>
        <a:bodyPr/>
        <a:lstStyle/>
        <a:p>
          <a:pPr rtl="0"/>
          <a:r>
            <a:rPr lang="en-GB" dirty="0" smtClean="0"/>
            <a:t>Monitoring restored!</a:t>
          </a:r>
          <a:endParaRPr lang="en-GB" dirty="0"/>
        </a:p>
      </dgm:t>
    </dgm:pt>
    <dgm:pt modelId="{4AD080BA-4DAB-48F5-9103-FE69FF8590E1}" type="parTrans" cxnId="{AA96B0DB-DE3D-47FE-A580-A9547E5904DF}">
      <dgm:prSet/>
      <dgm:spPr/>
      <dgm:t>
        <a:bodyPr/>
        <a:lstStyle/>
        <a:p>
          <a:endParaRPr lang="en-GB"/>
        </a:p>
      </dgm:t>
    </dgm:pt>
    <dgm:pt modelId="{BEC23A50-10FE-44F6-8385-694A913B6A0B}" type="sibTrans" cxnId="{AA96B0DB-DE3D-47FE-A580-A9547E5904DF}">
      <dgm:prSet/>
      <dgm:spPr/>
      <dgm:t>
        <a:bodyPr/>
        <a:lstStyle/>
        <a:p>
          <a:endParaRPr lang="en-GB"/>
        </a:p>
      </dgm:t>
    </dgm:pt>
    <dgm:pt modelId="{8786219C-8648-43AA-87C4-07A799ACEA50}" type="pres">
      <dgm:prSet presAssocID="{419956FD-8B6C-4BD3-AC79-5748B5ACE3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6FBD80-02FF-4CDA-AC94-A33B7FF271E4}" type="pres">
      <dgm:prSet presAssocID="{FC101943-E7CC-454A-8E0C-93A96932106D}" presName="composite" presStyleCnt="0"/>
      <dgm:spPr/>
    </dgm:pt>
    <dgm:pt modelId="{A2DBAB4B-CB20-4D5A-84DE-C391653F8F8E}" type="pres">
      <dgm:prSet presAssocID="{FC101943-E7CC-454A-8E0C-93A96932106D}" presName="parentText" presStyleLbl="alignNode1" presStyleIdx="0" presStyleCnt="5" custLinFactNeighborX="4182" custLinFactNeighborY="-57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57DA8-F666-4C8B-84E3-CC5DAEFD3C89}" type="pres">
      <dgm:prSet presAssocID="{FC101943-E7CC-454A-8E0C-93A9693210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BA88FD-5B6A-44F8-8468-A5E1E5BA9CAA}" type="pres">
      <dgm:prSet presAssocID="{25CA2280-162F-4727-92AC-635AD170DE24}" presName="sp" presStyleCnt="0"/>
      <dgm:spPr/>
    </dgm:pt>
    <dgm:pt modelId="{A8D661FA-0488-44C3-912F-B643E2AF7128}" type="pres">
      <dgm:prSet presAssocID="{B7861FA8-A85C-4382-B99C-CCAD4D4E52A7}" presName="composite" presStyleCnt="0"/>
      <dgm:spPr/>
    </dgm:pt>
    <dgm:pt modelId="{23DFDCC3-97CD-4B3A-98C1-185F4153FFE3}" type="pres">
      <dgm:prSet presAssocID="{B7861FA8-A85C-4382-B99C-CCAD4D4E52A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F8A5C-FB20-42B3-8446-96E306CE41BD}" type="pres">
      <dgm:prSet presAssocID="{B7861FA8-A85C-4382-B99C-CCAD4D4E52A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40BA66-218E-4D08-9412-117FE2E33F8C}" type="pres">
      <dgm:prSet presAssocID="{E1E56FEE-4945-4241-88A9-C49C90FD2595}" presName="sp" presStyleCnt="0"/>
      <dgm:spPr/>
    </dgm:pt>
    <dgm:pt modelId="{21541549-3B41-4FE5-BBB5-EB3479FCFB76}" type="pres">
      <dgm:prSet presAssocID="{84602BB7-2B5E-4C6D-9C32-6FFFC1386BC8}" presName="composite" presStyleCnt="0"/>
      <dgm:spPr/>
    </dgm:pt>
    <dgm:pt modelId="{0A589339-FA76-446F-BE04-048692F9E016}" type="pres">
      <dgm:prSet presAssocID="{84602BB7-2B5E-4C6D-9C32-6FFFC1386BC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DED2E-4169-4CFF-8FF4-A130D1704CF1}" type="pres">
      <dgm:prSet presAssocID="{84602BB7-2B5E-4C6D-9C32-6FFFC1386BC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86D332-4676-4F5D-BAE3-6A0C4E0FE2D3}" type="pres">
      <dgm:prSet presAssocID="{B0B7A9E0-8979-42BC-BE3D-48A65A64E955}" presName="sp" presStyleCnt="0"/>
      <dgm:spPr/>
    </dgm:pt>
    <dgm:pt modelId="{7389CA35-4672-4522-9FA7-CF5E123DBED3}" type="pres">
      <dgm:prSet presAssocID="{C5F134CA-B57B-4CCE-A959-10D1479E0860}" presName="composite" presStyleCnt="0"/>
      <dgm:spPr/>
    </dgm:pt>
    <dgm:pt modelId="{ADDA0328-C81F-44AD-8554-D76D16D6C474}" type="pres">
      <dgm:prSet presAssocID="{C5F134CA-B57B-4CCE-A959-10D1479E0860}" presName="parentText" presStyleLbl="alignNode1" presStyleIdx="3" presStyleCnt="5" custLinFactNeighborX="-5732" custLinFactNeighborY="-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1B2F8-4D03-470C-9EE0-4FF6A892597D}" type="pres">
      <dgm:prSet presAssocID="{C5F134CA-B57B-4CCE-A959-10D1479E086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22FB01-EC83-40A8-AE01-DBCE042D690F}" type="pres">
      <dgm:prSet presAssocID="{54B8FCDE-3E54-498E-931F-02E80DA63A09}" presName="sp" presStyleCnt="0"/>
      <dgm:spPr/>
    </dgm:pt>
    <dgm:pt modelId="{91C5D7C3-6D43-4EED-9C4D-1317D307447C}" type="pres">
      <dgm:prSet presAssocID="{1A69A53D-4B1D-42A6-ACBC-048D6226CCAD}" presName="composite" presStyleCnt="0"/>
      <dgm:spPr/>
    </dgm:pt>
    <dgm:pt modelId="{6D407D4C-10B1-40FA-9DAD-E847E3558469}" type="pres">
      <dgm:prSet presAssocID="{1A69A53D-4B1D-42A6-ACBC-048D6226CCAD}" presName="parentText" presStyleLbl="alignNode1" presStyleIdx="4" presStyleCnt="5" custLinFactNeighborX="4182" custLinFactNeighborY="88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DED1E-5B96-40EC-A095-00C1AC050EBD}" type="pres">
      <dgm:prSet presAssocID="{1A69A53D-4B1D-42A6-ACBC-048D6226CCA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D02C0A-A0C5-4419-BB29-990CBBB4F45E}" srcId="{419956FD-8B6C-4BD3-AC79-5748B5ACE3E5}" destId="{C5F134CA-B57B-4CCE-A959-10D1479E0860}" srcOrd="3" destOrd="0" parTransId="{8AEE5E27-29DB-4650-BCF1-4A3DD9F7CAC5}" sibTransId="{54B8FCDE-3E54-498E-931F-02E80DA63A09}"/>
    <dgm:cxn modelId="{A8CB33CB-E1EE-409D-AE64-89980F274802}" srcId="{419956FD-8B6C-4BD3-AC79-5748B5ACE3E5}" destId="{84602BB7-2B5E-4C6D-9C32-6FFFC1386BC8}" srcOrd="2" destOrd="0" parTransId="{0E958D7E-8367-490C-BD1E-B8164FF39A77}" sibTransId="{B0B7A9E0-8979-42BC-BE3D-48A65A64E955}"/>
    <dgm:cxn modelId="{D0FC3939-0767-4B56-992A-3954EF876459}" srcId="{419956FD-8B6C-4BD3-AC79-5748B5ACE3E5}" destId="{1A69A53D-4B1D-42A6-ACBC-048D6226CCAD}" srcOrd="4" destOrd="0" parTransId="{B6787BD3-7B55-4D3A-B5B0-70010D993E7B}" sibTransId="{B5577D97-AD86-4B53-8D88-F6706829FE19}"/>
    <dgm:cxn modelId="{0E828DAD-6138-40CA-B326-F4DFEDBAB084}" srcId="{84602BB7-2B5E-4C6D-9C32-6FFFC1386BC8}" destId="{DA78E311-47F2-44F0-B795-B14B16CFD794}" srcOrd="0" destOrd="0" parTransId="{7C76C36A-BE49-4032-89D2-A49FBB3B123B}" sibTransId="{540403B5-C725-4C2F-B4D5-60E7A8ABC425}"/>
    <dgm:cxn modelId="{2F2CD7A6-9D0B-4738-AE95-84C98220C44F}" type="presOf" srcId="{419956FD-8B6C-4BD3-AC79-5748B5ACE3E5}" destId="{8786219C-8648-43AA-87C4-07A799ACEA50}" srcOrd="0" destOrd="0" presId="urn:microsoft.com/office/officeart/2005/8/layout/chevron2"/>
    <dgm:cxn modelId="{B1D7F808-87EC-47AE-AEB1-64BAC44DFEE2}" srcId="{419956FD-8B6C-4BD3-AC79-5748B5ACE3E5}" destId="{B7861FA8-A85C-4382-B99C-CCAD4D4E52A7}" srcOrd="1" destOrd="0" parTransId="{61D66B9A-476A-4F7A-8408-71AF07DCE998}" sibTransId="{E1E56FEE-4945-4241-88A9-C49C90FD2595}"/>
    <dgm:cxn modelId="{51EA9ED9-EDC2-4C0C-B9B2-DE7E6B42A359}" type="presOf" srcId="{DA78E311-47F2-44F0-B795-B14B16CFD794}" destId="{D64DED2E-4169-4CFF-8FF4-A130D1704CF1}" srcOrd="0" destOrd="0" presId="urn:microsoft.com/office/officeart/2005/8/layout/chevron2"/>
    <dgm:cxn modelId="{080A0512-1FD1-47D6-BECC-ACE960627E3D}" srcId="{FC101943-E7CC-454A-8E0C-93A96932106D}" destId="{869CDE82-D756-4FDD-96AB-6E3E721E87E0}" srcOrd="0" destOrd="0" parTransId="{7B191ECC-3522-4E1F-BC18-42C3EEBA1CC2}" sibTransId="{559EA0ED-50AF-4A61-972F-5707ADC94893}"/>
    <dgm:cxn modelId="{34453D21-0CF0-4CAE-9DE1-8CE827FF96F0}" type="presOf" srcId="{869CDE82-D756-4FDD-96AB-6E3E721E87E0}" destId="{8FA57DA8-F666-4C8B-84E3-CC5DAEFD3C89}" srcOrd="0" destOrd="0" presId="urn:microsoft.com/office/officeart/2005/8/layout/chevron2"/>
    <dgm:cxn modelId="{B7479F26-5B14-4412-B2ED-4C07386E130E}" type="presOf" srcId="{C5F134CA-B57B-4CCE-A959-10D1479E0860}" destId="{ADDA0328-C81F-44AD-8554-D76D16D6C474}" srcOrd="0" destOrd="0" presId="urn:microsoft.com/office/officeart/2005/8/layout/chevron2"/>
    <dgm:cxn modelId="{2F246B7E-5C2D-489C-A573-89E3089E0029}" type="presOf" srcId="{84602BB7-2B5E-4C6D-9C32-6FFFC1386BC8}" destId="{0A589339-FA76-446F-BE04-048692F9E016}" srcOrd="0" destOrd="0" presId="urn:microsoft.com/office/officeart/2005/8/layout/chevron2"/>
    <dgm:cxn modelId="{98FBF4DA-454B-4A1D-A9BE-C4E9D295BACB}" srcId="{C5F134CA-B57B-4CCE-A959-10D1479E0860}" destId="{CAF866A1-BCC9-49DA-A852-ECC6887FB689}" srcOrd="0" destOrd="0" parTransId="{1B4EA375-CD3E-4A36-8270-00D2399CC17C}" sibTransId="{043337C1-4387-4EAC-B931-8AC798776968}"/>
    <dgm:cxn modelId="{AA96B0DB-DE3D-47FE-A580-A9547E5904DF}" srcId="{1A69A53D-4B1D-42A6-ACBC-048D6226CCAD}" destId="{F599FE0C-ED20-47DA-9BE2-505B05E7B520}" srcOrd="0" destOrd="0" parTransId="{4AD080BA-4DAB-48F5-9103-FE69FF8590E1}" sibTransId="{BEC23A50-10FE-44F6-8385-694A913B6A0B}"/>
    <dgm:cxn modelId="{6DA456D1-8A52-4211-92BD-911F07B0B8A7}" type="presOf" srcId="{F599FE0C-ED20-47DA-9BE2-505B05E7B520}" destId="{E9FDED1E-5B96-40EC-A095-00C1AC050EBD}" srcOrd="0" destOrd="0" presId="urn:microsoft.com/office/officeart/2005/8/layout/chevron2"/>
    <dgm:cxn modelId="{B876825F-63C8-4DA2-ADF9-D3FC97571FDE}" type="presOf" srcId="{FC101943-E7CC-454A-8E0C-93A96932106D}" destId="{A2DBAB4B-CB20-4D5A-84DE-C391653F8F8E}" srcOrd="0" destOrd="0" presId="urn:microsoft.com/office/officeart/2005/8/layout/chevron2"/>
    <dgm:cxn modelId="{AA7CD0D7-8E5A-454B-A870-3C0B42312F71}" type="presOf" srcId="{163F295D-4E00-42AB-811D-BF25056B39E8}" destId="{917F8A5C-FB20-42B3-8446-96E306CE41BD}" srcOrd="0" destOrd="0" presId="urn:microsoft.com/office/officeart/2005/8/layout/chevron2"/>
    <dgm:cxn modelId="{CD6D0C04-7839-488F-9D8C-74DF7E07F110}" srcId="{B7861FA8-A85C-4382-B99C-CCAD4D4E52A7}" destId="{163F295D-4E00-42AB-811D-BF25056B39E8}" srcOrd="0" destOrd="0" parTransId="{A54D3611-A534-4C70-B271-3DF6639BF1D3}" sibTransId="{78095298-EB3F-49C7-891E-F0C2572A9AEF}"/>
    <dgm:cxn modelId="{8D7A02EE-6F0B-461B-BBB6-906EFB55D19B}" type="presOf" srcId="{CAF866A1-BCC9-49DA-A852-ECC6887FB689}" destId="{9F71B2F8-4D03-470C-9EE0-4FF6A892597D}" srcOrd="0" destOrd="0" presId="urn:microsoft.com/office/officeart/2005/8/layout/chevron2"/>
    <dgm:cxn modelId="{9A4A68CA-214E-4DCB-A69A-C8AF21B97FBB}" srcId="{419956FD-8B6C-4BD3-AC79-5748B5ACE3E5}" destId="{FC101943-E7CC-454A-8E0C-93A96932106D}" srcOrd="0" destOrd="0" parTransId="{7CDC7FEC-C71D-40D1-B673-8942AD8B615F}" sibTransId="{25CA2280-162F-4727-92AC-635AD170DE24}"/>
    <dgm:cxn modelId="{2278E342-5470-4882-B03A-641D79A178D5}" type="presOf" srcId="{B7861FA8-A85C-4382-B99C-CCAD4D4E52A7}" destId="{23DFDCC3-97CD-4B3A-98C1-185F4153FFE3}" srcOrd="0" destOrd="0" presId="urn:microsoft.com/office/officeart/2005/8/layout/chevron2"/>
    <dgm:cxn modelId="{B4DD0231-420D-4ACD-BF43-17466143E376}" type="presOf" srcId="{1A69A53D-4B1D-42A6-ACBC-048D6226CCAD}" destId="{6D407D4C-10B1-40FA-9DAD-E847E3558469}" srcOrd="0" destOrd="0" presId="urn:microsoft.com/office/officeart/2005/8/layout/chevron2"/>
    <dgm:cxn modelId="{3B584A55-8C88-4EF1-A77F-A302879BC10F}" type="presParOf" srcId="{8786219C-8648-43AA-87C4-07A799ACEA50}" destId="{B36FBD80-02FF-4CDA-AC94-A33B7FF271E4}" srcOrd="0" destOrd="0" presId="urn:microsoft.com/office/officeart/2005/8/layout/chevron2"/>
    <dgm:cxn modelId="{D1512A87-0D2E-4253-8707-E1211FCA265F}" type="presParOf" srcId="{B36FBD80-02FF-4CDA-AC94-A33B7FF271E4}" destId="{A2DBAB4B-CB20-4D5A-84DE-C391653F8F8E}" srcOrd="0" destOrd="0" presId="urn:microsoft.com/office/officeart/2005/8/layout/chevron2"/>
    <dgm:cxn modelId="{49BD4DED-C043-4743-A788-BF2123AF39B1}" type="presParOf" srcId="{B36FBD80-02FF-4CDA-AC94-A33B7FF271E4}" destId="{8FA57DA8-F666-4C8B-84E3-CC5DAEFD3C89}" srcOrd="1" destOrd="0" presId="urn:microsoft.com/office/officeart/2005/8/layout/chevron2"/>
    <dgm:cxn modelId="{080BDD07-FA5D-40CF-8508-B20482917429}" type="presParOf" srcId="{8786219C-8648-43AA-87C4-07A799ACEA50}" destId="{89BA88FD-5B6A-44F8-8468-A5E1E5BA9CAA}" srcOrd="1" destOrd="0" presId="urn:microsoft.com/office/officeart/2005/8/layout/chevron2"/>
    <dgm:cxn modelId="{724C64AA-1131-4AF4-9C51-787C9AB58A58}" type="presParOf" srcId="{8786219C-8648-43AA-87C4-07A799ACEA50}" destId="{A8D661FA-0488-44C3-912F-B643E2AF7128}" srcOrd="2" destOrd="0" presId="urn:microsoft.com/office/officeart/2005/8/layout/chevron2"/>
    <dgm:cxn modelId="{1C5D66C3-9637-404C-8834-38E927FD5D54}" type="presParOf" srcId="{A8D661FA-0488-44C3-912F-B643E2AF7128}" destId="{23DFDCC3-97CD-4B3A-98C1-185F4153FFE3}" srcOrd="0" destOrd="0" presId="urn:microsoft.com/office/officeart/2005/8/layout/chevron2"/>
    <dgm:cxn modelId="{70EF3114-86B1-4D06-95E7-CCC1F014A9A1}" type="presParOf" srcId="{A8D661FA-0488-44C3-912F-B643E2AF7128}" destId="{917F8A5C-FB20-42B3-8446-96E306CE41BD}" srcOrd="1" destOrd="0" presId="urn:microsoft.com/office/officeart/2005/8/layout/chevron2"/>
    <dgm:cxn modelId="{844D2D43-DA34-4B1B-A7C7-F05B806C944F}" type="presParOf" srcId="{8786219C-8648-43AA-87C4-07A799ACEA50}" destId="{7A40BA66-218E-4D08-9412-117FE2E33F8C}" srcOrd="3" destOrd="0" presId="urn:microsoft.com/office/officeart/2005/8/layout/chevron2"/>
    <dgm:cxn modelId="{3B91C592-DC64-4D84-8ED5-55B848E56361}" type="presParOf" srcId="{8786219C-8648-43AA-87C4-07A799ACEA50}" destId="{21541549-3B41-4FE5-BBB5-EB3479FCFB76}" srcOrd="4" destOrd="0" presId="urn:microsoft.com/office/officeart/2005/8/layout/chevron2"/>
    <dgm:cxn modelId="{CE74A7CF-076F-43EA-88DC-693ADAAAACBB}" type="presParOf" srcId="{21541549-3B41-4FE5-BBB5-EB3479FCFB76}" destId="{0A589339-FA76-446F-BE04-048692F9E016}" srcOrd="0" destOrd="0" presId="urn:microsoft.com/office/officeart/2005/8/layout/chevron2"/>
    <dgm:cxn modelId="{65E81FFC-94FE-4D7B-AB20-175520BB7842}" type="presParOf" srcId="{21541549-3B41-4FE5-BBB5-EB3479FCFB76}" destId="{D64DED2E-4169-4CFF-8FF4-A130D1704CF1}" srcOrd="1" destOrd="0" presId="urn:microsoft.com/office/officeart/2005/8/layout/chevron2"/>
    <dgm:cxn modelId="{2D3C496F-8A0B-4C4B-BBB8-E771D87858E5}" type="presParOf" srcId="{8786219C-8648-43AA-87C4-07A799ACEA50}" destId="{5786D332-4676-4F5D-BAE3-6A0C4E0FE2D3}" srcOrd="5" destOrd="0" presId="urn:microsoft.com/office/officeart/2005/8/layout/chevron2"/>
    <dgm:cxn modelId="{7E794BD4-842C-4BAB-97EB-BFC45D76EA77}" type="presParOf" srcId="{8786219C-8648-43AA-87C4-07A799ACEA50}" destId="{7389CA35-4672-4522-9FA7-CF5E123DBED3}" srcOrd="6" destOrd="0" presId="urn:microsoft.com/office/officeart/2005/8/layout/chevron2"/>
    <dgm:cxn modelId="{3E44A33C-20D6-4243-8D51-EA51ECA05A50}" type="presParOf" srcId="{7389CA35-4672-4522-9FA7-CF5E123DBED3}" destId="{ADDA0328-C81F-44AD-8554-D76D16D6C474}" srcOrd="0" destOrd="0" presId="urn:microsoft.com/office/officeart/2005/8/layout/chevron2"/>
    <dgm:cxn modelId="{0EAB61F5-5A7B-41E3-B3F0-215E6A33790B}" type="presParOf" srcId="{7389CA35-4672-4522-9FA7-CF5E123DBED3}" destId="{9F71B2F8-4D03-470C-9EE0-4FF6A892597D}" srcOrd="1" destOrd="0" presId="urn:microsoft.com/office/officeart/2005/8/layout/chevron2"/>
    <dgm:cxn modelId="{FAF982F5-A4A1-4F08-848E-7A5698104FBC}" type="presParOf" srcId="{8786219C-8648-43AA-87C4-07A799ACEA50}" destId="{EE22FB01-EC83-40A8-AE01-DBCE042D690F}" srcOrd="7" destOrd="0" presId="urn:microsoft.com/office/officeart/2005/8/layout/chevron2"/>
    <dgm:cxn modelId="{6A45BDA2-086B-4504-BF1E-0C97566BC2C3}" type="presParOf" srcId="{8786219C-8648-43AA-87C4-07A799ACEA50}" destId="{91C5D7C3-6D43-4EED-9C4D-1317D307447C}" srcOrd="8" destOrd="0" presId="urn:microsoft.com/office/officeart/2005/8/layout/chevron2"/>
    <dgm:cxn modelId="{70387EB1-1440-4AD1-935E-E473F2F02231}" type="presParOf" srcId="{91C5D7C3-6D43-4EED-9C4D-1317D307447C}" destId="{6D407D4C-10B1-40FA-9DAD-E847E3558469}" srcOrd="0" destOrd="0" presId="urn:microsoft.com/office/officeart/2005/8/layout/chevron2"/>
    <dgm:cxn modelId="{2643F566-0331-49CE-9BAE-E3DE315FE5FD}" type="presParOf" srcId="{91C5D7C3-6D43-4EED-9C4D-1317D307447C}" destId="{E9FDED1E-5B96-40EC-A095-00C1AC050E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BAB4B-CB20-4D5A-84DE-C391653F8F8E}">
      <dsp:nvSpPr>
        <dsp:cNvPr id="0" name=""/>
        <dsp:cNvSpPr/>
      </dsp:nvSpPr>
      <dsp:spPr>
        <a:xfrm rot="5400000">
          <a:off x="-126824" y="157577"/>
          <a:ext cx="1050518" cy="735363"/>
        </a:xfrm>
        <a:prstGeom prst="chevr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RadSec</a:t>
          </a:r>
          <a:endParaRPr lang="en-GB" sz="1400" kern="1200" dirty="0"/>
        </a:p>
      </dsp:txBody>
      <dsp:txXfrm rot="5400000">
        <a:off x="-126824" y="157577"/>
        <a:ext cx="1050518" cy="735363"/>
      </dsp:txXfrm>
    </dsp:sp>
    <dsp:sp modelId="{8FA57DA8-F666-4C8B-84E3-CC5DAEFD3C89}">
      <dsp:nvSpPr>
        <dsp:cNvPr id="0" name=""/>
        <dsp:cNvSpPr/>
      </dsp:nvSpPr>
      <dsp:spPr>
        <a:xfrm rot="5400000">
          <a:off x="3919633" y="-3182250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err="1" smtClean="0"/>
            <a:t>RadSec</a:t>
          </a:r>
          <a:r>
            <a:rPr lang="en-GB" sz="2100" kern="1200" dirty="0" smtClean="0"/>
            <a:t> undermines centralised logging of originating visited</a:t>
          </a:r>
          <a:endParaRPr lang="en-GB" sz="2100" kern="1200" dirty="0"/>
        </a:p>
      </dsp:txBody>
      <dsp:txXfrm rot="5400000">
        <a:off x="3919633" y="-3182250"/>
        <a:ext cx="682837" cy="7051378"/>
      </dsp:txXfrm>
    </dsp:sp>
    <dsp:sp modelId="{23DFDCC3-97CD-4B3A-98C1-185F4153FFE3}">
      <dsp:nvSpPr>
        <dsp:cNvPr id="0" name=""/>
        <dsp:cNvSpPr/>
      </dsp:nvSpPr>
      <dsp:spPr>
        <a:xfrm rot="5400000">
          <a:off x="-157577" y="1092544"/>
          <a:ext cx="1050518" cy="735363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Metrics</a:t>
          </a:r>
          <a:endParaRPr lang="en-GB" sz="1400" kern="1200" dirty="0"/>
        </a:p>
      </dsp:txBody>
      <dsp:txXfrm rot="5400000">
        <a:off x="-157577" y="1092544"/>
        <a:ext cx="1050518" cy="735363"/>
      </dsp:txXfrm>
    </dsp:sp>
    <dsp:sp modelId="{917F8A5C-FB20-42B3-8446-96E306CE41BD}">
      <dsp:nvSpPr>
        <dsp:cNvPr id="0" name=""/>
        <dsp:cNvSpPr/>
      </dsp:nvSpPr>
      <dsp:spPr>
        <a:xfrm rot="5400000">
          <a:off x="3919633" y="-2249303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Service metric unreliable!</a:t>
          </a:r>
          <a:endParaRPr lang="en-GB" sz="2100" kern="1200" dirty="0"/>
        </a:p>
      </dsp:txBody>
      <dsp:txXfrm rot="5400000">
        <a:off x="3919633" y="-2249303"/>
        <a:ext cx="682837" cy="7051378"/>
      </dsp:txXfrm>
    </dsp:sp>
    <dsp:sp modelId="{0A589339-FA76-446F-BE04-048692F9E016}">
      <dsp:nvSpPr>
        <dsp:cNvPr id="0" name=""/>
        <dsp:cNvSpPr/>
      </dsp:nvSpPr>
      <dsp:spPr>
        <a:xfrm rot="5400000">
          <a:off x="-157577" y="2025491"/>
          <a:ext cx="1050518" cy="735363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Logging</a:t>
          </a:r>
          <a:endParaRPr lang="en-GB" sz="1400" kern="1200" dirty="0"/>
        </a:p>
      </dsp:txBody>
      <dsp:txXfrm rot="5400000">
        <a:off x="-157577" y="2025491"/>
        <a:ext cx="1050518" cy="735363"/>
      </dsp:txXfrm>
    </dsp:sp>
    <dsp:sp modelId="{D64DED2E-4169-4CFF-8FF4-A130D1704CF1}">
      <dsp:nvSpPr>
        <dsp:cNvPr id="0" name=""/>
        <dsp:cNvSpPr/>
      </dsp:nvSpPr>
      <dsp:spPr>
        <a:xfrm rot="5400000">
          <a:off x="3919633" y="-1316357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Restore logging by publishing (</a:t>
          </a:r>
          <a:r>
            <a:rPr lang="en-GB" sz="2100" kern="1200" dirty="0" err="1" smtClean="0"/>
            <a:t>anonymised</a:t>
          </a:r>
          <a:r>
            <a:rPr lang="en-GB" sz="2100" kern="1200" dirty="0" smtClean="0"/>
            <a:t>?) roaming events to an externally-readable MAP instance.</a:t>
          </a:r>
          <a:endParaRPr lang="en-GB" sz="2100" kern="1200" dirty="0"/>
        </a:p>
      </dsp:txBody>
      <dsp:txXfrm rot="5400000">
        <a:off x="3919633" y="-1316357"/>
        <a:ext cx="682837" cy="7051378"/>
      </dsp:txXfrm>
    </dsp:sp>
    <dsp:sp modelId="{ADDA0328-C81F-44AD-8554-D76D16D6C474}">
      <dsp:nvSpPr>
        <dsp:cNvPr id="0" name=""/>
        <dsp:cNvSpPr/>
      </dsp:nvSpPr>
      <dsp:spPr>
        <a:xfrm rot="5400000">
          <a:off x="-157577" y="2950327"/>
          <a:ext cx="1050518" cy="735363"/>
        </a:xfrm>
        <a:prstGeom prst="chevron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Subscription</a:t>
          </a:r>
          <a:endParaRPr lang="en-GB" sz="1000" kern="1200" dirty="0"/>
        </a:p>
      </dsp:txBody>
      <dsp:txXfrm rot="5400000">
        <a:off x="-157577" y="2950327"/>
        <a:ext cx="1050518" cy="735363"/>
      </dsp:txXfrm>
    </dsp:sp>
    <dsp:sp modelId="{9F71B2F8-4D03-470C-9EE0-4FF6A892597D}">
      <dsp:nvSpPr>
        <dsp:cNvPr id="0" name=""/>
        <dsp:cNvSpPr/>
      </dsp:nvSpPr>
      <dsp:spPr>
        <a:xfrm rot="5400000">
          <a:off x="3919633" y="-383410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Central IF-MAP at the core subscribes to all exposed MAP data; aggregation/visualisation</a:t>
          </a:r>
          <a:endParaRPr lang="en-GB" sz="2100" kern="1200" dirty="0"/>
        </a:p>
      </dsp:txBody>
      <dsp:txXfrm rot="5400000">
        <a:off x="3919633" y="-383410"/>
        <a:ext cx="682837" cy="7051378"/>
      </dsp:txXfrm>
    </dsp:sp>
    <dsp:sp modelId="{6D407D4C-10B1-40FA-9DAD-E847E3558469}">
      <dsp:nvSpPr>
        <dsp:cNvPr id="0" name=""/>
        <dsp:cNvSpPr/>
      </dsp:nvSpPr>
      <dsp:spPr>
        <a:xfrm rot="5400000">
          <a:off x="-126824" y="3893405"/>
          <a:ext cx="1050518" cy="735363"/>
        </a:xfrm>
        <a:prstGeom prst="chevron">
          <a:avLst/>
        </a:prstGeom>
        <a:solidFill>
          <a:schemeClr val="accent1">
            <a:lumMod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Restored</a:t>
          </a:r>
          <a:endParaRPr lang="en-GB" sz="1200" kern="1200" dirty="0"/>
        </a:p>
      </dsp:txBody>
      <dsp:txXfrm rot="5400000">
        <a:off x="-126824" y="3893405"/>
        <a:ext cx="1050518" cy="735363"/>
      </dsp:txXfrm>
    </dsp:sp>
    <dsp:sp modelId="{E9FDED1E-5B96-40EC-A095-00C1AC050EBD}">
      <dsp:nvSpPr>
        <dsp:cNvPr id="0" name=""/>
        <dsp:cNvSpPr/>
      </dsp:nvSpPr>
      <dsp:spPr>
        <a:xfrm rot="5400000">
          <a:off x="3919633" y="549535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Monitoring restored!</a:t>
          </a:r>
          <a:endParaRPr lang="en-GB" sz="2100" kern="1200" dirty="0"/>
        </a:p>
      </dsp:txBody>
      <dsp:txXfrm rot="5400000">
        <a:off x="3919633" y="549535"/>
        <a:ext cx="682837" cy="7051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BAB4B-CB20-4D5A-84DE-C391653F8F8E}">
      <dsp:nvSpPr>
        <dsp:cNvPr id="0" name=""/>
        <dsp:cNvSpPr/>
      </dsp:nvSpPr>
      <dsp:spPr>
        <a:xfrm rot="5400000">
          <a:off x="-126824" y="157577"/>
          <a:ext cx="1050518" cy="735363"/>
        </a:xfrm>
        <a:prstGeom prst="chevr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RadSec</a:t>
          </a:r>
          <a:endParaRPr lang="en-GB" sz="1400" kern="1200" dirty="0"/>
        </a:p>
      </dsp:txBody>
      <dsp:txXfrm rot="5400000">
        <a:off x="-126824" y="157577"/>
        <a:ext cx="1050518" cy="735363"/>
      </dsp:txXfrm>
    </dsp:sp>
    <dsp:sp modelId="{8FA57DA8-F666-4C8B-84E3-CC5DAEFD3C89}">
      <dsp:nvSpPr>
        <dsp:cNvPr id="0" name=""/>
        <dsp:cNvSpPr/>
      </dsp:nvSpPr>
      <dsp:spPr>
        <a:xfrm rot="5400000">
          <a:off x="3919633" y="-3182250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err="1" smtClean="0"/>
            <a:t>RadSec</a:t>
          </a:r>
          <a:r>
            <a:rPr lang="en-GB" sz="2100" kern="1200" dirty="0" smtClean="0"/>
            <a:t> undermines centralised logging of originating visited</a:t>
          </a:r>
          <a:endParaRPr lang="en-GB" sz="2100" kern="1200" dirty="0"/>
        </a:p>
      </dsp:txBody>
      <dsp:txXfrm rot="5400000">
        <a:off x="3919633" y="-3182250"/>
        <a:ext cx="682837" cy="7051378"/>
      </dsp:txXfrm>
    </dsp:sp>
    <dsp:sp modelId="{23DFDCC3-97CD-4B3A-98C1-185F4153FFE3}">
      <dsp:nvSpPr>
        <dsp:cNvPr id="0" name=""/>
        <dsp:cNvSpPr/>
      </dsp:nvSpPr>
      <dsp:spPr>
        <a:xfrm rot="5400000">
          <a:off x="-157577" y="1092544"/>
          <a:ext cx="1050518" cy="735363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Metrics</a:t>
          </a:r>
          <a:endParaRPr lang="en-GB" sz="1400" kern="1200" dirty="0"/>
        </a:p>
      </dsp:txBody>
      <dsp:txXfrm rot="5400000">
        <a:off x="-157577" y="1092544"/>
        <a:ext cx="1050518" cy="735363"/>
      </dsp:txXfrm>
    </dsp:sp>
    <dsp:sp modelId="{917F8A5C-FB20-42B3-8446-96E306CE41BD}">
      <dsp:nvSpPr>
        <dsp:cNvPr id="0" name=""/>
        <dsp:cNvSpPr/>
      </dsp:nvSpPr>
      <dsp:spPr>
        <a:xfrm rot="5400000">
          <a:off x="3919633" y="-2249303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Service metric unreliable!</a:t>
          </a:r>
          <a:endParaRPr lang="en-GB" sz="2100" kern="1200" dirty="0"/>
        </a:p>
      </dsp:txBody>
      <dsp:txXfrm rot="5400000">
        <a:off x="3919633" y="-2249303"/>
        <a:ext cx="682837" cy="7051378"/>
      </dsp:txXfrm>
    </dsp:sp>
    <dsp:sp modelId="{0A589339-FA76-446F-BE04-048692F9E016}">
      <dsp:nvSpPr>
        <dsp:cNvPr id="0" name=""/>
        <dsp:cNvSpPr/>
      </dsp:nvSpPr>
      <dsp:spPr>
        <a:xfrm rot="5400000">
          <a:off x="-157577" y="2025491"/>
          <a:ext cx="1050518" cy="735363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Logging</a:t>
          </a:r>
          <a:endParaRPr lang="en-GB" sz="1400" kern="1200" dirty="0"/>
        </a:p>
      </dsp:txBody>
      <dsp:txXfrm rot="5400000">
        <a:off x="-157577" y="2025491"/>
        <a:ext cx="1050518" cy="735363"/>
      </dsp:txXfrm>
    </dsp:sp>
    <dsp:sp modelId="{D64DED2E-4169-4CFF-8FF4-A130D1704CF1}">
      <dsp:nvSpPr>
        <dsp:cNvPr id="0" name=""/>
        <dsp:cNvSpPr/>
      </dsp:nvSpPr>
      <dsp:spPr>
        <a:xfrm rot="5400000">
          <a:off x="3919633" y="-1316357"/>
          <a:ext cx="682837" cy="7051378"/>
        </a:xfrm>
        <a:prstGeom prst="round2Same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>
              <a:solidFill>
                <a:srgbClr val="F0F9FE"/>
              </a:solidFill>
            </a:rPr>
            <a:t>Restore logging by publishing (</a:t>
          </a:r>
          <a:r>
            <a:rPr lang="en-GB" sz="2100" kern="1200" dirty="0" err="1" smtClean="0">
              <a:solidFill>
                <a:srgbClr val="F0F9FE"/>
              </a:solidFill>
            </a:rPr>
            <a:t>anonymised</a:t>
          </a:r>
          <a:r>
            <a:rPr lang="en-GB" sz="2100" kern="1200" dirty="0" smtClean="0">
              <a:solidFill>
                <a:srgbClr val="F0F9FE"/>
              </a:solidFill>
            </a:rPr>
            <a:t>?) roaming events to an externally-readable MAP instance</a:t>
          </a:r>
          <a:endParaRPr lang="en-GB" sz="2100" kern="1200" dirty="0">
            <a:solidFill>
              <a:srgbClr val="F0F9FE"/>
            </a:solidFill>
          </a:endParaRPr>
        </a:p>
      </dsp:txBody>
      <dsp:txXfrm rot="5400000">
        <a:off x="3919633" y="-1316357"/>
        <a:ext cx="682837" cy="7051378"/>
      </dsp:txXfrm>
    </dsp:sp>
    <dsp:sp modelId="{ADDA0328-C81F-44AD-8554-D76D16D6C474}">
      <dsp:nvSpPr>
        <dsp:cNvPr id="0" name=""/>
        <dsp:cNvSpPr/>
      </dsp:nvSpPr>
      <dsp:spPr>
        <a:xfrm rot="5400000">
          <a:off x="-157577" y="2950327"/>
          <a:ext cx="1050518" cy="735363"/>
        </a:xfrm>
        <a:prstGeom prst="chevron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Subscription</a:t>
          </a:r>
          <a:endParaRPr lang="en-GB" sz="1000" kern="1200" dirty="0"/>
        </a:p>
      </dsp:txBody>
      <dsp:txXfrm rot="5400000">
        <a:off x="-157577" y="2950327"/>
        <a:ext cx="1050518" cy="735363"/>
      </dsp:txXfrm>
    </dsp:sp>
    <dsp:sp modelId="{9F71B2F8-4D03-470C-9EE0-4FF6A892597D}">
      <dsp:nvSpPr>
        <dsp:cNvPr id="0" name=""/>
        <dsp:cNvSpPr/>
      </dsp:nvSpPr>
      <dsp:spPr>
        <a:xfrm rot="5400000">
          <a:off x="3919633" y="-383410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Central IF-MAP at the core subscribes to all exposed MAP data; aggregation/visualisation</a:t>
          </a:r>
          <a:endParaRPr lang="en-GB" sz="2100" kern="1200" dirty="0"/>
        </a:p>
      </dsp:txBody>
      <dsp:txXfrm rot="5400000">
        <a:off x="3919633" y="-383410"/>
        <a:ext cx="682837" cy="7051378"/>
      </dsp:txXfrm>
    </dsp:sp>
    <dsp:sp modelId="{6D407D4C-10B1-40FA-9DAD-E847E3558469}">
      <dsp:nvSpPr>
        <dsp:cNvPr id="0" name=""/>
        <dsp:cNvSpPr/>
      </dsp:nvSpPr>
      <dsp:spPr>
        <a:xfrm rot="5400000">
          <a:off x="-126824" y="3893405"/>
          <a:ext cx="1050518" cy="735363"/>
        </a:xfrm>
        <a:prstGeom prst="chevron">
          <a:avLst/>
        </a:prstGeom>
        <a:solidFill>
          <a:schemeClr val="accent1">
            <a:lumMod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Restored</a:t>
          </a:r>
          <a:endParaRPr lang="en-GB" sz="1200" kern="1200" dirty="0"/>
        </a:p>
      </dsp:txBody>
      <dsp:txXfrm rot="5400000">
        <a:off x="-126824" y="3893405"/>
        <a:ext cx="1050518" cy="735363"/>
      </dsp:txXfrm>
    </dsp:sp>
    <dsp:sp modelId="{E9FDED1E-5B96-40EC-A095-00C1AC050EBD}">
      <dsp:nvSpPr>
        <dsp:cNvPr id="0" name=""/>
        <dsp:cNvSpPr/>
      </dsp:nvSpPr>
      <dsp:spPr>
        <a:xfrm rot="5400000">
          <a:off x="3919633" y="549535"/>
          <a:ext cx="682837" cy="7051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Monitoring restored!</a:t>
          </a:r>
          <a:endParaRPr lang="en-GB" sz="2100" kern="1200" dirty="0"/>
        </a:p>
      </dsp:txBody>
      <dsp:txXfrm rot="5400000">
        <a:off x="3919633" y="549535"/>
        <a:ext cx="682837" cy="705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D56A4-BFFC-4886-92A2-07CDB2269B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EF5E2-B0B6-41AF-9951-44D0A70E59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620713"/>
            <a:ext cx="190817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620713"/>
            <a:ext cx="55721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8D850E-A09B-4187-BC2C-D806CD4C37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F2D9A-B80F-4D36-96FD-D89EC0CD2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1A1FD-9EC8-4196-9D73-06F2157AAD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7401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37401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8F8C41-173C-4DEC-AA04-3BB57EFED5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0260F2-C0F3-4C56-A4B4-5F70BD0B9C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9D333-54A9-45A9-886B-B1C5AD40A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5CDEEE-1F03-4D0F-A5DD-902F183DB4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C869D-8140-45BA-85C4-3640A0BBA9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EB308-4B63-49B4-A919-5F9A23FC12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620713"/>
            <a:ext cx="62642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76327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453188"/>
            <a:ext cx="1701800" cy="142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181A41-53B9-4886-A4F1-AE00D1024B9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7" name="Picture 13" descr="MTE_064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188913"/>
            <a:ext cx="434975" cy="57626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</p:pic>
      <p:pic>
        <p:nvPicPr>
          <p:cNvPr id="1040" name="Picture 16" descr="MTE_004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2813" y="1484313"/>
            <a:ext cx="431800" cy="57626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7092950" y="6453188"/>
            <a:ext cx="1800225" cy="217487"/>
          </a:xfrm>
          <a:prstGeom prst="rect">
            <a:avLst/>
          </a:prstGeom>
          <a:solidFill>
            <a:srgbClr val="FF99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79388" y="6453188"/>
            <a:ext cx="1763712" cy="215900"/>
          </a:xfrm>
          <a:prstGeom prst="rect">
            <a:avLst/>
          </a:prstGeom>
          <a:solidFill>
            <a:srgbClr val="FF99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908175" y="6453188"/>
            <a:ext cx="1763713" cy="217487"/>
          </a:xfrm>
          <a:prstGeom prst="rect">
            <a:avLst/>
          </a:prstGeom>
          <a:solidFill>
            <a:srgbClr val="80808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635375" y="6453188"/>
            <a:ext cx="1763713" cy="217487"/>
          </a:xfrm>
          <a:prstGeom prst="rect">
            <a:avLst/>
          </a:prstGeom>
          <a:solidFill>
            <a:srgbClr val="FF990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364163" y="6453188"/>
            <a:ext cx="1763712" cy="217487"/>
          </a:xfrm>
          <a:prstGeom prst="rect">
            <a:avLst/>
          </a:prstGeom>
          <a:solidFill>
            <a:srgbClr val="808080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07950" y="6453188"/>
            <a:ext cx="1871663" cy="2143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bg1"/>
                </a:solidFill>
              </a:rPr>
              <a:t>Copyright The JNT Association </a:t>
            </a:r>
            <a:r>
              <a:rPr lang="en-GB" sz="800" dirty="0" smtClean="0">
                <a:solidFill>
                  <a:schemeClr val="bg1"/>
                </a:solidFill>
              </a:rPr>
              <a:t>2010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3635375" y="6453188"/>
            <a:ext cx="1728788" cy="2143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/>
              <a:t>TNC 2010</a:t>
            </a:r>
            <a:endParaRPr lang="en-GB" sz="800" dirty="0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7235825" y="6453188"/>
            <a:ext cx="1657350" cy="215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A8BFE6C-DEBD-40FE-9D5F-2838399A6D9E}" type="slidenum">
              <a:rPr lang="en-GB" sz="800"/>
              <a:pPr algn="r">
                <a:spcBef>
                  <a:spcPct val="50000"/>
                </a:spcBef>
              </a:pPr>
              <a:t>‹#›</a:t>
            </a:fld>
            <a:endParaRPr lang="en-GB" sz="800"/>
          </a:p>
        </p:txBody>
      </p:sp>
      <p:pic>
        <p:nvPicPr>
          <p:cNvPr id="1065" name="Picture 41" descr="stk162318rke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7988" y="188913"/>
            <a:ext cx="431800" cy="576262"/>
          </a:xfrm>
          <a:prstGeom prst="rect">
            <a:avLst/>
          </a:prstGeom>
          <a:noFill/>
        </p:spPr>
      </p:pic>
      <p:pic>
        <p:nvPicPr>
          <p:cNvPr id="1066" name="Picture 42" descr="dv131305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32813" y="836613"/>
            <a:ext cx="431800" cy="576262"/>
          </a:xfrm>
          <a:prstGeom prst="rect">
            <a:avLst/>
          </a:prstGeom>
          <a:noFill/>
        </p:spPr>
      </p:pic>
      <p:pic>
        <p:nvPicPr>
          <p:cNvPr id="1072" name="Picture 48" descr="JANE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15888"/>
            <a:ext cx="1223963" cy="628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sites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flight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ucl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data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heat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Mark\Desktop\visualisation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16" y="1571612"/>
            <a:ext cx="8429684" cy="1470025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Visualising eduroam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2857496"/>
            <a:ext cx="6400800" cy="1181096"/>
          </a:xfrm>
        </p:spPr>
        <p:txBody>
          <a:bodyPr/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What we can do now, what we need to do in the future</a:t>
            </a:r>
          </a:p>
          <a:p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algn="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...and a trivial afterthought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42926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Mark O’Leary</a:t>
            </a:r>
          </a:p>
          <a:p>
            <a:pPr algn="r"/>
            <a:r>
              <a:rPr lang="en-GB" sz="1400" dirty="0" smtClean="0"/>
              <a:t>June 2010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Goals of Visualisation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Analytical</a:t>
            </a:r>
          </a:p>
          <a:p>
            <a:pPr lvl="1"/>
            <a:r>
              <a:rPr lang="en-GB" dirty="0" smtClean="0"/>
              <a:t>Usage patterns &amp; levels</a:t>
            </a:r>
          </a:p>
          <a:p>
            <a:r>
              <a:rPr lang="en-GB" dirty="0" smtClean="0"/>
              <a:t>Diagnostic</a:t>
            </a:r>
          </a:p>
          <a:p>
            <a:pPr lvl="1"/>
            <a:r>
              <a:rPr lang="en-GB" dirty="0" smtClean="0"/>
              <a:t>Error conditions highlighted, geographically located</a:t>
            </a:r>
          </a:p>
          <a:p>
            <a:r>
              <a:rPr lang="en-GB" dirty="0" smtClean="0"/>
              <a:t>Promotional Tool</a:t>
            </a:r>
          </a:p>
          <a:p>
            <a:pPr lvl="1"/>
            <a:r>
              <a:rPr lang="en-GB" dirty="0" smtClean="0"/>
              <a:t>Compelling picture of usage</a:t>
            </a:r>
          </a:p>
          <a:p>
            <a:pPr lvl="1"/>
            <a:r>
              <a:rPr lang="en-GB" dirty="0" smtClean="0"/>
              <a:t>Unattended demo mode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Privacy protection: don’t display data that allows an individual users travels to be inferred.</a:t>
            </a:r>
          </a:p>
          <a:p>
            <a:pPr lvl="1"/>
            <a:r>
              <a:rPr lang="en-GB" b="1" dirty="0" smtClean="0"/>
              <a:t>Blurring: </a:t>
            </a:r>
            <a:r>
              <a:rPr lang="en-GB" dirty="0" smtClean="0"/>
              <a:t>temporal aggregation</a:t>
            </a:r>
          </a:p>
          <a:p>
            <a:pPr lvl="1"/>
            <a:r>
              <a:rPr lang="en-GB" b="1" dirty="0" smtClean="0"/>
              <a:t>Blurring:</a:t>
            </a:r>
            <a:r>
              <a:rPr lang="en-GB" dirty="0" smtClean="0"/>
              <a:t> image manipulation techniques</a:t>
            </a:r>
          </a:p>
          <a:p>
            <a:pPr lvl="1"/>
            <a:r>
              <a:rPr lang="en-GB" b="1" dirty="0" smtClean="0"/>
              <a:t>Authorisation: </a:t>
            </a:r>
            <a:r>
              <a:rPr lang="en-GB" dirty="0" smtClean="0"/>
              <a:t>role-based data release policies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2071678"/>
          <a:ext cx="8988377" cy="3643338"/>
        </p:xfrm>
        <a:graphic>
          <a:graphicData uri="http://schemas.openxmlformats.org/presentationml/2006/ole">
            <p:oleObj spid="_x0000_s1026" name="Visio" r:id="rId3" imgW="5727700" imgH="2324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Roaming sites</a:t>
            </a:r>
          </a:p>
          <a:p>
            <a:r>
              <a:rPr lang="en-GB" dirty="0" smtClean="0"/>
              <a:t>‘Flight map’ transaction arcs</a:t>
            </a:r>
          </a:p>
          <a:p>
            <a:r>
              <a:rPr lang="en-GB" dirty="0" smtClean="0"/>
              <a:t>Bar chart activity monitoring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533782" cy="26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Seeing the sites</a:t>
            </a:r>
            <a:endParaRPr lang="en-GB" dirty="0"/>
          </a:p>
        </p:txBody>
      </p:sp>
      <p:pic>
        <p:nvPicPr>
          <p:cNvPr id="4" name="sites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6096012" cy="482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Flight Map</a:t>
            </a:r>
            <a:endParaRPr lang="en-GB" dirty="0"/>
          </a:p>
        </p:txBody>
      </p:sp>
      <p:pic>
        <p:nvPicPr>
          <p:cNvPr id="4" name="flight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6357982" cy="500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Filtered view</a:t>
            </a:r>
            <a:endParaRPr lang="en-GB" dirty="0"/>
          </a:p>
        </p:txBody>
      </p:sp>
      <p:pic>
        <p:nvPicPr>
          <p:cNvPr id="4" name="ucl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6286544" cy="495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charts</a:t>
            </a:r>
            <a:endParaRPr lang="en-GB" dirty="0"/>
          </a:p>
        </p:txBody>
      </p:sp>
      <p:pic>
        <p:nvPicPr>
          <p:cNvPr id="4" name="data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6286544" cy="498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Map</a:t>
            </a:r>
            <a:endParaRPr lang="en-GB" dirty="0"/>
          </a:p>
        </p:txBody>
      </p:sp>
      <p:pic>
        <p:nvPicPr>
          <p:cNvPr id="4" name="heat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357297"/>
            <a:ext cx="6357982" cy="501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Picture</a:t>
            </a:r>
            <a:endParaRPr lang="en-GB" dirty="0"/>
          </a:p>
        </p:txBody>
      </p:sp>
      <p:pic>
        <p:nvPicPr>
          <p:cNvPr id="5" name="visualisation.avi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7286676" cy="50041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</a:p>
          <a:p>
            <a:r>
              <a:rPr lang="en-GB" dirty="0" smtClean="0"/>
              <a:t>Visualising eduroam</a:t>
            </a:r>
          </a:p>
          <a:p>
            <a:r>
              <a:rPr lang="en-GB" dirty="0" smtClean="0"/>
              <a:t>Transition to </a:t>
            </a:r>
            <a:r>
              <a:rPr lang="en-GB" dirty="0" err="1" smtClean="0"/>
              <a:t>RadSec</a:t>
            </a:r>
            <a:endParaRPr lang="en-GB" dirty="0" smtClean="0"/>
          </a:p>
          <a:p>
            <a:r>
              <a:rPr lang="en-GB" dirty="0" smtClean="0"/>
              <a:t>Restoring visualisation: IF-MAP</a:t>
            </a:r>
          </a:p>
          <a:p>
            <a:r>
              <a:rPr lang="en-GB" dirty="0" smtClean="0"/>
              <a:t>Trivial solution?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eduroam design is based on binary peering, so the originator of requests to be </a:t>
            </a:r>
            <a:r>
              <a:rPr lang="en-GB" dirty="0" err="1" smtClean="0"/>
              <a:t>proxied</a:t>
            </a:r>
            <a:r>
              <a:rPr lang="en-GB" dirty="0" smtClean="0"/>
              <a:t> at the national level is always obvious.</a:t>
            </a:r>
          </a:p>
          <a:p>
            <a:r>
              <a:rPr lang="en-GB" dirty="0" smtClean="0"/>
              <a:t>However, standard RADIUS ‘shared secret’ security is considered by some to be imperfect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Suddenly... </a:t>
            </a:r>
            <a:r>
              <a:rPr lang="en-GB" dirty="0" err="1" smtClean="0"/>
              <a:t>RadSec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“RADIUS over TCP/TLS” – advanced standardisation, split into multiple documents</a:t>
            </a:r>
          </a:p>
          <a:p>
            <a:r>
              <a:rPr lang="en-GB" dirty="0" smtClean="0"/>
              <a:t>Secures the RADIUS packet exchange, </a:t>
            </a:r>
            <a:r>
              <a:rPr lang="en-GB" i="1" dirty="0" smtClean="0"/>
              <a:t>but removes any hints to the origin of the roaming transaction!</a:t>
            </a:r>
          </a:p>
          <a:p>
            <a:r>
              <a:rPr lang="en-GB" dirty="0" smtClean="0"/>
              <a:t>Monitoring and visualisation will be increasingly undermined as </a:t>
            </a:r>
            <a:r>
              <a:rPr lang="en-GB" dirty="0" err="1" smtClean="0"/>
              <a:t>RadSec</a:t>
            </a:r>
            <a:r>
              <a:rPr lang="en-GB" dirty="0" smtClean="0"/>
              <a:t> adoption increases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264275" cy="711200"/>
          </a:xfrm>
        </p:spPr>
        <p:txBody>
          <a:bodyPr/>
          <a:lstStyle/>
          <a:p>
            <a:r>
              <a:rPr lang="en-GB" sz="4000" dirty="0" smtClean="0"/>
              <a:t>IF-MAP to the rescue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 = Metadata Access Point</a:t>
            </a:r>
          </a:p>
          <a:p>
            <a:r>
              <a:rPr lang="en-GB" dirty="0" smtClean="0"/>
              <a:t>Developed by the Trusted Computing Group (TCG), as part of the Trusted Network Connect (TNC) suite of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IF-MAP Characteristics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Standardises the kind of data gathering we currently use SNMP and </a:t>
            </a:r>
            <a:r>
              <a:rPr lang="en-GB" sz="2800" dirty="0" err="1" smtClean="0"/>
              <a:t>Syslog</a:t>
            </a:r>
            <a:r>
              <a:rPr lang="en-GB" sz="2800" dirty="0" smtClean="0"/>
              <a:t> for</a:t>
            </a:r>
          </a:p>
          <a:p>
            <a:r>
              <a:rPr lang="en-GB" sz="2800" dirty="0" smtClean="0"/>
              <a:t>Aggregates and correlates data from disparate systems</a:t>
            </a:r>
          </a:p>
          <a:p>
            <a:r>
              <a:rPr lang="en-GB" sz="2800" dirty="0" smtClean="0"/>
              <a:t>Allows </a:t>
            </a:r>
            <a:r>
              <a:rPr lang="en-GB" sz="2800" dirty="0" err="1" smtClean="0"/>
              <a:t>arbitary</a:t>
            </a:r>
            <a:r>
              <a:rPr lang="en-GB" sz="2800" dirty="0" smtClean="0"/>
              <a:t> extensions to support new use cases without the limitations of a global schema</a:t>
            </a:r>
          </a:p>
          <a:p>
            <a:r>
              <a:rPr lang="en-GB" sz="2800" dirty="0" smtClean="0"/>
              <a:t>Allows ‘subscription’: automatic notification of changes</a:t>
            </a:r>
          </a:p>
          <a:p>
            <a:r>
              <a:rPr lang="en-GB" sz="2800" dirty="0" smtClean="0"/>
              <a:t>Simple to implement!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or 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IF-MAP was designed for use cases internal to the network domain</a:t>
            </a:r>
          </a:p>
          <a:p>
            <a:pPr lvl="1"/>
            <a:r>
              <a:rPr lang="en-GB" dirty="0" smtClean="0"/>
              <a:t>Primarily for ‘next generation’ NAC</a:t>
            </a:r>
          </a:p>
          <a:p>
            <a:pPr lvl="1"/>
            <a:endParaRPr lang="en-GB" dirty="0" smtClean="0"/>
          </a:p>
          <a:p>
            <a:r>
              <a:rPr lang="en-GB" i="1" dirty="0" smtClean="0"/>
              <a:t>What if we adapted it to allow inter-domain sharing of metadata?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Use Case: </a:t>
            </a:r>
            <a:r>
              <a:rPr lang="en-GB" sz="3200" i="1" dirty="0" err="1" smtClean="0"/>
              <a:t>eduroam</a:t>
            </a:r>
            <a:endParaRPr lang="en-GB" sz="32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7786742" cy="47863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Use Case: </a:t>
            </a:r>
            <a:r>
              <a:rPr lang="en-GB" sz="3200" i="1" dirty="0" err="1" smtClean="0"/>
              <a:t>eduroam</a:t>
            </a:r>
            <a:endParaRPr lang="en-GB" sz="32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7786742" cy="47863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Enable RADIUS proxies to log directly to an IF-MAP instance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 smtClean="0"/>
              <a:t>Directly modify one or more RADII?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 smtClean="0"/>
              <a:t>PERL module or similar to allow arbitrary logs (and services) to be tailed into IF-MAP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Secure a MAP instance such that it may be exposed outside the organisation firewall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 smtClean="0"/>
              <a:t>Authentication/Authorisation – Federation?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 smtClean="0"/>
              <a:t>Improved server security model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Trivial?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“Tri via” – the meeting of three roads</a:t>
            </a:r>
          </a:p>
          <a:p>
            <a:r>
              <a:rPr lang="en-GB" dirty="0" smtClean="0"/>
              <a:t>Traditional site for placement of community </a:t>
            </a:r>
            <a:r>
              <a:rPr lang="en-GB" dirty="0" err="1" smtClean="0"/>
              <a:t>noticeboards</a:t>
            </a:r>
            <a:r>
              <a:rPr lang="en-GB" dirty="0" smtClean="0"/>
              <a:t> ~100 A.D.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/>
              <a:t>So, if we are doing this for eduroam...</a:t>
            </a:r>
          </a:p>
          <a:p>
            <a:r>
              <a:rPr lang="en-GB" dirty="0" smtClean="0"/>
              <a:t>Does collecting a lot of ‘trivial’ local data give a more valuable emergent picture of larger scale features?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 possible future?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classes of metadata are of interest between community members</a:t>
            </a:r>
          </a:p>
          <a:p>
            <a:pPr lvl="1"/>
            <a:r>
              <a:rPr lang="en-GB" dirty="0" smtClean="0"/>
              <a:t>Domain ‘network weather’</a:t>
            </a:r>
          </a:p>
          <a:p>
            <a:pPr lvl="1"/>
            <a:r>
              <a:rPr lang="en-GB" dirty="0" smtClean="0"/>
              <a:t>Shared intelligence (IDS etc.)</a:t>
            </a:r>
          </a:p>
          <a:p>
            <a:pPr lvl="1">
              <a:buNone/>
            </a:pPr>
            <a:endParaRPr lang="en-GB" sz="1050" dirty="0" smtClean="0"/>
          </a:p>
          <a:p>
            <a:r>
              <a:rPr lang="en-GB" dirty="0" smtClean="0"/>
              <a:t>Some classes of metadata could usefully be aggregated at the JANET core</a:t>
            </a:r>
          </a:p>
          <a:p>
            <a:pPr lvl="1"/>
            <a:r>
              <a:rPr lang="en-GB" dirty="0" smtClean="0"/>
              <a:t>JRS/eduroam stats is just one example...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NREN’s primary role is delivery of the network</a:t>
            </a:r>
          </a:p>
          <a:p>
            <a:r>
              <a:rPr lang="en-GB" dirty="0" smtClean="0"/>
              <a:t>But we do try to be members of the </a:t>
            </a:r>
            <a:r>
              <a:rPr lang="en-GB" b="1" dirty="0" smtClean="0"/>
              <a:t>broader educational community</a:t>
            </a:r>
          </a:p>
          <a:p>
            <a:r>
              <a:rPr lang="en-GB" dirty="0" smtClean="0"/>
              <a:t>Arguably, there is a ‘social responsibility’ obligation on us to provide </a:t>
            </a:r>
            <a:r>
              <a:rPr lang="en-GB" b="1" dirty="0" smtClean="0"/>
              <a:t>opportunities for student engagement </a:t>
            </a:r>
            <a:r>
              <a:rPr lang="en-GB" dirty="0" smtClean="0"/>
              <a:t>with our activities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Thanks for listening!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Are there any questions?</a:t>
            </a:r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		   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Mark.O’Leary@ja.net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ontact deta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University IT courses increasingly use </a:t>
            </a:r>
            <a:r>
              <a:rPr lang="en-GB" b="1" dirty="0" smtClean="0"/>
              <a:t>‘real-world’ project activities </a:t>
            </a:r>
            <a:r>
              <a:rPr lang="en-GB" dirty="0" smtClean="0"/>
              <a:t>to provide students with experience</a:t>
            </a:r>
          </a:p>
          <a:p>
            <a:pPr lvl="1"/>
            <a:r>
              <a:rPr lang="en-GB" dirty="0" smtClean="0"/>
              <a:t>The University of Southampton runs a five week ‘Group Design Project’ for MSc students each year</a:t>
            </a:r>
          </a:p>
          <a:p>
            <a:pPr lvl="1"/>
            <a:r>
              <a:rPr lang="en-GB" dirty="0" smtClean="0"/>
              <a:t>JANET(UK) </a:t>
            </a:r>
            <a:r>
              <a:rPr lang="en-GB" b="1" dirty="0" smtClean="0"/>
              <a:t>‘plays the customer’ </a:t>
            </a:r>
            <a:r>
              <a:rPr lang="en-GB" dirty="0" smtClean="0"/>
              <a:t>for a GDP team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year of collaboration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specify an </a:t>
            </a:r>
            <a:r>
              <a:rPr lang="en-GB" i="1" dirty="0" smtClean="0"/>
              <a:t>achievable</a:t>
            </a:r>
            <a:r>
              <a:rPr lang="en-GB" dirty="0" smtClean="0"/>
              <a:t> task with a programming component</a:t>
            </a:r>
          </a:p>
          <a:p>
            <a:r>
              <a:rPr lang="en-GB" dirty="0" smtClean="0"/>
              <a:t>The students do the work, and communicate their ongoing management of the project</a:t>
            </a:r>
          </a:p>
          <a:p>
            <a:r>
              <a:rPr lang="en-GB" dirty="0" smtClean="0"/>
              <a:t>We provide feedback that contributes towards their assessment</a:t>
            </a:r>
          </a:p>
          <a:p>
            <a:r>
              <a:rPr lang="en-GB" dirty="0" smtClean="0"/>
              <a:t>Valuable learning experience and useful deliverables: </a:t>
            </a:r>
            <a:r>
              <a:rPr lang="en-GB" b="1" dirty="0" smtClean="0"/>
              <a:t>win-win!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GDP 08/09</a:t>
            </a:r>
          </a:p>
          <a:p>
            <a:r>
              <a:rPr lang="en-GB" dirty="0" smtClean="0"/>
              <a:t>Wireless Location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GDP 09/10</a:t>
            </a:r>
          </a:p>
          <a:p>
            <a:r>
              <a:rPr lang="en-GB" dirty="0" smtClean="0"/>
              <a:t>Visualising eduroam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Thanks to:</a:t>
            </a:r>
          </a:p>
          <a:p>
            <a:pPr lvl="1"/>
            <a:r>
              <a:rPr lang="en-GB" sz="2000" dirty="0" smtClean="0"/>
              <a:t>Sam Miller</a:t>
            </a:r>
          </a:p>
          <a:p>
            <a:pPr lvl="1"/>
            <a:r>
              <a:rPr lang="en-GB" sz="2000" dirty="0" smtClean="0"/>
              <a:t>Dan Stoner</a:t>
            </a:r>
          </a:p>
          <a:p>
            <a:pPr lvl="1"/>
            <a:r>
              <a:rPr lang="en-GB" sz="2000" dirty="0" smtClean="0"/>
              <a:t>Richard Clarke</a:t>
            </a:r>
          </a:p>
          <a:p>
            <a:pPr lvl="1"/>
            <a:r>
              <a:rPr lang="en-GB" sz="2000" dirty="0" smtClean="0"/>
              <a:t>Lesley </a:t>
            </a:r>
            <a:r>
              <a:rPr lang="en-GB" sz="2000" dirty="0" err="1" smtClean="0"/>
              <a:t>Oakey</a:t>
            </a:r>
            <a:endParaRPr lang="en-GB" sz="2000" dirty="0" smtClean="0"/>
          </a:p>
          <a:p>
            <a:pPr lvl="1"/>
            <a:r>
              <a:rPr lang="en-GB" sz="2000" dirty="0" smtClean="0"/>
              <a:t>Dr Tim Chown</a:t>
            </a:r>
          </a:p>
          <a:p>
            <a:endParaRPr lang="en-GB" dirty="0" smtClean="0"/>
          </a:p>
        </p:txBody>
      </p:sp>
      <p:pic>
        <p:nvPicPr>
          <p:cNvPr id="4" name="Picture 3" descr="JRS data.png"/>
          <p:cNvPicPr>
            <a:picLocks noChangeAspect="1"/>
          </p:cNvPicPr>
          <p:nvPr/>
        </p:nvPicPr>
        <p:blipFill>
          <a:blip r:embed="rId2" cstate="print"/>
          <a:srcRect l="14766" r="19491"/>
          <a:stretch>
            <a:fillRect/>
          </a:stretch>
        </p:blipFill>
        <p:spPr>
          <a:xfrm>
            <a:off x="5214942" y="3071810"/>
            <a:ext cx="3429024" cy="3189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Effort?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2178050"/>
            <a:ext cx="5245110" cy="339409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GDP 10/11</a:t>
            </a:r>
          </a:p>
          <a:p>
            <a:endParaRPr lang="en-GB" dirty="0" smtClean="0"/>
          </a:p>
          <a:p>
            <a:r>
              <a:rPr lang="en-GB" dirty="0" smtClean="0"/>
              <a:t>Another eduroam-related project</a:t>
            </a:r>
          </a:p>
          <a:p>
            <a:r>
              <a:rPr lang="en-GB" i="1" dirty="0" smtClean="0"/>
              <a:t>Watch this space!</a:t>
            </a:r>
          </a:p>
        </p:txBody>
      </p:sp>
      <p:pic>
        <p:nvPicPr>
          <p:cNvPr id="5" name="Picture 1" descr="C:\Users\Mark\AppData\Local\Microsoft\Windows\Temporary Internet Files\Content.IE5\TVG5CYDY\MP9003992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Why visualise data?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“A picture is worth a thousand words”</a:t>
            </a:r>
          </a:p>
          <a:p>
            <a:endParaRPr lang="en-GB" dirty="0" smtClean="0"/>
          </a:p>
          <a:p>
            <a:r>
              <a:rPr lang="en-GB" dirty="0" smtClean="0"/>
              <a:t>The pattern of eduroam transactions is complex</a:t>
            </a:r>
          </a:p>
          <a:p>
            <a:pPr lvl="1"/>
            <a:r>
              <a:rPr lang="en-GB" dirty="0" smtClean="0"/>
              <a:t>difficult to spot even broad trends</a:t>
            </a:r>
          </a:p>
          <a:p>
            <a:r>
              <a:rPr lang="en-GB" dirty="0" smtClean="0"/>
              <a:t>Is eduroam successful? </a:t>
            </a:r>
          </a:p>
          <a:p>
            <a:pPr lvl="1"/>
            <a:r>
              <a:rPr lang="en-GB" dirty="0" smtClean="0"/>
              <a:t>A fundamental question.</a:t>
            </a:r>
          </a:p>
          <a:p>
            <a:pPr lvl="1"/>
            <a:r>
              <a:rPr lang="en-GB" dirty="0" smtClean="0"/>
              <a:t>possibly more of a talking point in the UK than elsewhere?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.net PPT">
  <a:themeElements>
    <a:clrScheme name="ja.net 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a.ne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.net 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.net 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.net 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.net 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.net 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.net 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.net 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ja.net PPT</Template>
  <TotalTime>668</TotalTime>
  <Words>888</Words>
  <Application>Microsoft Macintosh PowerPoint</Application>
  <PresentationFormat>On-screen Show (4:3)</PresentationFormat>
  <Paragraphs>143</Paragraphs>
  <Slides>30</Slides>
  <Notes>0</Notes>
  <HiddenSlides>0</HiddenSlides>
  <MMClips>6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ja.net PPT</vt:lpstr>
      <vt:lpstr>Visio</vt:lpstr>
      <vt:lpstr>Visualising eduroam</vt:lpstr>
      <vt:lpstr>Agenda</vt:lpstr>
      <vt:lpstr>Free Effort?</vt:lpstr>
      <vt:lpstr>Free Effort?</vt:lpstr>
      <vt:lpstr>Free Effort?</vt:lpstr>
      <vt:lpstr>Free Effort?</vt:lpstr>
      <vt:lpstr>Free Effort?</vt:lpstr>
      <vt:lpstr>Free Effort?</vt:lpstr>
      <vt:lpstr>Why visualise data?</vt:lpstr>
      <vt:lpstr>Goals of Visualisation</vt:lpstr>
      <vt:lpstr>Caveats</vt:lpstr>
      <vt:lpstr>Design</vt:lpstr>
      <vt:lpstr>Demonstration</vt:lpstr>
      <vt:lpstr>Seeing the sites</vt:lpstr>
      <vt:lpstr>Flight Map</vt:lpstr>
      <vt:lpstr>Filtered view</vt:lpstr>
      <vt:lpstr>Data charts</vt:lpstr>
      <vt:lpstr>Heat Map</vt:lpstr>
      <vt:lpstr>The Big Picture</vt:lpstr>
      <vt:lpstr>But...</vt:lpstr>
      <vt:lpstr>Suddenly... RadSec</vt:lpstr>
      <vt:lpstr>IF-MAP to the rescue</vt:lpstr>
      <vt:lpstr>IF-MAP Characteristics</vt:lpstr>
      <vt:lpstr>In or Out?</vt:lpstr>
      <vt:lpstr>Use Case: eduroam</vt:lpstr>
      <vt:lpstr>Use Case: eduroam</vt:lpstr>
      <vt:lpstr>TWO Tasks</vt:lpstr>
      <vt:lpstr>Trivial?</vt:lpstr>
      <vt:lpstr>A possible future?</vt:lpstr>
      <vt:lpstr>Thanks for listening!</vt:lpstr>
    </vt:vector>
  </TitlesOfParts>
  <Company>JANET(UK)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Access Control</dc:title>
  <dc:creator>Mark O'Leary</dc:creator>
  <cp:lastModifiedBy>Tim Chown</cp:lastModifiedBy>
  <cp:revision>36</cp:revision>
  <dcterms:created xsi:type="dcterms:W3CDTF">2013-01-07T11:16:39Z</dcterms:created>
  <dcterms:modified xsi:type="dcterms:W3CDTF">2013-01-07T11:17:16Z</dcterms:modified>
</cp:coreProperties>
</file>