
<file path=[Content_Types].xml><?xml version="1.0" encoding="utf-8"?>
<Types xmlns="http://schemas.openxmlformats.org/package/2006/content-types">
  <Default Extension="xml" ContentType="application/xml"/>
  <Default Extension="wmf" ContentType="image/x-wmf"/>
  <Default Extension="webarchive" ContentType="image/png"/>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7" r:id="rId3"/>
    <p:sldMasterId id="2147483700" r:id="rId4"/>
    <p:sldMasterId id="2147483752" r:id="rId5"/>
    <p:sldMasterId id="2147483777" r:id="rId6"/>
    <p:sldMasterId id="2147483801" r:id="rId7"/>
    <p:sldMasterId id="2147483815" r:id="rId8"/>
  </p:sldMasterIdLst>
  <p:notesMasterIdLst>
    <p:notesMasterId r:id="rId56"/>
  </p:notesMasterIdLst>
  <p:sldIdLst>
    <p:sldId id="285" r:id="rId9"/>
    <p:sldId id="281" r:id="rId10"/>
    <p:sldId id="287" r:id="rId11"/>
    <p:sldId id="374" r:id="rId12"/>
    <p:sldId id="286" r:id="rId13"/>
    <p:sldId id="283" r:id="rId14"/>
    <p:sldId id="395" r:id="rId15"/>
    <p:sldId id="396" r:id="rId16"/>
    <p:sldId id="296" r:id="rId17"/>
    <p:sldId id="298" r:id="rId18"/>
    <p:sldId id="299" r:id="rId19"/>
    <p:sldId id="303" r:id="rId20"/>
    <p:sldId id="415" r:id="rId21"/>
    <p:sldId id="416" r:id="rId22"/>
    <p:sldId id="417" r:id="rId23"/>
    <p:sldId id="418" r:id="rId24"/>
    <p:sldId id="431" r:id="rId25"/>
    <p:sldId id="419" r:id="rId26"/>
    <p:sldId id="432" r:id="rId27"/>
    <p:sldId id="420" r:id="rId28"/>
    <p:sldId id="433" r:id="rId29"/>
    <p:sldId id="421" r:id="rId30"/>
    <p:sldId id="397" r:id="rId31"/>
    <p:sldId id="376" r:id="rId32"/>
    <p:sldId id="382" r:id="rId33"/>
    <p:sldId id="383" r:id="rId34"/>
    <p:sldId id="388" r:id="rId35"/>
    <p:sldId id="392" r:id="rId36"/>
    <p:sldId id="414" r:id="rId37"/>
    <p:sldId id="322" r:id="rId38"/>
    <p:sldId id="332" r:id="rId39"/>
    <p:sldId id="338" r:id="rId40"/>
    <p:sldId id="340" r:id="rId41"/>
    <p:sldId id="344" r:id="rId42"/>
    <p:sldId id="345" r:id="rId43"/>
    <p:sldId id="346" r:id="rId44"/>
    <p:sldId id="348" r:id="rId45"/>
    <p:sldId id="356" r:id="rId46"/>
    <p:sldId id="363" r:id="rId47"/>
    <p:sldId id="366" r:id="rId48"/>
    <p:sldId id="367" r:id="rId49"/>
    <p:sldId id="368" r:id="rId50"/>
    <p:sldId id="369" r:id="rId51"/>
    <p:sldId id="373" r:id="rId52"/>
    <p:sldId id="428" r:id="rId53"/>
    <p:sldId id="430" r:id="rId54"/>
    <p:sldId id="429" r:id="rId55"/>
  </p:sldIdLst>
  <p:sldSz cx="9144000" cy="6858000" type="screen4x3"/>
  <p:notesSz cx="6858000" cy="9144000"/>
  <p:defaultTextStyle>
    <a:defPPr>
      <a:defRPr lang="en-US"/>
    </a:defPPr>
    <a:lvl1pPr marL="0" algn="l" defTabSz="911655" rtl="0" eaLnBrk="1" latinLnBrk="0" hangingPunct="1">
      <a:defRPr sz="1800" kern="1200">
        <a:solidFill>
          <a:schemeClr val="tx1"/>
        </a:solidFill>
        <a:latin typeface="+mn-lt"/>
        <a:ea typeface="+mn-ea"/>
        <a:cs typeface="+mn-cs"/>
      </a:defRPr>
    </a:lvl1pPr>
    <a:lvl2pPr marL="455825" algn="l" defTabSz="911655" rtl="0" eaLnBrk="1" latinLnBrk="0" hangingPunct="1">
      <a:defRPr sz="1800" kern="1200">
        <a:solidFill>
          <a:schemeClr val="tx1"/>
        </a:solidFill>
        <a:latin typeface="+mn-lt"/>
        <a:ea typeface="+mn-ea"/>
        <a:cs typeface="+mn-cs"/>
      </a:defRPr>
    </a:lvl2pPr>
    <a:lvl3pPr marL="911655" algn="l" defTabSz="911655" rtl="0" eaLnBrk="1" latinLnBrk="0" hangingPunct="1">
      <a:defRPr sz="1800" kern="1200">
        <a:solidFill>
          <a:schemeClr val="tx1"/>
        </a:solidFill>
        <a:latin typeface="+mn-lt"/>
        <a:ea typeface="+mn-ea"/>
        <a:cs typeface="+mn-cs"/>
      </a:defRPr>
    </a:lvl3pPr>
    <a:lvl4pPr marL="1367485" algn="l" defTabSz="911655" rtl="0" eaLnBrk="1" latinLnBrk="0" hangingPunct="1">
      <a:defRPr sz="1800" kern="1200">
        <a:solidFill>
          <a:schemeClr val="tx1"/>
        </a:solidFill>
        <a:latin typeface="+mn-lt"/>
        <a:ea typeface="+mn-ea"/>
        <a:cs typeface="+mn-cs"/>
      </a:defRPr>
    </a:lvl4pPr>
    <a:lvl5pPr marL="1823310" algn="l" defTabSz="911655" rtl="0" eaLnBrk="1" latinLnBrk="0" hangingPunct="1">
      <a:defRPr sz="1800" kern="1200">
        <a:solidFill>
          <a:schemeClr val="tx1"/>
        </a:solidFill>
        <a:latin typeface="+mn-lt"/>
        <a:ea typeface="+mn-ea"/>
        <a:cs typeface="+mn-cs"/>
      </a:defRPr>
    </a:lvl5pPr>
    <a:lvl6pPr marL="2279140" algn="l" defTabSz="911655" rtl="0" eaLnBrk="1" latinLnBrk="0" hangingPunct="1">
      <a:defRPr sz="1800" kern="1200">
        <a:solidFill>
          <a:schemeClr val="tx1"/>
        </a:solidFill>
        <a:latin typeface="+mn-lt"/>
        <a:ea typeface="+mn-ea"/>
        <a:cs typeface="+mn-cs"/>
      </a:defRPr>
    </a:lvl6pPr>
    <a:lvl7pPr marL="2734965" algn="l" defTabSz="911655" rtl="0" eaLnBrk="1" latinLnBrk="0" hangingPunct="1">
      <a:defRPr sz="1800" kern="1200">
        <a:solidFill>
          <a:schemeClr val="tx1"/>
        </a:solidFill>
        <a:latin typeface="+mn-lt"/>
        <a:ea typeface="+mn-ea"/>
        <a:cs typeface="+mn-cs"/>
      </a:defRPr>
    </a:lvl7pPr>
    <a:lvl8pPr marL="3190785" algn="l" defTabSz="911655" rtl="0" eaLnBrk="1" latinLnBrk="0" hangingPunct="1">
      <a:defRPr sz="1800" kern="1200">
        <a:solidFill>
          <a:schemeClr val="tx1"/>
        </a:solidFill>
        <a:latin typeface="+mn-lt"/>
        <a:ea typeface="+mn-ea"/>
        <a:cs typeface="+mn-cs"/>
      </a:defRPr>
    </a:lvl8pPr>
    <a:lvl9pPr marL="3646618" algn="l" defTabSz="91165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78B8"/>
    <a:srgbClr val="6490E8"/>
    <a:srgbClr val="E45D50"/>
    <a:srgbClr val="7D1100"/>
    <a:srgbClr val="E42219"/>
    <a:srgbClr val="FF3426"/>
    <a:srgbClr val="FBC733"/>
    <a:srgbClr val="FABA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660"/>
  </p:normalViewPr>
  <p:slideViewPr>
    <p:cSldViewPr>
      <p:cViewPr varScale="1">
        <p:scale>
          <a:sx n="38" d="100"/>
          <a:sy n="38" d="100"/>
        </p:scale>
        <p:origin x="-1808"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myfiles\pr222\dos\Birmingham\Conferences\EULAR%202014\beta%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myfiles\pr222\dos\Birmingham\Conferences\EULAR%202014\beta%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lesfs7\home$\SES\Research\RousePC\Birmingham\MRC%20Project\Data\UKSBM%202013\beta%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lesfs7\home$\SES\Research\RousePC\Birmingham\MRC%20Project\Data\UKSBM%202013\beta%20graphs.xlsx" TargetMode="External"/><Relationship Id="rId3"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myfiles\pr222\dos\Birmingham\Conferences\EULAR%202014\beta%20graphs.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myfiles\pr222\dos\Birmingham\Conferences\EULAR%202014\beta%20graphs.xlsx" TargetMode="Externa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Sheet1.xlsx"/><Relationship Id="rId3"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dk2" tx1="lt1" bg2="dk1" tx2="lt2" accent1="accent1" accent2="accent2" accent3="accent3" accent4="accent4" accent5="accent5" accent6="accent6" hlink="hlink" folHlink="folHlink"/>
  <c:chart>
    <c:autoTitleDeleted val="1"/>
    <c:plotArea>
      <c:layout/>
      <c:barChart>
        <c:barDir val="col"/>
        <c:grouping val="stacked"/>
        <c:varyColors val="0"/>
        <c:ser>
          <c:idx val="0"/>
          <c:order val="0"/>
          <c:tx>
            <c:strRef>
              <c:f>Sheet1!$D$3</c:f>
              <c:strCache>
                <c:ptCount val="1"/>
                <c:pt idx="0">
                  <c:v>Vitality</c:v>
                </c:pt>
              </c:strCache>
            </c:strRef>
          </c:tx>
          <c:spPr>
            <a:solidFill>
              <a:schemeClr val="tx1">
                <a:lumMod val="75000"/>
              </a:schemeClr>
            </a:solidFill>
          </c:spPr>
          <c:invertIfNegative val="0"/>
          <c:cat>
            <c:strRef>
              <c:f>Sheet1!$C$4:$C$6</c:f>
              <c:strCache>
                <c:ptCount val="3"/>
                <c:pt idx="0">
                  <c:v>Disease Activity </c:v>
                </c:pt>
                <c:pt idx="1">
                  <c:v>Physical Activity</c:v>
                </c:pt>
                <c:pt idx="2">
                  <c:v>Motivation</c:v>
                </c:pt>
              </c:strCache>
            </c:strRef>
          </c:cat>
          <c:val>
            <c:numRef>
              <c:f>Sheet1!$D$4:$D$6</c:f>
              <c:numCache>
                <c:formatCode>General</c:formatCode>
                <c:ptCount val="3"/>
                <c:pt idx="0">
                  <c:v>-0.23</c:v>
                </c:pt>
                <c:pt idx="1">
                  <c:v>0.17</c:v>
                </c:pt>
                <c:pt idx="2">
                  <c:v>0.27</c:v>
                </c:pt>
              </c:numCache>
            </c:numRef>
          </c:val>
        </c:ser>
        <c:dLbls>
          <c:showLegendKey val="0"/>
          <c:showVal val="0"/>
          <c:showCatName val="0"/>
          <c:showSerName val="0"/>
          <c:showPercent val="0"/>
          <c:showBubbleSize val="0"/>
        </c:dLbls>
        <c:gapWidth val="95"/>
        <c:overlap val="100"/>
        <c:axId val="2086389864"/>
        <c:axId val="2086346728"/>
      </c:barChart>
      <c:catAx>
        <c:axId val="2086389864"/>
        <c:scaling>
          <c:orientation val="minMax"/>
        </c:scaling>
        <c:delete val="0"/>
        <c:axPos val="b"/>
        <c:numFmt formatCode="General" sourceLinked="0"/>
        <c:majorTickMark val="none"/>
        <c:minorTickMark val="none"/>
        <c:tickLblPos val="nextTo"/>
        <c:crossAx val="2086346728"/>
        <c:crosses val="autoZero"/>
        <c:auto val="1"/>
        <c:lblAlgn val="ctr"/>
        <c:lblOffset val="100"/>
        <c:noMultiLvlLbl val="0"/>
      </c:catAx>
      <c:valAx>
        <c:axId val="2086346728"/>
        <c:scaling>
          <c:orientation val="minMax"/>
          <c:max val="0.5"/>
          <c:min val="-0.5"/>
        </c:scaling>
        <c:delete val="0"/>
        <c:axPos val="l"/>
        <c:title>
          <c:tx>
            <c:rich>
              <a:bodyPr rot="0" vert="horz"/>
              <a:lstStyle/>
              <a:p>
                <a:pPr>
                  <a:defRPr b="0"/>
                </a:pPr>
                <a:r>
                  <a:rPr lang="en-GB" b="0"/>
                  <a:t>Standardised Beta</a:t>
                </a:r>
              </a:p>
            </c:rich>
          </c:tx>
          <c:layout/>
          <c:overlay val="0"/>
        </c:title>
        <c:numFmt formatCode="General" sourceLinked="1"/>
        <c:majorTickMark val="none"/>
        <c:minorTickMark val="none"/>
        <c:tickLblPos val="nextTo"/>
        <c:crossAx val="2086389864"/>
        <c:crosses val="autoZero"/>
        <c:crossBetween val="between"/>
      </c:valAx>
      <c:dTable>
        <c:showHorzBorder val="1"/>
        <c:showVertBorder val="1"/>
        <c:showOutline val="1"/>
        <c:showKeys val="1"/>
      </c:dTable>
    </c:plotArea>
    <c:plotVisOnly val="1"/>
    <c:dispBlanksAs val="gap"/>
    <c:showDLblsOverMax val="0"/>
  </c:chart>
  <c:txPr>
    <a:bodyPr/>
    <a:lstStyle/>
    <a:p>
      <a:pPr>
        <a:defRPr sz="16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dk2" tx1="lt1" bg2="dk1" tx2="lt2" accent1="accent1" accent2="accent2" accent3="accent3" accent4="accent4" accent5="accent5" accent6="accent6" hlink="hlink" folHlink="folHlink"/>
  <c:chart>
    <c:autoTitleDeleted val="1"/>
    <c:plotArea>
      <c:layout/>
      <c:barChart>
        <c:barDir val="col"/>
        <c:grouping val="stacked"/>
        <c:varyColors val="0"/>
        <c:ser>
          <c:idx val="0"/>
          <c:order val="0"/>
          <c:tx>
            <c:strRef>
              <c:f>Sheet1!$D$3</c:f>
              <c:strCache>
                <c:ptCount val="1"/>
                <c:pt idx="0">
                  <c:v>Vitality</c:v>
                </c:pt>
              </c:strCache>
            </c:strRef>
          </c:tx>
          <c:spPr>
            <a:solidFill>
              <a:schemeClr val="tx1">
                <a:lumMod val="75000"/>
              </a:schemeClr>
            </a:solidFill>
          </c:spPr>
          <c:invertIfNegative val="0"/>
          <c:cat>
            <c:strRef>
              <c:f>Sheet1!$C$4:$C$6</c:f>
              <c:strCache>
                <c:ptCount val="3"/>
                <c:pt idx="0">
                  <c:v>Disease Activity </c:v>
                </c:pt>
                <c:pt idx="1">
                  <c:v>Physical Activity</c:v>
                </c:pt>
                <c:pt idx="2">
                  <c:v>Motivation</c:v>
                </c:pt>
              </c:strCache>
            </c:strRef>
          </c:cat>
          <c:val>
            <c:numRef>
              <c:f>Sheet1!$D$4:$D$6</c:f>
              <c:numCache>
                <c:formatCode>General</c:formatCode>
                <c:ptCount val="3"/>
                <c:pt idx="0">
                  <c:v>-0.23</c:v>
                </c:pt>
                <c:pt idx="1">
                  <c:v>0.17</c:v>
                </c:pt>
                <c:pt idx="2">
                  <c:v>0.27</c:v>
                </c:pt>
              </c:numCache>
            </c:numRef>
          </c:val>
        </c:ser>
        <c:dLbls>
          <c:showLegendKey val="0"/>
          <c:showVal val="0"/>
          <c:showCatName val="0"/>
          <c:showSerName val="0"/>
          <c:showPercent val="0"/>
          <c:showBubbleSize val="0"/>
        </c:dLbls>
        <c:gapWidth val="95"/>
        <c:overlap val="100"/>
        <c:axId val="2087834968"/>
        <c:axId val="2087837912"/>
      </c:barChart>
      <c:catAx>
        <c:axId val="2087834968"/>
        <c:scaling>
          <c:orientation val="minMax"/>
        </c:scaling>
        <c:delete val="0"/>
        <c:axPos val="b"/>
        <c:numFmt formatCode="General" sourceLinked="0"/>
        <c:majorTickMark val="none"/>
        <c:minorTickMark val="none"/>
        <c:tickLblPos val="nextTo"/>
        <c:crossAx val="2087837912"/>
        <c:crosses val="autoZero"/>
        <c:auto val="1"/>
        <c:lblAlgn val="ctr"/>
        <c:lblOffset val="100"/>
        <c:noMultiLvlLbl val="0"/>
      </c:catAx>
      <c:valAx>
        <c:axId val="2087837912"/>
        <c:scaling>
          <c:orientation val="minMax"/>
          <c:max val="0.5"/>
          <c:min val="-0.5"/>
        </c:scaling>
        <c:delete val="0"/>
        <c:axPos val="l"/>
        <c:title>
          <c:tx>
            <c:rich>
              <a:bodyPr rot="0" vert="horz"/>
              <a:lstStyle/>
              <a:p>
                <a:pPr>
                  <a:defRPr b="0"/>
                </a:pPr>
                <a:r>
                  <a:rPr lang="en-GB" b="0"/>
                  <a:t>Standardised Beta</a:t>
                </a:r>
              </a:p>
            </c:rich>
          </c:tx>
          <c:layout/>
          <c:overlay val="0"/>
        </c:title>
        <c:numFmt formatCode="General" sourceLinked="1"/>
        <c:majorTickMark val="none"/>
        <c:minorTickMark val="none"/>
        <c:tickLblPos val="nextTo"/>
        <c:crossAx val="2087834968"/>
        <c:crosses val="autoZero"/>
        <c:crossBetween val="between"/>
      </c:valAx>
      <c:dTable>
        <c:showHorzBorder val="1"/>
        <c:showVertBorder val="1"/>
        <c:showOutline val="1"/>
        <c:showKeys val="1"/>
      </c:dTable>
    </c:plotArea>
    <c:plotVisOnly val="1"/>
    <c:dispBlanksAs val="gap"/>
    <c:showDLblsOverMax val="0"/>
  </c:chart>
  <c:txPr>
    <a:bodyPr/>
    <a:lstStyle/>
    <a:p>
      <a:pPr>
        <a:defRPr sz="16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stacked"/>
        <c:varyColors val="0"/>
        <c:ser>
          <c:idx val="0"/>
          <c:order val="0"/>
          <c:tx>
            <c:strRef>
              <c:f>Sheet1!$D$9</c:f>
              <c:strCache>
                <c:ptCount val="1"/>
                <c:pt idx="0">
                  <c:v>Depression</c:v>
                </c:pt>
              </c:strCache>
            </c:strRef>
          </c:tx>
          <c:spPr>
            <a:solidFill>
              <a:schemeClr val="tx1">
                <a:lumMod val="75000"/>
              </a:schemeClr>
            </a:solidFill>
          </c:spPr>
          <c:invertIfNegative val="0"/>
          <c:cat>
            <c:strRef>
              <c:f>Sheet1!$C$10:$C$12</c:f>
              <c:strCache>
                <c:ptCount val="3"/>
                <c:pt idx="0">
                  <c:v>Disease activity </c:v>
                </c:pt>
                <c:pt idx="1">
                  <c:v>Physical Activity</c:v>
                </c:pt>
                <c:pt idx="2">
                  <c:v>Motivation</c:v>
                </c:pt>
              </c:strCache>
            </c:strRef>
          </c:cat>
          <c:val>
            <c:numRef>
              <c:f>Sheet1!$D$10:$D$12</c:f>
              <c:numCache>
                <c:formatCode>General</c:formatCode>
                <c:ptCount val="3"/>
                <c:pt idx="0">
                  <c:v>0.14</c:v>
                </c:pt>
                <c:pt idx="1">
                  <c:v>-0.18</c:v>
                </c:pt>
                <c:pt idx="2">
                  <c:v>-0.4</c:v>
                </c:pt>
              </c:numCache>
            </c:numRef>
          </c:val>
        </c:ser>
        <c:dLbls>
          <c:showLegendKey val="0"/>
          <c:showVal val="0"/>
          <c:showCatName val="0"/>
          <c:showSerName val="0"/>
          <c:showPercent val="0"/>
          <c:showBubbleSize val="0"/>
        </c:dLbls>
        <c:gapWidth val="95"/>
        <c:overlap val="100"/>
        <c:axId val="2087963144"/>
        <c:axId val="2087966088"/>
      </c:barChart>
      <c:catAx>
        <c:axId val="2087963144"/>
        <c:scaling>
          <c:orientation val="minMax"/>
        </c:scaling>
        <c:delete val="0"/>
        <c:axPos val="b"/>
        <c:numFmt formatCode="General" sourceLinked="0"/>
        <c:majorTickMark val="none"/>
        <c:minorTickMark val="none"/>
        <c:tickLblPos val="nextTo"/>
        <c:crossAx val="2087966088"/>
        <c:crosses val="autoZero"/>
        <c:auto val="1"/>
        <c:lblAlgn val="ctr"/>
        <c:lblOffset val="100"/>
        <c:noMultiLvlLbl val="0"/>
      </c:catAx>
      <c:valAx>
        <c:axId val="2087966088"/>
        <c:scaling>
          <c:orientation val="minMax"/>
          <c:max val="0.4"/>
        </c:scaling>
        <c:delete val="0"/>
        <c:axPos val="l"/>
        <c:title>
          <c:tx>
            <c:rich>
              <a:bodyPr rot="0" vert="horz"/>
              <a:lstStyle/>
              <a:p>
                <a:pPr>
                  <a:defRPr b="0"/>
                </a:pPr>
                <a:r>
                  <a:rPr lang="en-GB" b="0"/>
                  <a:t>Standardised Beta</a:t>
                </a:r>
              </a:p>
            </c:rich>
          </c:tx>
          <c:layout/>
          <c:overlay val="0"/>
        </c:title>
        <c:numFmt formatCode="General" sourceLinked="1"/>
        <c:majorTickMark val="none"/>
        <c:minorTickMark val="none"/>
        <c:tickLblPos val="nextTo"/>
        <c:crossAx val="2087963144"/>
        <c:crosses val="autoZero"/>
        <c:crossBetween val="between"/>
      </c:valAx>
      <c:dTable>
        <c:showHorzBorder val="1"/>
        <c:showVertBorder val="1"/>
        <c:showOutline val="1"/>
        <c:showKeys val="1"/>
      </c:dTable>
    </c:plotArea>
    <c:plotVisOnly val="1"/>
    <c:dispBlanksAs val="gap"/>
    <c:showDLblsOverMax val="0"/>
  </c:chart>
  <c:txPr>
    <a:bodyPr/>
    <a:lstStyle/>
    <a:p>
      <a:pPr>
        <a:defRPr sz="16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barChart>
        <c:barDir val="col"/>
        <c:grouping val="stacked"/>
        <c:varyColors val="0"/>
        <c:ser>
          <c:idx val="0"/>
          <c:order val="0"/>
          <c:tx>
            <c:strRef>
              <c:f>Sheet1!$D$9</c:f>
              <c:strCache>
                <c:ptCount val="1"/>
                <c:pt idx="0">
                  <c:v>Depression</c:v>
                </c:pt>
              </c:strCache>
            </c:strRef>
          </c:tx>
          <c:spPr>
            <a:solidFill>
              <a:schemeClr val="tx1">
                <a:lumMod val="75000"/>
              </a:schemeClr>
            </a:solidFill>
          </c:spPr>
          <c:invertIfNegative val="0"/>
          <c:cat>
            <c:strRef>
              <c:f>Sheet1!$C$10:$C$12</c:f>
              <c:strCache>
                <c:ptCount val="3"/>
                <c:pt idx="0">
                  <c:v>Disease activity </c:v>
                </c:pt>
                <c:pt idx="1">
                  <c:v>Physical Activity</c:v>
                </c:pt>
                <c:pt idx="2">
                  <c:v>Motivation</c:v>
                </c:pt>
              </c:strCache>
            </c:strRef>
          </c:cat>
          <c:val>
            <c:numRef>
              <c:f>Sheet1!$D$10:$D$12</c:f>
              <c:numCache>
                <c:formatCode>General</c:formatCode>
                <c:ptCount val="3"/>
                <c:pt idx="0">
                  <c:v>0.14</c:v>
                </c:pt>
                <c:pt idx="1">
                  <c:v>-0.18</c:v>
                </c:pt>
                <c:pt idx="2">
                  <c:v>-0.4</c:v>
                </c:pt>
              </c:numCache>
            </c:numRef>
          </c:val>
        </c:ser>
        <c:dLbls>
          <c:showLegendKey val="0"/>
          <c:showVal val="0"/>
          <c:showCatName val="0"/>
          <c:showSerName val="0"/>
          <c:showPercent val="0"/>
          <c:showBubbleSize val="0"/>
        </c:dLbls>
        <c:gapWidth val="95"/>
        <c:overlap val="100"/>
        <c:axId val="2088071896"/>
        <c:axId val="2088074840"/>
      </c:barChart>
      <c:catAx>
        <c:axId val="2088071896"/>
        <c:scaling>
          <c:orientation val="minMax"/>
        </c:scaling>
        <c:delete val="0"/>
        <c:axPos val="b"/>
        <c:numFmt formatCode="General" sourceLinked="0"/>
        <c:majorTickMark val="none"/>
        <c:minorTickMark val="none"/>
        <c:tickLblPos val="nextTo"/>
        <c:crossAx val="2088074840"/>
        <c:crosses val="autoZero"/>
        <c:auto val="1"/>
        <c:lblAlgn val="ctr"/>
        <c:lblOffset val="100"/>
        <c:noMultiLvlLbl val="0"/>
      </c:catAx>
      <c:valAx>
        <c:axId val="2088074840"/>
        <c:scaling>
          <c:orientation val="minMax"/>
          <c:max val="0.4"/>
        </c:scaling>
        <c:delete val="0"/>
        <c:axPos val="l"/>
        <c:title>
          <c:tx>
            <c:rich>
              <a:bodyPr rot="0" vert="horz"/>
              <a:lstStyle/>
              <a:p>
                <a:pPr>
                  <a:defRPr b="0"/>
                </a:pPr>
                <a:r>
                  <a:rPr lang="en-GB" b="0"/>
                  <a:t>Standardised Beta</a:t>
                </a:r>
              </a:p>
            </c:rich>
          </c:tx>
          <c:layout/>
          <c:overlay val="0"/>
        </c:title>
        <c:numFmt formatCode="General" sourceLinked="1"/>
        <c:majorTickMark val="none"/>
        <c:minorTickMark val="none"/>
        <c:tickLblPos val="nextTo"/>
        <c:crossAx val="2088071896"/>
        <c:crosses val="autoZero"/>
        <c:crossBetween val="between"/>
      </c:valAx>
      <c:dTable>
        <c:showHorzBorder val="1"/>
        <c:showVertBorder val="1"/>
        <c:showOutline val="1"/>
        <c:showKeys val="1"/>
      </c:dTable>
    </c:plotArea>
    <c:plotVisOnly val="1"/>
    <c:dispBlanksAs val="gap"/>
    <c:showDLblsOverMax val="0"/>
  </c:chart>
  <c:txPr>
    <a:bodyPr/>
    <a:lstStyle/>
    <a:p>
      <a:pPr>
        <a:defRPr sz="16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255698883227832"/>
          <c:y val="0.027164564239788"/>
          <c:w val="0.744301116772168"/>
          <c:h val="0.803039540614325"/>
        </c:manualLayout>
      </c:layout>
      <c:barChart>
        <c:barDir val="col"/>
        <c:grouping val="clustered"/>
        <c:varyColors val="0"/>
        <c:ser>
          <c:idx val="0"/>
          <c:order val="0"/>
          <c:tx>
            <c:strRef>
              <c:f>Sheet1!$D$24</c:f>
              <c:strCache>
                <c:ptCount val="1"/>
                <c:pt idx="0">
                  <c:v>Physical Function</c:v>
                </c:pt>
              </c:strCache>
            </c:strRef>
          </c:tx>
          <c:spPr>
            <a:solidFill>
              <a:schemeClr val="tx1">
                <a:lumMod val="75000"/>
              </a:schemeClr>
            </a:solidFill>
          </c:spPr>
          <c:invertIfNegative val="0"/>
          <c:cat>
            <c:strRef>
              <c:f>Sheet1!$C$25:$C$27</c:f>
              <c:strCache>
                <c:ptCount val="3"/>
                <c:pt idx="0">
                  <c:v>Disease Activity </c:v>
                </c:pt>
                <c:pt idx="1">
                  <c:v>Physical Activity</c:v>
                </c:pt>
                <c:pt idx="2">
                  <c:v>Motivation</c:v>
                </c:pt>
              </c:strCache>
            </c:strRef>
          </c:cat>
          <c:val>
            <c:numRef>
              <c:f>Sheet1!$D$25:$D$27</c:f>
              <c:numCache>
                <c:formatCode>General</c:formatCode>
                <c:ptCount val="3"/>
                <c:pt idx="0">
                  <c:v>0.15</c:v>
                </c:pt>
                <c:pt idx="1">
                  <c:v>-0.1</c:v>
                </c:pt>
                <c:pt idx="2">
                  <c:v>-0.26</c:v>
                </c:pt>
              </c:numCache>
            </c:numRef>
          </c:val>
        </c:ser>
        <c:dLbls>
          <c:showLegendKey val="0"/>
          <c:showVal val="0"/>
          <c:showCatName val="0"/>
          <c:showSerName val="0"/>
          <c:showPercent val="0"/>
          <c:showBubbleSize val="0"/>
        </c:dLbls>
        <c:gapWidth val="150"/>
        <c:axId val="2088192120"/>
        <c:axId val="2088195064"/>
      </c:barChart>
      <c:catAx>
        <c:axId val="2088192120"/>
        <c:scaling>
          <c:orientation val="minMax"/>
        </c:scaling>
        <c:delete val="0"/>
        <c:axPos val="b"/>
        <c:numFmt formatCode="General" sourceLinked="0"/>
        <c:majorTickMark val="none"/>
        <c:minorTickMark val="none"/>
        <c:tickLblPos val="nextTo"/>
        <c:crossAx val="2088195064"/>
        <c:crosses val="autoZero"/>
        <c:auto val="1"/>
        <c:lblAlgn val="ctr"/>
        <c:lblOffset val="100"/>
        <c:noMultiLvlLbl val="0"/>
      </c:catAx>
      <c:valAx>
        <c:axId val="2088195064"/>
        <c:scaling>
          <c:orientation val="minMax"/>
          <c:max val="0.5"/>
          <c:min val="-0.5"/>
        </c:scaling>
        <c:delete val="0"/>
        <c:axPos val="l"/>
        <c:title>
          <c:tx>
            <c:rich>
              <a:bodyPr rot="0" vert="horz"/>
              <a:lstStyle/>
              <a:p>
                <a:pPr>
                  <a:defRPr b="0"/>
                </a:pPr>
                <a:r>
                  <a:rPr lang="en-GB" b="0"/>
                  <a:t>Standardised Beta</a:t>
                </a:r>
              </a:p>
            </c:rich>
          </c:tx>
          <c:layout>
            <c:manualLayout>
              <c:xMode val="edge"/>
              <c:yMode val="edge"/>
              <c:x val="0.00931372549019607"/>
              <c:y val="0.454189304031468"/>
            </c:manualLayout>
          </c:layout>
          <c:overlay val="0"/>
        </c:title>
        <c:numFmt formatCode="General" sourceLinked="1"/>
        <c:majorTickMark val="none"/>
        <c:minorTickMark val="none"/>
        <c:tickLblPos val="nextTo"/>
        <c:crossAx val="2088192120"/>
        <c:crosses val="autoZero"/>
        <c:crossBetween val="between"/>
        <c:majorUnit val="0.1"/>
        <c:minorUnit val="0.1"/>
      </c:valAx>
      <c:dTable>
        <c:showHorzBorder val="1"/>
        <c:showVertBorder val="1"/>
        <c:showOutline val="1"/>
        <c:showKeys val="1"/>
      </c:dTable>
    </c:plotArea>
    <c:plotVisOnly val="1"/>
    <c:dispBlanksAs val="gap"/>
    <c:showDLblsOverMax val="0"/>
  </c:chart>
  <c:txPr>
    <a:bodyPr/>
    <a:lstStyle/>
    <a:p>
      <a:pPr>
        <a:defRPr sz="16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0.255698883227832"/>
          <c:y val="0.027164564239788"/>
          <c:w val="0.744301116772168"/>
          <c:h val="0.803039540614325"/>
        </c:manualLayout>
      </c:layout>
      <c:barChart>
        <c:barDir val="col"/>
        <c:grouping val="clustered"/>
        <c:varyColors val="0"/>
        <c:ser>
          <c:idx val="0"/>
          <c:order val="0"/>
          <c:tx>
            <c:strRef>
              <c:f>Sheet1!$D$24</c:f>
              <c:strCache>
                <c:ptCount val="1"/>
                <c:pt idx="0">
                  <c:v>Physical Function</c:v>
                </c:pt>
              </c:strCache>
            </c:strRef>
          </c:tx>
          <c:spPr>
            <a:solidFill>
              <a:schemeClr val="tx1">
                <a:lumMod val="75000"/>
              </a:schemeClr>
            </a:solidFill>
          </c:spPr>
          <c:invertIfNegative val="0"/>
          <c:cat>
            <c:strRef>
              <c:f>Sheet1!$C$25:$C$27</c:f>
              <c:strCache>
                <c:ptCount val="3"/>
                <c:pt idx="0">
                  <c:v>Disease Activity </c:v>
                </c:pt>
                <c:pt idx="1">
                  <c:v>Physical Activity</c:v>
                </c:pt>
                <c:pt idx="2">
                  <c:v>Motivation</c:v>
                </c:pt>
              </c:strCache>
            </c:strRef>
          </c:cat>
          <c:val>
            <c:numRef>
              <c:f>Sheet1!$D$25:$D$27</c:f>
              <c:numCache>
                <c:formatCode>General</c:formatCode>
                <c:ptCount val="3"/>
                <c:pt idx="0">
                  <c:v>0.15</c:v>
                </c:pt>
                <c:pt idx="1">
                  <c:v>-0.1</c:v>
                </c:pt>
                <c:pt idx="2">
                  <c:v>-0.26</c:v>
                </c:pt>
              </c:numCache>
            </c:numRef>
          </c:val>
        </c:ser>
        <c:dLbls>
          <c:showLegendKey val="0"/>
          <c:showVal val="0"/>
          <c:showCatName val="0"/>
          <c:showSerName val="0"/>
          <c:showPercent val="0"/>
          <c:showBubbleSize val="0"/>
        </c:dLbls>
        <c:gapWidth val="150"/>
        <c:axId val="2088297064"/>
        <c:axId val="2088300008"/>
      </c:barChart>
      <c:catAx>
        <c:axId val="2088297064"/>
        <c:scaling>
          <c:orientation val="minMax"/>
        </c:scaling>
        <c:delete val="0"/>
        <c:axPos val="b"/>
        <c:numFmt formatCode="General" sourceLinked="0"/>
        <c:majorTickMark val="none"/>
        <c:minorTickMark val="none"/>
        <c:tickLblPos val="nextTo"/>
        <c:crossAx val="2088300008"/>
        <c:crosses val="autoZero"/>
        <c:auto val="1"/>
        <c:lblAlgn val="ctr"/>
        <c:lblOffset val="100"/>
        <c:noMultiLvlLbl val="0"/>
      </c:catAx>
      <c:valAx>
        <c:axId val="2088300008"/>
        <c:scaling>
          <c:orientation val="minMax"/>
          <c:max val="0.5"/>
          <c:min val="-0.5"/>
        </c:scaling>
        <c:delete val="0"/>
        <c:axPos val="l"/>
        <c:title>
          <c:tx>
            <c:rich>
              <a:bodyPr rot="0" vert="horz"/>
              <a:lstStyle/>
              <a:p>
                <a:pPr>
                  <a:defRPr b="0"/>
                </a:pPr>
                <a:r>
                  <a:rPr lang="en-GB" b="0"/>
                  <a:t>Standardised Beta</a:t>
                </a:r>
              </a:p>
            </c:rich>
          </c:tx>
          <c:layout>
            <c:manualLayout>
              <c:xMode val="edge"/>
              <c:yMode val="edge"/>
              <c:x val="0.00931372549019607"/>
              <c:y val="0.454189304031468"/>
            </c:manualLayout>
          </c:layout>
          <c:overlay val="0"/>
        </c:title>
        <c:numFmt formatCode="General" sourceLinked="1"/>
        <c:majorTickMark val="none"/>
        <c:minorTickMark val="none"/>
        <c:tickLblPos val="nextTo"/>
        <c:crossAx val="2088297064"/>
        <c:crosses val="autoZero"/>
        <c:crossBetween val="between"/>
        <c:majorUnit val="0.1"/>
        <c:minorUnit val="0.1"/>
      </c:valAx>
      <c:dTable>
        <c:showHorzBorder val="1"/>
        <c:showVertBorder val="1"/>
        <c:showOutline val="1"/>
        <c:showKeys val="1"/>
      </c:dTable>
    </c:plotArea>
    <c:plotVisOnly val="1"/>
    <c:dispBlanksAs val="gap"/>
    <c:showDLblsOverMax val="0"/>
  </c:chart>
  <c:txPr>
    <a:bodyPr/>
    <a:lstStyle/>
    <a:p>
      <a:pPr>
        <a:defRPr sz="16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264737802079"/>
          <c:y val="0.0206131485075774"/>
          <c:w val="0.884735202492212"/>
          <c:h val="0.795992714025501"/>
        </c:manualLayout>
      </c:layout>
      <c:barChart>
        <c:barDir val="col"/>
        <c:grouping val="stacked"/>
        <c:varyColors val="0"/>
        <c:ser>
          <c:idx val="0"/>
          <c:order val="0"/>
          <c:tx>
            <c:strRef>
              <c:f>Feuil1!$B$1</c:f>
              <c:strCache>
                <c:ptCount val="1"/>
                <c:pt idx="0">
                  <c:v>Série 1</c:v>
                </c:pt>
              </c:strCache>
            </c:strRef>
          </c:tx>
          <c:spPr>
            <a:solidFill>
              <a:srgbClr val="FFC000"/>
            </a:solidFill>
            <a:ln>
              <a:solidFill>
                <a:schemeClr val="tx1"/>
              </a:solidFill>
            </a:ln>
          </c:spPr>
          <c:invertIfNegative val="0"/>
          <c:dPt>
            <c:idx val="0"/>
            <c:invertIfNegative val="0"/>
            <c:bubble3D val="0"/>
            <c:spPr>
              <a:solidFill>
                <a:srgbClr val="00B050"/>
              </a:solidFill>
              <a:ln>
                <a:solidFill>
                  <a:schemeClr val="tx1"/>
                </a:solidFill>
              </a:ln>
            </c:spPr>
          </c:dPt>
          <c:dLbls>
            <c:dLbl>
              <c:idx val="0"/>
              <c:layout>
                <c:manualLayout>
                  <c:x val="-3.39502250880533E-17"/>
                  <c:y val="0.0124648824021772"/>
                </c:manualLayout>
              </c:layout>
              <c:spPr>
                <a:solidFill>
                  <a:srgbClr val="00B050"/>
                </a:solidFill>
              </c:spPr>
              <c:txPr>
                <a:bodyPr/>
                <a:lstStyle/>
                <a:p>
                  <a:pPr>
                    <a:defRPr b="1"/>
                  </a:pPr>
                  <a:endParaRPr lang="en-US"/>
                </a:p>
              </c:txPr>
              <c:dLblPos val="ctr"/>
              <c:showLegendKey val="0"/>
              <c:showVal val="1"/>
              <c:showCatName val="0"/>
              <c:showSerName val="0"/>
              <c:showPercent val="0"/>
              <c:showBubbleSize val="0"/>
              <c:extLst>
                <c:ext xmlns:c15="http://schemas.microsoft.com/office/drawing/2012/chart" uri="{CE6537A1-D6FC-4f65-9D91-7224C49458BB}">
                  <c15:layout/>
                </c:ext>
              </c:extLst>
            </c:dLbl>
            <c:spPr>
              <a:solidFill>
                <a:srgbClr val="00B050"/>
              </a:solidFill>
            </c:spPr>
            <c:showLegendKey val="0"/>
            <c:showVal val="0"/>
            <c:showCatName val="0"/>
            <c:showSerName val="0"/>
            <c:showPercent val="0"/>
            <c:showBubbleSize val="0"/>
            <c:extLst>
              <c:ext xmlns:c15="http://schemas.microsoft.com/office/drawing/2012/chart" uri="{CE6537A1-D6FC-4f65-9D91-7224C49458BB}">
                <c15:showLeaderLines val="0"/>
              </c:ext>
            </c:extLst>
          </c:dLbls>
          <c:cat>
            <c:numRef>
              <c:f>Feuil1!$A$2:$A$3</c:f>
              <c:numCache>
                <c:formatCode>General</c:formatCode>
                <c:ptCount val="2"/>
              </c:numCache>
            </c:numRef>
          </c:cat>
          <c:val>
            <c:numRef>
              <c:f>Feuil1!$B$2:$B$3</c:f>
              <c:numCache>
                <c:formatCode>General</c:formatCode>
                <c:ptCount val="2"/>
                <c:pt idx="0">
                  <c:v>10.9</c:v>
                </c:pt>
              </c:numCache>
            </c:numRef>
          </c:val>
        </c:ser>
        <c:ser>
          <c:idx val="1"/>
          <c:order val="1"/>
          <c:tx>
            <c:strRef>
              <c:f>Feuil1!$C$1</c:f>
              <c:strCache>
                <c:ptCount val="1"/>
                <c:pt idx="0">
                  <c:v>Série 2</c:v>
                </c:pt>
              </c:strCache>
            </c:strRef>
          </c:tx>
          <c:spPr>
            <a:ln>
              <a:solidFill>
                <a:schemeClr val="tx1"/>
              </a:solidFill>
            </a:ln>
          </c:spPr>
          <c:invertIfNegative val="0"/>
          <c:dPt>
            <c:idx val="1"/>
            <c:invertIfNegative val="0"/>
            <c:bubble3D val="0"/>
            <c:spPr>
              <a:solidFill>
                <a:srgbClr val="FFC000"/>
              </a:solidFill>
              <a:ln>
                <a:solidFill>
                  <a:schemeClr val="tx1"/>
                </a:solidFill>
              </a:ln>
            </c:spPr>
          </c:dPt>
          <c:dLbls>
            <c:spPr>
              <a:noFill/>
              <a:ln w="25294">
                <a:noFill/>
              </a:ln>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Feuil1!$A$2:$A$3</c:f>
              <c:numCache>
                <c:formatCode>General</c:formatCode>
                <c:ptCount val="2"/>
              </c:numCache>
            </c:numRef>
          </c:cat>
          <c:val>
            <c:numRef>
              <c:f>Feuil1!$C$2:$C$3</c:f>
              <c:numCache>
                <c:formatCode>General</c:formatCode>
                <c:ptCount val="2"/>
                <c:pt idx="1">
                  <c:v>17.2</c:v>
                </c:pt>
              </c:numCache>
            </c:numRef>
          </c:val>
        </c:ser>
        <c:ser>
          <c:idx val="2"/>
          <c:order val="2"/>
          <c:tx>
            <c:strRef>
              <c:f>Feuil1!$D$1</c:f>
              <c:strCache>
                <c:ptCount val="1"/>
                <c:pt idx="0">
                  <c:v>Colonne1</c:v>
                </c:pt>
              </c:strCache>
            </c:strRef>
          </c:tx>
          <c:invertIfNegative val="0"/>
          <c:cat>
            <c:numRef>
              <c:f>Feuil1!$A$2:$A$3</c:f>
              <c:numCache>
                <c:formatCode>General</c:formatCode>
                <c:ptCount val="2"/>
              </c:numCache>
            </c:numRef>
          </c:cat>
          <c:val>
            <c:numRef>
              <c:f>Feuil1!$D$2:$D$3</c:f>
              <c:numCache>
                <c:formatCode>General</c:formatCode>
                <c:ptCount val="2"/>
              </c:numCache>
            </c:numRef>
          </c:val>
        </c:ser>
        <c:dLbls>
          <c:showLegendKey val="0"/>
          <c:showVal val="0"/>
          <c:showCatName val="0"/>
          <c:showSerName val="0"/>
          <c:showPercent val="0"/>
          <c:showBubbleSize val="0"/>
        </c:dLbls>
        <c:gapWidth val="159"/>
        <c:overlap val="100"/>
        <c:axId val="2087733608"/>
        <c:axId val="2087730136"/>
      </c:barChart>
      <c:catAx>
        <c:axId val="2087733608"/>
        <c:scaling>
          <c:orientation val="minMax"/>
        </c:scaling>
        <c:delete val="0"/>
        <c:axPos val="b"/>
        <c:numFmt formatCode="General" sourceLinked="1"/>
        <c:majorTickMark val="none"/>
        <c:minorTickMark val="none"/>
        <c:tickLblPos val="nextTo"/>
        <c:spPr>
          <a:ln w="37941">
            <a:solidFill>
              <a:srgbClr val="000000"/>
            </a:solidFill>
            <a:prstDash val="solid"/>
          </a:ln>
        </c:spPr>
        <c:txPr>
          <a:bodyPr rot="0" vert="horz"/>
          <a:lstStyle/>
          <a:p>
            <a:pPr>
              <a:defRPr sz="1792" b="0" i="0" u="sng" strike="noStrike" baseline="0">
                <a:solidFill>
                  <a:srgbClr val="000000"/>
                </a:solidFill>
                <a:latin typeface="Calibri"/>
                <a:ea typeface="Calibri"/>
                <a:cs typeface="Calibri"/>
              </a:defRPr>
            </a:pPr>
            <a:endParaRPr lang="en-US"/>
          </a:p>
        </c:txPr>
        <c:crossAx val="2087730136"/>
        <c:crosses val="autoZero"/>
        <c:auto val="1"/>
        <c:lblAlgn val="ctr"/>
        <c:lblOffset val="100"/>
        <c:noMultiLvlLbl val="0"/>
      </c:catAx>
      <c:valAx>
        <c:axId val="2087730136"/>
        <c:scaling>
          <c:orientation val="minMax"/>
          <c:max val="20.0"/>
          <c:min val="0.0"/>
        </c:scaling>
        <c:delete val="0"/>
        <c:axPos val="l"/>
        <c:numFmt formatCode="General" sourceLinked="1"/>
        <c:majorTickMark val="in"/>
        <c:minorTickMark val="none"/>
        <c:tickLblPos val="nextTo"/>
        <c:spPr>
          <a:ln w="37941">
            <a:solidFill>
              <a:srgbClr val="000000"/>
            </a:solidFill>
            <a:prstDash val="solid"/>
          </a:ln>
        </c:spPr>
        <c:crossAx val="2087733608"/>
        <c:crosses val="autoZero"/>
        <c:crossBetween val="between"/>
        <c:majorUnit val="5.0"/>
        <c:minorUnit val="1.0"/>
      </c:valAx>
      <c:spPr>
        <a:noFill/>
        <a:ln w="25294">
          <a:noFill/>
        </a:ln>
      </c:spPr>
    </c:plotArea>
    <c:plotVisOnly val="1"/>
    <c:dispBlanksAs val="gap"/>
    <c:showDLblsOverMax val="0"/>
  </c:chart>
  <c:spPr>
    <a:noFill/>
    <a:ln>
      <a:noFill/>
    </a:ln>
  </c:spPr>
  <c:txPr>
    <a:bodyPr/>
    <a:lstStyle/>
    <a:p>
      <a:pPr>
        <a:defRPr sz="1792"/>
      </a:pPr>
      <a:endParaRPr lang="en-US"/>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8A64AE-9FE5-8D4C-AEF6-6184160D7FA3}"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FE787C3B-A696-A945-B4F6-8EE9251418BF}">
      <dgm:prSet phldrT="[Text]"/>
      <dgm:spPr/>
      <dgm:t>
        <a:bodyPr/>
        <a:lstStyle/>
        <a:p>
          <a:r>
            <a:rPr lang="en-US" dirty="0" smtClean="0"/>
            <a:t>1 </a:t>
          </a:r>
          <a:r>
            <a:rPr lang="en-US" dirty="0" smtClean="0">
              <a:solidFill>
                <a:srgbClr val="FF3426"/>
              </a:solidFill>
            </a:rPr>
            <a:t>Background </a:t>
          </a:r>
          <a:r>
            <a:rPr lang="en-US" dirty="0" smtClean="0"/>
            <a:t>to patient engagement in self management  </a:t>
          </a:r>
          <a:endParaRPr lang="en-US" dirty="0"/>
        </a:p>
      </dgm:t>
    </dgm:pt>
    <dgm:pt modelId="{44AA9960-B1DA-1F41-96F4-92A37406280C}" type="parTrans" cxnId="{5BBFD5B0-7115-7A41-BE71-0C2A821A5AF1}">
      <dgm:prSet/>
      <dgm:spPr/>
      <dgm:t>
        <a:bodyPr/>
        <a:lstStyle/>
        <a:p>
          <a:endParaRPr lang="en-US"/>
        </a:p>
      </dgm:t>
    </dgm:pt>
    <dgm:pt modelId="{1DDE2E26-42FB-414F-9840-52C4056DDFD3}" type="sibTrans" cxnId="{5BBFD5B0-7115-7A41-BE71-0C2A821A5AF1}">
      <dgm:prSet/>
      <dgm:spPr/>
      <dgm:t>
        <a:bodyPr/>
        <a:lstStyle/>
        <a:p>
          <a:endParaRPr lang="en-US"/>
        </a:p>
      </dgm:t>
    </dgm:pt>
    <dgm:pt modelId="{4E84AD50-3C21-B143-96B2-CC84101E33E9}">
      <dgm:prSet phldrT="[Text]"/>
      <dgm:spPr/>
      <dgm:t>
        <a:bodyPr/>
        <a:lstStyle/>
        <a:p>
          <a:r>
            <a:rPr lang="en-US" dirty="0" smtClean="0"/>
            <a:t>2 </a:t>
          </a:r>
          <a:r>
            <a:rPr lang="en-US" dirty="0" smtClean="0">
              <a:solidFill>
                <a:srgbClr val="FF0000"/>
              </a:solidFill>
            </a:rPr>
            <a:t>Practical examples </a:t>
          </a:r>
          <a:r>
            <a:rPr lang="en-US" dirty="0" smtClean="0"/>
            <a:t>of how to facilitate patient engagement in self management   </a:t>
          </a:r>
          <a:endParaRPr lang="en-US" dirty="0"/>
        </a:p>
      </dgm:t>
    </dgm:pt>
    <dgm:pt modelId="{14C44B20-2105-614C-842F-C627576B65BF}" type="parTrans" cxnId="{F12C3D1E-54D4-2C46-81F8-48A57F268281}">
      <dgm:prSet/>
      <dgm:spPr/>
      <dgm:t>
        <a:bodyPr/>
        <a:lstStyle/>
        <a:p>
          <a:endParaRPr lang="en-US"/>
        </a:p>
      </dgm:t>
    </dgm:pt>
    <dgm:pt modelId="{6699AA23-B25B-B840-884F-D3DBA746AFCA}" type="sibTrans" cxnId="{F12C3D1E-54D4-2C46-81F8-48A57F268281}">
      <dgm:prSet/>
      <dgm:spPr/>
      <dgm:t>
        <a:bodyPr/>
        <a:lstStyle/>
        <a:p>
          <a:endParaRPr lang="en-US"/>
        </a:p>
      </dgm:t>
    </dgm:pt>
    <dgm:pt modelId="{FE4B0F71-922F-C84D-B4A8-0817A484CDEF}">
      <dgm:prSet phldrT="[Text]"/>
      <dgm:spPr/>
      <dgm:t>
        <a:bodyPr/>
        <a:lstStyle/>
        <a:p>
          <a:r>
            <a:rPr lang="en-US" dirty="0" smtClean="0"/>
            <a:t>3 </a:t>
          </a:r>
          <a:r>
            <a:rPr lang="en-US" dirty="0" smtClean="0">
              <a:solidFill>
                <a:srgbClr val="FF0000"/>
              </a:solidFill>
            </a:rPr>
            <a:t>Evidence</a:t>
          </a:r>
          <a:r>
            <a:rPr lang="en-US" dirty="0" smtClean="0"/>
            <a:t> for successful strategies for patient engagement in self management   </a:t>
          </a:r>
          <a:endParaRPr lang="en-US" dirty="0"/>
        </a:p>
      </dgm:t>
    </dgm:pt>
    <dgm:pt modelId="{337CDAB1-D55C-944F-AE18-ABA0F8FE2C68}" type="parTrans" cxnId="{F743BCA5-130A-7C4F-8B7F-A2E979E53C7B}">
      <dgm:prSet/>
      <dgm:spPr/>
      <dgm:t>
        <a:bodyPr/>
        <a:lstStyle/>
        <a:p>
          <a:endParaRPr lang="en-US"/>
        </a:p>
      </dgm:t>
    </dgm:pt>
    <dgm:pt modelId="{E5A4D569-0CD2-4E46-9219-FE0CA6C1F974}" type="sibTrans" cxnId="{F743BCA5-130A-7C4F-8B7F-A2E979E53C7B}">
      <dgm:prSet/>
      <dgm:spPr/>
      <dgm:t>
        <a:bodyPr/>
        <a:lstStyle/>
        <a:p>
          <a:endParaRPr lang="en-US"/>
        </a:p>
      </dgm:t>
    </dgm:pt>
    <dgm:pt modelId="{C9BAA590-E9D3-174C-BA91-8EE0B340886F}" type="pres">
      <dgm:prSet presAssocID="{2A8A64AE-9FE5-8D4C-AEF6-6184160D7FA3}" presName="rootnode" presStyleCnt="0">
        <dgm:presLayoutVars>
          <dgm:chMax/>
          <dgm:chPref/>
          <dgm:dir/>
          <dgm:animLvl val="lvl"/>
        </dgm:presLayoutVars>
      </dgm:prSet>
      <dgm:spPr/>
      <dgm:t>
        <a:bodyPr/>
        <a:lstStyle/>
        <a:p>
          <a:endParaRPr lang="en-US"/>
        </a:p>
      </dgm:t>
    </dgm:pt>
    <dgm:pt modelId="{B062B235-EA89-4645-87EA-BFCD5670B409}" type="pres">
      <dgm:prSet presAssocID="{FE787C3B-A696-A945-B4F6-8EE9251418BF}" presName="composite" presStyleCnt="0"/>
      <dgm:spPr/>
    </dgm:pt>
    <dgm:pt modelId="{6A4591EB-1EAB-C245-BC6F-46DD0C2863D6}" type="pres">
      <dgm:prSet presAssocID="{FE787C3B-A696-A945-B4F6-8EE9251418BF}" presName="LShape" presStyleLbl="alignNode1" presStyleIdx="0" presStyleCnt="5"/>
      <dgm:spPr/>
    </dgm:pt>
    <dgm:pt modelId="{9A3F72F9-E93D-6C4B-9C99-3CCCC4A3718A}" type="pres">
      <dgm:prSet presAssocID="{FE787C3B-A696-A945-B4F6-8EE9251418BF}" presName="ParentText" presStyleLbl="revTx" presStyleIdx="0" presStyleCnt="3">
        <dgm:presLayoutVars>
          <dgm:chMax val="0"/>
          <dgm:chPref val="0"/>
          <dgm:bulletEnabled val="1"/>
        </dgm:presLayoutVars>
      </dgm:prSet>
      <dgm:spPr/>
      <dgm:t>
        <a:bodyPr/>
        <a:lstStyle/>
        <a:p>
          <a:endParaRPr lang="en-US"/>
        </a:p>
      </dgm:t>
    </dgm:pt>
    <dgm:pt modelId="{67B44311-F294-144E-B077-CADB66B86900}" type="pres">
      <dgm:prSet presAssocID="{FE787C3B-A696-A945-B4F6-8EE9251418BF}" presName="Triangle" presStyleLbl="alignNode1" presStyleIdx="1" presStyleCnt="5"/>
      <dgm:spPr/>
    </dgm:pt>
    <dgm:pt modelId="{46157BE1-9FDC-1F49-A5FF-824ECF182AE6}" type="pres">
      <dgm:prSet presAssocID="{1DDE2E26-42FB-414F-9840-52C4056DDFD3}" presName="sibTrans" presStyleCnt="0"/>
      <dgm:spPr/>
    </dgm:pt>
    <dgm:pt modelId="{63F2DDAD-3590-F54B-89DC-7008636C8288}" type="pres">
      <dgm:prSet presAssocID="{1DDE2E26-42FB-414F-9840-52C4056DDFD3}" presName="space" presStyleCnt="0"/>
      <dgm:spPr/>
    </dgm:pt>
    <dgm:pt modelId="{B87203C3-6FEB-CA4C-9D2D-3065FA532612}" type="pres">
      <dgm:prSet presAssocID="{4E84AD50-3C21-B143-96B2-CC84101E33E9}" presName="composite" presStyleCnt="0"/>
      <dgm:spPr/>
    </dgm:pt>
    <dgm:pt modelId="{78921610-CC8C-A64E-AD4D-08C41D00FEF1}" type="pres">
      <dgm:prSet presAssocID="{4E84AD50-3C21-B143-96B2-CC84101E33E9}" presName="LShape" presStyleLbl="alignNode1" presStyleIdx="2" presStyleCnt="5"/>
      <dgm:spPr/>
    </dgm:pt>
    <dgm:pt modelId="{4090F89C-108A-974A-BC28-90E166B0337E}" type="pres">
      <dgm:prSet presAssocID="{4E84AD50-3C21-B143-96B2-CC84101E33E9}" presName="ParentText" presStyleLbl="revTx" presStyleIdx="1" presStyleCnt="3">
        <dgm:presLayoutVars>
          <dgm:chMax val="0"/>
          <dgm:chPref val="0"/>
          <dgm:bulletEnabled val="1"/>
        </dgm:presLayoutVars>
      </dgm:prSet>
      <dgm:spPr/>
      <dgm:t>
        <a:bodyPr/>
        <a:lstStyle/>
        <a:p>
          <a:endParaRPr lang="en-US"/>
        </a:p>
      </dgm:t>
    </dgm:pt>
    <dgm:pt modelId="{6ABCF432-7CBF-4743-A7B1-608FE695E953}" type="pres">
      <dgm:prSet presAssocID="{4E84AD50-3C21-B143-96B2-CC84101E33E9}" presName="Triangle" presStyleLbl="alignNode1" presStyleIdx="3" presStyleCnt="5"/>
      <dgm:spPr/>
    </dgm:pt>
    <dgm:pt modelId="{AC240AED-5121-3447-96AC-2200D12D18E6}" type="pres">
      <dgm:prSet presAssocID="{6699AA23-B25B-B840-884F-D3DBA746AFCA}" presName="sibTrans" presStyleCnt="0"/>
      <dgm:spPr/>
    </dgm:pt>
    <dgm:pt modelId="{F6DAE164-4669-2A43-B67F-4A70B93C634F}" type="pres">
      <dgm:prSet presAssocID="{6699AA23-B25B-B840-884F-D3DBA746AFCA}" presName="space" presStyleCnt="0"/>
      <dgm:spPr/>
    </dgm:pt>
    <dgm:pt modelId="{0DCE366C-7405-9943-9B9C-E61FF01330C8}" type="pres">
      <dgm:prSet presAssocID="{FE4B0F71-922F-C84D-B4A8-0817A484CDEF}" presName="composite" presStyleCnt="0"/>
      <dgm:spPr/>
    </dgm:pt>
    <dgm:pt modelId="{099999D0-689B-2144-BF35-29F6DD1F49CB}" type="pres">
      <dgm:prSet presAssocID="{FE4B0F71-922F-C84D-B4A8-0817A484CDEF}" presName="LShape" presStyleLbl="alignNode1" presStyleIdx="4" presStyleCnt="5"/>
      <dgm:spPr/>
    </dgm:pt>
    <dgm:pt modelId="{27FAE874-CC34-8A44-B5A7-B9FF405AA7B4}" type="pres">
      <dgm:prSet presAssocID="{FE4B0F71-922F-C84D-B4A8-0817A484CDEF}" presName="ParentText" presStyleLbl="revTx" presStyleIdx="2" presStyleCnt="3">
        <dgm:presLayoutVars>
          <dgm:chMax val="0"/>
          <dgm:chPref val="0"/>
          <dgm:bulletEnabled val="1"/>
        </dgm:presLayoutVars>
      </dgm:prSet>
      <dgm:spPr/>
      <dgm:t>
        <a:bodyPr/>
        <a:lstStyle/>
        <a:p>
          <a:endParaRPr lang="en-US"/>
        </a:p>
      </dgm:t>
    </dgm:pt>
  </dgm:ptLst>
  <dgm:cxnLst>
    <dgm:cxn modelId="{5BBFD5B0-7115-7A41-BE71-0C2A821A5AF1}" srcId="{2A8A64AE-9FE5-8D4C-AEF6-6184160D7FA3}" destId="{FE787C3B-A696-A945-B4F6-8EE9251418BF}" srcOrd="0" destOrd="0" parTransId="{44AA9960-B1DA-1F41-96F4-92A37406280C}" sibTransId="{1DDE2E26-42FB-414F-9840-52C4056DDFD3}"/>
    <dgm:cxn modelId="{F12C3D1E-54D4-2C46-81F8-48A57F268281}" srcId="{2A8A64AE-9FE5-8D4C-AEF6-6184160D7FA3}" destId="{4E84AD50-3C21-B143-96B2-CC84101E33E9}" srcOrd="1" destOrd="0" parTransId="{14C44B20-2105-614C-842F-C627576B65BF}" sibTransId="{6699AA23-B25B-B840-884F-D3DBA746AFCA}"/>
    <dgm:cxn modelId="{B1CD9704-928B-474B-87CC-231289B9F5D9}" type="presOf" srcId="{2A8A64AE-9FE5-8D4C-AEF6-6184160D7FA3}" destId="{C9BAA590-E9D3-174C-BA91-8EE0B340886F}" srcOrd="0" destOrd="0" presId="urn:microsoft.com/office/officeart/2009/3/layout/StepUpProcess"/>
    <dgm:cxn modelId="{F743BCA5-130A-7C4F-8B7F-A2E979E53C7B}" srcId="{2A8A64AE-9FE5-8D4C-AEF6-6184160D7FA3}" destId="{FE4B0F71-922F-C84D-B4A8-0817A484CDEF}" srcOrd="2" destOrd="0" parTransId="{337CDAB1-D55C-944F-AE18-ABA0F8FE2C68}" sibTransId="{E5A4D569-0CD2-4E46-9219-FE0CA6C1F974}"/>
    <dgm:cxn modelId="{654D0E04-5CC1-8C49-A981-2C4050AEF4FA}" type="presOf" srcId="{FE4B0F71-922F-C84D-B4A8-0817A484CDEF}" destId="{27FAE874-CC34-8A44-B5A7-B9FF405AA7B4}" srcOrd="0" destOrd="0" presId="urn:microsoft.com/office/officeart/2009/3/layout/StepUpProcess"/>
    <dgm:cxn modelId="{B77B3AE0-A3B3-5242-BAF5-AE57C0675A04}" type="presOf" srcId="{FE787C3B-A696-A945-B4F6-8EE9251418BF}" destId="{9A3F72F9-E93D-6C4B-9C99-3CCCC4A3718A}" srcOrd="0" destOrd="0" presId="urn:microsoft.com/office/officeart/2009/3/layout/StepUpProcess"/>
    <dgm:cxn modelId="{05C26E55-61BF-D940-8B50-ED3B91BE2889}" type="presOf" srcId="{4E84AD50-3C21-B143-96B2-CC84101E33E9}" destId="{4090F89C-108A-974A-BC28-90E166B0337E}" srcOrd="0" destOrd="0" presId="urn:microsoft.com/office/officeart/2009/3/layout/StepUpProcess"/>
    <dgm:cxn modelId="{A4BE37F0-D2D1-2641-ADE7-34489E64F464}" type="presParOf" srcId="{C9BAA590-E9D3-174C-BA91-8EE0B340886F}" destId="{B062B235-EA89-4645-87EA-BFCD5670B409}" srcOrd="0" destOrd="0" presId="urn:microsoft.com/office/officeart/2009/3/layout/StepUpProcess"/>
    <dgm:cxn modelId="{40AEF34A-A29F-0941-80E8-9193D156DA3A}" type="presParOf" srcId="{B062B235-EA89-4645-87EA-BFCD5670B409}" destId="{6A4591EB-1EAB-C245-BC6F-46DD0C2863D6}" srcOrd="0" destOrd="0" presId="urn:microsoft.com/office/officeart/2009/3/layout/StepUpProcess"/>
    <dgm:cxn modelId="{5E8E8D17-BB64-8942-9B06-0D6BCE97E7CF}" type="presParOf" srcId="{B062B235-EA89-4645-87EA-BFCD5670B409}" destId="{9A3F72F9-E93D-6C4B-9C99-3CCCC4A3718A}" srcOrd="1" destOrd="0" presId="urn:microsoft.com/office/officeart/2009/3/layout/StepUpProcess"/>
    <dgm:cxn modelId="{9F62EAE1-196E-184D-B5D4-B21C485A9D27}" type="presParOf" srcId="{B062B235-EA89-4645-87EA-BFCD5670B409}" destId="{67B44311-F294-144E-B077-CADB66B86900}" srcOrd="2" destOrd="0" presId="urn:microsoft.com/office/officeart/2009/3/layout/StepUpProcess"/>
    <dgm:cxn modelId="{2A29B10F-6C8A-EC43-A8B7-701BC4BCBAF2}" type="presParOf" srcId="{C9BAA590-E9D3-174C-BA91-8EE0B340886F}" destId="{46157BE1-9FDC-1F49-A5FF-824ECF182AE6}" srcOrd="1" destOrd="0" presId="urn:microsoft.com/office/officeart/2009/3/layout/StepUpProcess"/>
    <dgm:cxn modelId="{1BDCAEB3-22AC-524E-AABA-B7B23982D66D}" type="presParOf" srcId="{46157BE1-9FDC-1F49-A5FF-824ECF182AE6}" destId="{63F2DDAD-3590-F54B-89DC-7008636C8288}" srcOrd="0" destOrd="0" presId="urn:microsoft.com/office/officeart/2009/3/layout/StepUpProcess"/>
    <dgm:cxn modelId="{CF8BAEA2-788D-4E42-AA7E-B52588913ECC}" type="presParOf" srcId="{C9BAA590-E9D3-174C-BA91-8EE0B340886F}" destId="{B87203C3-6FEB-CA4C-9D2D-3065FA532612}" srcOrd="2" destOrd="0" presId="urn:microsoft.com/office/officeart/2009/3/layout/StepUpProcess"/>
    <dgm:cxn modelId="{980509CC-E8A6-5B4F-8D32-991DF75F48E2}" type="presParOf" srcId="{B87203C3-6FEB-CA4C-9D2D-3065FA532612}" destId="{78921610-CC8C-A64E-AD4D-08C41D00FEF1}" srcOrd="0" destOrd="0" presId="urn:microsoft.com/office/officeart/2009/3/layout/StepUpProcess"/>
    <dgm:cxn modelId="{B23E76A7-54A6-E744-BF67-9F79E81DACAB}" type="presParOf" srcId="{B87203C3-6FEB-CA4C-9D2D-3065FA532612}" destId="{4090F89C-108A-974A-BC28-90E166B0337E}" srcOrd="1" destOrd="0" presId="urn:microsoft.com/office/officeart/2009/3/layout/StepUpProcess"/>
    <dgm:cxn modelId="{17B78E3A-5B49-C545-8E98-561B741BD344}" type="presParOf" srcId="{B87203C3-6FEB-CA4C-9D2D-3065FA532612}" destId="{6ABCF432-7CBF-4743-A7B1-608FE695E953}" srcOrd="2" destOrd="0" presId="urn:microsoft.com/office/officeart/2009/3/layout/StepUpProcess"/>
    <dgm:cxn modelId="{2B7BF625-5278-B944-97FA-BE4BE3CB9F6C}" type="presParOf" srcId="{C9BAA590-E9D3-174C-BA91-8EE0B340886F}" destId="{AC240AED-5121-3447-96AC-2200D12D18E6}" srcOrd="3" destOrd="0" presId="urn:microsoft.com/office/officeart/2009/3/layout/StepUpProcess"/>
    <dgm:cxn modelId="{EC103C51-2C2B-C44A-83A3-A42B4FA3C5DC}" type="presParOf" srcId="{AC240AED-5121-3447-96AC-2200D12D18E6}" destId="{F6DAE164-4669-2A43-B67F-4A70B93C634F}" srcOrd="0" destOrd="0" presId="urn:microsoft.com/office/officeart/2009/3/layout/StepUpProcess"/>
    <dgm:cxn modelId="{EBEFD946-0557-E644-B0E7-D78323EC743A}" type="presParOf" srcId="{C9BAA590-E9D3-174C-BA91-8EE0B340886F}" destId="{0DCE366C-7405-9943-9B9C-E61FF01330C8}" srcOrd="4" destOrd="0" presId="urn:microsoft.com/office/officeart/2009/3/layout/StepUpProcess"/>
    <dgm:cxn modelId="{163E5892-644F-C442-B675-8F048CAEF9DF}" type="presParOf" srcId="{0DCE366C-7405-9943-9B9C-E61FF01330C8}" destId="{099999D0-689B-2144-BF35-29F6DD1F49CB}" srcOrd="0" destOrd="0" presId="urn:microsoft.com/office/officeart/2009/3/layout/StepUpProcess"/>
    <dgm:cxn modelId="{4F154612-C099-644E-987F-594214C85E5D}" type="presParOf" srcId="{0DCE366C-7405-9943-9B9C-E61FF01330C8}" destId="{27FAE874-CC34-8A44-B5A7-B9FF405AA7B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568027-DA1A-48D7-A56B-10C25BA83D0F}" type="doc">
      <dgm:prSet loTypeId="urn:microsoft.com/office/officeart/2009/layout/CircleArrowProcess" loCatId="process" qsTypeId="urn:microsoft.com/office/officeart/2005/8/quickstyle/3d1" qsCatId="3D" csTypeId="urn:microsoft.com/office/officeart/2005/8/colors/colorful1" csCatId="colorful" phldr="1"/>
      <dgm:spPr/>
      <dgm:t>
        <a:bodyPr/>
        <a:lstStyle/>
        <a:p>
          <a:endParaRPr lang="en-GB"/>
        </a:p>
      </dgm:t>
    </dgm:pt>
    <dgm:pt modelId="{80CB4C2F-5D75-4EC2-B37B-F5484F63C441}">
      <dgm:prSet phldrT="[Text]" custT="1"/>
      <dgm:spPr/>
      <dgm:t>
        <a:bodyPr/>
        <a:lstStyle/>
        <a:p>
          <a:r>
            <a:rPr lang="en-GB" sz="2400" b="1" dirty="0" smtClean="0"/>
            <a:t>Thought</a:t>
          </a:r>
          <a:endParaRPr lang="en-GB" sz="2400" b="1" dirty="0"/>
        </a:p>
      </dgm:t>
    </dgm:pt>
    <dgm:pt modelId="{4DDA0083-D666-45F1-B041-FECF360F7DBE}" type="parTrans" cxnId="{7E0B7A93-1453-41B2-B0BB-F318F470A6B6}">
      <dgm:prSet/>
      <dgm:spPr/>
      <dgm:t>
        <a:bodyPr/>
        <a:lstStyle/>
        <a:p>
          <a:endParaRPr lang="en-GB"/>
        </a:p>
      </dgm:t>
    </dgm:pt>
    <dgm:pt modelId="{55B195A3-DE8C-4CDF-AA54-B7859F5878B8}" type="sibTrans" cxnId="{7E0B7A93-1453-41B2-B0BB-F318F470A6B6}">
      <dgm:prSet/>
      <dgm:spPr/>
      <dgm:t>
        <a:bodyPr/>
        <a:lstStyle/>
        <a:p>
          <a:endParaRPr lang="en-GB"/>
        </a:p>
      </dgm:t>
    </dgm:pt>
    <dgm:pt modelId="{A81ED716-BF86-472F-AE83-8E0DED79631E}">
      <dgm:prSet phldrT="[Text]" custT="1"/>
      <dgm:spPr/>
      <dgm:t>
        <a:bodyPr/>
        <a:lstStyle/>
        <a:p>
          <a:r>
            <a:rPr lang="en-GB" sz="2400" b="1" dirty="0" smtClean="0"/>
            <a:t>Bodily Sensation</a:t>
          </a:r>
          <a:endParaRPr lang="en-GB" sz="2400" b="1" dirty="0"/>
        </a:p>
      </dgm:t>
    </dgm:pt>
    <dgm:pt modelId="{8C55DD65-3891-432B-B08D-80336780BB0C}" type="parTrans" cxnId="{922BA809-0360-4158-B8FB-9BF508BF0AE5}">
      <dgm:prSet/>
      <dgm:spPr/>
      <dgm:t>
        <a:bodyPr/>
        <a:lstStyle/>
        <a:p>
          <a:endParaRPr lang="en-GB"/>
        </a:p>
      </dgm:t>
    </dgm:pt>
    <dgm:pt modelId="{58044E1A-F2D8-4F3F-B90C-DDEC71C6486C}" type="sibTrans" cxnId="{922BA809-0360-4158-B8FB-9BF508BF0AE5}">
      <dgm:prSet/>
      <dgm:spPr/>
      <dgm:t>
        <a:bodyPr/>
        <a:lstStyle/>
        <a:p>
          <a:endParaRPr lang="en-GB"/>
        </a:p>
      </dgm:t>
    </dgm:pt>
    <dgm:pt modelId="{06E466F8-0F90-4220-B69D-56F698585E76}">
      <dgm:prSet phldrT="[Text]" custT="1"/>
      <dgm:spPr/>
      <dgm:t>
        <a:bodyPr/>
        <a:lstStyle/>
        <a:p>
          <a:r>
            <a:rPr lang="en-GB" sz="2400" b="1" dirty="0" smtClean="0"/>
            <a:t>Emotion</a:t>
          </a:r>
          <a:endParaRPr lang="en-GB" sz="2400" b="1" dirty="0"/>
        </a:p>
      </dgm:t>
    </dgm:pt>
    <dgm:pt modelId="{75C19387-C2B5-4BB4-8B8D-90D6D5898D61}" type="parTrans" cxnId="{5782EF26-35D4-4513-B41F-AF85DA70F008}">
      <dgm:prSet/>
      <dgm:spPr/>
      <dgm:t>
        <a:bodyPr/>
        <a:lstStyle/>
        <a:p>
          <a:endParaRPr lang="en-GB"/>
        </a:p>
      </dgm:t>
    </dgm:pt>
    <dgm:pt modelId="{5A3D8572-E22C-4E09-8700-C1F6281D7610}" type="sibTrans" cxnId="{5782EF26-35D4-4513-B41F-AF85DA70F008}">
      <dgm:prSet/>
      <dgm:spPr/>
      <dgm:t>
        <a:bodyPr/>
        <a:lstStyle/>
        <a:p>
          <a:endParaRPr lang="en-GB"/>
        </a:p>
      </dgm:t>
    </dgm:pt>
    <dgm:pt modelId="{71E5DBB3-87D7-4E13-99D0-83A2C99EB204}">
      <dgm:prSet phldrT="[Text]" custT="1"/>
      <dgm:spPr/>
      <dgm:t>
        <a:bodyPr/>
        <a:lstStyle/>
        <a:p>
          <a:r>
            <a:rPr lang="en-GB" sz="2400" b="1" dirty="0" smtClean="0"/>
            <a:t>Action</a:t>
          </a:r>
          <a:endParaRPr lang="en-GB" sz="2400" b="1" dirty="0"/>
        </a:p>
      </dgm:t>
    </dgm:pt>
    <dgm:pt modelId="{94915C35-BF61-4929-AD81-D3F661CBE573}" type="parTrans" cxnId="{2497108B-5A4F-4AA1-B39A-395870A25889}">
      <dgm:prSet/>
      <dgm:spPr/>
      <dgm:t>
        <a:bodyPr/>
        <a:lstStyle/>
        <a:p>
          <a:endParaRPr lang="en-GB"/>
        </a:p>
      </dgm:t>
    </dgm:pt>
    <dgm:pt modelId="{21317F38-3330-4B70-8F4E-67BE353DACBF}" type="sibTrans" cxnId="{2497108B-5A4F-4AA1-B39A-395870A25889}">
      <dgm:prSet/>
      <dgm:spPr/>
      <dgm:t>
        <a:bodyPr/>
        <a:lstStyle/>
        <a:p>
          <a:endParaRPr lang="en-GB"/>
        </a:p>
      </dgm:t>
    </dgm:pt>
    <dgm:pt modelId="{39D67A67-692B-4D48-9888-8CA34572E1D6}" type="pres">
      <dgm:prSet presAssocID="{D5568027-DA1A-48D7-A56B-10C25BA83D0F}" presName="Name0" presStyleCnt="0">
        <dgm:presLayoutVars>
          <dgm:chMax val="7"/>
          <dgm:chPref val="7"/>
          <dgm:dir/>
          <dgm:animLvl val="lvl"/>
        </dgm:presLayoutVars>
      </dgm:prSet>
      <dgm:spPr/>
      <dgm:t>
        <a:bodyPr/>
        <a:lstStyle/>
        <a:p>
          <a:endParaRPr lang="en-GB"/>
        </a:p>
      </dgm:t>
    </dgm:pt>
    <dgm:pt modelId="{42CE4CEC-5BCE-4C02-A757-659D4FCE453E}" type="pres">
      <dgm:prSet presAssocID="{80CB4C2F-5D75-4EC2-B37B-F5484F63C441}" presName="Accent1" presStyleCnt="0"/>
      <dgm:spPr/>
    </dgm:pt>
    <dgm:pt modelId="{5DC55186-A829-4098-AFC2-D6F20DB36633}" type="pres">
      <dgm:prSet presAssocID="{80CB4C2F-5D75-4EC2-B37B-F5484F63C441}" presName="Accent" presStyleLbl="node1" presStyleIdx="0" presStyleCnt="4"/>
      <dgm:spPr/>
    </dgm:pt>
    <dgm:pt modelId="{31D055B6-4BC2-4994-97CA-9FB340D27BBF}" type="pres">
      <dgm:prSet presAssocID="{80CB4C2F-5D75-4EC2-B37B-F5484F63C441}" presName="Parent1" presStyleLbl="revTx" presStyleIdx="0" presStyleCnt="4">
        <dgm:presLayoutVars>
          <dgm:chMax val="1"/>
          <dgm:chPref val="1"/>
          <dgm:bulletEnabled val="1"/>
        </dgm:presLayoutVars>
      </dgm:prSet>
      <dgm:spPr/>
      <dgm:t>
        <a:bodyPr/>
        <a:lstStyle/>
        <a:p>
          <a:endParaRPr lang="en-GB"/>
        </a:p>
      </dgm:t>
    </dgm:pt>
    <dgm:pt modelId="{ADB0A223-FF10-46B1-8152-7A2C8376D8BD}" type="pres">
      <dgm:prSet presAssocID="{A81ED716-BF86-472F-AE83-8E0DED79631E}" presName="Accent2" presStyleCnt="0"/>
      <dgm:spPr/>
    </dgm:pt>
    <dgm:pt modelId="{3A32AD0C-3D15-428E-BDF3-A772CA73D3C8}" type="pres">
      <dgm:prSet presAssocID="{A81ED716-BF86-472F-AE83-8E0DED79631E}" presName="Accent" presStyleLbl="node1" presStyleIdx="1" presStyleCnt="4"/>
      <dgm:spPr/>
    </dgm:pt>
    <dgm:pt modelId="{EF252233-E03F-4E38-92D9-98349AA202BA}" type="pres">
      <dgm:prSet presAssocID="{A81ED716-BF86-472F-AE83-8E0DED79631E}" presName="Parent2" presStyleLbl="revTx" presStyleIdx="1" presStyleCnt="4" custScaleX="122654">
        <dgm:presLayoutVars>
          <dgm:chMax val="1"/>
          <dgm:chPref val="1"/>
          <dgm:bulletEnabled val="1"/>
        </dgm:presLayoutVars>
      </dgm:prSet>
      <dgm:spPr/>
      <dgm:t>
        <a:bodyPr/>
        <a:lstStyle/>
        <a:p>
          <a:endParaRPr lang="en-GB"/>
        </a:p>
      </dgm:t>
    </dgm:pt>
    <dgm:pt modelId="{E434508B-DF4D-4D1A-80B2-384263EC4CF0}" type="pres">
      <dgm:prSet presAssocID="{06E466F8-0F90-4220-B69D-56F698585E76}" presName="Accent3" presStyleCnt="0"/>
      <dgm:spPr/>
    </dgm:pt>
    <dgm:pt modelId="{44B22DE9-7C1C-405A-A6F9-A8AD4EC5B0A7}" type="pres">
      <dgm:prSet presAssocID="{06E466F8-0F90-4220-B69D-56F698585E76}" presName="Accent" presStyleLbl="node1" presStyleIdx="2" presStyleCnt="4"/>
      <dgm:spPr/>
    </dgm:pt>
    <dgm:pt modelId="{1633BDF6-391D-49A9-AB48-C5276C886970}" type="pres">
      <dgm:prSet presAssocID="{06E466F8-0F90-4220-B69D-56F698585E76}" presName="Parent3" presStyleLbl="revTx" presStyleIdx="2" presStyleCnt="4">
        <dgm:presLayoutVars>
          <dgm:chMax val="1"/>
          <dgm:chPref val="1"/>
          <dgm:bulletEnabled val="1"/>
        </dgm:presLayoutVars>
      </dgm:prSet>
      <dgm:spPr/>
      <dgm:t>
        <a:bodyPr/>
        <a:lstStyle/>
        <a:p>
          <a:endParaRPr lang="en-GB"/>
        </a:p>
      </dgm:t>
    </dgm:pt>
    <dgm:pt modelId="{D0830AFD-521C-432B-911C-67388CFDD837}" type="pres">
      <dgm:prSet presAssocID="{71E5DBB3-87D7-4E13-99D0-83A2C99EB204}" presName="Accent4" presStyleCnt="0"/>
      <dgm:spPr/>
    </dgm:pt>
    <dgm:pt modelId="{BD10433B-C11B-46D4-B167-5DE14F88FA2F}" type="pres">
      <dgm:prSet presAssocID="{71E5DBB3-87D7-4E13-99D0-83A2C99EB204}" presName="Accent" presStyleLbl="node1" presStyleIdx="3" presStyleCnt="4"/>
      <dgm:spPr/>
    </dgm:pt>
    <dgm:pt modelId="{EE10EC83-C1FC-47C9-ABFA-75C90ABFB48E}" type="pres">
      <dgm:prSet presAssocID="{71E5DBB3-87D7-4E13-99D0-83A2C99EB204}" presName="Parent4" presStyleLbl="revTx" presStyleIdx="3" presStyleCnt="4">
        <dgm:presLayoutVars>
          <dgm:chMax val="1"/>
          <dgm:chPref val="1"/>
          <dgm:bulletEnabled val="1"/>
        </dgm:presLayoutVars>
      </dgm:prSet>
      <dgm:spPr/>
      <dgm:t>
        <a:bodyPr/>
        <a:lstStyle/>
        <a:p>
          <a:endParaRPr lang="en-GB"/>
        </a:p>
      </dgm:t>
    </dgm:pt>
  </dgm:ptLst>
  <dgm:cxnLst>
    <dgm:cxn modelId="{0196E62C-B5FB-1046-85BC-6596199F9644}" type="presOf" srcId="{71E5DBB3-87D7-4E13-99D0-83A2C99EB204}" destId="{EE10EC83-C1FC-47C9-ABFA-75C90ABFB48E}" srcOrd="0" destOrd="0" presId="urn:microsoft.com/office/officeart/2009/layout/CircleArrowProcess"/>
    <dgm:cxn modelId="{354A9078-B951-AF43-864E-8A8ED308C10A}" type="presOf" srcId="{80CB4C2F-5D75-4EC2-B37B-F5484F63C441}" destId="{31D055B6-4BC2-4994-97CA-9FB340D27BBF}" srcOrd="0" destOrd="0" presId="urn:microsoft.com/office/officeart/2009/layout/CircleArrowProcess"/>
    <dgm:cxn modelId="{922BA809-0360-4158-B8FB-9BF508BF0AE5}" srcId="{D5568027-DA1A-48D7-A56B-10C25BA83D0F}" destId="{A81ED716-BF86-472F-AE83-8E0DED79631E}" srcOrd="1" destOrd="0" parTransId="{8C55DD65-3891-432B-B08D-80336780BB0C}" sibTransId="{58044E1A-F2D8-4F3F-B90C-DDEC71C6486C}"/>
    <dgm:cxn modelId="{7E0B7A93-1453-41B2-B0BB-F318F470A6B6}" srcId="{D5568027-DA1A-48D7-A56B-10C25BA83D0F}" destId="{80CB4C2F-5D75-4EC2-B37B-F5484F63C441}" srcOrd="0" destOrd="0" parTransId="{4DDA0083-D666-45F1-B041-FECF360F7DBE}" sibTransId="{55B195A3-DE8C-4CDF-AA54-B7859F5878B8}"/>
    <dgm:cxn modelId="{D4B73740-F308-D44A-9D93-EF3C5C37D609}" type="presOf" srcId="{06E466F8-0F90-4220-B69D-56F698585E76}" destId="{1633BDF6-391D-49A9-AB48-C5276C886970}" srcOrd="0" destOrd="0" presId="urn:microsoft.com/office/officeart/2009/layout/CircleArrowProcess"/>
    <dgm:cxn modelId="{346A3654-272E-2742-B8AE-68733A352AE2}" type="presOf" srcId="{A81ED716-BF86-472F-AE83-8E0DED79631E}" destId="{EF252233-E03F-4E38-92D9-98349AA202BA}" srcOrd="0" destOrd="0" presId="urn:microsoft.com/office/officeart/2009/layout/CircleArrowProcess"/>
    <dgm:cxn modelId="{5782EF26-35D4-4513-B41F-AF85DA70F008}" srcId="{D5568027-DA1A-48D7-A56B-10C25BA83D0F}" destId="{06E466F8-0F90-4220-B69D-56F698585E76}" srcOrd="2" destOrd="0" parTransId="{75C19387-C2B5-4BB4-8B8D-90D6D5898D61}" sibTransId="{5A3D8572-E22C-4E09-8700-C1F6281D7610}"/>
    <dgm:cxn modelId="{2497108B-5A4F-4AA1-B39A-395870A25889}" srcId="{D5568027-DA1A-48D7-A56B-10C25BA83D0F}" destId="{71E5DBB3-87D7-4E13-99D0-83A2C99EB204}" srcOrd="3" destOrd="0" parTransId="{94915C35-BF61-4929-AD81-D3F661CBE573}" sibTransId="{21317F38-3330-4B70-8F4E-67BE353DACBF}"/>
    <dgm:cxn modelId="{8F08BFC7-61BE-D943-B7C1-44C234811E58}" type="presOf" srcId="{D5568027-DA1A-48D7-A56B-10C25BA83D0F}" destId="{39D67A67-692B-4D48-9888-8CA34572E1D6}" srcOrd="0" destOrd="0" presId="urn:microsoft.com/office/officeart/2009/layout/CircleArrowProcess"/>
    <dgm:cxn modelId="{EA3C5AA3-D773-D04F-8ECD-1151ED32A138}" type="presParOf" srcId="{39D67A67-692B-4D48-9888-8CA34572E1D6}" destId="{42CE4CEC-5BCE-4C02-A757-659D4FCE453E}" srcOrd="0" destOrd="0" presId="urn:microsoft.com/office/officeart/2009/layout/CircleArrowProcess"/>
    <dgm:cxn modelId="{5A685C59-27B6-EE49-A6A0-A24518C89102}" type="presParOf" srcId="{42CE4CEC-5BCE-4C02-A757-659D4FCE453E}" destId="{5DC55186-A829-4098-AFC2-D6F20DB36633}" srcOrd="0" destOrd="0" presId="urn:microsoft.com/office/officeart/2009/layout/CircleArrowProcess"/>
    <dgm:cxn modelId="{B044386F-5B54-D649-A695-4B947A237A1C}" type="presParOf" srcId="{39D67A67-692B-4D48-9888-8CA34572E1D6}" destId="{31D055B6-4BC2-4994-97CA-9FB340D27BBF}" srcOrd="1" destOrd="0" presId="urn:microsoft.com/office/officeart/2009/layout/CircleArrowProcess"/>
    <dgm:cxn modelId="{FF3FD0D5-6CBE-E144-846E-3ED1673974F4}" type="presParOf" srcId="{39D67A67-692B-4D48-9888-8CA34572E1D6}" destId="{ADB0A223-FF10-46B1-8152-7A2C8376D8BD}" srcOrd="2" destOrd="0" presId="urn:microsoft.com/office/officeart/2009/layout/CircleArrowProcess"/>
    <dgm:cxn modelId="{4BBDB460-722C-104E-B1A9-E51E865ADCDB}" type="presParOf" srcId="{ADB0A223-FF10-46B1-8152-7A2C8376D8BD}" destId="{3A32AD0C-3D15-428E-BDF3-A772CA73D3C8}" srcOrd="0" destOrd="0" presId="urn:microsoft.com/office/officeart/2009/layout/CircleArrowProcess"/>
    <dgm:cxn modelId="{85133701-16EB-3C40-A073-21FAB0D94A06}" type="presParOf" srcId="{39D67A67-692B-4D48-9888-8CA34572E1D6}" destId="{EF252233-E03F-4E38-92D9-98349AA202BA}" srcOrd="3" destOrd="0" presId="urn:microsoft.com/office/officeart/2009/layout/CircleArrowProcess"/>
    <dgm:cxn modelId="{9FED18D7-78DD-404A-8B5A-6317E7D17F36}" type="presParOf" srcId="{39D67A67-692B-4D48-9888-8CA34572E1D6}" destId="{E434508B-DF4D-4D1A-80B2-384263EC4CF0}" srcOrd="4" destOrd="0" presId="urn:microsoft.com/office/officeart/2009/layout/CircleArrowProcess"/>
    <dgm:cxn modelId="{3043B093-A41C-404F-8C55-5D31F2B45A74}" type="presParOf" srcId="{E434508B-DF4D-4D1A-80B2-384263EC4CF0}" destId="{44B22DE9-7C1C-405A-A6F9-A8AD4EC5B0A7}" srcOrd="0" destOrd="0" presId="urn:microsoft.com/office/officeart/2009/layout/CircleArrowProcess"/>
    <dgm:cxn modelId="{5734F497-1EC1-3D49-8D17-9C31A229F9AE}" type="presParOf" srcId="{39D67A67-692B-4D48-9888-8CA34572E1D6}" destId="{1633BDF6-391D-49A9-AB48-C5276C886970}" srcOrd="5" destOrd="0" presId="urn:microsoft.com/office/officeart/2009/layout/CircleArrowProcess"/>
    <dgm:cxn modelId="{715E1713-EC22-4546-B37D-200B0415CD09}" type="presParOf" srcId="{39D67A67-692B-4D48-9888-8CA34572E1D6}" destId="{D0830AFD-521C-432B-911C-67388CFDD837}" srcOrd="6" destOrd="0" presId="urn:microsoft.com/office/officeart/2009/layout/CircleArrowProcess"/>
    <dgm:cxn modelId="{3A552275-0E9B-8447-8BF4-D1CD27C956C8}" type="presParOf" srcId="{D0830AFD-521C-432B-911C-67388CFDD837}" destId="{BD10433B-C11B-46D4-B167-5DE14F88FA2F}" srcOrd="0" destOrd="0" presId="urn:microsoft.com/office/officeart/2009/layout/CircleArrowProcess"/>
    <dgm:cxn modelId="{574700C4-381F-0349-BA34-DDC575CA7A1E}" type="presParOf" srcId="{39D67A67-692B-4D48-9888-8CA34572E1D6}" destId="{EE10EC83-C1FC-47C9-ABFA-75C90ABFB48E}"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9B21B-CD77-4F0B-A6CD-F8C60B525D81}" type="doc">
      <dgm:prSet loTypeId="urn:microsoft.com/office/officeart/2005/8/layout/lProcess1" loCatId="process" qsTypeId="urn:microsoft.com/office/officeart/2005/8/quickstyle/simple1#3" qsCatId="simple" csTypeId="urn:microsoft.com/office/officeart/2005/8/colors/accent1_2#3" csCatId="accent1" phldr="1"/>
      <dgm:spPr/>
      <dgm:t>
        <a:bodyPr/>
        <a:lstStyle/>
        <a:p>
          <a:endParaRPr lang="en-GB"/>
        </a:p>
      </dgm:t>
    </dgm:pt>
    <dgm:pt modelId="{1D8E7F35-FB85-4EBC-8CA6-9381F5207632}">
      <dgm:prSet phldrT="[Text]" custT="1">
        <dgm:style>
          <a:lnRef idx="1">
            <a:schemeClr val="accent1"/>
          </a:lnRef>
          <a:fillRef idx="3">
            <a:schemeClr val="accent1"/>
          </a:fillRef>
          <a:effectRef idx="2">
            <a:schemeClr val="accent1"/>
          </a:effectRef>
          <a:fontRef idx="minor">
            <a:schemeClr val="lt1"/>
          </a:fontRef>
        </dgm:style>
      </dgm:prSet>
      <dgm:spPr/>
      <dgm:t>
        <a:bodyPr/>
        <a:lstStyle/>
        <a:p>
          <a:pPr algn="ctr"/>
          <a:r>
            <a:rPr lang="en-GB" sz="1700" b="1" u="sng" dirty="0" smtClean="0"/>
            <a:t>Intervention</a:t>
          </a:r>
        </a:p>
        <a:p>
          <a:pPr algn="ctr"/>
          <a:r>
            <a:rPr lang="en-GB" sz="1700" dirty="0" smtClean="0"/>
            <a:t>Self-monitoring &amp; patient initiated service</a:t>
          </a:r>
          <a:endParaRPr lang="en-GB" sz="1700" dirty="0"/>
        </a:p>
      </dgm:t>
    </dgm:pt>
    <dgm:pt modelId="{B42708F0-D3C0-4020-9455-B21179955734}" type="parTrans" cxnId="{A0CF2CC0-299E-4519-AA29-BBB72957F2C5}">
      <dgm:prSet/>
      <dgm:spPr/>
      <dgm:t>
        <a:bodyPr/>
        <a:lstStyle/>
        <a:p>
          <a:endParaRPr lang="en-GB"/>
        </a:p>
      </dgm:t>
    </dgm:pt>
    <dgm:pt modelId="{5B3B8333-56EB-4074-AC52-1DC0D3034AFD}" type="sibTrans" cxnId="{A0CF2CC0-299E-4519-AA29-BBB72957F2C5}">
      <dgm:prSet/>
      <dgm:spPr/>
      <dgm:t>
        <a:bodyPr/>
        <a:lstStyle/>
        <a:p>
          <a:endParaRPr lang="en-GB"/>
        </a:p>
      </dgm:t>
    </dgm:pt>
    <dgm:pt modelId="{9C4ECC91-8B8C-4933-9713-179CB479F4A9}">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GB" sz="1700" b="1" u="sng" dirty="0" smtClean="0"/>
            <a:t>Control</a:t>
          </a:r>
        </a:p>
        <a:p>
          <a:r>
            <a:rPr lang="en-GB" sz="1700" dirty="0" smtClean="0"/>
            <a:t>Usual care</a:t>
          </a:r>
          <a:endParaRPr lang="en-GB" sz="1700" dirty="0"/>
        </a:p>
      </dgm:t>
    </dgm:pt>
    <dgm:pt modelId="{D516BBCE-93BF-42D0-9F9F-CA155822E8F0}" type="parTrans" cxnId="{5E6A98C6-4D3B-456D-8749-38935587E581}">
      <dgm:prSet/>
      <dgm:spPr/>
      <dgm:t>
        <a:bodyPr/>
        <a:lstStyle/>
        <a:p>
          <a:endParaRPr lang="en-GB"/>
        </a:p>
      </dgm:t>
    </dgm:pt>
    <dgm:pt modelId="{76DA8C0D-B0B4-4A4D-BCB2-50BE8346B492}" type="sibTrans" cxnId="{5E6A98C6-4D3B-456D-8749-38935587E581}">
      <dgm:prSet/>
      <dgm:spPr/>
      <dgm:t>
        <a:bodyPr/>
        <a:lstStyle/>
        <a:p>
          <a:endParaRPr lang="en-GB"/>
        </a:p>
      </dgm:t>
    </dgm:pt>
    <dgm:pt modelId="{921A4269-CEF1-492E-AC66-638502390E3A}">
      <dgm:prSet phldrT="[Text]" custT="1">
        <dgm:style>
          <a:lnRef idx="1">
            <a:schemeClr val="accent1"/>
          </a:lnRef>
          <a:fillRef idx="2">
            <a:schemeClr val="accent1"/>
          </a:fillRef>
          <a:effectRef idx="1">
            <a:schemeClr val="accent1"/>
          </a:effectRef>
          <a:fontRef idx="minor">
            <a:schemeClr val="dk1"/>
          </a:fontRef>
        </dgm:style>
      </dgm:prSet>
      <dgm:spPr/>
      <dgm:t>
        <a:bodyPr anchor="ctr" anchorCtr="0"/>
        <a:lstStyle/>
        <a:p>
          <a:pPr algn="l"/>
          <a:r>
            <a:rPr lang="en-GB" sz="1700" dirty="0" smtClean="0"/>
            <a:t>6 weekly appointments with nurse specialist to monitor blood tests symptoms and side effects</a:t>
          </a:r>
          <a:endParaRPr lang="en-GB" sz="1700" dirty="0"/>
        </a:p>
      </dgm:t>
    </dgm:pt>
    <dgm:pt modelId="{267552B7-9751-496E-998E-14A8282D20CD}" type="parTrans" cxnId="{651EF611-166F-4167-BD5D-BF1022FBED65}">
      <dgm:prSet/>
      <dgm:spPr/>
      <dgm:t>
        <a:bodyPr/>
        <a:lstStyle/>
        <a:p>
          <a:endParaRPr lang="en-GB"/>
        </a:p>
      </dgm:t>
    </dgm:pt>
    <dgm:pt modelId="{96FDD24C-9AAF-42BC-8535-03B860F6FA40}" type="sibTrans" cxnId="{651EF611-166F-4167-BD5D-BF1022FBED65}">
      <dgm:prSet/>
      <dgm:spPr/>
      <dgm:t>
        <a:bodyPr/>
        <a:lstStyle/>
        <a:p>
          <a:endParaRPr lang="en-GB"/>
        </a:p>
      </dgm:t>
    </dgm:pt>
    <dgm:pt modelId="{F512DD11-E450-4E21-9115-34588D50552D}">
      <dgm:prSet phldrT="[Text]" custT="1">
        <dgm:style>
          <a:lnRef idx="1">
            <a:schemeClr val="accent1"/>
          </a:lnRef>
          <a:fillRef idx="2">
            <a:schemeClr val="accent1"/>
          </a:fillRef>
          <a:effectRef idx="1">
            <a:schemeClr val="accent1"/>
          </a:effectRef>
          <a:fontRef idx="minor">
            <a:schemeClr val="dk1"/>
          </a:fontRef>
        </dgm:style>
      </dgm:prSet>
      <dgm:spPr/>
      <dgm:t>
        <a:bodyPr/>
        <a:lstStyle/>
        <a:p>
          <a:pPr algn="l">
            <a:spcAft>
              <a:spcPts val="0"/>
            </a:spcAft>
          </a:pPr>
          <a:r>
            <a:rPr lang="en-GB" sz="1700" dirty="0" smtClean="0"/>
            <a:t>One-off training session</a:t>
          </a:r>
        </a:p>
        <a:p>
          <a:pPr algn="l">
            <a:spcAft>
              <a:spcPts val="0"/>
            </a:spcAft>
          </a:pPr>
          <a:endParaRPr lang="en-GB" sz="1700" dirty="0" smtClean="0"/>
        </a:p>
        <a:p>
          <a:pPr algn="l">
            <a:spcAft>
              <a:spcPts val="0"/>
            </a:spcAft>
          </a:pPr>
          <a:r>
            <a:rPr lang="en-GB" sz="1700" dirty="0" smtClean="0"/>
            <a:t>Self-monitoring of 6 blood test and associated symptoms &amp; side-effects</a:t>
          </a:r>
        </a:p>
        <a:p>
          <a:pPr algn="l">
            <a:spcAft>
              <a:spcPts val="0"/>
            </a:spcAft>
          </a:pPr>
          <a:endParaRPr lang="en-GB" sz="1700" dirty="0" smtClean="0"/>
        </a:p>
        <a:p>
          <a:pPr algn="l">
            <a:spcAft>
              <a:spcPts val="0"/>
            </a:spcAft>
          </a:pPr>
          <a:r>
            <a:rPr lang="en-GB" sz="1700" dirty="0" smtClean="0"/>
            <a:t>Use this information to initiate telephone consultation with nurse specialist</a:t>
          </a:r>
        </a:p>
        <a:p>
          <a:pPr algn="l">
            <a:spcAft>
              <a:spcPts val="0"/>
            </a:spcAft>
          </a:pPr>
          <a:endParaRPr lang="en-GB" sz="1700" dirty="0" smtClean="0"/>
        </a:p>
        <a:p>
          <a:pPr algn="l">
            <a:spcAft>
              <a:spcPts val="0"/>
            </a:spcAft>
          </a:pPr>
          <a:r>
            <a:rPr lang="en-GB" sz="1700" dirty="0" smtClean="0"/>
            <a:t>No scheduled appointments with nurse specialist</a:t>
          </a:r>
          <a:endParaRPr lang="en-GB" sz="1700" dirty="0"/>
        </a:p>
      </dgm:t>
    </dgm:pt>
    <dgm:pt modelId="{62108A9B-D45E-4BA3-91E4-637E9C4B2D5C}" type="parTrans" cxnId="{45B524C0-3131-4324-BBC3-907787707ED7}">
      <dgm:prSet/>
      <dgm:spPr/>
      <dgm:t>
        <a:bodyPr/>
        <a:lstStyle/>
        <a:p>
          <a:endParaRPr lang="en-GB"/>
        </a:p>
      </dgm:t>
    </dgm:pt>
    <dgm:pt modelId="{FD6785F2-E693-4EBF-B55F-DAF212D55A8D}" type="sibTrans" cxnId="{45B524C0-3131-4324-BBC3-907787707ED7}">
      <dgm:prSet/>
      <dgm:spPr/>
      <dgm:t>
        <a:bodyPr/>
        <a:lstStyle/>
        <a:p>
          <a:endParaRPr lang="en-GB"/>
        </a:p>
      </dgm:t>
    </dgm:pt>
    <dgm:pt modelId="{E2623B91-E16B-40D5-A277-F5DD6642D5DC}">
      <dgm:prSet custT="1">
        <dgm:style>
          <a:lnRef idx="1">
            <a:schemeClr val="accent1"/>
          </a:lnRef>
          <a:fillRef idx="2">
            <a:schemeClr val="accent1"/>
          </a:fillRef>
          <a:effectRef idx="1">
            <a:schemeClr val="accent1"/>
          </a:effectRef>
          <a:fontRef idx="minor">
            <a:schemeClr val="dk1"/>
          </a:fontRef>
        </dgm:style>
      </dgm:prSet>
      <dgm:spPr/>
      <dgm:t>
        <a:bodyPr/>
        <a:lstStyle/>
        <a:p>
          <a:r>
            <a:rPr lang="en-GB" sz="1700" dirty="0" smtClean="0"/>
            <a:t>Qualitative interviews</a:t>
          </a:r>
          <a:endParaRPr lang="en-GB" sz="1700" dirty="0"/>
        </a:p>
      </dgm:t>
    </dgm:pt>
    <dgm:pt modelId="{55EE0116-F7E0-4097-8EE3-21312D1F4FBB}" type="parTrans" cxnId="{BA1EC10A-21B9-4682-BB47-51329D49FFCF}">
      <dgm:prSet/>
      <dgm:spPr/>
      <dgm:t>
        <a:bodyPr/>
        <a:lstStyle/>
        <a:p>
          <a:endParaRPr lang="en-GB"/>
        </a:p>
      </dgm:t>
    </dgm:pt>
    <dgm:pt modelId="{E87BCC9A-C78B-45CA-BC77-F629F0766305}" type="sibTrans" cxnId="{BA1EC10A-21B9-4682-BB47-51329D49FFCF}">
      <dgm:prSet/>
      <dgm:spPr/>
      <dgm:t>
        <a:bodyPr/>
        <a:lstStyle/>
        <a:p>
          <a:endParaRPr lang="en-GB"/>
        </a:p>
      </dgm:t>
    </dgm:pt>
    <dgm:pt modelId="{2ED4A576-DED8-476F-A69A-CD2303F7171B}" type="pres">
      <dgm:prSet presAssocID="{5DC9B21B-CD77-4F0B-A6CD-F8C60B525D81}" presName="Name0" presStyleCnt="0">
        <dgm:presLayoutVars>
          <dgm:dir/>
          <dgm:animLvl val="lvl"/>
          <dgm:resizeHandles val="exact"/>
        </dgm:presLayoutVars>
      </dgm:prSet>
      <dgm:spPr/>
      <dgm:t>
        <a:bodyPr/>
        <a:lstStyle/>
        <a:p>
          <a:endParaRPr lang="en-GB"/>
        </a:p>
      </dgm:t>
    </dgm:pt>
    <dgm:pt modelId="{40D0826F-501E-4290-B77A-E3F71736D984}" type="pres">
      <dgm:prSet presAssocID="{1D8E7F35-FB85-4EBC-8CA6-9381F5207632}" presName="vertFlow" presStyleCnt="0"/>
      <dgm:spPr/>
    </dgm:pt>
    <dgm:pt modelId="{2530DFBF-5071-4BB3-AE4E-F73B48889DA7}" type="pres">
      <dgm:prSet presAssocID="{1D8E7F35-FB85-4EBC-8CA6-9381F5207632}" presName="header" presStyleLbl="node1" presStyleIdx="0" presStyleCnt="2" custScaleX="167171"/>
      <dgm:spPr/>
      <dgm:t>
        <a:bodyPr/>
        <a:lstStyle/>
        <a:p>
          <a:endParaRPr lang="en-GB"/>
        </a:p>
      </dgm:t>
    </dgm:pt>
    <dgm:pt modelId="{434D81C6-14DE-4173-B26C-25D3059D4175}" type="pres">
      <dgm:prSet presAssocID="{62108A9B-D45E-4BA3-91E4-637E9C4B2D5C}" presName="parTrans" presStyleLbl="sibTrans2D1" presStyleIdx="0" presStyleCnt="3"/>
      <dgm:spPr/>
      <dgm:t>
        <a:bodyPr/>
        <a:lstStyle/>
        <a:p>
          <a:endParaRPr lang="en-GB"/>
        </a:p>
      </dgm:t>
    </dgm:pt>
    <dgm:pt modelId="{FC502175-F8AC-4D2D-9684-DEA8D1DD72D3}" type="pres">
      <dgm:prSet presAssocID="{F512DD11-E450-4E21-9115-34588D50552D}" presName="child" presStyleLbl="alignAccFollowNode1" presStyleIdx="0" presStyleCnt="3" custScaleX="172775" custScaleY="447047" custLinFactNeighborX="816" custLinFactNeighborY="1659">
        <dgm:presLayoutVars>
          <dgm:chMax val="0"/>
          <dgm:bulletEnabled val="1"/>
        </dgm:presLayoutVars>
      </dgm:prSet>
      <dgm:spPr/>
      <dgm:t>
        <a:bodyPr/>
        <a:lstStyle/>
        <a:p>
          <a:endParaRPr lang="en-GB"/>
        </a:p>
      </dgm:t>
    </dgm:pt>
    <dgm:pt modelId="{A239E264-F548-4A02-97FE-4F9E58CB5B42}" type="pres">
      <dgm:prSet presAssocID="{FD6785F2-E693-4EBF-B55F-DAF212D55A8D}" presName="sibTrans" presStyleLbl="sibTrans2D1" presStyleIdx="1" presStyleCnt="3"/>
      <dgm:spPr/>
      <dgm:t>
        <a:bodyPr/>
        <a:lstStyle/>
        <a:p>
          <a:endParaRPr lang="en-GB"/>
        </a:p>
      </dgm:t>
    </dgm:pt>
    <dgm:pt modelId="{117485D6-C2B7-4F11-978C-51ADFC44703E}" type="pres">
      <dgm:prSet presAssocID="{E2623B91-E16B-40D5-A277-F5DD6642D5DC}" presName="child" presStyleLbl="alignAccFollowNode1" presStyleIdx="1" presStyleCnt="3" custScaleX="169971">
        <dgm:presLayoutVars>
          <dgm:chMax val="0"/>
          <dgm:bulletEnabled val="1"/>
        </dgm:presLayoutVars>
      </dgm:prSet>
      <dgm:spPr/>
      <dgm:t>
        <a:bodyPr/>
        <a:lstStyle/>
        <a:p>
          <a:endParaRPr lang="en-GB"/>
        </a:p>
      </dgm:t>
    </dgm:pt>
    <dgm:pt modelId="{460D8610-F7BC-4D9B-827F-0EF3302DEF19}" type="pres">
      <dgm:prSet presAssocID="{1D8E7F35-FB85-4EBC-8CA6-9381F5207632}" presName="hSp" presStyleCnt="0"/>
      <dgm:spPr/>
    </dgm:pt>
    <dgm:pt modelId="{7FC01E2B-EB3A-4760-BE1D-7051F90B4855}" type="pres">
      <dgm:prSet presAssocID="{9C4ECC91-8B8C-4933-9713-179CB479F4A9}" presName="vertFlow" presStyleCnt="0"/>
      <dgm:spPr/>
    </dgm:pt>
    <dgm:pt modelId="{67A51AA7-0C50-4808-95B5-47FE4DA12411}" type="pres">
      <dgm:prSet presAssocID="{9C4ECC91-8B8C-4933-9713-179CB479F4A9}" presName="header" presStyleLbl="node1" presStyleIdx="1" presStyleCnt="2" custScaleX="172728"/>
      <dgm:spPr/>
      <dgm:t>
        <a:bodyPr/>
        <a:lstStyle/>
        <a:p>
          <a:endParaRPr lang="en-GB"/>
        </a:p>
      </dgm:t>
    </dgm:pt>
    <dgm:pt modelId="{3A584857-AC0A-4FCD-9B74-BCB53F92B6FB}" type="pres">
      <dgm:prSet presAssocID="{267552B7-9751-496E-998E-14A8282D20CD}" presName="parTrans" presStyleLbl="sibTrans2D1" presStyleIdx="2" presStyleCnt="3"/>
      <dgm:spPr/>
      <dgm:t>
        <a:bodyPr/>
        <a:lstStyle/>
        <a:p>
          <a:endParaRPr lang="en-GB"/>
        </a:p>
      </dgm:t>
    </dgm:pt>
    <dgm:pt modelId="{40E19AD3-2BD3-4B9F-BA54-23013E4432F7}" type="pres">
      <dgm:prSet presAssocID="{921A4269-CEF1-492E-AC66-638502390E3A}" presName="child" presStyleLbl="alignAccFollowNode1" presStyleIdx="2" presStyleCnt="3" custScaleX="169293" custScaleY="437182" custLinFactNeighborX="-794" custLinFactNeighborY="6887">
        <dgm:presLayoutVars>
          <dgm:chMax val="0"/>
          <dgm:bulletEnabled val="1"/>
        </dgm:presLayoutVars>
      </dgm:prSet>
      <dgm:spPr/>
      <dgm:t>
        <a:bodyPr/>
        <a:lstStyle/>
        <a:p>
          <a:endParaRPr lang="en-GB"/>
        </a:p>
      </dgm:t>
    </dgm:pt>
  </dgm:ptLst>
  <dgm:cxnLst>
    <dgm:cxn modelId="{A4B1053A-BB55-4444-80E4-9278672C5D27}" type="presOf" srcId="{267552B7-9751-496E-998E-14A8282D20CD}" destId="{3A584857-AC0A-4FCD-9B74-BCB53F92B6FB}" srcOrd="0" destOrd="0" presId="urn:microsoft.com/office/officeart/2005/8/layout/lProcess1"/>
    <dgm:cxn modelId="{C22376C1-4D9B-4B43-BC87-F0F8FE926E7B}" type="presOf" srcId="{1D8E7F35-FB85-4EBC-8CA6-9381F5207632}" destId="{2530DFBF-5071-4BB3-AE4E-F73B48889DA7}" srcOrd="0" destOrd="0" presId="urn:microsoft.com/office/officeart/2005/8/layout/lProcess1"/>
    <dgm:cxn modelId="{052A49F6-4AB1-3443-AEF5-D8135BBF4616}" type="presOf" srcId="{921A4269-CEF1-492E-AC66-638502390E3A}" destId="{40E19AD3-2BD3-4B9F-BA54-23013E4432F7}" srcOrd="0" destOrd="0" presId="urn:microsoft.com/office/officeart/2005/8/layout/lProcess1"/>
    <dgm:cxn modelId="{26524CE7-8F66-6246-A6BB-BF6B0C91F738}" type="presOf" srcId="{FD6785F2-E693-4EBF-B55F-DAF212D55A8D}" destId="{A239E264-F548-4A02-97FE-4F9E58CB5B42}" srcOrd="0" destOrd="0" presId="urn:microsoft.com/office/officeart/2005/8/layout/lProcess1"/>
    <dgm:cxn modelId="{9EA6EF40-7F7F-B64E-84E0-8E99C5292A13}" type="presOf" srcId="{5DC9B21B-CD77-4F0B-A6CD-F8C60B525D81}" destId="{2ED4A576-DED8-476F-A69A-CD2303F7171B}" srcOrd="0" destOrd="0" presId="urn:microsoft.com/office/officeart/2005/8/layout/lProcess1"/>
    <dgm:cxn modelId="{BA1EC10A-21B9-4682-BB47-51329D49FFCF}" srcId="{1D8E7F35-FB85-4EBC-8CA6-9381F5207632}" destId="{E2623B91-E16B-40D5-A277-F5DD6642D5DC}" srcOrd="1" destOrd="0" parTransId="{55EE0116-F7E0-4097-8EE3-21312D1F4FBB}" sibTransId="{E87BCC9A-C78B-45CA-BC77-F629F0766305}"/>
    <dgm:cxn modelId="{CB9EA184-0467-1F44-AE96-437D846024B8}" type="presOf" srcId="{E2623B91-E16B-40D5-A277-F5DD6642D5DC}" destId="{117485D6-C2B7-4F11-978C-51ADFC44703E}" srcOrd="0" destOrd="0" presId="urn:microsoft.com/office/officeart/2005/8/layout/lProcess1"/>
    <dgm:cxn modelId="{45B524C0-3131-4324-BBC3-907787707ED7}" srcId="{1D8E7F35-FB85-4EBC-8CA6-9381F5207632}" destId="{F512DD11-E450-4E21-9115-34588D50552D}" srcOrd="0" destOrd="0" parTransId="{62108A9B-D45E-4BA3-91E4-637E9C4B2D5C}" sibTransId="{FD6785F2-E693-4EBF-B55F-DAF212D55A8D}"/>
    <dgm:cxn modelId="{4F30B8C8-BAC6-8944-9F29-631870FC4247}" type="presOf" srcId="{F512DD11-E450-4E21-9115-34588D50552D}" destId="{FC502175-F8AC-4D2D-9684-DEA8D1DD72D3}" srcOrd="0" destOrd="0" presId="urn:microsoft.com/office/officeart/2005/8/layout/lProcess1"/>
    <dgm:cxn modelId="{A0CF2CC0-299E-4519-AA29-BBB72957F2C5}" srcId="{5DC9B21B-CD77-4F0B-A6CD-F8C60B525D81}" destId="{1D8E7F35-FB85-4EBC-8CA6-9381F5207632}" srcOrd="0" destOrd="0" parTransId="{B42708F0-D3C0-4020-9455-B21179955734}" sibTransId="{5B3B8333-56EB-4074-AC52-1DC0D3034AFD}"/>
    <dgm:cxn modelId="{5E6A98C6-4D3B-456D-8749-38935587E581}" srcId="{5DC9B21B-CD77-4F0B-A6CD-F8C60B525D81}" destId="{9C4ECC91-8B8C-4933-9713-179CB479F4A9}" srcOrd="1" destOrd="0" parTransId="{D516BBCE-93BF-42D0-9F9F-CA155822E8F0}" sibTransId="{76DA8C0D-B0B4-4A4D-BCB2-50BE8346B492}"/>
    <dgm:cxn modelId="{6D72E4B5-CFF0-5A4A-8276-B39CEC4E161A}" type="presOf" srcId="{62108A9B-D45E-4BA3-91E4-637E9C4B2D5C}" destId="{434D81C6-14DE-4173-B26C-25D3059D4175}" srcOrd="0" destOrd="0" presId="urn:microsoft.com/office/officeart/2005/8/layout/lProcess1"/>
    <dgm:cxn modelId="{651EF611-166F-4167-BD5D-BF1022FBED65}" srcId="{9C4ECC91-8B8C-4933-9713-179CB479F4A9}" destId="{921A4269-CEF1-492E-AC66-638502390E3A}" srcOrd="0" destOrd="0" parTransId="{267552B7-9751-496E-998E-14A8282D20CD}" sibTransId="{96FDD24C-9AAF-42BC-8535-03B860F6FA40}"/>
    <dgm:cxn modelId="{2BF75FBD-F24A-3943-8E9C-F08B8B84BC1C}" type="presOf" srcId="{9C4ECC91-8B8C-4933-9713-179CB479F4A9}" destId="{67A51AA7-0C50-4808-95B5-47FE4DA12411}" srcOrd="0" destOrd="0" presId="urn:microsoft.com/office/officeart/2005/8/layout/lProcess1"/>
    <dgm:cxn modelId="{D9C9FFB2-6779-5B42-B667-DCF7032B7FA1}" type="presParOf" srcId="{2ED4A576-DED8-476F-A69A-CD2303F7171B}" destId="{40D0826F-501E-4290-B77A-E3F71736D984}" srcOrd="0" destOrd="0" presId="urn:microsoft.com/office/officeart/2005/8/layout/lProcess1"/>
    <dgm:cxn modelId="{A831A2E6-5BFE-3F46-B7BC-46E048BC35CC}" type="presParOf" srcId="{40D0826F-501E-4290-B77A-E3F71736D984}" destId="{2530DFBF-5071-4BB3-AE4E-F73B48889DA7}" srcOrd="0" destOrd="0" presId="urn:microsoft.com/office/officeart/2005/8/layout/lProcess1"/>
    <dgm:cxn modelId="{7261264E-BD13-A94B-A876-429B25D0A2B4}" type="presParOf" srcId="{40D0826F-501E-4290-B77A-E3F71736D984}" destId="{434D81C6-14DE-4173-B26C-25D3059D4175}" srcOrd="1" destOrd="0" presId="urn:microsoft.com/office/officeart/2005/8/layout/lProcess1"/>
    <dgm:cxn modelId="{66F84641-F956-7546-B65C-0E3C20BEC5C4}" type="presParOf" srcId="{40D0826F-501E-4290-B77A-E3F71736D984}" destId="{FC502175-F8AC-4D2D-9684-DEA8D1DD72D3}" srcOrd="2" destOrd="0" presId="urn:microsoft.com/office/officeart/2005/8/layout/lProcess1"/>
    <dgm:cxn modelId="{8DD86406-EEAF-B84C-B57E-244C8521EEB1}" type="presParOf" srcId="{40D0826F-501E-4290-B77A-E3F71736D984}" destId="{A239E264-F548-4A02-97FE-4F9E58CB5B42}" srcOrd="3" destOrd="0" presId="urn:microsoft.com/office/officeart/2005/8/layout/lProcess1"/>
    <dgm:cxn modelId="{77A5D83D-B4B4-1B4A-B965-F865491C7D6F}" type="presParOf" srcId="{40D0826F-501E-4290-B77A-E3F71736D984}" destId="{117485D6-C2B7-4F11-978C-51ADFC44703E}" srcOrd="4" destOrd="0" presId="urn:microsoft.com/office/officeart/2005/8/layout/lProcess1"/>
    <dgm:cxn modelId="{D8C17108-5D35-B142-81EC-C379486C2251}" type="presParOf" srcId="{2ED4A576-DED8-476F-A69A-CD2303F7171B}" destId="{460D8610-F7BC-4D9B-827F-0EF3302DEF19}" srcOrd="1" destOrd="0" presId="urn:microsoft.com/office/officeart/2005/8/layout/lProcess1"/>
    <dgm:cxn modelId="{5999C13A-28ED-5B42-94FF-50E2F5C9755E}" type="presParOf" srcId="{2ED4A576-DED8-476F-A69A-CD2303F7171B}" destId="{7FC01E2B-EB3A-4760-BE1D-7051F90B4855}" srcOrd="2" destOrd="0" presId="urn:microsoft.com/office/officeart/2005/8/layout/lProcess1"/>
    <dgm:cxn modelId="{BA6D114C-ACC6-5C4B-923F-F2C982738637}" type="presParOf" srcId="{7FC01E2B-EB3A-4760-BE1D-7051F90B4855}" destId="{67A51AA7-0C50-4808-95B5-47FE4DA12411}" srcOrd="0" destOrd="0" presId="urn:microsoft.com/office/officeart/2005/8/layout/lProcess1"/>
    <dgm:cxn modelId="{02E910C0-D215-4A49-B06B-3E60C7B69160}" type="presParOf" srcId="{7FC01E2B-EB3A-4760-BE1D-7051F90B4855}" destId="{3A584857-AC0A-4FCD-9B74-BCB53F92B6FB}" srcOrd="1" destOrd="0" presId="urn:microsoft.com/office/officeart/2005/8/layout/lProcess1"/>
    <dgm:cxn modelId="{D145F937-D2AA-6A4F-BB5B-CB6CBCEB6F35}" type="presParOf" srcId="{7FC01E2B-EB3A-4760-BE1D-7051F90B4855}" destId="{40E19AD3-2BD3-4B9F-BA54-23013E4432F7}"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8A64AE-9FE5-8D4C-AEF6-6184160D7FA3}"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FE787C3B-A696-A945-B4F6-8EE9251418BF}">
      <dgm:prSet phldrT="[Text]"/>
      <dgm:spPr/>
      <dgm:t>
        <a:bodyPr/>
        <a:lstStyle/>
        <a:p>
          <a:r>
            <a:rPr lang="en-US" dirty="0" smtClean="0"/>
            <a:t>1 </a:t>
          </a:r>
          <a:r>
            <a:rPr lang="en-US" dirty="0" smtClean="0">
              <a:solidFill>
                <a:srgbClr val="FF3426"/>
              </a:solidFill>
            </a:rPr>
            <a:t>Background </a:t>
          </a:r>
          <a:r>
            <a:rPr lang="en-US" dirty="0" smtClean="0"/>
            <a:t>to patient engagement in self management  </a:t>
          </a:r>
          <a:endParaRPr lang="en-US" dirty="0"/>
        </a:p>
      </dgm:t>
    </dgm:pt>
    <dgm:pt modelId="{44AA9960-B1DA-1F41-96F4-92A37406280C}" type="parTrans" cxnId="{5BBFD5B0-7115-7A41-BE71-0C2A821A5AF1}">
      <dgm:prSet/>
      <dgm:spPr/>
      <dgm:t>
        <a:bodyPr/>
        <a:lstStyle/>
        <a:p>
          <a:endParaRPr lang="en-US"/>
        </a:p>
      </dgm:t>
    </dgm:pt>
    <dgm:pt modelId="{1DDE2E26-42FB-414F-9840-52C4056DDFD3}" type="sibTrans" cxnId="{5BBFD5B0-7115-7A41-BE71-0C2A821A5AF1}">
      <dgm:prSet/>
      <dgm:spPr/>
      <dgm:t>
        <a:bodyPr/>
        <a:lstStyle/>
        <a:p>
          <a:endParaRPr lang="en-US"/>
        </a:p>
      </dgm:t>
    </dgm:pt>
    <dgm:pt modelId="{4E84AD50-3C21-B143-96B2-CC84101E33E9}">
      <dgm:prSet phldrT="[Text]"/>
      <dgm:spPr/>
      <dgm:t>
        <a:bodyPr/>
        <a:lstStyle/>
        <a:p>
          <a:r>
            <a:rPr lang="en-US" dirty="0" smtClean="0"/>
            <a:t>2 </a:t>
          </a:r>
          <a:r>
            <a:rPr lang="en-US" dirty="0" smtClean="0">
              <a:solidFill>
                <a:srgbClr val="FF0000"/>
              </a:solidFill>
            </a:rPr>
            <a:t>Practical examples </a:t>
          </a:r>
          <a:r>
            <a:rPr lang="en-US" dirty="0" smtClean="0"/>
            <a:t>of how to facilitate patient engagement in self management   </a:t>
          </a:r>
          <a:endParaRPr lang="en-US" dirty="0"/>
        </a:p>
      </dgm:t>
    </dgm:pt>
    <dgm:pt modelId="{14C44B20-2105-614C-842F-C627576B65BF}" type="parTrans" cxnId="{F12C3D1E-54D4-2C46-81F8-48A57F268281}">
      <dgm:prSet/>
      <dgm:spPr/>
      <dgm:t>
        <a:bodyPr/>
        <a:lstStyle/>
        <a:p>
          <a:endParaRPr lang="en-US"/>
        </a:p>
      </dgm:t>
    </dgm:pt>
    <dgm:pt modelId="{6699AA23-B25B-B840-884F-D3DBA746AFCA}" type="sibTrans" cxnId="{F12C3D1E-54D4-2C46-81F8-48A57F268281}">
      <dgm:prSet/>
      <dgm:spPr/>
      <dgm:t>
        <a:bodyPr/>
        <a:lstStyle/>
        <a:p>
          <a:endParaRPr lang="en-US"/>
        </a:p>
      </dgm:t>
    </dgm:pt>
    <dgm:pt modelId="{FE4B0F71-922F-C84D-B4A8-0817A484CDEF}">
      <dgm:prSet phldrT="[Text]"/>
      <dgm:spPr/>
      <dgm:t>
        <a:bodyPr/>
        <a:lstStyle/>
        <a:p>
          <a:r>
            <a:rPr lang="en-US" dirty="0" smtClean="0"/>
            <a:t>3 </a:t>
          </a:r>
          <a:r>
            <a:rPr lang="en-US" dirty="0" smtClean="0">
              <a:solidFill>
                <a:srgbClr val="FF0000"/>
              </a:solidFill>
            </a:rPr>
            <a:t>Evidence</a:t>
          </a:r>
          <a:r>
            <a:rPr lang="en-US" dirty="0" smtClean="0"/>
            <a:t> for successful strategies for patient engagement in self management   </a:t>
          </a:r>
          <a:endParaRPr lang="en-US" dirty="0"/>
        </a:p>
      </dgm:t>
    </dgm:pt>
    <dgm:pt modelId="{337CDAB1-D55C-944F-AE18-ABA0F8FE2C68}" type="parTrans" cxnId="{F743BCA5-130A-7C4F-8B7F-A2E979E53C7B}">
      <dgm:prSet/>
      <dgm:spPr/>
      <dgm:t>
        <a:bodyPr/>
        <a:lstStyle/>
        <a:p>
          <a:endParaRPr lang="en-US"/>
        </a:p>
      </dgm:t>
    </dgm:pt>
    <dgm:pt modelId="{E5A4D569-0CD2-4E46-9219-FE0CA6C1F974}" type="sibTrans" cxnId="{F743BCA5-130A-7C4F-8B7F-A2E979E53C7B}">
      <dgm:prSet/>
      <dgm:spPr/>
      <dgm:t>
        <a:bodyPr/>
        <a:lstStyle/>
        <a:p>
          <a:endParaRPr lang="en-US"/>
        </a:p>
      </dgm:t>
    </dgm:pt>
    <dgm:pt modelId="{C9BAA590-E9D3-174C-BA91-8EE0B340886F}" type="pres">
      <dgm:prSet presAssocID="{2A8A64AE-9FE5-8D4C-AEF6-6184160D7FA3}" presName="rootnode" presStyleCnt="0">
        <dgm:presLayoutVars>
          <dgm:chMax/>
          <dgm:chPref/>
          <dgm:dir/>
          <dgm:animLvl val="lvl"/>
        </dgm:presLayoutVars>
      </dgm:prSet>
      <dgm:spPr/>
      <dgm:t>
        <a:bodyPr/>
        <a:lstStyle/>
        <a:p>
          <a:endParaRPr lang="en-US"/>
        </a:p>
      </dgm:t>
    </dgm:pt>
    <dgm:pt modelId="{B062B235-EA89-4645-87EA-BFCD5670B409}" type="pres">
      <dgm:prSet presAssocID="{FE787C3B-A696-A945-B4F6-8EE9251418BF}" presName="composite" presStyleCnt="0"/>
      <dgm:spPr/>
    </dgm:pt>
    <dgm:pt modelId="{6A4591EB-1EAB-C245-BC6F-46DD0C2863D6}" type="pres">
      <dgm:prSet presAssocID="{FE787C3B-A696-A945-B4F6-8EE9251418BF}" presName="LShape" presStyleLbl="alignNode1" presStyleIdx="0" presStyleCnt="5"/>
      <dgm:spPr/>
    </dgm:pt>
    <dgm:pt modelId="{9A3F72F9-E93D-6C4B-9C99-3CCCC4A3718A}" type="pres">
      <dgm:prSet presAssocID="{FE787C3B-A696-A945-B4F6-8EE9251418BF}" presName="ParentText" presStyleLbl="revTx" presStyleIdx="0" presStyleCnt="3">
        <dgm:presLayoutVars>
          <dgm:chMax val="0"/>
          <dgm:chPref val="0"/>
          <dgm:bulletEnabled val="1"/>
        </dgm:presLayoutVars>
      </dgm:prSet>
      <dgm:spPr/>
      <dgm:t>
        <a:bodyPr/>
        <a:lstStyle/>
        <a:p>
          <a:endParaRPr lang="en-US"/>
        </a:p>
      </dgm:t>
    </dgm:pt>
    <dgm:pt modelId="{67B44311-F294-144E-B077-CADB66B86900}" type="pres">
      <dgm:prSet presAssocID="{FE787C3B-A696-A945-B4F6-8EE9251418BF}" presName="Triangle" presStyleLbl="alignNode1" presStyleIdx="1" presStyleCnt="5"/>
      <dgm:spPr/>
    </dgm:pt>
    <dgm:pt modelId="{46157BE1-9FDC-1F49-A5FF-824ECF182AE6}" type="pres">
      <dgm:prSet presAssocID="{1DDE2E26-42FB-414F-9840-52C4056DDFD3}" presName="sibTrans" presStyleCnt="0"/>
      <dgm:spPr/>
    </dgm:pt>
    <dgm:pt modelId="{63F2DDAD-3590-F54B-89DC-7008636C8288}" type="pres">
      <dgm:prSet presAssocID="{1DDE2E26-42FB-414F-9840-52C4056DDFD3}" presName="space" presStyleCnt="0"/>
      <dgm:spPr/>
    </dgm:pt>
    <dgm:pt modelId="{B87203C3-6FEB-CA4C-9D2D-3065FA532612}" type="pres">
      <dgm:prSet presAssocID="{4E84AD50-3C21-B143-96B2-CC84101E33E9}" presName="composite" presStyleCnt="0"/>
      <dgm:spPr/>
    </dgm:pt>
    <dgm:pt modelId="{78921610-CC8C-A64E-AD4D-08C41D00FEF1}" type="pres">
      <dgm:prSet presAssocID="{4E84AD50-3C21-B143-96B2-CC84101E33E9}" presName="LShape" presStyleLbl="alignNode1" presStyleIdx="2" presStyleCnt="5"/>
      <dgm:spPr/>
    </dgm:pt>
    <dgm:pt modelId="{4090F89C-108A-974A-BC28-90E166B0337E}" type="pres">
      <dgm:prSet presAssocID="{4E84AD50-3C21-B143-96B2-CC84101E33E9}" presName="ParentText" presStyleLbl="revTx" presStyleIdx="1" presStyleCnt="3">
        <dgm:presLayoutVars>
          <dgm:chMax val="0"/>
          <dgm:chPref val="0"/>
          <dgm:bulletEnabled val="1"/>
        </dgm:presLayoutVars>
      </dgm:prSet>
      <dgm:spPr/>
      <dgm:t>
        <a:bodyPr/>
        <a:lstStyle/>
        <a:p>
          <a:endParaRPr lang="en-US"/>
        </a:p>
      </dgm:t>
    </dgm:pt>
    <dgm:pt modelId="{6ABCF432-7CBF-4743-A7B1-608FE695E953}" type="pres">
      <dgm:prSet presAssocID="{4E84AD50-3C21-B143-96B2-CC84101E33E9}" presName="Triangle" presStyleLbl="alignNode1" presStyleIdx="3" presStyleCnt="5"/>
      <dgm:spPr/>
    </dgm:pt>
    <dgm:pt modelId="{AC240AED-5121-3447-96AC-2200D12D18E6}" type="pres">
      <dgm:prSet presAssocID="{6699AA23-B25B-B840-884F-D3DBA746AFCA}" presName="sibTrans" presStyleCnt="0"/>
      <dgm:spPr/>
    </dgm:pt>
    <dgm:pt modelId="{F6DAE164-4669-2A43-B67F-4A70B93C634F}" type="pres">
      <dgm:prSet presAssocID="{6699AA23-B25B-B840-884F-D3DBA746AFCA}" presName="space" presStyleCnt="0"/>
      <dgm:spPr/>
    </dgm:pt>
    <dgm:pt modelId="{0DCE366C-7405-9943-9B9C-E61FF01330C8}" type="pres">
      <dgm:prSet presAssocID="{FE4B0F71-922F-C84D-B4A8-0817A484CDEF}" presName="composite" presStyleCnt="0"/>
      <dgm:spPr/>
    </dgm:pt>
    <dgm:pt modelId="{099999D0-689B-2144-BF35-29F6DD1F49CB}" type="pres">
      <dgm:prSet presAssocID="{FE4B0F71-922F-C84D-B4A8-0817A484CDEF}" presName="LShape" presStyleLbl="alignNode1" presStyleIdx="4" presStyleCnt="5"/>
      <dgm:spPr/>
    </dgm:pt>
    <dgm:pt modelId="{27FAE874-CC34-8A44-B5A7-B9FF405AA7B4}" type="pres">
      <dgm:prSet presAssocID="{FE4B0F71-922F-C84D-B4A8-0817A484CDEF}" presName="ParentText" presStyleLbl="revTx" presStyleIdx="2" presStyleCnt="3">
        <dgm:presLayoutVars>
          <dgm:chMax val="0"/>
          <dgm:chPref val="0"/>
          <dgm:bulletEnabled val="1"/>
        </dgm:presLayoutVars>
      </dgm:prSet>
      <dgm:spPr/>
      <dgm:t>
        <a:bodyPr/>
        <a:lstStyle/>
        <a:p>
          <a:endParaRPr lang="en-US"/>
        </a:p>
      </dgm:t>
    </dgm:pt>
  </dgm:ptLst>
  <dgm:cxnLst>
    <dgm:cxn modelId="{5BBFD5B0-7115-7A41-BE71-0C2A821A5AF1}" srcId="{2A8A64AE-9FE5-8D4C-AEF6-6184160D7FA3}" destId="{FE787C3B-A696-A945-B4F6-8EE9251418BF}" srcOrd="0" destOrd="0" parTransId="{44AA9960-B1DA-1F41-96F4-92A37406280C}" sibTransId="{1DDE2E26-42FB-414F-9840-52C4056DDFD3}"/>
    <dgm:cxn modelId="{47028FCE-EAEE-944A-9A45-A3B96A22C8B8}" type="presOf" srcId="{FE4B0F71-922F-C84D-B4A8-0817A484CDEF}" destId="{27FAE874-CC34-8A44-B5A7-B9FF405AA7B4}" srcOrd="0" destOrd="0" presId="urn:microsoft.com/office/officeart/2009/3/layout/StepUpProcess"/>
    <dgm:cxn modelId="{F12C3D1E-54D4-2C46-81F8-48A57F268281}" srcId="{2A8A64AE-9FE5-8D4C-AEF6-6184160D7FA3}" destId="{4E84AD50-3C21-B143-96B2-CC84101E33E9}" srcOrd="1" destOrd="0" parTransId="{14C44B20-2105-614C-842F-C627576B65BF}" sibTransId="{6699AA23-B25B-B840-884F-D3DBA746AFCA}"/>
    <dgm:cxn modelId="{49A7CA44-799C-9443-BB03-2474B898E204}" type="presOf" srcId="{FE787C3B-A696-A945-B4F6-8EE9251418BF}" destId="{9A3F72F9-E93D-6C4B-9C99-3CCCC4A3718A}" srcOrd="0" destOrd="0" presId="urn:microsoft.com/office/officeart/2009/3/layout/StepUpProcess"/>
    <dgm:cxn modelId="{F743BCA5-130A-7C4F-8B7F-A2E979E53C7B}" srcId="{2A8A64AE-9FE5-8D4C-AEF6-6184160D7FA3}" destId="{FE4B0F71-922F-C84D-B4A8-0817A484CDEF}" srcOrd="2" destOrd="0" parTransId="{337CDAB1-D55C-944F-AE18-ABA0F8FE2C68}" sibTransId="{E5A4D569-0CD2-4E46-9219-FE0CA6C1F974}"/>
    <dgm:cxn modelId="{9B06345E-288A-8142-BF1C-2F8DA7AA3265}" type="presOf" srcId="{2A8A64AE-9FE5-8D4C-AEF6-6184160D7FA3}" destId="{C9BAA590-E9D3-174C-BA91-8EE0B340886F}" srcOrd="0" destOrd="0" presId="urn:microsoft.com/office/officeart/2009/3/layout/StepUpProcess"/>
    <dgm:cxn modelId="{F505A442-D5F0-6343-BCCB-C6319ED78EA1}" type="presOf" srcId="{4E84AD50-3C21-B143-96B2-CC84101E33E9}" destId="{4090F89C-108A-974A-BC28-90E166B0337E}" srcOrd="0" destOrd="0" presId="urn:microsoft.com/office/officeart/2009/3/layout/StepUpProcess"/>
    <dgm:cxn modelId="{9B1F95CF-0B28-6D41-89C5-0C363465A8DE}" type="presParOf" srcId="{C9BAA590-E9D3-174C-BA91-8EE0B340886F}" destId="{B062B235-EA89-4645-87EA-BFCD5670B409}" srcOrd="0" destOrd="0" presId="urn:microsoft.com/office/officeart/2009/3/layout/StepUpProcess"/>
    <dgm:cxn modelId="{9BE466E3-6C9C-3E41-977D-BED6F2B52978}" type="presParOf" srcId="{B062B235-EA89-4645-87EA-BFCD5670B409}" destId="{6A4591EB-1EAB-C245-BC6F-46DD0C2863D6}" srcOrd="0" destOrd="0" presId="urn:microsoft.com/office/officeart/2009/3/layout/StepUpProcess"/>
    <dgm:cxn modelId="{AAE70031-00A7-DB47-99BD-2C5406DD1CE0}" type="presParOf" srcId="{B062B235-EA89-4645-87EA-BFCD5670B409}" destId="{9A3F72F9-E93D-6C4B-9C99-3CCCC4A3718A}" srcOrd="1" destOrd="0" presId="urn:microsoft.com/office/officeart/2009/3/layout/StepUpProcess"/>
    <dgm:cxn modelId="{C8202570-0113-8348-9B8C-64448F17A785}" type="presParOf" srcId="{B062B235-EA89-4645-87EA-BFCD5670B409}" destId="{67B44311-F294-144E-B077-CADB66B86900}" srcOrd="2" destOrd="0" presId="urn:microsoft.com/office/officeart/2009/3/layout/StepUpProcess"/>
    <dgm:cxn modelId="{A8D163C2-FF13-DA48-B110-F4B1D27B9F1C}" type="presParOf" srcId="{C9BAA590-E9D3-174C-BA91-8EE0B340886F}" destId="{46157BE1-9FDC-1F49-A5FF-824ECF182AE6}" srcOrd="1" destOrd="0" presId="urn:microsoft.com/office/officeart/2009/3/layout/StepUpProcess"/>
    <dgm:cxn modelId="{A145F083-5147-F741-BDAA-978E04216EDC}" type="presParOf" srcId="{46157BE1-9FDC-1F49-A5FF-824ECF182AE6}" destId="{63F2DDAD-3590-F54B-89DC-7008636C8288}" srcOrd="0" destOrd="0" presId="urn:microsoft.com/office/officeart/2009/3/layout/StepUpProcess"/>
    <dgm:cxn modelId="{4846B707-40C8-C148-A4C5-41B78CFBCAFE}" type="presParOf" srcId="{C9BAA590-E9D3-174C-BA91-8EE0B340886F}" destId="{B87203C3-6FEB-CA4C-9D2D-3065FA532612}" srcOrd="2" destOrd="0" presId="urn:microsoft.com/office/officeart/2009/3/layout/StepUpProcess"/>
    <dgm:cxn modelId="{22EC9F6D-9994-074F-9E5D-F60F46B2D470}" type="presParOf" srcId="{B87203C3-6FEB-CA4C-9D2D-3065FA532612}" destId="{78921610-CC8C-A64E-AD4D-08C41D00FEF1}" srcOrd="0" destOrd="0" presId="urn:microsoft.com/office/officeart/2009/3/layout/StepUpProcess"/>
    <dgm:cxn modelId="{14236A8B-D412-9746-BFAC-30D25FD532CE}" type="presParOf" srcId="{B87203C3-6FEB-CA4C-9D2D-3065FA532612}" destId="{4090F89C-108A-974A-BC28-90E166B0337E}" srcOrd="1" destOrd="0" presId="urn:microsoft.com/office/officeart/2009/3/layout/StepUpProcess"/>
    <dgm:cxn modelId="{B3C143FB-18FE-C748-9FFA-7DD870542A0B}" type="presParOf" srcId="{B87203C3-6FEB-CA4C-9D2D-3065FA532612}" destId="{6ABCF432-7CBF-4743-A7B1-608FE695E953}" srcOrd="2" destOrd="0" presId="urn:microsoft.com/office/officeart/2009/3/layout/StepUpProcess"/>
    <dgm:cxn modelId="{30F79B47-FD2A-7F46-8C8F-9F6E984A66D5}" type="presParOf" srcId="{C9BAA590-E9D3-174C-BA91-8EE0B340886F}" destId="{AC240AED-5121-3447-96AC-2200D12D18E6}" srcOrd="3" destOrd="0" presId="urn:microsoft.com/office/officeart/2009/3/layout/StepUpProcess"/>
    <dgm:cxn modelId="{4D610CCE-2116-5D41-B25E-00B898AF0DB8}" type="presParOf" srcId="{AC240AED-5121-3447-96AC-2200D12D18E6}" destId="{F6DAE164-4669-2A43-B67F-4A70B93C634F}" srcOrd="0" destOrd="0" presId="urn:microsoft.com/office/officeart/2009/3/layout/StepUpProcess"/>
    <dgm:cxn modelId="{8BB68C31-DF9D-B74E-800C-271C8F9C347E}" type="presParOf" srcId="{C9BAA590-E9D3-174C-BA91-8EE0B340886F}" destId="{0DCE366C-7405-9943-9B9C-E61FF01330C8}" srcOrd="4" destOrd="0" presId="urn:microsoft.com/office/officeart/2009/3/layout/StepUpProcess"/>
    <dgm:cxn modelId="{6E81F181-22E3-914C-95BF-EBD6F91B5E5E}" type="presParOf" srcId="{0DCE366C-7405-9943-9B9C-E61FF01330C8}" destId="{099999D0-689B-2144-BF35-29F6DD1F49CB}" srcOrd="0" destOrd="0" presId="urn:microsoft.com/office/officeart/2009/3/layout/StepUpProcess"/>
    <dgm:cxn modelId="{02CB0F3B-0BBC-7041-A1F1-CB18ECF89919}" type="presParOf" srcId="{0DCE366C-7405-9943-9B9C-E61FF01330C8}" destId="{27FAE874-CC34-8A44-B5A7-B9FF405AA7B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591EB-1EAB-C245-BC6F-46DD0C2863D6}">
      <dsp:nvSpPr>
        <dsp:cNvPr id="0" name=""/>
        <dsp:cNvSpPr/>
      </dsp:nvSpPr>
      <dsp:spPr>
        <a:xfrm rot="5400000">
          <a:off x="484041" y="1549567"/>
          <a:ext cx="1454424" cy="2420129"/>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A3F72F9-E93D-6C4B-9C99-3CCCC4A3718A}">
      <dsp:nvSpPr>
        <dsp:cNvPr id="0" name=""/>
        <dsp:cNvSpPr/>
      </dsp:nvSpPr>
      <dsp:spPr>
        <a:xfrm>
          <a:off x="241262" y="2272665"/>
          <a:ext cx="2184906" cy="1915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1 </a:t>
          </a:r>
          <a:r>
            <a:rPr lang="en-US" sz="2000" kern="1200" dirty="0" smtClean="0">
              <a:solidFill>
                <a:srgbClr val="FF3426"/>
              </a:solidFill>
            </a:rPr>
            <a:t>Background </a:t>
          </a:r>
          <a:r>
            <a:rPr lang="en-US" sz="2000" kern="1200" dirty="0" smtClean="0"/>
            <a:t>to patient engagement in self management  </a:t>
          </a:r>
          <a:endParaRPr lang="en-US" sz="2000" kern="1200" dirty="0"/>
        </a:p>
      </dsp:txBody>
      <dsp:txXfrm>
        <a:off x="241262" y="2272665"/>
        <a:ext cx="2184906" cy="1915199"/>
      </dsp:txXfrm>
    </dsp:sp>
    <dsp:sp modelId="{67B44311-F294-144E-B077-CADB66B86900}">
      <dsp:nvSpPr>
        <dsp:cNvPr id="0" name=""/>
        <dsp:cNvSpPr/>
      </dsp:nvSpPr>
      <dsp:spPr>
        <a:xfrm>
          <a:off x="2013922" y="1371395"/>
          <a:ext cx="412246" cy="412246"/>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8921610-CC8C-A64E-AD4D-08C41D00FEF1}">
      <dsp:nvSpPr>
        <dsp:cNvPr id="0" name=""/>
        <dsp:cNvSpPr/>
      </dsp:nvSpPr>
      <dsp:spPr>
        <a:xfrm rot="5400000">
          <a:off x="3158794" y="887697"/>
          <a:ext cx="1454424" cy="2420129"/>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090F89C-108A-974A-BC28-90E166B0337E}">
      <dsp:nvSpPr>
        <dsp:cNvPr id="0" name=""/>
        <dsp:cNvSpPr/>
      </dsp:nvSpPr>
      <dsp:spPr>
        <a:xfrm>
          <a:off x="2916015" y="1610794"/>
          <a:ext cx="2184906" cy="1915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2 </a:t>
          </a:r>
          <a:r>
            <a:rPr lang="en-US" sz="2000" kern="1200" dirty="0" smtClean="0">
              <a:solidFill>
                <a:srgbClr val="FF0000"/>
              </a:solidFill>
            </a:rPr>
            <a:t>Practical examples </a:t>
          </a:r>
          <a:r>
            <a:rPr lang="en-US" sz="2000" kern="1200" dirty="0" smtClean="0"/>
            <a:t>of how to facilitate patient engagement in self management   </a:t>
          </a:r>
          <a:endParaRPr lang="en-US" sz="2000" kern="1200" dirty="0"/>
        </a:p>
      </dsp:txBody>
      <dsp:txXfrm>
        <a:off x="2916015" y="1610794"/>
        <a:ext cx="2184906" cy="1915199"/>
      </dsp:txXfrm>
    </dsp:sp>
    <dsp:sp modelId="{6ABCF432-7CBF-4743-A7B1-608FE695E953}">
      <dsp:nvSpPr>
        <dsp:cNvPr id="0" name=""/>
        <dsp:cNvSpPr/>
      </dsp:nvSpPr>
      <dsp:spPr>
        <a:xfrm>
          <a:off x="4688675" y="709524"/>
          <a:ext cx="412246" cy="412246"/>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99999D0-689B-2144-BF35-29F6DD1F49CB}">
      <dsp:nvSpPr>
        <dsp:cNvPr id="0" name=""/>
        <dsp:cNvSpPr/>
      </dsp:nvSpPr>
      <dsp:spPr>
        <a:xfrm rot="5400000">
          <a:off x="5833547" y="225827"/>
          <a:ext cx="1454424" cy="2420129"/>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7FAE874-CC34-8A44-B5A7-B9FF405AA7B4}">
      <dsp:nvSpPr>
        <dsp:cNvPr id="0" name=""/>
        <dsp:cNvSpPr/>
      </dsp:nvSpPr>
      <dsp:spPr>
        <a:xfrm>
          <a:off x="5590767" y="948924"/>
          <a:ext cx="2184906" cy="1915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3 </a:t>
          </a:r>
          <a:r>
            <a:rPr lang="en-US" sz="2000" kern="1200" dirty="0" smtClean="0">
              <a:solidFill>
                <a:srgbClr val="FF0000"/>
              </a:solidFill>
            </a:rPr>
            <a:t>Evidence</a:t>
          </a:r>
          <a:r>
            <a:rPr lang="en-US" sz="2000" kern="1200" dirty="0" smtClean="0"/>
            <a:t> for successful strategies for patient engagement in self management   </a:t>
          </a:r>
          <a:endParaRPr lang="en-US" sz="2000" kern="1200" dirty="0"/>
        </a:p>
      </dsp:txBody>
      <dsp:txXfrm>
        <a:off x="5590767" y="948924"/>
        <a:ext cx="2184906" cy="191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55186-A829-4098-AFC2-D6F20DB36633}">
      <dsp:nvSpPr>
        <dsp:cNvPr id="0" name=""/>
        <dsp:cNvSpPr/>
      </dsp:nvSpPr>
      <dsp:spPr>
        <a:xfrm>
          <a:off x="3618774" y="0"/>
          <a:ext cx="2007023" cy="2007227"/>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1D055B6-4BC2-4994-97CA-9FB340D27BBF}">
      <dsp:nvSpPr>
        <dsp:cNvPr id="0" name=""/>
        <dsp:cNvSpPr/>
      </dsp:nvSpPr>
      <dsp:spPr>
        <a:xfrm>
          <a:off x="4061893" y="726562"/>
          <a:ext cx="1120032" cy="55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smtClean="0"/>
            <a:t>Thought</a:t>
          </a:r>
          <a:endParaRPr lang="en-GB" sz="2400" b="1" kern="1200" dirty="0"/>
        </a:p>
      </dsp:txBody>
      <dsp:txXfrm>
        <a:off x="4061893" y="726562"/>
        <a:ext cx="1120032" cy="559958"/>
      </dsp:txXfrm>
    </dsp:sp>
    <dsp:sp modelId="{3A32AD0C-3D15-428E-BDF3-A772CA73D3C8}">
      <dsp:nvSpPr>
        <dsp:cNvPr id="0" name=""/>
        <dsp:cNvSpPr/>
      </dsp:nvSpPr>
      <dsp:spPr>
        <a:xfrm>
          <a:off x="3061205" y="1153450"/>
          <a:ext cx="2007023" cy="2007227"/>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63000"/>
              </a:schemeClr>
            </a:gs>
            <a:gs pos="30000">
              <a:schemeClr val="accent3">
                <a:hueOff val="0"/>
                <a:satOff val="0"/>
                <a:lumOff val="0"/>
                <a:alphaOff val="0"/>
                <a:shade val="90000"/>
                <a:satMod val="110000"/>
              </a:schemeClr>
            </a:gs>
            <a:gs pos="45000">
              <a:schemeClr val="accent3">
                <a:hueOff val="0"/>
                <a:satOff val="0"/>
                <a:lumOff val="0"/>
                <a:alphaOff val="0"/>
                <a:shade val="100000"/>
                <a:satMod val="118000"/>
              </a:schemeClr>
            </a:gs>
            <a:gs pos="55000">
              <a:schemeClr val="accent3">
                <a:hueOff val="0"/>
                <a:satOff val="0"/>
                <a:lumOff val="0"/>
                <a:alphaOff val="0"/>
                <a:shade val="100000"/>
                <a:satMod val="118000"/>
              </a:schemeClr>
            </a:gs>
            <a:gs pos="73000">
              <a:schemeClr val="accent3">
                <a:hueOff val="0"/>
                <a:satOff val="0"/>
                <a:lumOff val="0"/>
                <a:alphaOff val="0"/>
                <a:shade val="90000"/>
                <a:satMod val="110000"/>
              </a:schemeClr>
            </a:gs>
            <a:gs pos="100000">
              <a:schemeClr val="accent3">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F252233-E03F-4E38-92D9-98349AA202BA}">
      <dsp:nvSpPr>
        <dsp:cNvPr id="0" name=""/>
        <dsp:cNvSpPr/>
      </dsp:nvSpPr>
      <dsp:spPr>
        <a:xfrm>
          <a:off x="3375199" y="1882141"/>
          <a:ext cx="1373764" cy="55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smtClean="0"/>
            <a:t>Bodily Sensation</a:t>
          </a:r>
          <a:endParaRPr lang="en-GB" sz="2400" b="1" kern="1200" dirty="0"/>
        </a:p>
      </dsp:txBody>
      <dsp:txXfrm>
        <a:off x="3375199" y="1882141"/>
        <a:ext cx="1373764" cy="559958"/>
      </dsp:txXfrm>
    </dsp:sp>
    <dsp:sp modelId="{44B22DE9-7C1C-405A-A6F9-A8AD4EC5B0A7}">
      <dsp:nvSpPr>
        <dsp:cNvPr id="0" name=""/>
        <dsp:cNvSpPr/>
      </dsp:nvSpPr>
      <dsp:spPr>
        <a:xfrm>
          <a:off x="3618774" y="2311159"/>
          <a:ext cx="2007023" cy="2007227"/>
        </a:xfrm>
        <a:prstGeom prst="circularArrow">
          <a:avLst>
            <a:gd name="adj1" fmla="val 10980"/>
            <a:gd name="adj2" fmla="val 1142322"/>
            <a:gd name="adj3" fmla="val 4500000"/>
            <a:gd name="adj4" fmla="val 13500000"/>
            <a:gd name="adj5" fmla="val 12500"/>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633BDF6-391D-49A9-AB48-C5276C886970}">
      <dsp:nvSpPr>
        <dsp:cNvPr id="0" name=""/>
        <dsp:cNvSpPr/>
      </dsp:nvSpPr>
      <dsp:spPr>
        <a:xfrm>
          <a:off x="4061893" y="3037721"/>
          <a:ext cx="1120032" cy="55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smtClean="0"/>
            <a:t>Emotion</a:t>
          </a:r>
          <a:endParaRPr lang="en-GB" sz="2400" b="1" kern="1200" dirty="0"/>
        </a:p>
      </dsp:txBody>
      <dsp:txXfrm>
        <a:off x="4061893" y="3037721"/>
        <a:ext cx="1120032" cy="559958"/>
      </dsp:txXfrm>
    </dsp:sp>
    <dsp:sp modelId="{BD10433B-C11B-46D4-B167-5DE14F88FA2F}">
      <dsp:nvSpPr>
        <dsp:cNvPr id="0" name=""/>
        <dsp:cNvSpPr/>
      </dsp:nvSpPr>
      <dsp:spPr>
        <a:xfrm>
          <a:off x="3204268" y="3597679"/>
          <a:ext cx="1724285" cy="1725119"/>
        </a:xfrm>
        <a:prstGeom prst="blockArc">
          <a:avLst>
            <a:gd name="adj1" fmla="val 0"/>
            <a:gd name="adj2" fmla="val 18900000"/>
            <a:gd name="adj3" fmla="val 12740"/>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E10EC83-C1FC-47C9-ABFA-75C90ABFB48E}">
      <dsp:nvSpPr>
        <dsp:cNvPr id="0" name=""/>
        <dsp:cNvSpPr/>
      </dsp:nvSpPr>
      <dsp:spPr>
        <a:xfrm>
          <a:off x="3502065" y="4193301"/>
          <a:ext cx="1120032" cy="55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smtClean="0"/>
            <a:t>Action</a:t>
          </a:r>
          <a:endParaRPr lang="en-GB" sz="2400" b="1" kern="1200" dirty="0"/>
        </a:p>
      </dsp:txBody>
      <dsp:txXfrm>
        <a:off x="3502065" y="4193301"/>
        <a:ext cx="1120032" cy="559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0DFBF-5071-4BB3-AE4E-F73B48889DA7}">
      <dsp:nvSpPr>
        <dsp:cNvPr id="0" name=""/>
        <dsp:cNvSpPr/>
      </dsp:nvSpPr>
      <dsp:spPr>
        <a:xfrm>
          <a:off x="71849" y="62406"/>
          <a:ext cx="3979830" cy="595173"/>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u="sng" kern="1200" dirty="0" smtClean="0"/>
            <a:t>Intervention</a:t>
          </a:r>
        </a:p>
        <a:p>
          <a:pPr lvl="0" algn="ctr" defTabSz="755650">
            <a:lnSpc>
              <a:spcPct val="90000"/>
            </a:lnSpc>
            <a:spcBef>
              <a:spcPct val="0"/>
            </a:spcBef>
            <a:spcAft>
              <a:spcPct val="35000"/>
            </a:spcAft>
          </a:pPr>
          <a:r>
            <a:rPr lang="en-GB" sz="1700" kern="1200" dirty="0" smtClean="0"/>
            <a:t>Self-monitoring &amp; patient initiated service</a:t>
          </a:r>
          <a:endParaRPr lang="en-GB" sz="1700" kern="1200" dirty="0"/>
        </a:p>
      </dsp:txBody>
      <dsp:txXfrm>
        <a:off x="89281" y="79838"/>
        <a:ext cx="3944966" cy="560309"/>
      </dsp:txXfrm>
    </dsp:sp>
    <dsp:sp modelId="{434D81C6-14DE-4173-B26C-25D3059D4175}">
      <dsp:nvSpPr>
        <dsp:cNvPr id="0" name=""/>
        <dsp:cNvSpPr/>
      </dsp:nvSpPr>
      <dsp:spPr>
        <a:xfrm rot="5363700">
          <a:off x="2013080" y="711386"/>
          <a:ext cx="105889" cy="10415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502175-F8AC-4D2D-9684-DEA8D1DD72D3}">
      <dsp:nvSpPr>
        <dsp:cNvPr id="0" name=""/>
        <dsp:cNvSpPr/>
      </dsp:nvSpPr>
      <dsp:spPr>
        <a:xfrm>
          <a:off x="24568" y="869347"/>
          <a:ext cx="4113244" cy="2660705"/>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ts val="0"/>
            </a:spcAft>
          </a:pPr>
          <a:r>
            <a:rPr lang="en-GB" sz="1700" kern="1200" dirty="0" smtClean="0"/>
            <a:t>One-off training session</a:t>
          </a:r>
        </a:p>
        <a:p>
          <a:pPr lvl="0" algn="l" defTabSz="755650">
            <a:lnSpc>
              <a:spcPct val="90000"/>
            </a:lnSpc>
            <a:spcBef>
              <a:spcPct val="0"/>
            </a:spcBef>
            <a:spcAft>
              <a:spcPts val="0"/>
            </a:spcAft>
          </a:pPr>
          <a:endParaRPr lang="en-GB" sz="1700" kern="1200" dirty="0" smtClean="0"/>
        </a:p>
        <a:p>
          <a:pPr lvl="0" algn="l" defTabSz="755650">
            <a:lnSpc>
              <a:spcPct val="90000"/>
            </a:lnSpc>
            <a:spcBef>
              <a:spcPct val="0"/>
            </a:spcBef>
            <a:spcAft>
              <a:spcPts val="0"/>
            </a:spcAft>
          </a:pPr>
          <a:r>
            <a:rPr lang="en-GB" sz="1700" kern="1200" dirty="0" smtClean="0"/>
            <a:t>Self-monitoring of 6 blood test and associated symptoms &amp; side-effects</a:t>
          </a:r>
        </a:p>
        <a:p>
          <a:pPr lvl="0" algn="l" defTabSz="755650">
            <a:lnSpc>
              <a:spcPct val="90000"/>
            </a:lnSpc>
            <a:spcBef>
              <a:spcPct val="0"/>
            </a:spcBef>
            <a:spcAft>
              <a:spcPts val="0"/>
            </a:spcAft>
          </a:pPr>
          <a:endParaRPr lang="en-GB" sz="1700" kern="1200" dirty="0" smtClean="0"/>
        </a:p>
        <a:p>
          <a:pPr lvl="0" algn="l" defTabSz="755650">
            <a:lnSpc>
              <a:spcPct val="90000"/>
            </a:lnSpc>
            <a:spcBef>
              <a:spcPct val="0"/>
            </a:spcBef>
            <a:spcAft>
              <a:spcPts val="0"/>
            </a:spcAft>
          </a:pPr>
          <a:r>
            <a:rPr lang="en-GB" sz="1700" kern="1200" dirty="0" smtClean="0"/>
            <a:t>Use this information to initiate telephone consultation with nurse specialist</a:t>
          </a:r>
        </a:p>
        <a:p>
          <a:pPr lvl="0" algn="l" defTabSz="755650">
            <a:lnSpc>
              <a:spcPct val="90000"/>
            </a:lnSpc>
            <a:spcBef>
              <a:spcPct val="0"/>
            </a:spcBef>
            <a:spcAft>
              <a:spcPts val="0"/>
            </a:spcAft>
          </a:pPr>
          <a:endParaRPr lang="en-GB" sz="1700" kern="1200" dirty="0" smtClean="0"/>
        </a:p>
        <a:p>
          <a:pPr lvl="0" algn="l" defTabSz="755650">
            <a:lnSpc>
              <a:spcPct val="90000"/>
            </a:lnSpc>
            <a:spcBef>
              <a:spcPct val="0"/>
            </a:spcBef>
            <a:spcAft>
              <a:spcPts val="0"/>
            </a:spcAft>
          </a:pPr>
          <a:r>
            <a:rPr lang="en-GB" sz="1700" kern="1200" dirty="0" smtClean="0"/>
            <a:t>No scheduled appointments with nurse specialist</a:t>
          </a:r>
          <a:endParaRPr lang="en-GB" sz="1700" kern="1200" dirty="0"/>
        </a:p>
      </dsp:txBody>
      <dsp:txXfrm>
        <a:off x="102497" y="947276"/>
        <a:ext cx="3957386" cy="2504847"/>
      </dsp:txXfrm>
    </dsp:sp>
    <dsp:sp modelId="{A239E264-F548-4A02-97FE-4F9E58CB5B42}">
      <dsp:nvSpPr>
        <dsp:cNvPr id="0" name=""/>
        <dsp:cNvSpPr/>
      </dsp:nvSpPr>
      <dsp:spPr>
        <a:xfrm rot="5436437">
          <a:off x="2015649" y="3580402"/>
          <a:ext cx="100711" cy="10415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17485D6-C2B7-4F11-978C-51ADFC44703E}">
      <dsp:nvSpPr>
        <dsp:cNvPr id="0" name=""/>
        <dsp:cNvSpPr/>
      </dsp:nvSpPr>
      <dsp:spPr>
        <a:xfrm>
          <a:off x="38519" y="3734907"/>
          <a:ext cx="4046489" cy="595173"/>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t>Qualitative interviews</a:t>
          </a:r>
          <a:endParaRPr lang="en-GB" sz="1700" kern="1200" dirty="0"/>
        </a:p>
      </dsp:txBody>
      <dsp:txXfrm>
        <a:off x="55951" y="3752339"/>
        <a:ext cx="4011625" cy="560309"/>
      </dsp:txXfrm>
    </dsp:sp>
    <dsp:sp modelId="{67A51AA7-0C50-4808-95B5-47FE4DA12411}">
      <dsp:nvSpPr>
        <dsp:cNvPr id="0" name=""/>
        <dsp:cNvSpPr/>
      </dsp:nvSpPr>
      <dsp:spPr>
        <a:xfrm>
          <a:off x="4451684" y="62406"/>
          <a:ext cx="4112125" cy="595173"/>
        </a:xfrm>
        <a:prstGeom prst="roundRect">
          <a:avLst>
            <a:gd name="adj" fmla="val 1000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u="sng" kern="1200" dirty="0" smtClean="0"/>
            <a:t>Control</a:t>
          </a:r>
        </a:p>
        <a:p>
          <a:pPr lvl="0" algn="ctr" defTabSz="755650">
            <a:lnSpc>
              <a:spcPct val="90000"/>
            </a:lnSpc>
            <a:spcBef>
              <a:spcPct val="0"/>
            </a:spcBef>
            <a:spcAft>
              <a:spcPct val="35000"/>
            </a:spcAft>
          </a:pPr>
          <a:r>
            <a:rPr lang="en-GB" sz="1700" kern="1200" dirty="0" smtClean="0"/>
            <a:t>Usual care</a:t>
          </a:r>
          <a:endParaRPr lang="en-GB" sz="1700" kern="1200" dirty="0"/>
        </a:p>
      </dsp:txBody>
      <dsp:txXfrm>
        <a:off x="4469116" y="79838"/>
        <a:ext cx="4077261" cy="560309"/>
      </dsp:txXfrm>
    </dsp:sp>
    <dsp:sp modelId="{3A584857-AC0A-4FCD-9B74-BCB53F92B6FB}">
      <dsp:nvSpPr>
        <dsp:cNvPr id="0" name=""/>
        <dsp:cNvSpPr/>
      </dsp:nvSpPr>
      <dsp:spPr>
        <a:xfrm rot="5435679">
          <a:off x="6447835" y="716831"/>
          <a:ext cx="111334" cy="104155"/>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E19AD3-2BD3-4B9F-BA54-23013E4432F7}">
      <dsp:nvSpPr>
        <dsp:cNvPr id="0" name=""/>
        <dsp:cNvSpPr/>
      </dsp:nvSpPr>
      <dsp:spPr>
        <a:xfrm>
          <a:off x="4473669" y="880237"/>
          <a:ext cx="4030348" cy="2601991"/>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1590" tIns="21590" rIns="21590" bIns="21590" numCol="1" spcCol="1270" anchor="ctr" anchorCtr="0">
          <a:noAutofit/>
        </a:bodyPr>
        <a:lstStyle/>
        <a:p>
          <a:pPr lvl="0" algn="l" defTabSz="755650">
            <a:lnSpc>
              <a:spcPct val="90000"/>
            </a:lnSpc>
            <a:spcBef>
              <a:spcPct val="0"/>
            </a:spcBef>
            <a:spcAft>
              <a:spcPct val="35000"/>
            </a:spcAft>
          </a:pPr>
          <a:r>
            <a:rPr lang="en-GB" sz="1700" kern="1200" dirty="0" smtClean="0"/>
            <a:t>6 weekly appointments with nurse specialist to monitor blood tests symptoms and side effects</a:t>
          </a:r>
          <a:endParaRPr lang="en-GB" sz="1700" kern="1200" dirty="0"/>
        </a:p>
      </dsp:txBody>
      <dsp:txXfrm>
        <a:off x="4549879" y="956447"/>
        <a:ext cx="3877928" cy="24495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591EB-1EAB-C245-BC6F-46DD0C2863D6}">
      <dsp:nvSpPr>
        <dsp:cNvPr id="0" name=""/>
        <dsp:cNvSpPr/>
      </dsp:nvSpPr>
      <dsp:spPr>
        <a:xfrm rot="5400000">
          <a:off x="447575" y="1004526"/>
          <a:ext cx="1346757" cy="2240973"/>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A3F72F9-E93D-6C4B-9C99-3CCCC4A3718A}">
      <dsp:nvSpPr>
        <dsp:cNvPr id="0" name=""/>
        <dsp:cNvSpPr/>
      </dsp:nvSpPr>
      <dsp:spPr>
        <a:xfrm>
          <a:off x="222767" y="1674094"/>
          <a:ext cx="2023163" cy="177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1 </a:t>
          </a:r>
          <a:r>
            <a:rPr lang="en-US" sz="1900" kern="1200" dirty="0" smtClean="0">
              <a:solidFill>
                <a:srgbClr val="FF3426"/>
              </a:solidFill>
            </a:rPr>
            <a:t>Background </a:t>
          </a:r>
          <a:r>
            <a:rPr lang="en-US" sz="1900" kern="1200" dirty="0" smtClean="0"/>
            <a:t>to patient engagement in self management  </a:t>
          </a:r>
          <a:endParaRPr lang="en-US" sz="1900" kern="1200" dirty="0"/>
        </a:p>
      </dsp:txBody>
      <dsp:txXfrm>
        <a:off x="222767" y="1674094"/>
        <a:ext cx="2023163" cy="1773421"/>
      </dsp:txXfrm>
    </dsp:sp>
    <dsp:sp modelId="{67B44311-F294-144E-B077-CADB66B86900}">
      <dsp:nvSpPr>
        <dsp:cNvPr id="0" name=""/>
        <dsp:cNvSpPr/>
      </dsp:nvSpPr>
      <dsp:spPr>
        <a:xfrm>
          <a:off x="1864202" y="839543"/>
          <a:ext cx="381728" cy="381728"/>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8921610-CC8C-A64E-AD4D-08C41D00FEF1}">
      <dsp:nvSpPr>
        <dsp:cNvPr id="0" name=""/>
        <dsp:cNvSpPr/>
      </dsp:nvSpPr>
      <dsp:spPr>
        <a:xfrm rot="5400000">
          <a:off x="2924322" y="391652"/>
          <a:ext cx="1346757" cy="2240973"/>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090F89C-108A-974A-BC28-90E166B0337E}">
      <dsp:nvSpPr>
        <dsp:cNvPr id="0" name=""/>
        <dsp:cNvSpPr/>
      </dsp:nvSpPr>
      <dsp:spPr>
        <a:xfrm>
          <a:off x="2699515" y="1061220"/>
          <a:ext cx="2023163" cy="177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2 </a:t>
          </a:r>
          <a:r>
            <a:rPr lang="en-US" sz="1900" kern="1200" dirty="0" smtClean="0">
              <a:solidFill>
                <a:srgbClr val="FF0000"/>
              </a:solidFill>
            </a:rPr>
            <a:t>Practical examples </a:t>
          </a:r>
          <a:r>
            <a:rPr lang="en-US" sz="1900" kern="1200" dirty="0" smtClean="0"/>
            <a:t>of how to facilitate patient engagement in self management   </a:t>
          </a:r>
          <a:endParaRPr lang="en-US" sz="1900" kern="1200" dirty="0"/>
        </a:p>
      </dsp:txBody>
      <dsp:txXfrm>
        <a:off x="2699515" y="1061220"/>
        <a:ext cx="2023163" cy="1773421"/>
      </dsp:txXfrm>
    </dsp:sp>
    <dsp:sp modelId="{6ABCF432-7CBF-4743-A7B1-608FE695E953}">
      <dsp:nvSpPr>
        <dsp:cNvPr id="0" name=""/>
        <dsp:cNvSpPr/>
      </dsp:nvSpPr>
      <dsp:spPr>
        <a:xfrm>
          <a:off x="4340949" y="226669"/>
          <a:ext cx="381728" cy="381728"/>
        </a:xfrm>
        <a:prstGeom prst="triangle">
          <a:avLst>
            <a:gd name="adj" fmla="val 1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99999D0-689B-2144-BF35-29F6DD1F49CB}">
      <dsp:nvSpPr>
        <dsp:cNvPr id="0" name=""/>
        <dsp:cNvSpPr/>
      </dsp:nvSpPr>
      <dsp:spPr>
        <a:xfrm rot="5400000">
          <a:off x="5401069" y="-221221"/>
          <a:ext cx="1346757" cy="2240973"/>
        </a:xfrm>
        <a:prstGeom prst="corner">
          <a:avLst>
            <a:gd name="adj1" fmla="val 16120"/>
            <a:gd name="adj2" fmla="val 1611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7FAE874-CC34-8A44-B5A7-B9FF405AA7B4}">
      <dsp:nvSpPr>
        <dsp:cNvPr id="0" name=""/>
        <dsp:cNvSpPr/>
      </dsp:nvSpPr>
      <dsp:spPr>
        <a:xfrm>
          <a:off x="5176262" y="448347"/>
          <a:ext cx="2023163" cy="177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dirty="0" smtClean="0"/>
            <a:t>3 </a:t>
          </a:r>
          <a:r>
            <a:rPr lang="en-US" sz="1900" kern="1200" dirty="0" smtClean="0">
              <a:solidFill>
                <a:srgbClr val="FF0000"/>
              </a:solidFill>
            </a:rPr>
            <a:t>Evidence</a:t>
          </a:r>
          <a:r>
            <a:rPr lang="en-US" sz="1900" kern="1200" dirty="0" smtClean="0"/>
            <a:t> for successful strategies for patient engagement in self management   </a:t>
          </a:r>
          <a:endParaRPr lang="en-US" sz="1900" kern="1200" dirty="0"/>
        </a:p>
      </dsp:txBody>
      <dsp:txXfrm>
        <a:off x="5176262" y="448347"/>
        <a:ext cx="2023163" cy="177342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0.80203</cdr:x>
      <cdr:y>0</cdr:y>
    </cdr:from>
    <cdr:to>
      <cdr:x>0.90614</cdr:x>
      <cdr:y>0.21169</cdr:y>
    </cdr:to>
    <cdr:sp macro="" textlink="">
      <cdr:nvSpPr>
        <cdr:cNvPr id="2" name="Oval 1"/>
        <cdr:cNvSpPr/>
      </cdr:nvSpPr>
      <cdr:spPr>
        <a:xfrm xmlns:a="http://schemas.openxmlformats.org/drawingml/2006/main">
          <a:off x="6408712" y="-1988840"/>
          <a:ext cx="831964" cy="779025"/>
        </a:xfrm>
        <a:prstGeom xmlns:a="http://schemas.openxmlformats.org/drawingml/2006/main" prst="ellipse">
          <a:avLst/>
        </a:prstGeom>
        <a:noFill xmlns:a="http://schemas.openxmlformats.org/drawingml/2006/main"/>
        <a:ln xmlns:a="http://schemas.openxmlformats.org/drawingml/2006/main" w="41275">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1655" rtl="0" eaLnBrk="1" latinLnBrk="0" hangingPunct="1">
            <a:defRPr sz="1800" kern="1200">
              <a:solidFill>
                <a:schemeClr val="lt1"/>
              </a:solidFill>
              <a:latin typeface="+mn-lt"/>
              <a:ea typeface="+mn-ea"/>
              <a:cs typeface="+mn-cs"/>
            </a:defRPr>
          </a:lvl1pPr>
          <a:lvl2pPr marL="455825" algn="l" defTabSz="911655" rtl="0" eaLnBrk="1" latinLnBrk="0" hangingPunct="1">
            <a:defRPr sz="1800" kern="1200">
              <a:solidFill>
                <a:schemeClr val="lt1"/>
              </a:solidFill>
              <a:latin typeface="+mn-lt"/>
              <a:ea typeface="+mn-ea"/>
              <a:cs typeface="+mn-cs"/>
            </a:defRPr>
          </a:lvl2pPr>
          <a:lvl3pPr marL="911655" algn="l" defTabSz="911655" rtl="0" eaLnBrk="1" latinLnBrk="0" hangingPunct="1">
            <a:defRPr sz="1800" kern="1200">
              <a:solidFill>
                <a:schemeClr val="lt1"/>
              </a:solidFill>
              <a:latin typeface="+mn-lt"/>
              <a:ea typeface="+mn-ea"/>
              <a:cs typeface="+mn-cs"/>
            </a:defRPr>
          </a:lvl3pPr>
          <a:lvl4pPr marL="1367485" algn="l" defTabSz="911655" rtl="0" eaLnBrk="1" latinLnBrk="0" hangingPunct="1">
            <a:defRPr sz="1800" kern="1200">
              <a:solidFill>
                <a:schemeClr val="lt1"/>
              </a:solidFill>
              <a:latin typeface="+mn-lt"/>
              <a:ea typeface="+mn-ea"/>
              <a:cs typeface="+mn-cs"/>
            </a:defRPr>
          </a:lvl4pPr>
          <a:lvl5pPr marL="1823310" algn="l" defTabSz="911655" rtl="0" eaLnBrk="1" latinLnBrk="0" hangingPunct="1">
            <a:defRPr sz="1800" kern="1200">
              <a:solidFill>
                <a:schemeClr val="lt1"/>
              </a:solidFill>
              <a:latin typeface="+mn-lt"/>
              <a:ea typeface="+mn-ea"/>
              <a:cs typeface="+mn-cs"/>
            </a:defRPr>
          </a:lvl5pPr>
          <a:lvl6pPr marL="2279140" algn="l" defTabSz="911655" rtl="0" eaLnBrk="1" latinLnBrk="0" hangingPunct="1">
            <a:defRPr sz="1800" kern="1200">
              <a:solidFill>
                <a:schemeClr val="lt1"/>
              </a:solidFill>
              <a:latin typeface="+mn-lt"/>
              <a:ea typeface="+mn-ea"/>
              <a:cs typeface="+mn-cs"/>
            </a:defRPr>
          </a:lvl6pPr>
          <a:lvl7pPr marL="2734965" algn="l" defTabSz="911655" rtl="0" eaLnBrk="1" latinLnBrk="0" hangingPunct="1">
            <a:defRPr sz="1800" kern="1200">
              <a:solidFill>
                <a:schemeClr val="lt1"/>
              </a:solidFill>
              <a:latin typeface="+mn-lt"/>
              <a:ea typeface="+mn-ea"/>
              <a:cs typeface="+mn-cs"/>
            </a:defRPr>
          </a:lvl7pPr>
          <a:lvl8pPr marL="3190785" algn="l" defTabSz="911655" rtl="0" eaLnBrk="1" latinLnBrk="0" hangingPunct="1">
            <a:defRPr sz="1800" kern="1200">
              <a:solidFill>
                <a:schemeClr val="lt1"/>
              </a:solidFill>
              <a:latin typeface="+mn-lt"/>
              <a:ea typeface="+mn-ea"/>
              <a:cs typeface="+mn-cs"/>
            </a:defRPr>
          </a:lvl8pPr>
          <a:lvl9pPr marL="3646618" algn="l" defTabSz="911655" rtl="0" eaLnBrk="1" latinLnBrk="0" hangingPunct="1">
            <a:defRPr sz="1800" kern="1200">
              <a:solidFill>
                <a:schemeClr val="lt1"/>
              </a:solidFill>
              <a:latin typeface="+mn-lt"/>
              <a:ea typeface="+mn-ea"/>
              <a:cs typeface="+mn-cs"/>
            </a:defRPr>
          </a:lvl9pPr>
        </a:lstStyle>
        <a:p xmlns:a="http://schemas.openxmlformats.org/drawingml/2006/main">
          <a:pPr algn="ctr"/>
          <a:endParaRPr lang="en-GB"/>
        </a:p>
      </cdr:txBody>
    </cdr:sp>
  </cdr:relSizeAnchor>
</c:userShapes>
</file>

<file path=ppt/drawings/drawing2.xml><?xml version="1.0" encoding="utf-8"?>
<c:userShapes xmlns:c="http://schemas.openxmlformats.org/drawingml/2006/chart">
  <cdr:relSizeAnchor xmlns:cdr="http://schemas.openxmlformats.org/drawingml/2006/chartDrawing">
    <cdr:from>
      <cdr:x>0.217</cdr:x>
      <cdr:y>0.94471</cdr:y>
    </cdr:from>
    <cdr:to>
      <cdr:x>0.40575</cdr:x>
      <cdr:y>1</cdr:y>
    </cdr:to>
    <cdr:sp macro="" textlink="">
      <cdr:nvSpPr>
        <cdr:cNvPr id="2" name="ZoneTexte 1"/>
        <cdr:cNvSpPr txBox="1"/>
      </cdr:nvSpPr>
      <cdr:spPr>
        <a:xfrm xmlns:a="http://schemas.openxmlformats.org/drawingml/2006/main">
          <a:off x="1319245" y="5095250"/>
          <a:ext cx="1151673" cy="305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0.2275</cdr:x>
      <cdr:y>0.93466</cdr:y>
    </cdr:from>
    <cdr:to>
      <cdr:x>0.37849</cdr:x>
      <cdr:y>1</cdr:y>
    </cdr:to>
    <cdr:sp macro="" textlink="">
      <cdr:nvSpPr>
        <cdr:cNvPr id="3" name="ZoneTexte 2"/>
        <cdr:cNvSpPr txBox="1"/>
      </cdr:nvSpPr>
      <cdr:spPr>
        <a:xfrm xmlns:a="http://schemas.openxmlformats.org/drawingml/2006/main">
          <a:off x="1556792" y="4752528"/>
          <a:ext cx="1035496" cy="3417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0.24769</cdr:x>
      <cdr:y>0.8709</cdr:y>
    </cdr:from>
    <cdr:to>
      <cdr:x>0.43669</cdr:x>
      <cdr:y>0.98351</cdr:y>
    </cdr:to>
    <cdr:sp macro="" textlink="">
      <cdr:nvSpPr>
        <cdr:cNvPr id="4" name="ZoneTexte 3"/>
        <cdr:cNvSpPr txBox="1"/>
      </cdr:nvSpPr>
      <cdr:spPr>
        <a:xfrm xmlns:a="http://schemas.openxmlformats.org/drawingml/2006/main">
          <a:off x="1584176" y="4248472"/>
          <a:ext cx="1211247" cy="564883"/>
        </a:xfrm>
        <a:prstGeom xmlns:a="http://schemas.openxmlformats.org/drawingml/2006/main" prst="rect">
          <a:avLst/>
        </a:prstGeom>
        <a:ln xmlns:a="http://schemas.openxmlformats.org/drawingml/2006/main">
          <a:solidFill>
            <a:schemeClr val="bg1"/>
          </a:solidFill>
        </a:ln>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0.221</cdr:x>
      <cdr:y>0.93466</cdr:y>
    </cdr:from>
    <cdr:to>
      <cdr:x>0.39949</cdr:x>
      <cdr:y>0.98945</cdr:y>
    </cdr:to>
    <cdr:sp macro="" textlink="">
      <cdr:nvSpPr>
        <cdr:cNvPr id="5" name="ZoneTexte 4"/>
        <cdr:cNvSpPr txBox="1"/>
      </cdr:nvSpPr>
      <cdr:spPr>
        <a:xfrm xmlns:a="http://schemas.openxmlformats.org/drawingml/2006/main">
          <a:off x="1512168" y="4752528"/>
          <a:ext cx="122413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0.2205</cdr:x>
      <cdr:y>0.94704</cdr:y>
    </cdr:from>
    <cdr:to>
      <cdr:x>0.39899</cdr:x>
      <cdr:y>0.98945</cdr:y>
    </cdr:to>
    <cdr:sp macro="" textlink="">
      <cdr:nvSpPr>
        <cdr:cNvPr id="20" name="ZoneTexte 19"/>
        <cdr:cNvSpPr txBox="1"/>
      </cdr:nvSpPr>
      <cdr:spPr>
        <a:xfrm xmlns:a="http://schemas.openxmlformats.org/drawingml/2006/main">
          <a:off x="1512168" y="4824536"/>
          <a:ext cx="122413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0.221</cdr:x>
      <cdr:y>0.93466</cdr:y>
    </cdr:from>
    <cdr:to>
      <cdr:x>0.40999</cdr:x>
      <cdr:y>0.95674</cdr:y>
    </cdr:to>
    <cdr:sp macro="" textlink="">
      <cdr:nvSpPr>
        <cdr:cNvPr id="21" name="ZoneTexte 20"/>
        <cdr:cNvSpPr txBox="1"/>
      </cdr:nvSpPr>
      <cdr:spPr>
        <a:xfrm xmlns:a="http://schemas.openxmlformats.org/drawingml/2006/main">
          <a:off x="1301977" y="4936960"/>
          <a:ext cx="1115921" cy="1221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0.221</cdr:x>
      <cdr:y>0.90366</cdr:y>
    </cdr:from>
    <cdr:to>
      <cdr:x>0.39949</cdr:x>
      <cdr:y>1</cdr:y>
    </cdr:to>
    <cdr:sp macro="" textlink="">
      <cdr:nvSpPr>
        <cdr:cNvPr id="22" name="ZoneTexte 21"/>
        <cdr:cNvSpPr txBox="1"/>
      </cdr:nvSpPr>
      <cdr:spPr>
        <a:xfrm xmlns:a="http://schemas.openxmlformats.org/drawingml/2006/main">
          <a:off x="1301977" y="4663574"/>
          <a:ext cx="1053921" cy="5100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0.221</cdr:x>
      <cdr:y>0.87749</cdr:y>
    </cdr:from>
    <cdr:to>
      <cdr:x>0.40999</cdr:x>
      <cdr:y>1</cdr:y>
    </cdr:to>
    <cdr:sp macro="" textlink="">
      <cdr:nvSpPr>
        <cdr:cNvPr id="24" name="ZoneTexte 23"/>
        <cdr:cNvSpPr txBox="1"/>
      </cdr:nvSpPr>
      <cdr:spPr>
        <a:xfrm xmlns:a="http://schemas.openxmlformats.org/drawingml/2006/main">
          <a:off x="1301977" y="4525580"/>
          <a:ext cx="1115920"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a:p>
      </cdr:txBody>
    </cdr:sp>
  </cdr:relSizeAnchor>
  <cdr:relSizeAnchor xmlns:cdr="http://schemas.openxmlformats.org/drawingml/2006/chartDrawing">
    <cdr:from>
      <cdr:x>0.23132</cdr:x>
      <cdr:y>0.86374</cdr:y>
    </cdr:from>
    <cdr:to>
      <cdr:x>0.46686</cdr:x>
      <cdr:y>1</cdr:y>
    </cdr:to>
    <cdr:sp macro="" textlink="">
      <cdr:nvSpPr>
        <cdr:cNvPr id="25" name="ZoneTexte 24"/>
        <cdr:cNvSpPr txBox="1"/>
      </cdr:nvSpPr>
      <cdr:spPr>
        <a:xfrm xmlns:a="http://schemas.openxmlformats.org/drawingml/2006/main">
          <a:off x="1129054" y="4043629"/>
          <a:ext cx="1152128" cy="6542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200" dirty="0" smtClean="0"/>
        </a:p>
        <a:p xmlns:a="http://schemas.openxmlformats.org/drawingml/2006/main">
          <a:endParaRPr lang="fr-FR" sz="1200" dirty="0"/>
        </a:p>
      </cdr:txBody>
    </cdr:sp>
  </cdr:relSizeAnchor>
  <cdr:relSizeAnchor xmlns:cdr="http://schemas.openxmlformats.org/drawingml/2006/chartDrawing">
    <cdr:from>
      <cdr:x>0.6683</cdr:x>
      <cdr:y>0.81925</cdr:y>
    </cdr:from>
    <cdr:to>
      <cdr:x>0.92261</cdr:x>
      <cdr:y>0.94056</cdr:y>
    </cdr:to>
    <cdr:sp macro="" textlink="">
      <cdr:nvSpPr>
        <cdr:cNvPr id="1034" name="ZoneTexte 16"/>
        <cdr:cNvSpPr txBox="1">
          <a:spLocks xmlns:a="http://schemas.openxmlformats.org/drawingml/2006/main" noChangeArrowheads="1"/>
        </cdr:cNvSpPr>
      </cdr:nvSpPr>
      <cdr:spPr bwMode="auto">
        <a:xfrm xmlns:a="http://schemas.openxmlformats.org/drawingml/2006/main">
          <a:off x="3731076" y="3969795"/>
          <a:ext cx="1419815" cy="58781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27432" tIns="27432" rIns="27432" bIns="0" anchor="t" upright="1"/>
        <a:lstStyle xmlns:a="http://schemas.openxmlformats.org/drawingml/2006/main"/>
        <a:p xmlns:a="http://schemas.openxmlformats.org/drawingml/2006/main">
          <a:pPr algn="ctr" rtl="0">
            <a:defRPr sz="1000"/>
          </a:pPr>
          <a:r>
            <a:rPr lang="fr-FR" sz="1200" b="1" i="0" u="none" strike="noStrike" baseline="0" dirty="0">
              <a:solidFill>
                <a:srgbClr val="000000"/>
              </a:solidFill>
              <a:latin typeface="Calibri"/>
              <a:cs typeface="Calibri"/>
            </a:rPr>
            <a:t> </a:t>
          </a:r>
          <a:r>
            <a:rPr lang="en-US" sz="1200" b="1" i="0" u="none" strike="noStrike" baseline="0" dirty="0" smtClean="0">
              <a:solidFill>
                <a:srgbClr val="FFC000"/>
              </a:solidFill>
              <a:latin typeface="Verdana" pitchFamily="34" charset="0"/>
              <a:ea typeface="Verdana" pitchFamily="34" charset="0"/>
              <a:cs typeface="Verdana" pitchFamily="34" charset="0"/>
            </a:rPr>
            <a:t>Self-assessment</a:t>
          </a:r>
        </a:p>
        <a:p xmlns:a="http://schemas.openxmlformats.org/drawingml/2006/main">
          <a:pPr algn="ctr" rtl="0">
            <a:defRPr sz="1000"/>
          </a:pPr>
          <a:r>
            <a:rPr lang="en-US" sz="1200" b="1" i="0" u="none" strike="noStrike" baseline="0" dirty="0" smtClean="0">
              <a:solidFill>
                <a:srgbClr val="FFC000"/>
              </a:solidFill>
              <a:latin typeface="Verdana" pitchFamily="34" charset="0"/>
              <a:ea typeface="Verdana" pitchFamily="34" charset="0"/>
              <a:cs typeface="Verdana" pitchFamily="34" charset="0"/>
            </a:rPr>
            <a:t>n = 487</a:t>
          </a:r>
        </a:p>
        <a:p xmlns:a="http://schemas.openxmlformats.org/drawingml/2006/main">
          <a:pPr algn="ctr" rtl="0">
            <a:defRPr sz="1000"/>
          </a:pPr>
          <a:endParaRPr lang="fr-FR" sz="1200" b="0" i="0" u="none" strike="noStrike" baseline="0" dirty="0">
            <a:solidFill>
              <a:srgbClr val="000000"/>
            </a:solidFill>
            <a:latin typeface="Calibri"/>
            <a:cs typeface="Calibri"/>
          </a:endParaRPr>
        </a:p>
        <a:p xmlns:a="http://schemas.openxmlformats.org/drawingml/2006/main">
          <a:pPr algn="ctr" rtl="0">
            <a:defRPr sz="1000"/>
          </a:pPr>
          <a:r>
            <a:rPr lang="fr-FR" sz="1200" b="0" i="0" u="none" strike="noStrike" baseline="0" dirty="0">
              <a:solidFill>
                <a:srgbClr val="000000"/>
              </a:solidFill>
              <a:latin typeface="Calibri"/>
              <a:cs typeface="Calibri"/>
            </a:rPr>
            <a:t> </a:t>
          </a:r>
        </a:p>
      </cdr:txBody>
    </cdr:sp>
  </cdr:relSizeAnchor>
  <cdr:relSizeAnchor xmlns:cdr="http://schemas.openxmlformats.org/drawingml/2006/chartDrawing">
    <cdr:from>
      <cdr:x>0.20033</cdr:x>
      <cdr:y>0.82097</cdr:y>
    </cdr:from>
    <cdr:to>
      <cdr:x>0.45829</cdr:x>
      <cdr:y>0.95947</cdr:y>
    </cdr:to>
    <cdr:sp macro="" textlink="">
      <cdr:nvSpPr>
        <cdr:cNvPr id="1036" name="ZoneTexte 1"/>
        <cdr:cNvSpPr txBox="1">
          <a:spLocks xmlns:a="http://schemas.openxmlformats.org/drawingml/2006/main" noChangeArrowheads="1"/>
        </cdr:cNvSpPr>
      </cdr:nvSpPr>
      <cdr:spPr bwMode="auto">
        <a:xfrm xmlns:a="http://schemas.openxmlformats.org/drawingml/2006/main">
          <a:off x="1118443" y="3978132"/>
          <a:ext cx="1440159" cy="67112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ctr" rtl="0">
            <a:defRPr sz="1000"/>
          </a:pPr>
          <a:r>
            <a:rPr lang="fr-FR" sz="1200" b="1" i="0" u="none" strike="noStrike" baseline="0" dirty="0">
              <a:solidFill>
                <a:srgbClr val="000000"/>
              </a:solidFill>
              <a:latin typeface="Calibri"/>
              <a:cs typeface="Calibri"/>
            </a:rPr>
            <a:t>    </a:t>
          </a:r>
          <a:r>
            <a:rPr lang="fr-FR" sz="1200" b="1" i="0" u="none" strike="noStrike" baseline="0" dirty="0" smtClean="0">
              <a:solidFill>
                <a:srgbClr val="00B050"/>
              </a:solidFill>
              <a:latin typeface="Verdana" pitchFamily="34" charset="0"/>
              <a:ea typeface="Verdana" pitchFamily="34" charset="0"/>
              <a:cs typeface="Verdana" pitchFamily="34" charset="0"/>
            </a:rPr>
            <a:t>Control</a:t>
          </a:r>
          <a:r>
            <a:rPr lang="fr-FR" sz="1200" b="1" i="0" u="none" strike="noStrike" baseline="0" dirty="0" smtClean="0">
              <a:solidFill>
                <a:srgbClr val="000000"/>
              </a:solidFill>
              <a:latin typeface="Verdana" pitchFamily="34" charset="0"/>
              <a:ea typeface="Verdana" pitchFamily="34" charset="0"/>
              <a:cs typeface="Verdana" pitchFamily="34" charset="0"/>
            </a:rPr>
            <a:t> </a:t>
          </a:r>
          <a:endParaRPr lang="fr-FR" sz="1200" b="1" i="0" u="none" strike="noStrike" baseline="0" dirty="0">
            <a:solidFill>
              <a:srgbClr val="000000"/>
            </a:solidFill>
            <a:latin typeface="Verdana" pitchFamily="34" charset="0"/>
            <a:ea typeface="Verdana" pitchFamily="34" charset="0"/>
            <a:cs typeface="Verdana" pitchFamily="34" charset="0"/>
          </a:endParaRPr>
        </a:p>
        <a:p xmlns:a="http://schemas.openxmlformats.org/drawingml/2006/main">
          <a:pPr algn="ctr" rtl="0">
            <a:defRPr sz="1000"/>
          </a:pPr>
          <a:r>
            <a:rPr lang="fr-FR" sz="1200" b="1" i="0" u="none" strike="noStrike" baseline="0" dirty="0" smtClean="0">
              <a:solidFill>
                <a:srgbClr val="000000"/>
              </a:solidFill>
              <a:latin typeface="Verdana" pitchFamily="34" charset="0"/>
              <a:ea typeface="Verdana" pitchFamily="34" charset="0"/>
              <a:cs typeface="Verdana" pitchFamily="34" charset="0"/>
            </a:rPr>
            <a:t>   </a:t>
          </a:r>
          <a:r>
            <a:rPr lang="fr-FR" sz="1200" b="1" i="0" u="none" strike="noStrike" dirty="0" smtClean="0">
              <a:solidFill>
                <a:srgbClr val="000000"/>
              </a:solidFill>
              <a:latin typeface="Verdana" pitchFamily="34" charset="0"/>
              <a:ea typeface="Verdana" pitchFamily="34" charset="0"/>
              <a:cs typeface="Verdana" pitchFamily="34" charset="0"/>
            </a:rPr>
            <a:t> </a:t>
          </a:r>
          <a:r>
            <a:rPr lang="fr-FR" sz="1200" b="1" i="0" u="none" strike="noStrike" baseline="0" dirty="0" smtClean="0">
              <a:solidFill>
                <a:srgbClr val="00B050"/>
              </a:solidFill>
              <a:latin typeface="Verdana" pitchFamily="34" charset="0"/>
              <a:ea typeface="Verdana" pitchFamily="34" charset="0"/>
              <a:cs typeface="Verdana" pitchFamily="34" charset="0"/>
            </a:rPr>
            <a:t>n </a:t>
          </a:r>
          <a:r>
            <a:rPr lang="fr-FR" sz="1200" b="1" i="0" u="none" strike="noStrike" baseline="0" dirty="0">
              <a:solidFill>
                <a:srgbClr val="00B050"/>
              </a:solidFill>
              <a:latin typeface="Verdana" pitchFamily="34" charset="0"/>
              <a:ea typeface="Verdana" pitchFamily="34" charset="0"/>
              <a:cs typeface="Verdana" pitchFamily="34" charset="0"/>
            </a:rPr>
            <a:t>= </a:t>
          </a:r>
          <a:r>
            <a:rPr lang="fr-FR" sz="1200" b="1" i="0" u="none" strike="noStrike" baseline="0" dirty="0" smtClean="0">
              <a:solidFill>
                <a:srgbClr val="00B050"/>
              </a:solidFill>
              <a:latin typeface="Verdana" pitchFamily="34" charset="0"/>
              <a:ea typeface="Verdana" pitchFamily="34" charset="0"/>
              <a:cs typeface="Verdana" pitchFamily="34" charset="0"/>
            </a:rPr>
            <a:t>480</a:t>
          </a:r>
          <a:endParaRPr lang="fr-FR" sz="1200" b="1" i="0" u="none" strike="noStrike" baseline="0" dirty="0">
            <a:solidFill>
              <a:srgbClr val="00B050"/>
            </a:solidFill>
            <a:latin typeface="Verdana" pitchFamily="34" charset="0"/>
            <a:ea typeface="Verdana" pitchFamily="34" charset="0"/>
            <a:cs typeface="Verdana" pitchFamily="34" charset="0"/>
          </a:endParaRPr>
        </a:p>
        <a:p xmlns:a="http://schemas.openxmlformats.org/drawingml/2006/main">
          <a:pPr algn="l" rtl="0">
            <a:defRPr sz="1000"/>
          </a:pPr>
          <a:endParaRPr lang="fr-FR" sz="1200" b="0" i="0" u="none" strike="noStrike" baseline="0" dirty="0">
            <a:solidFill>
              <a:srgbClr val="000000"/>
            </a:solidFill>
            <a:latin typeface="Calibri"/>
            <a:cs typeface="Calibri"/>
          </a:endParaRPr>
        </a:p>
        <a:p xmlns:a="http://schemas.openxmlformats.org/drawingml/2006/main">
          <a:pPr algn="l" rtl="0">
            <a:defRPr sz="1000"/>
          </a:pPr>
          <a:endParaRPr lang="fr-FR" sz="1200" b="0" i="0" u="none" strike="noStrike" baseline="0" dirty="0">
            <a:solidFill>
              <a:srgbClr val="000000"/>
            </a:solidFill>
            <a:latin typeface="Calibri"/>
            <a:cs typeface="Calibri"/>
          </a:endParaRPr>
        </a:p>
      </cdr:txBody>
    </cdr:sp>
  </cdr:relSizeAnchor>
  <cdr:relSizeAnchor xmlns:cdr="http://schemas.openxmlformats.org/drawingml/2006/chartDrawing">
    <cdr:from>
      <cdr:x>0.45829</cdr:x>
      <cdr:y>0.01922</cdr:y>
    </cdr:from>
    <cdr:to>
      <cdr:x>0.59454</cdr:x>
      <cdr:y>0.07866</cdr:y>
    </cdr:to>
    <cdr:sp macro="" textlink="">
      <cdr:nvSpPr>
        <cdr:cNvPr id="1037" name="ZoneTexte 5"/>
        <cdr:cNvSpPr txBox="1">
          <a:spLocks xmlns:a="http://schemas.openxmlformats.org/drawingml/2006/main" noChangeArrowheads="1"/>
        </cdr:cNvSpPr>
      </cdr:nvSpPr>
      <cdr:spPr bwMode="auto">
        <a:xfrm xmlns:a="http://schemas.openxmlformats.org/drawingml/2006/main">
          <a:off x="2558603" y="93117"/>
          <a:ext cx="760676" cy="2880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vertOverflow="clip" wrap="square" lIns="36576" tIns="32004" rIns="36576" bIns="0" anchor="t" upright="1"/>
        <a:lstStyle xmlns:a="http://schemas.openxmlformats.org/drawingml/2006/main"/>
        <a:p xmlns:a="http://schemas.openxmlformats.org/drawingml/2006/main">
          <a:pPr algn="ctr" rtl="0">
            <a:defRPr sz="1000"/>
          </a:pPr>
          <a:r>
            <a:rPr lang="fr-FR" sz="1400" b="1" i="1" u="none" strike="noStrike" baseline="0" dirty="0">
              <a:solidFill>
                <a:srgbClr val="000000"/>
              </a:solidFill>
              <a:latin typeface="Calibri"/>
              <a:cs typeface="Calibri"/>
            </a:rPr>
            <a:t>P</a:t>
          </a:r>
          <a:r>
            <a:rPr lang="fr-FR" sz="1400" b="1" i="0" u="none" strike="noStrike" baseline="0" dirty="0">
              <a:solidFill>
                <a:srgbClr val="000000"/>
              </a:solidFill>
              <a:latin typeface="Calibri"/>
              <a:cs typeface="Calibri"/>
            </a:rPr>
            <a:t> = 0.006</a:t>
          </a:r>
        </a:p>
      </cdr:txBody>
    </cdr:sp>
  </cdr:relSizeAnchor>
  <cdr:relSizeAnchor xmlns:cdr="http://schemas.openxmlformats.org/drawingml/2006/chartDrawing">
    <cdr:from>
      <cdr:x>0.59924</cdr:x>
      <cdr:y>0.05466</cdr:y>
    </cdr:from>
    <cdr:to>
      <cdr:x>0.7116</cdr:x>
      <cdr:y>0.05541</cdr:y>
    </cdr:to>
    <cdr:cxnSp macro="">
      <cdr:nvCxnSpPr>
        <cdr:cNvPr id="10" name="Connecteur droit 9"/>
        <cdr:cNvCxnSpPr/>
      </cdr:nvCxnSpPr>
      <cdr:spPr>
        <a:xfrm xmlns:a="http://schemas.openxmlformats.org/drawingml/2006/main">
          <a:off x="3345520" y="264863"/>
          <a:ext cx="627299" cy="3634"/>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0.32329</cdr:x>
      <cdr:y>0.05616</cdr:y>
    </cdr:from>
    <cdr:to>
      <cdr:x>0.4359</cdr:x>
      <cdr:y>0.05616</cdr:y>
    </cdr:to>
    <cdr:cxnSp macro="">
      <cdr:nvCxnSpPr>
        <cdr:cNvPr id="23" name="Connecteur droit 22"/>
        <cdr:cNvCxnSpPr/>
      </cdr:nvCxnSpPr>
      <cdr:spPr>
        <a:xfrm xmlns:a="http://schemas.openxmlformats.org/drawingml/2006/main">
          <a:off x="2376264" y="2592288"/>
          <a:ext cx="720080" cy="0"/>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0.71235</cdr:x>
      <cdr:y>0.05466</cdr:y>
    </cdr:from>
    <cdr:to>
      <cdr:x>0.71235</cdr:x>
      <cdr:y>0.07757</cdr:y>
    </cdr:to>
    <cdr:cxnSp macro="">
      <cdr:nvCxnSpPr>
        <cdr:cNvPr id="12" name="Connecteur droit 11"/>
        <cdr:cNvCxnSpPr/>
      </cdr:nvCxnSpPr>
      <cdr:spPr>
        <a:xfrm xmlns:a="http://schemas.openxmlformats.org/drawingml/2006/main">
          <a:off x="4608512" y="2592288"/>
          <a:ext cx="0" cy="144016"/>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0.71235</cdr:x>
      <cdr:y>0.05391</cdr:y>
    </cdr:from>
    <cdr:to>
      <cdr:x>0.71235</cdr:x>
      <cdr:y>0.07682</cdr:y>
    </cdr:to>
    <cdr:cxnSp macro="">
      <cdr:nvCxnSpPr>
        <cdr:cNvPr id="6" name="Connecteur droit 11"/>
        <cdr:cNvCxnSpPr/>
      </cdr:nvCxnSpPr>
      <cdr:spPr>
        <a:xfrm xmlns:a="http://schemas.openxmlformats.org/drawingml/2006/main">
          <a:off x="3977007" y="261229"/>
          <a:ext cx="0" cy="111013"/>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0.32485</cdr:x>
      <cdr:y>0.05616</cdr:y>
    </cdr:from>
    <cdr:to>
      <cdr:x>0.32485</cdr:x>
      <cdr:y>0.08082</cdr:y>
    </cdr:to>
    <cdr:cxnSp macro="">
      <cdr:nvCxnSpPr>
        <cdr:cNvPr id="7" name="Connecteur droit 11"/>
        <cdr:cNvCxnSpPr/>
      </cdr:nvCxnSpPr>
      <cdr:spPr>
        <a:xfrm xmlns:a="http://schemas.openxmlformats.org/drawingml/2006/main">
          <a:off x="4608512" y="2592288"/>
          <a:ext cx="0" cy="144016"/>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834124-8167-0546-B157-470DE78EC577}" type="datetimeFigureOut">
              <a:rPr lang="en-US" smtClean="0"/>
              <a:t>14/06/2014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A8AC6-C4EF-4847-A7BC-DF6467C8675A}" type="slidenum">
              <a:rPr lang="en-US" smtClean="0"/>
              <a:t>‹#›</a:t>
            </a:fld>
            <a:endParaRPr lang="en-US"/>
          </a:p>
        </p:txBody>
      </p:sp>
    </p:spTree>
    <p:extLst>
      <p:ext uri="{BB962C8B-B14F-4D97-AF65-F5344CB8AC3E}">
        <p14:creationId xmlns:p14="http://schemas.microsoft.com/office/powerpoint/2010/main" val="2280743254"/>
      </p:ext>
    </p:extLst>
  </p:cSld>
  <p:clrMap bg1="lt1" tx1="dk1" bg2="lt2" tx2="dk2" accent1="accent1" accent2="accent2" accent3="accent3" accent4="accent4" accent5="accent5" accent6="accent6" hlink="hlink" folHlink="folHlink"/>
  <p:notesStyle>
    <a:lvl1pPr marL="0" algn="l" defTabSz="455825" rtl="0" eaLnBrk="1" latinLnBrk="0" hangingPunct="1">
      <a:defRPr sz="1200" kern="1200">
        <a:solidFill>
          <a:schemeClr val="tx1"/>
        </a:solidFill>
        <a:latin typeface="+mn-lt"/>
        <a:ea typeface="+mn-ea"/>
        <a:cs typeface="+mn-cs"/>
      </a:defRPr>
    </a:lvl1pPr>
    <a:lvl2pPr marL="455825" algn="l" defTabSz="455825" rtl="0" eaLnBrk="1" latinLnBrk="0" hangingPunct="1">
      <a:defRPr sz="1200" kern="1200">
        <a:solidFill>
          <a:schemeClr val="tx1"/>
        </a:solidFill>
        <a:latin typeface="+mn-lt"/>
        <a:ea typeface="+mn-ea"/>
        <a:cs typeface="+mn-cs"/>
      </a:defRPr>
    </a:lvl2pPr>
    <a:lvl3pPr marL="911655" algn="l" defTabSz="455825" rtl="0" eaLnBrk="1" latinLnBrk="0" hangingPunct="1">
      <a:defRPr sz="1200" kern="1200">
        <a:solidFill>
          <a:schemeClr val="tx1"/>
        </a:solidFill>
        <a:latin typeface="+mn-lt"/>
        <a:ea typeface="+mn-ea"/>
        <a:cs typeface="+mn-cs"/>
      </a:defRPr>
    </a:lvl3pPr>
    <a:lvl4pPr marL="1367485" algn="l" defTabSz="455825" rtl="0" eaLnBrk="1" latinLnBrk="0" hangingPunct="1">
      <a:defRPr sz="1200" kern="1200">
        <a:solidFill>
          <a:schemeClr val="tx1"/>
        </a:solidFill>
        <a:latin typeface="+mn-lt"/>
        <a:ea typeface="+mn-ea"/>
        <a:cs typeface="+mn-cs"/>
      </a:defRPr>
    </a:lvl4pPr>
    <a:lvl5pPr marL="1823310" algn="l" defTabSz="455825" rtl="0" eaLnBrk="1" latinLnBrk="0" hangingPunct="1">
      <a:defRPr sz="1200" kern="1200">
        <a:solidFill>
          <a:schemeClr val="tx1"/>
        </a:solidFill>
        <a:latin typeface="+mn-lt"/>
        <a:ea typeface="+mn-ea"/>
        <a:cs typeface="+mn-cs"/>
      </a:defRPr>
    </a:lvl5pPr>
    <a:lvl6pPr marL="2279140" algn="l" defTabSz="455825" rtl="0" eaLnBrk="1" latinLnBrk="0" hangingPunct="1">
      <a:defRPr sz="1200" kern="1200">
        <a:solidFill>
          <a:schemeClr val="tx1"/>
        </a:solidFill>
        <a:latin typeface="+mn-lt"/>
        <a:ea typeface="+mn-ea"/>
        <a:cs typeface="+mn-cs"/>
      </a:defRPr>
    </a:lvl6pPr>
    <a:lvl7pPr marL="2734965" algn="l" defTabSz="455825" rtl="0" eaLnBrk="1" latinLnBrk="0" hangingPunct="1">
      <a:defRPr sz="1200" kern="1200">
        <a:solidFill>
          <a:schemeClr val="tx1"/>
        </a:solidFill>
        <a:latin typeface="+mn-lt"/>
        <a:ea typeface="+mn-ea"/>
        <a:cs typeface="+mn-cs"/>
      </a:defRPr>
    </a:lvl7pPr>
    <a:lvl8pPr marL="3190785" algn="l" defTabSz="455825" rtl="0" eaLnBrk="1" latinLnBrk="0" hangingPunct="1">
      <a:defRPr sz="1200" kern="1200">
        <a:solidFill>
          <a:schemeClr val="tx1"/>
        </a:solidFill>
        <a:latin typeface="+mn-lt"/>
        <a:ea typeface="+mn-ea"/>
        <a:cs typeface="+mn-cs"/>
      </a:defRPr>
    </a:lvl8pPr>
    <a:lvl9pPr marL="3646618" algn="l" defTabSz="4558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Psychological barriers</a:t>
            </a:r>
            <a:r>
              <a:rPr lang="en-GB" baseline="0" dirty="0" smtClean="0"/>
              <a:t> come in many forms. </a:t>
            </a:r>
          </a:p>
          <a:p>
            <a:r>
              <a:rPr lang="en-GB" baseline="0" dirty="0" smtClean="0"/>
              <a:t>They may be thought barriers, sensations or emotions. </a:t>
            </a:r>
          </a:p>
          <a:p>
            <a:r>
              <a:rPr lang="en-GB" baseline="0" dirty="0" smtClean="0"/>
              <a:t>We will consider each one. </a:t>
            </a:r>
            <a:endParaRPr lang="en-GB" dirty="0"/>
          </a:p>
        </p:txBody>
      </p:sp>
      <p:sp>
        <p:nvSpPr>
          <p:cNvPr id="4" name="Slide Number Placeholder 3"/>
          <p:cNvSpPr>
            <a:spLocks noGrp="1"/>
          </p:cNvSpPr>
          <p:nvPr>
            <p:ph type="sldNum" idx="10"/>
          </p:nvPr>
        </p:nvSpPr>
        <p:spPr/>
        <p:txBody>
          <a:bodyPr/>
          <a:lstStyle/>
          <a:p>
            <a:pPr>
              <a:defRPr/>
            </a:pPr>
            <a:fld id="{35800AF5-6BE1-4078-B4C7-8569CC9CF451}" type="slidenum">
              <a:rPr lang="en-US" altLang="el-GR" smtClean="0"/>
              <a:pPr>
                <a:defRPr/>
              </a:pPr>
              <a:t>9</a:t>
            </a:fld>
            <a:endParaRPr lang="en-US" altLang="el-GR"/>
          </a:p>
        </p:txBody>
      </p:sp>
    </p:spTree>
    <p:extLst>
      <p:ext uri="{BB962C8B-B14F-4D97-AF65-F5344CB8AC3E}">
        <p14:creationId xmlns:p14="http://schemas.microsoft.com/office/powerpoint/2010/main" val="3432716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As a an indicator a of psychological illbeing, results revealed that only motivation significantly contributed to the prediction of depressive symptoms and this relationship was negative explaining 15% of the variance. </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7D3100-48E7-D54D-A55D-5AEF132BF7B8}" type="slidenum">
              <a:rPr lang="en-GB" sz="1200">
                <a:solidFill>
                  <a:prstClr val="black"/>
                </a:solidFill>
                <a:latin typeface="Calibri" charset="0"/>
              </a:rPr>
              <a:pPr eaLnBrk="1" hangingPunct="1"/>
              <a:t>18</a:t>
            </a:fld>
            <a:endParaRPr lang="en-GB" sz="1200">
              <a:solidFill>
                <a:prstClr val="black"/>
              </a:solidFill>
              <a:latin typeface="Calibri" charset="0"/>
            </a:endParaRPr>
          </a:p>
        </p:txBody>
      </p:sp>
    </p:spTree>
    <p:extLst>
      <p:ext uri="{BB962C8B-B14F-4D97-AF65-F5344CB8AC3E}">
        <p14:creationId xmlns:p14="http://schemas.microsoft.com/office/powerpoint/2010/main" val="2190386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As a an indicator a of psychological illbeing, results revealed that only motivation significantly contributed to the prediction of depressive symptoms and this relationship was negative explaining 15% of the variance. </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7D3100-48E7-D54D-A55D-5AEF132BF7B8}" type="slidenum">
              <a:rPr lang="en-GB" sz="1200">
                <a:solidFill>
                  <a:prstClr val="black"/>
                </a:solidFill>
                <a:latin typeface="Calibri" charset="0"/>
              </a:rPr>
              <a:pPr eaLnBrk="1" hangingPunct="1"/>
              <a:t>19</a:t>
            </a:fld>
            <a:endParaRPr lang="en-GB" sz="1200">
              <a:solidFill>
                <a:prstClr val="black"/>
              </a:solidFill>
              <a:latin typeface="Calibri" charset="0"/>
            </a:endParaRPr>
          </a:p>
        </p:txBody>
      </p:sp>
    </p:spTree>
    <p:extLst>
      <p:ext uri="{BB962C8B-B14F-4D97-AF65-F5344CB8AC3E}">
        <p14:creationId xmlns:p14="http://schemas.microsoft.com/office/powerpoint/2010/main" val="219038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Finally, for participant's physical function, the model was significant with motivation predicting 7% of variance. </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D470F1-3627-394B-950A-AE64A9B5236F}" type="slidenum">
              <a:rPr lang="en-GB" sz="1200">
                <a:solidFill>
                  <a:prstClr val="black"/>
                </a:solidFill>
                <a:latin typeface="Calibri" charset="0"/>
              </a:rPr>
              <a:pPr eaLnBrk="1" hangingPunct="1"/>
              <a:t>20</a:t>
            </a:fld>
            <a:endParaRPr lang="en-GB" sz="1200">
              <a:solidFill>
                <a:prstClr val="black"/>
              </a:solidFill>
              <a:latin typeface="Calibri" charset="0"/>
            </a:endParaRPr>
          </a:p>
        </p:txBody>
      </p:sp>
    </p:spTree>
    <p:extLst>
      <p:ext uri="{BB962C8B-B14F-4D97-AF65-F5344CB8AC3E}">
        <p14:creationId xmlns:p14="http://schemas.microsoft.com/office/powerpoint/2010/main" val="3265762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Finally, for participant's physical function, the model was significant with motivation predicting 7% of variance. </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D470F1-3627-394B-950A-AE64A9B5236F}" type="slidenum">
              <a:rPr lang="en-GB" sz="1200">
                <a:solidFill>
                  <a:prstClr val="black"/>
                </a:solidFill>
                <a:latin typeface="Calibri" charset="0"/>
              </a:rPr>
              <a:pPr eaLnBrk="1" hangingPunct="1"/>
              <a:t>21</a:t>
            </a:fld>
            <a:endParaRPr lang="en-GB" sz="1200">
              <a:solidFill>
                <a:prstClr val="black"/>
              </a:solidFill>
              <a:latin typeface="Calibri" charset="0"/>
            </a:endParaRPr>
          </a:p>
        </p:txBody>
      </p:sp>
    </p:spTree>
    <p:extLst>
      <p:ext uri="{BB962C8B-B14F-4D97-AF65-F5344CB8AC3E}">
        <p14:creationId xmlns:p14="http://schemas.microsoft.com/office/powerpoint/2010/main" val="3265762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In conclusion, the results provide support for the premise that the reasons why RA patients participate in physical activity contribute to indicators of physical and psychological wellbeing. Therefore, it is possible that the act of physical activity itself may not be sufficient to enhance psychological well-being if the reasons for participating are more controlled. Further, motivation also contributed to physical well-being highlighting the important link between psychological processes and perception of physical wellbeing. </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213605-A822-E341-9B3D-8140B12694F8}" type="slidenum">
              <a:rPr lang="en-GB" sz="1200">
                <a:solidFill>
                  <a:prstClr val="black"/>
                </a:solidFill>
                <a:latin typeface="Calibri" charset="0"/>
              </a:rPr>
              <a:pPr eaLnBrk="1" hangingPunct="1"/>
              <a:t>22</a:t>
            </a:fld>
            <a:endParaRPr lang="en-GB" sz="1200">
              <a:solidFill>
                <a:prstClr val="black"/>
              </a:solidFill>
              <a:latin typeface="Calibri" charset="0"/>
            </a:endParaRPr>
          </a:p>
        </p:txBody>
      </p:sp>
    </p:spTree>
    <p:extLst>
      <p:ext uri="{BB962C8B-B14F-4D97-AF65-F5344CB8AC3E}">
        <p14:creationId xmlns:p14="http://schemas.microsoft.com/office/powerpoint/2010/main" val="2893290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r>
              <a:rPr lang="fr-FR" smtClean="0">
                <a:solidFill>
                  <a:prstClr val="black"/>
                </a:solidFill>
                <a:latin typeface="Calibri"/>
              </a:rPr>
              <a:t>EULAR 2014 self-assessment</a:t>
            </a:r>
            <a:endParaRPr lang="fr-FR">
              <a:solidFill>
                <a:prstClr val="black"/>
              </a:solidFill>
              <a:latin typeface="Calibri"/>
            </a:endParaRPr>
          </a:p>
        </p:txBody>
      </p:sp>
      <p:sp>
        <p:nvSpPr>
          <p:cNvPr id="5" name="Espace réservé de la date 4"/>
          <p:cNvSpPr>
            <a:spLocks noGrp="1"/>
          </p:cNvSpPr>
          <p:nvPr>
            <p:ph type="dt" idx="11"/>
          </p:nvPr>
        </p:nvSpPr>
        <p:spPr/>
        <p:txBody>
          <a:bodyPr/>
          <a:lstStyle/>
          <a:p>
            <a:r>
              <a:rPr lang="fr-FR" smtClean="0">
                <a:solidFill>
                  <a:prstClr val="black"/>
                </a:solidFill>
                <a:latin typeface="Calibri"/>
              </a:rPr>
              <a:t>June 2014</a:t>
            </a:r>
            <a:endParaRPr lang="fr-FR">
              <a:solidFill>
                <a:prstClr val="black"/>
              </a:solidFill>
              <a:latin typeface="Calibri"/>
            </a:endParaRPr>
          </a:p>
        </p:txBody>
      </p:sp>
      <p:sp>
        <p:nvSpPr>
          <p:cNvPr id="6" name="Espace réservé du numéro de diapositive 5"/>
          <p:cNvSpPr>
            <a:spLocks noGrp="1"/>
          </p:cNvSpPr>
          <p:nvPr>
            <p:ph type="sldNum" sz="quarter" idx="12"/>
          </p:nvPr>
        </p:nvSpPr>
        <p:spPr/>
        <p:txBody>
          <a:bodyPr/>
          <a:lstStyle/>
          <a:p>
            <a:fld id="{C434CABF-B2BE-4C30-BE39-A6ED6BB87618}" type="slidenum">
              <a:rPr lang="fr-FR" smtClean="0">
                <a:solidFill>
                  <a:prstClr val="black"/>
                </a:solidFill>
                <a:latin typeface="Calibri"/>
              </a:rPr>
              <a:pPr/>
              <a:t>30</a:t>
            </a:fld>
            <a:endParaRPr lang="fr-FR">
              <a:solidFill>
                <a:prstClr val="black"/>
              </a:solidFill>
              <a:latin typeface="Calibri"/>
            </a:endParaRPr>
          </a:p>
        </p:txBody>
      </p:sp>
    </p:spTree>
    <p:extLst>
      <p:ext uri="{BB962C8B-B14F-4D97-AF65-F5344CB8AC3E}">
        <p14:creationId xmlns:p14="http://schemas.microsoft.com/office/powerpoint/2010/main" val="2044078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t>100 participants were randomised to one of two groups and followed for 6 blood tests in order to assess their ability monitor and initiate care safely along with comparisons between the intervention and control group healthcare utilisation, clinical and psychosocial outcomes. </a:t>
            </a:r>
          </a:p>
        </p:txBody>
      </p:sp>
      <p:sp>
        <p:nvSpPr>
          <p:cNvPr id="4" name="Slide Number Placeholder 3"/>
          <p:cNvSpPr>
            <a:spLocks noGrp="1"/>
          </p:cNvSpPr>
          <p:nvPr>
            <p:ph type="sldNum" sz="quarter" idx="5"/>
          </p:nvPr>
        </p:nvSpPr>
        <p:spPr/>
        <p:txBody>
          <a:bodyPr/>
          <a:lstStyle/>
          <a:p>
            <a:pPr>
              <a:defRPr/>
            </a:pPr>
            <a:fld id="{FABB8F12-DADD-41A3-A803-E2EAB7974982}" type="slidenum">
              <a:rPr lang="en-GB" smtClean="0"/>
              <a:pPr>
                <a:defRPr/>
              </a:pPr>
              <a:t>39</a:t>
            </a:fld>
            <a:endParaRPr lang="en-GB"/>
          </a:p>
        </p:txBody>
      </p:sp>
      <p:sp>
        <p:nvSpPr>
          <p:cNvPr id="2" name="Footer Placeholder 1"/>
          <p:cNvSpPr>
            <a:spLocks noGrp="1"/>
          </p:cNvSpPr>
          <p:nvPr>
            <p:ph type="ftr" sz="quarter" idx="4"/>
          </p:nvPr>
        </p:nvSpPr>
        <p:spPr/>
        <p:txBody>
          <a:bodyPr/>
          <a:lstStyle/>
          <a:p>
            <a:pPr>
              <a:defRPr/>
            </a:pPr>
            <a:r>
              <a:rPr lang="en-GB"/>
              <a:t>hg</a:t>
            </a:r>
          </a:p>
        </p:txBody>
      </p:sp>
    </p:spTree>
    <p:extLst>
      <p:ext uri="{BB962C8B-B14F-4D97-AF65-F5344CB8AC3E}">
        <p14:creationId xmlns:p14="http://schemas.microsoft.com/office/powerpoint/2010/main" val="1820130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This model of care may therefore be a viable alternative for established RA and PsA patients on DMARD therapy.</a:t>
            </a:r>
            <a:endParaRPr lang="en-GB" altLang="en-US" smtClean="0"/>
          </a:p>
          <a:p>
            <a:endParaRPr lang="en-GB" smtClean="0"/>
          </a:p>
        </p:txBody>
      </p:sp>
      <p:sp>
        <p:nvSpPr>
          <p:cNvPr id="4" name="Footer Placeholder 3"/>
          <p:cNvSpPr>
            <a:spLocks noGrp="1"/>
          </p:cNvSpPr>
          <p:nvPr>
            <p:ph type="ftr" sz="quarter" idx="4"/>
          </p:nvPr>
        </p:nvSpPr>
        <p:spPr/>
        <p:txBody>
          <a:bodyPr/>
          <a:lstStyle/>
          <a:p>
            <a:pPr>
              <a:defRPr/>
            </a:pPr>
            <a:r>
              <a:rPr lang="en-GB"/>
              <a:t>hg</a:t>
            </a:r>
          </a:p>
        </p:txBody>
      </p:sp>
      <p:sp>
        <p:nvSpPr>
          <p:cNvPr id="5" name="Slide Number Placeholder 4"/>
          <p:cNvSpPr>
            <a:spLocks noGrp="1"/>
          </p:cNvSpPr>
          <p:nvPr>
            <p:ph type="sldNum" sz="quarter" idx="5"/>
          </p:nvPr>
        </p:nvSpPr>
        <p:spPr/>
        <p:txBody>
          <a:bodyPr/>
          <a:lstStyle/>
          <a:p>
            <a:pPr>
              <a:defRPr/>
            </a:pPr>
            <a:fld id="{B842F2C1-EA65-4B91-A45C-10A2AA3E51E9}" type="slidenum">
              <a:rPr lang="en-GB" smtClean="0"/>
              <a:pPr>
                <a:defRPr/>
              </a:pPr>
              <a:t>40</a:t>
            </a:fld>
            <a:endParaRPr lang="en-GB" dirty="0"/>
          </a:p>
        </p:txBody>
      </p:sp>
    </p:spTree>
    <p:extLst>
      <p:ext uri="{BB962C8B-B14F-4D97-AF65-F5344CB8AC3E}">
        <p14:creationId xmlns:p14="http://schemas.microsoft.com/office/powerpoint/2010/main" val="297423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Semi-structured interviews (n=12)</a:t>
            </a:r>
          </a:p>
          <a:p>
            <a:r>
              <a:rPr lang="en-GB" smtClean="0"/>
              <a:t>Thematic analysis</a:t>
            </a:r>
          </a:p>
        </p:txBody>
      </p:sp>
      <p:sp>
        <p:nvSpPr>
          <p:cNvPr id="4" name="Footer Placeholder 3"/>
          <p:cNvSpPr>
            <a:spLocks noGrp="1"/>
          </p:cNvSpPr>
          <p:nvPr>
            <p:ph type="ftr" sz="quarter" idx="4"/>
          </p:nvPr>
        </p:nvSpPr>
        <p:spPr/>
        <p:txBody>
          <a:bodyPr/>
          <a:lstStyle/>
          <a:p>
            <a:pPr>
              <a:defRPr/>
            </a:pPr>
            <a:r>
              <a:rPr lang="en-GB"/>
              <a:t>hg</a:t>
            </a:r>
          </a:p>
        </p:txBody>
      </p:sp>
      <p:sp>
        <p:nvSpPr>
          <p:cNvPr id="5" name="Slide Number Placeholder 4"/>
          <p:cNvSpPr>
            <a:spLocks noGrp="1"/>
          </p:cNvSpPr>
          <p:nvPr>
            <p:ph type="sldNum" sz="quarter" idx="5"/>
          </p:nvPr>
        </p:nvSpPr>
        <p:spPr/>
        <p:txBody>
          <a:bodyPr/>
          <a:lstStyle/>
          <a:p>
            <a:pPr>
              <a:defRPr/>
            </a:pPr>
            <a:fld id="{09DE4AB0-80EA-4E95-BD44-61560FEB25AB}" type="slidenum">
              <a:rPr lang="en-GB" smtClean="0"/>
              <a:pPr>
                <a:defRPr/>
              </a:pPr>
              <a:t>41</a:t>
            </a:fld>
            <a:endParaRPr lang="en-GB" dirty="0"/>
          </a:p>
        </p:txBody>
      </p:sp>
    </p:spTree>
    <p:extLst>
      <p:ext uri="{BB962C8B-B14F-4D97-AF65-F5344CB8AC3E}">
        <p14:creationId xmlns:p14="http://schemas.microsoft.com/office/powerpoint/2010/main" val="351995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Footer Placeholder 3"/>
          <p:cNvSpPr>
            <a:spLocks noGrp="1"/>
          </p:cNvSpPr>
          <p:nvPr>
            <p:ph type="ftr" sz="quarter" idx="4"/>
          </p:nvPr>
        </p:nvSpPr>
        <p:spPr/>
        <p:txBody>
          <a:bodyPr/>
          <a:lstStyle/>
          <a:p>
            <a:pPr>
              <a:defRPr/>
            </a:pPr>
            <a:r>
              <a:rPr lang="en-GB"/>
              <a:t>hg</a:t>
            </a:r>
          </a:p>
        </p:txBody>
      </p:sp>
      <p:sp>
        <p:nvSpPr>
          <p:cNvPr id="5" name="Slide Number Placeholder 4"/>
          <p:cNvSpPr>
            <a:spLocks noGrp="1"/>
          </p:cNvSpPr>
          <p:nvPr>
            <p:ph type="sldNum" sz="quarter" idx="5"/>
          </p:nvPr>
        </p:nvSpPr>
        <p:spPr/>
        <p:txBody>
          <a:bodyPr/>
          <a:lstStyle/>
          <a:p>
            <a:pPr>
              <a:defRPr/>
            </a:pPr>
            <a:fld id="{11A74D8D-3F8B-4FEA-8399-6199D4B2C806}" type="slidenum">
              <a:rPr lang="en-GB" smtClean="0"/>
              <a:pPr>
                <a:defRPr/>
              </a:pPr>
              <a:t>42</a:t>
            </a:fld>
            <a:endParaRPr lang="en-GB" dirty="0"/>
          </a:p>
        </p:txBody>
      </p:sp>
    </p:spTree>
    <p:extLst>
      <p:ext uri="{BB962C8B-B14F-4D97-AF65-F5344CB8AC3E}">
        <p14:creationId xmlns:p14="http://schemas.microsoft.com/office/powerpoint/2010/main" val="97320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5pPr>
            <a:lvl6pPr marL="2203158" indent="-199022" defTabSz="392477" eaLnBrk="0" fontAlgn="base" hangingPunct="0">
              <a:spcBef>
                <a:spcPct val="30000"/>
              </a:spcBef>
              <a:spcAft>
                <a:spcPct val="0"/>
              </a:spcAft>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6pPr>
            <a:lvl7pPr marL="2603986" indent="-199022" defTabSz="392477" eaLnBrk="0" fontAlgn="base" hangingPunct="0">
              <a:spcBef>
                <a:spcPct val="30000"/>
              </a:spcBef>
              <a:spcAft>
                <a:spcPct val="0"/>
              </a:spcAft>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7pPr>
            <a:lvl8pPr marL="3004813" indent="-199022" defTabSz="392477" eaLnBrk="0" fontAlgn="base" hangingPunct="0">
              <a:spcBef>
                <a:spcPct val="30000"/>
              </a:spcBef>
              <a:spcAft>
                <a:spcPct val="0"/>
              </a:spcAft>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8pPr>
            <a:lvl9pPr marL="3405640" indent="-199022" defTabSz="392477" eaLnBrk="0" fontAlgn="base" hangingPunct="0">
              <a:spcBef>
                <a:spcPct val="30000"/>
              </a:spcBef>
              <a:spcAft>
                <a:spcPct val="0"/>
              </a:spcAft>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9pPr>
          </a:lstStyle>
          <a:p>
            <a:pPr>
              <a:spcBef>
                <a:spcPct val="0"/>
              </a:spcBef>
              <a:buClrTx/>
              <a:buFontTx/>
              <a:buNone/>
            </a:pPr>
            <a:fld id="{8D56055D-E4BF-437A-901E-D388E305D938}" type="slidenum">
              <a:rPr lang="en-US" altLang="el-GR" sz="1200">
                <a:solidFill>
                  <a:srgbClr val="FFFFFF"/>
                </a:solidFill>
                <a:cs typeface="Arial" panose="020B0604020202020204" pitchFamily="34" charset="0"/>
              </a:rPr>
              <a:pPr>
                <a:spcBef>
                  <a:spcPct val="0"/>
                </a:spcBef>
                <a:buClrTx/>
                <a:buFontTx/>
                <a:buNone/>
              </a:pPr>
              <a:t>10</a:t>
            </a:fld>
            <a:endParaRPr lang="en-US" altLang="el-GR" sz="1200">
              <a:solidFill>
                <a:srgbClr val="FFFFFF"/>
              </a:solidFill>
              <a:cs typeface="Arial" panose="020B0604020202020204" pitchFamily="34" charset="0"/>
            </a:endParaRPr>
          </a:p>
        </p:txBody>
      </p:sp>
      <p:sp>
        <p:nvSpPr>
          <p:cNvPr id="47107"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Grp="1" noChangeArrowheads="1"/>
          </p:cNvSpPr>
          <p:nvPr>
            <p:ph type="body" idx="1"/>
          </p:nvPr>
        </p:nvSpPr>
        <p:spPr>
          <a:xfrm>
            <a:off x="685512" y="4343230"/>
            <a:ext cx="5486976" cy="41151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l-GR" smtClean="0">
                <a:latin typeface="Times New Roman" panose="02020603050405020304" pitchFamily="18" charset="0"/>
              </a:rPr>
              <a:t>a vicious cycle maybe developed. Worrying about health results in anxiety and stress. Besides these emotions may be related with tension and a symptom flare up which in turn encourages one to avoid, block and comfort eat. Naturally whilst ignoring the illness one is also less careful with nutrition and other health behaviours. </a:t>
            </a:r>
          </a:p>
          <a:p>
            <a:r>
              <a:rPr lang="en-GB" altLang="el-GR" smtClean="0">
                <a:latin typeface="Times New Roman" panose="02020603050405020304" pitchFamily="18" charset="0"/>
              </a:rPr>
              <a:t>Sooner or later this is again realised and worrying remerges. </a:t>
            </a:r>
          </a:p>
        </p:txBody>
      </p:sp>
    </p:spTree>
    <p:extLst>
      <p:ext uri="{BB962C8B-B14F-4D97-AF65-F5344CB8AC3E}">
        <p14:creationId xmlns:p14="http://schemas.microsoft.com/office/powerpoint/2010/main" val="4023978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mtClean="0"/>
              <a:t>Knowledge, control, behavioural regulation</a:t>
            </a:r>
          </a:p>
        </p:txBody>
      </p:sp>
      <p:sp>
        <p:nvSpPr>
          <p:cNvPr id="4" name="Footer Placeholder 3"/>
          <p:cNvSpPr>
            <a:spLocks noGrp="1"/>
          </p:cNvSpPr>
          <p:nvPr>
            <p:ph type="ftr" sz="quarter" idx="4"/>
          </p:nvPr>
        </p:nvSpPr>
        <p:spPr/>
        <p:txBody>
          <a:bodyPr/>
          <a:lstStyle/>
          <a:p>
            <a:pPr>
              <a:defRPr/>
            </a:pPr>
            <a:r>
              <a:rPr lang="en-GB"/>
              <a:t>hg</a:t>
            </a:r>
          </a:p>
        </p:txBody>
      </p:sp>
      <p:sp>
        <p:nvSpPr>
          <p:cNvPr id="5" name="Slide Number Placeholder 4"/>
          <p:cNvSpPr>
            <a:spLocks noGrp="1"/>
          </p:cNvSpPr>
          <p:nvPr>
            <p:ph type="sldNum" sz="quarter" idx="5"/>
          </p:nvPr>
        </p:nvSpPr>
        <p:spPr/>
        <p:txBody>
          <a:bodyPr/>
          <a:lstStyle/>
          <a:p>
            <a:pPr>
              <a:defRPr/>
            </a:pPr>
            <a:fld id="{70BC36B4-16F3-4199-A77C-F9CC33EDA7DE}" type="slidenum">
              <a:rPr lang="en-GB" smtClean="0"/>
              <a:pPr>
                <a:defRPr/>
              </a:pPr>
              <a:t>43</a:t>
            </a:fld>
            <a:endParaRPr lang="en-GB" dirty="0"/>
          </a:p>
        </p:txBody>
      </p:sp>
    </p:spTree>
    <p:extLst>
      <p:ext uri="{BB962C8B-B14F-4D97-AF65-F5344CB8AC3E}">
        <p14:creationId xmlns:p14="http://schemas.microsoft.com/office/powerpoint/2010/main" val="3689630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Footer Placeholder 3"/>
          <p:cNvSpPr>
            <a:spLocks noGrp="1"/>
          </p:cNvSpPr>
          <p:nvPr>
            <p:ph type="ftr" sz="quarter" idx="4"/>
          </p:nvPr>
        </p:nvSpPr>
        <p:spPr/>
        <p:txBody>
          <a:bodyPr/>
          <a:lstStyle/>
          <a:p>
            <a:pPr>
              <a:defRPr/>
            </a:pPr>
            <a:r>
              <a:rPr lang="en-GB"/>
              <a:t>hg</a:t>
            </a:r>
          </a:p>
        </p:txBody>
      </p:sp>
      <p:sp>
        <p:nvSpPr>
          <p:cNvPr id="5" name="Slide Number Placeholder 4"/>
          <p:cNvSpPr>
            <a:spLocks noGrp="1"/>
          </p:cNvSpPr>
          <p:nvPr>
            <p:ph type="sldNum" sz="quarter" idx="5"/>
          </p:nvPr>
        </p:nvSpPr>
        <p:spPr/>
        <p:txBody>
          <a:bodyPr/>
          <a:lstStyle/>
          <a:p>
            <a:pPr>
              <a:defRPr/>
            </a:pPr>
            <a:fld id="{36E6C938-2600-43A8-BDD7-A2A4EC6939FF}" type="slidenum">
              <a:rPr lang="en-GB" smtClean="0"/>
              <a:pPr>
                <a:defRPr/>
              </a:pPr>
              <a:t>44</a:t>
            </a:fld>
            <a:endParaRPr lang="en-GB" dirty="0"/>
          </a:p>
        </p:txBody>
      </p:sp>
    </p:spTree>
    <p:extLst>
      <p:ext uri="{BB962C8B-B14F-4D97-AF65-F5344CB8AC3E}">
        <p14:creationId xmlns:p14="http://schemas.microsoft.com/office/powerpoint/2010/main" val="227081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43000" y="685800"/>
            <a:ext cx="4572000" cy="3429000"/>
          </a:xfrm>
        </p:spPr>
      </p:sp>
      <p:sp>
        <p:nvSpPr>
          <p:cNvPr id="53251" name="Notes Placeholder 2"/>
          <p:cNvSpPr>
            <a:spLocks noGrp="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r>
              <a:rPr lang="en-GB" altLang="en-US" smtClean="0">
                <a:latin typeface="Times New Roman" panose="02020603050405020304" pitchFamily="18" charset="0"/>
              </a:rPr>
              <a:t>If we could justify what is really important to us we could freely choose without feeling compelled to justify. </a:t>
            </a:r>
          </a:p>
          <a:p>
            <a:endParaRPr lang="en-GB" altLang="en-US" smtClean="0">
              <a:latin typeface="Times New Roman" panose="02020603050405020304" pitchFamily="18" charset="0"/>
            </a:endParaRPr>
          </a:p>
          <a:p>
            <a:r>
              <a:rPr lang="en-GB" altLang="en-US" smtClean="0">
                <a:latin typeface="Times New Roman" panose="02020603050405020304" pitchFamily="18" charset="0"/>
              </a:rPr>
              <a:t>Also a choice of a healthy food may take on lost more personal meaning than a simple daily choice. </a:t>
            </a:r>
          </a:p>
          <a:p>
            <a:r>
              <a:rPr lang="en-GB" altLang="en-US" smtClean="0">
                <a:latin typeface="Times New Roman" panose="02020603050405020304" pitchFamily="18" charset="0"/>
              </a:rPr>
              <a:t>It is an action representative of my greater stance in life. </a:t>
            </a:r>
          </a:p>
          <a:p>
            <a:endParaRPr lang="en-GB" altLang="en-US" smtClean="0">
              <a:latin typeface="Times New Roman" panose="02020603050405020304" pitchFamily="18" charset="0"/>
            </a:endParaRPr>
          </a:p>
          <a:p>
            <a:r>
              <a:rPr lang="en-GB" altLang="en-US" smtClean="0">
                <a:latin typeface="Times New Roman" panose="02020603050405020304" pitchFamily="18" charset="0"/>
              </a:rPr>
              <a:t>For example being a mother who values being active with her children. She may choose a certain food as means of pursuing this type of relationship with her children and not because</a:t>
            </a:r>
          </a:p>
          <a:p>
            <a:r>
              <a:rPr lang="en-GB" altLang="en-US" smtClean="0">
                <a:latin typeface="Times New Roman" panose="02020603050405020304" pitchFamily="18" charset="0"/>
              </a:rPr>
              <a:t>“media tells her so” “she has to” or “because she should”</a:t>
            </a:r>
          </a:p>
        </p:txBody>
      </p:sp>
      <p:sp>
        <p:nvSpPr>
          <p:cNvPr id="53252" name="Slide Number Placeholder 3"/>
          <p:cNvSpPr>
            <a:spLocks noGrp="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634643" algn="l"/>
                <a:tab pos="1269286" algn="l"/>
                <a:tab pos="1903929" algn="l"/>
                <a:tab pos="2538573" algn="l"/>
              </a:tabLst>
              <a:defRPr>
                <a:solidFill>
                  <a:schemeClr val="bg1"/>
                </a:solidFill>
                <a:latin typeface="Arial" panose="020B0604020202020204" pitchFamily="34" charset="0"/>
                <a:ea typeface="Microsoft YaHei" panose="020B0503020204020204" pitchFamily="34" charset="-122"/>
              </a:defRPr>
            </a:lvl1pPr>
            <a:lvl2pPr>
              <a:tabLst>
                <a:tab pos="634643" algn="l"/>
                <a:tab pos="1269286" algn="l"/>
                <a:tab pos="1903929" algn="l"/>
                <a:tab pos="2538573" algn="l"/>
              </a:tabLst>
              <a:defRPr>
                <a:solidFill>
                  <a:schemeClr val="bg1"/>
                </a:solidFill>
                <a:latin typeface="Arial" panose="020B0604020202020204" pitchFamily="34" charset="0"/>
                <a:ea typeface="Microsoft YaHei" panose="020B0503020204020204" pitchFamily="34" charset="-122"/>
              </a:defRPr>
            </a:lvl2pPr>
            <a:lvl3pPr>
              <a:tabLst>
                <a:tab pos="634643" algn="l"/>
                <a:tab pos="1269286" algn="l"/>
                <a:tab pos="1903929" algn="l"/>
                <a:tab pos="2538573" algn="l"/>
              </a:tabLst>
              <a:defRPr>
                <a:solidFill>
                  <a:schemeClr val="bg1"/>
                </a:solidFill>
                <a:latin typeface="Arial" panose="020B0604020202020204" pitchFamily="34" charset="0"/>
                <a:ea typeface="Microsoft YaHei" panose="020B0503020204020204" pitchFamily="34" charset="-122"/>
              </a:defRPr>
            </a:lvl3pPr>
            <a:lvl4pPr>
              <a:tabLst>
                <a:tab pos="634643" algn="l"/>
                <a:tab pos="1269286" algn="l"/>
                <a:tab pos="1903929" algn="l"/>
                <a:tab pos="2538573" algn="l"/>
              </a:tabLst>
              <a:defRPr>
                <a:solidFill>
                  <a:schemeClr val="bg1"/>
                </a:solidFill>
                <a:latin typeface="Arial" panose="020B0604020202020204" pitchFamily="34" charset="0"/>
                <a:ea typeface="Microsoft YaHei" panose="020B0503020204020204" pitchFamily="34" charset="-122"/>
              </a:defRPr>
            </a:lvl4pPr>
            <a:lvl5pPr>
              <a:tabLst>
                <a:tab pos="634643" algn="l"/>
                <a:tab pos="1269286" algn="l"/>
                <a:tab pos="1903929" algn="l"/>
                <a:tab pos="2538573" algn="l"/>
              </a:tabLst>
              <a:defRPr>
                <a:solidFill>
                  <a:schemeClr val="bg1"/>
                </a:solidFill>
                <a:latin typeface="Arial" panose="020B0604020202020204" pitchFamily="34" charset="0"/>
                <a:ea typeface="Microsoft YaHei" panose="020B0503020204020204" pitchFamily="34" charset="-122"/>
              </a:defRPr>
            </a:lvl5pPr>
            <a:lvl6pPr marL="2203158" indent="-199022" defTabSz="392477" eaLnBrk="0" fontAlgn="base" hangingPunct="0">
              <a:spcBef>
                <a:spcPct val="0"/>
              </a:spcBef>
              <a:spcAft>
                <a:spcPct val="0"/>
              </a:spcAft>
              <a:tabLst>
                <a:tab pos="634643" algn="l"/>
                <a:tab pos="1269286" algn="l"/>
                <a:tab pos="1903929" algn="l"/>
                <a:tab pos="2538573" algn="l"/>
              </a:tabLst>
              <a:defRPr>
                <a:solidFill>
                  <a:schemeClr val="bg1"/>
                </a:solidFill>
                <a:latin typeface="Arial" panose="020B0604020202020204" pitchFamily="34" charset="0"/>
                <a:ea typeface="Microsoft YaHei" panose="020B0503020204020204" pitchFamily="34" charset="-122"/>
              </a:defRPr>
            </a:lvl6pPr>
            <a:lvl7pPr marL="2603986" indent="-199022" defTabSz="392477" eaLnBrk="0" fontAlgn="base" hangingPunct="0">
              <a:spcBef>
                <a:spcPct val="0"/>
              </a:spcBef>
              <a:spcAft>
                <a:spcPct val="0"/>
              </a:spcAft>
              <a:tabLst>
                <a:tab pos="634643" algn="l"/>
                <a:tab pos="1269286" algn="l"/>
                <a:tab pos="1903929" algn="l"/>
                <a:tab pos="2538573" algn="l"/>
              </a:tabLst>
              <a:defRPr>
                <a:solidFill>
                  <a:schemeClr val="bg1"/>
                </a:solidFill>
                <a:latin typeface="Arial" panose="020B0604020202020204" pitchFamily="34" charset="0"/>
                <a:ea typeface="Microsoft YaHei" panose="020B0503020204020204" pitchFamily="34" charset="-122"/>
              </a:defRPr>
            </a:lvl7pPr>
            <a:lvl8pPr marL="3004813" indent="-199022" defTabSz="392477" eaLnBrk="0" fontAlgn="base" hangingPunct="0">
              <a:spcBef>
                <a:spcPct val="0"/>
              </a:spcBef>
              <a:spcAft>
                <a:spcPct val="0"/>
              </a:spcAft>
              <a:tabLst>
                <a:tab pos="634643" algn="l"/>
                <a:tab pos="1269286" algn="l"/>
                <a:tab pos="1903929" algn="l"/>
                <a:tab pos="2538573" algn="l"/>
              </a:tabLst>
              <a:defRPr>
                <a:solidFill>
                  <a:schemeClr val="bg1"/>
                </a:solidFill>
                <a:latin typeface="Arial" panose="020B0604020202020204" pitchFamily="34" charset="0"/>
                <a:ea typeface="Microsoft YaHei" panose="020B0503020204020204" pitchFamily="34" charset="-122"/>
              </a:defRPr>
            </a:lvl8pPr>
            <a:lvl9pPr marL="3405640" indent="-199022" defTabSz="392477" eaLnBrk="0" fontAlgn="base" hangingPunct="0">
              <a:spcBef>
                <a:spcPct val="0"/>
              </a:spcBef>
              <a:spcAft>
                <a:spcPct val="0"/>
              </a:spcAft>
              <a:tabLst>
                <a:tab pos="634643" algn="l"/>
                <a:tab pos="1269286" algn="l"/>
                <a:tab pos="1903929" algn="l"/>
                <a:tab pos="2538573" algn="l"/>
              </a:tabLst>
              <a:defRPr>
                <a:solidFill>
                  <a:schemeClr val="bg1"/>
                </a:solidFill>
                <a:latin typeface="Arial" panose="020B0604020202020204" pitchFamily="34" charset="0"/>
                <a:ea typeface="Microsoft YaHei" panose="020B0503020204020204" pitchFamily="34" charset="-122"/>
              </a:defRPr>
            </a:lvl9pPr>
          </a:lstStyle>
          <a:p>
            <a:fld id="{2E5B8764-2572-4539-BB93-DA09BEBB3962}" type="slidenum">
              <a:rPr lang="en-US" altLang="el-GR" smtClean="0">
                <a:solidFill>
                  <a:srgbClr val="FFFFFF"/>
                </a:solidFill>
                <a:latin typeface="Times New Roman" panose="02020603050405020304" pitchFamily="18" charset="0"/>
              </a:rPr>
              <a:pPr/>
              <a:t>11</a:t>
            </a:fld>
            <a:endParaRPr lang="en-US" altLang="el-GR"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07419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5pPr>
            <a:lvl6pPr marL="2203158" indent="-199022" defTabSz="392477" eaLnBrk="0" fontAlgn="base" hangingPunct="0">
              <a:spcBef>
                <a:spcPct val="30000"/>
              </a:spcBef>
              <a:spcAft>
                <a:spcPct val="0"/>
              </a:spcAft>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6pPr>
            <a:lvl7pPr marL="2603986" indent="-199022" defTabSz="392477" eaLnBrk="0" fontAlgn="base" hangingPunct="0">
              <a:spcBef>
                <a:spcPct val="30000"/>
              </a:spcBef>
              <a:spcAft>
                <a:spcPct val="0"/>
              </a:spcAft>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7pPr>
            <a:lvl8pPr marL="3004813" indent="-199022" defTabSz="392477" eaLnBrk="0" fontAlgn="base" hangingPunct="0">
              <a:spcBef>
                <a:spcPct val="30000"/>
              </a:spcBef>
              <a:spcAft>
                <a:spcPct val="0"/>
              </a:spcAft>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8pPr>
            <a:lvl9pPr marL="3405640" indent="-199022" defTabSz="392477" eaLnBrk="0" fontAlgn="base" hangingPunct="0">
              <a:spcBef>
                <a:spcPct val="30000"/>
              </a:spcBef>
              <a:spcAft>
                <a:spcPct val="0"/>
              </a:spcAft>
              <a:buClr>
                <a:srgbClr val="000000"/>
              </a:buClr>
              <a:buSzPct val="100000"/>
              <a:buFont typeface="Times New Roman" panose="02020603050405020304" pitchFamily="18" charset="0"/>
              <a:tabLst>
                <a:tab pos="634643" algn="l"/>
                <a:tab pos="1269286" algn="l"/>
                <a:tab pos="1903929" algn="l"/>
                <a:tab pos="2538573" algn="l"/>
              </a:tabLst>
              <a:defRPr sz="1100">
                <a:solidFill>
                  <a:srgbClr val="000000"/>
                </a:solidFill>
                <a:latin typeface="Times New Roman" panose="02020603050405020304" pitchFamily="18" charset="0"/>
              </a:defRPr>
            </a:lvl9pPr>
          </a:lstStyle>
          <a:p>
            <a:pPr>
              <a:spcBef>
                <a:spcPct val="0"/>
              </a:spcBef>
              <a:buClrTx/>
              <a:buFontTx/>
              <a:buNone/>
            </a:pPr>
            <a:fld id="{F63D5FFB-D1D9-4704-811E-CF499F350C52}" type="slidenum">
              <a:rPr lang="en-US" altLang="el-GR" sz="1200">
                <a:solidFill>
                  <a:srgbClr val="FFFFFF"/>
                </a:solidFill>
                <a:cs typeface="Arial" panose="020B0604020202020204" pitchFamily="34" charset="0"/>
              </a:rPr>
              <a:pPr>
                <a:spcBef>
                  <a:spcPct val="0"/>
                </a:spcBef>
                <a:buClrTx/>
                <a:buFontTx/>
                <a:buNone/>
              </a:pPr>
              <a:t>12</a:t>
            </a:fld>
            <a:endParaRPr lang="en-US" altLang="el-GR" sz="1200">
              <a:solidFill>
                <a:srgbClr val="FFFFFF"/>
              </a:solidFill>
              <a:cs typeface="Arial" panose="020B0604020202020204" pitchFamily="34" charset="0"/>
            </a:endParaRPr>
          </a:p>
        </p:txBody>
      </p:sp>
      <p:sp>
        <p:nvSpPr>
          <p:cNvPr id="6144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685512" y="4343230"/>
            <a:ext cx="5486976" cy="41151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l-GR" smtClean="0">
                <a:latin typeface="Times New Roman" panose="02020603050405020304" pitchFamily="18" charset="0"/>
              </a:rPr>
              <a:t>In conclusion, </a:t>
            </a:r>
          </a:p>
          <a:p>
            <a:r>
              <a:rPr lang="en-GB" altLang="el-GR" smtClean="0">
                <a:latin typeface="Times New Roman" panose="02020603050405020304" pitchFamily="18" charset="0"/>
              </a:rPr>
              <a:t>A change in nutritional habits is difficult for everyone but especially in chronic conditions. </a:t>
            </a:r>
          </a:p>
          <a:p>
            <a:r>
              <a:rPr lang="en-GB" altLang="el-GR" smtClean="0">
                <a:latin typeface="Times New Roman" panose="02020603050405020304" pitchFamily="18" charset="0"/>
              </a:rPr>
              <a:t>It is best to move away from rules of behaving to activating personal values that support our choices. </a:t>
            </a:r>
          </a:p>
          <a:p>
            <a:r>
              <a:rPr lang="en-GB" altLang="el-GR" smtClean="0">
                <a:latin typeface="Times New Roman" panose="02020603050405020304" pitchFamily="18" charset="0"/>
              </a:rPr>
              <a:t>This may require an acceptance of difficult private content. Mindfulness approaches may be helpful in this regard. </a:t>
            </a:r>
          </a:p>
        </p:txBody>
      </p:sp>
    </p:spTree>
    <p:extLst>
      <p:ext uri="{BB962C8B-B14F-4D97-AF65-F5344CB8AC3E}">
        <p14:creationId xmlns:p14="http://schemas.microsoft.com/office/powerpoint/2010/main" val="295712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7943CF-3526-674E-BA7A-781F2025FF4A}" type="slidenum">
              <a:rPr lang="en-GB" sz="1200">
                <a:solidFill>
                  <a:srgbClr val="000000"/>
                </a:solidFill>
                <a:latin typeface="Calibri" charset="0"/>
              </a:rPr>
              <a:pPr eaLnBrk="1" hangingPunct="1"/>
              <a:t>13</a:t>
            </a:fld>
            <a:endParaRPr lang="en-GB" sz="1200">
              <a:solidFill>
                <a:srgbClr val="000000"/>
              </a:solidFill>
              <a:latin typeface="Calibri" charset="0"/>
            </a:endParaRPr>
          </a:p>
        </p:txBody>
      </p:sp>
      <p:sp>
        <p:nvSpPr>
          <p:cNvPr id="614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2270948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GB">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0278AB-D20D-8F4A-8321-5D787B87F0A3}" type="slidenum">
              <a:rPr lang="en-GB" sz="1200">
                <a:solidFill>
                  <a:prstClr val="black"/>
                </a:solidFill>
                <a:latin typeface="Calibri" charset="0"/>
              </a:rPr>
              <a:pPr eaLnBrk="1" hangingPunct="1"/>
              <a:t>14</a:t>
            </a:fld>
            <a:endParaRPr lang="en-GB" sz="1200">
              <a:solidFill>
                <a:prstClr val="black"/>
              </a:solidFill>
              <a:latin typeface="Calibri" charset="0"/>
            </a:endParaRPr>
          </a:p>
        </p:txBody>
      </p:sp>
    </p:spTree>
    <p:extLst>
      <p:ext uri="{BB962C8B-B14F-4D97-AF65-F5344CB8AC3E}">
        <p14:creationId xmlns:p14="http://schemas.microsoft.com/office/powerpoint/2010/main" val="999762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A series of hierarchical regression analyses were conducted to </a:t>
            </a:r>
            <a:r>
              <a:rPr lang="en-GB">
                <a:solidFill>
                  <a:srgbClr val="FFFF00"/>
                </a:solidFill>
                <a:latin typeface="Calibri" charset="0"/>
              </a:rPr>
              <a:t>test whether rheumatoid arthritis patients’ motivation to be physically active predicted indicators of well-being above and beyond that of self-reported moderate to vigorous physical activity (MVPA). CRP was included in all analyses to control for the effect of disease activity. Moderate to vigorous PA was measured using the IPAQ, and the Relative Autonomy Index created from the BREQ-2 as a measure of motivation. Higher RAI scores represent more autonomous motivation to exercise. </a:t>
            </a:r>
          </a:p>
          <a:p>
            <a:r>
              <a:rPr lang="en-GB">
                <a:solidFill>
                  <a:srgbClr val="FFFF00"/>
                </a:solidFill>
                <a:latin typeface="Calibri" charset="0"/>
              </a:rPr>
              <a:t>Four indicators of wellbeing were employed as outcome measures. Subjective vitality as an indicator of positive wellbeing, the HADS measured symptoms of anxiety &amp; depression and the Multi-dimensional assessment of fatigue was an indicator of physical wellbeing. </a:t>
            </a:r>
          </a:p>
          <a:p>
            <a:r>
              <a:rPr lang="en-GB">
                <a:solidFill>
                  <a:srgbClr val="FFFF00"/>
                </a:solidFill>
                <a:latin typeface="Calibri" charset="0"/>
              </a:rPr>
              <a:t>Analyses were conducted on 4 indicators of wellbeing. </a:t>
            </a:r>
            <a:endParaRPr lang="en-GB">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0F3103-406A-9D40-90DF-E58B61021EF4}" type="slidenum">
              <a:rPr lang="en-GB" sz="1200">
                <a:solidFill>
                  <a:prstClr val="black"/>
                </a:solidFill>
                <a:latin typeface="Calibri" charset="0"/>
              </a:rPr>
              <a:pPr eaLnBrk="1" hangingPunct="1"/>
              <a:t>15</a:t>
            </a:fld>
            <a:endParaRPr lang="en-GB" sz="1200">
              <a:solidFill>
                <a:prstClr val="black"/>
              </a:solidFill>
              <a:latin typeface="Calibri" charset="0"/>
            </a:endParaRPr>
          </a:p>
        </p:txBody>
      </p:sp>
    </p:spTree>
    <p:extLst>
      <p:ext uri="{BB962C8B-B14F-4D97-AF65-F5344CB8AC3E}">
        <p14:creationId xmlns:p14="http://schemas.microsoft.com/office/powerpoint/2010/main" val="2527874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I have presented the results of the analyses in graphical form to aid visual interpretation with the bars representing the standardised betas when all variables are included in the model. Here it can be seen that both self-reported physical activity and motivation were significant contributors to the prediction of a positive indicator of psychological wellbeing. Effect sizes indicate the motivation explained the most amount of variance in percpetions of subjective vitality. </a:t>
            </a:r>
          </a:p>
          <a:p>
            <a:endParaRPr lang="en-GB">
              <a:latin typeface="Calibri" charset="0"/>
            </a:endParaRPr>
          </a:p>
          <a:p>
            <a:r>
              <a:rPr lang="en-GB">
                <a:latin typeface="Calibri" charset="0"/>
              </a:rPr>
              <a:t>Note: The b-values tells to what degree each predictor affects the outcome if the effects of all other predictors are held constant. Standardised B-values are easier to interpret as not dependent on the units of measurement. They provide the number of SD’s that the outcome will change as a results of one SD change in the predictor. Allow direct comparison so provide a better insight into the ‘importance’ of each model. Therefore, we are able to compare the contribution made by Disease Activity, PA and Motivation. </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312F25-9173-7241-9B57-57FD18AD7434}" type="slidenum">
              <a:rPr lang="en-GB" sz="1200">
                <a:solidFill>
                  <a:prstClr val="black"/>
                </a:solidFill>
                <a:latin typeface="Calibri" charset="0"/>
              </a:rPr>
              <a:pPr eaLnBrk="1" hangingPunct="1"/>
              <a:t>16</a:t>
            </a:fld>
            <a:endParaRPr lang="en-GB" sz="1200">
              <a:solidFill>
                <a:prstClr val="black"/>
              </a:solidFill>
              <a:latin typeface="Calibri" charset="0"/>
            </a:endParaRPr>
          </a:p>
        </p:txBody>
      </p:sp>
    </p:spTree>
    <p:extLst>
      <p:ext uri="{BB962C8B-B14F-4D97-AF65-F5344CB8AC3E}">
        <p14:creationId xmlns:p14="http://schemas.microsoft.com/office/powerpoint/2010/main" val="376175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I have presented the results of the analyses in graphical form to aid visual interpretation with the bars representing the standardised betas when all variables are included in the model. Here it can be seen that both self-reported physical activity and motivation were significant contributors to the prediction of a positive indicator of psychological wellbeing. Effect sizes indicate the motivation explained the most amount of variance in percpetions of subjective vitality. </a:t>
            </a:r>
          </a:p>
          <a:p>
            <a:endParaRPr lang="en-GB">
              <a:latin typeface="Calibri" charset="0"/>
            </a:endParaRPr>
          </a:p>
          <a:p>
            <a:r>
              <a:rPr lang="en-GB">
                <a:latin typeface="Calibri" charset="0"/>
              </a:rPr>
              <a:t>Note: The b-values tells to what degree each predictor affects the outcome if the effects of all other predictors are held constant. Standardised B-values are easier to interpret as not dependent on the units of measurement. They provide the number of SD’s that the outcome will change as a results of one SD change in the predictor. Allow direct comparison so provide a better insight into the ‘importance’ of each model. Therefore, we are able to compare the contribution made by Disease Activity, PA and Motivation. </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312F25-9173-7241-9B57-57FD18AD7434}" type="slidenum">
              <a:rPr lang="en-GB" sz="1200">
                <a:solidFill>
                  <a:prstClr val="black"/>
                </a:solidFill>
                <a:latin typeface="Calibri" charset="0"/>
              </a:rPr>
              <a:pPr eaLnBrk="1" hangingPunct="1"/>
              <a:t>17</a:t>
            </a:fld>
            <a:endParaRPr lang="en-GB" sz="1200">
              <a:solidFill>
                <a:prstClr val="black"/>
              </a:solidFill>
              <a:latin typeface="Calibri" charset="0"/>
            </a:endParaRPr>
          </a:p>
        </p:txBody>
      </p:sp>
    </p:spTree>
    <p:extLst>
      <p:ext uri="{BB962C8B-B14F-4D97-AF65-F5344CB8AC3E}">
        <p14:creationId xmlns:p14="http://schemas.microsoft.com/office/powerpoint/2010/main" val="376175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a:prstGeom prst="rect">
            <a:avLst/>
          </a:prstGeom>
        </p:spPr>
        <p:txBody>
          <a:bodyPr lIns="91154" tIns="45579" rIns="91154" bIns="45579"/>
          <a:lstStyle/>
          <a:p>
            <a:r>
              <a:rPr lang="en-US" smtClean="0"/>
              <a:t>Click to edit Master title style</a:t>
            </a:r>
            <a:endParaRPr lang="en-GB"/>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5825" indent="0" algn="ctr">
              <a:buNone/>
              <a:defRPr>
                <a:solidFill>
                  <a:schemeClr val="tx1">
                    <a:tint val="75000"/>
                  </a:schemeClr>
                </a:solidFill>
              </a:defRPr>
            </a:lvl2pPr>
            <a:lvl3pPr marL="911655" indent="0" algn="ctr">
              <a:buNone/>
              <a:defRPr>
                <a:solidFill>
                  <a:schemeClr val="tx1">
                    <a:tint val="75000"/>
                  </a:schemeClr>
                </a:solidFill>
              </a:defRPr>
            </a:lvl3pPr>
            <a:lvl4pPr marL="1367485" indent="0" algn="ctr">
              <a:buNone/>
              <a:defRPr>
                <a:solidFill>
                  <a:schemeClr val="tx1">
                    <a:tint val="75000"/>
                  </a:schemeClr>
                </a:solidFill>
              </a:defRPr>
            </a:lvl4pPr>
            <a:lvl5pPr marL="1823310" indent="0" algn="ctr">
              <a:buNone/>
              <a:defRPr>
                <a:solidFill>
                  <a:schemeClr val="tx1">
                    <a:tint val="75000"/>
                  </a:schemeClr>
                </a:solidFill>
              </a:defRPr>
            </a:lvl5pPr>
            <a:lvl6pPr marL="2279140" indent="0" algn="ctr">
              <a:buNone/>
              <a:defRPr>
                <a:solidFill>
                  <a:schemeClr val="tx1">
                    <a:tint val="75000"/>
                  </a:schemeClr>
                </a:solidFill>
              </a:defRPr>
            </a:lvl6pPr>
            <a:lvl7pPr marL="2734965" indent="0" algn="ctr">
              <a:buNone/>
              <a:defRPr>
                <a:solidFill>
                  <a:schemeClr val="tx1">
                    <a:tint val="75000"/>
                  </a:schemeClr>
                </a:solidFill>
              </a:defRPr>
            </a:lvl7pPr>
            <a:lvl8pPr marL="3190785" indent="0" algn="ctr">
              <a:buNone/>
              <a:defRPr>
                <a:solidFill>
                  <a:schemeClr val="tx1">
                    <a:tint val="75000"/>
                  </a:schemeClr>
                </a:solidFill>
              </a:defRPr>
            </a:lvl8pPr>
            <a:lvl9pPr marL="3646618"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6991FE-9074-4348-BA3B-34A9EA4B9583}" type="datetimeFigureOut">
              <a:rPr lang="en-GB" smtClean="0"/>
              <a:t>14/06/2014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1467930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54" tIns="45579" rIns="91154" bIns="45579"/>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6991FE-9074-4348-BA3B-34A9EA4B9583}" type="datetimeFigureOut">
              <a:rPr lang="en-GB" smtClean="0"/>
              <a:t>14/06/2014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331297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73"/>
            <a:ext cx="2057400" cy="5851525"/>
          </a:xfrm>
          <a:prstGeom prst="rect">
            <a:avLst/>
          </a:prstGeom>
        </p:spPr>
        <p:txBody>
          <a:bodyPr vert="eaVert" lIns="91154" tIns="45579" rIns="91154" bIns="45579"/>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7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6991FE-9074-4348-BA3B-34A9EA4B9583}" type="datetimeFigureOut">
              <a:rPr lang="en-GB" smtClean="0"/>
              <a:t>14/06/2014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45655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4743858"/>
            <a:ext cx="9144000" cy="211414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45" tIns="45575" rIns="91145" bIns="45575" anchor="ctr"/>
          <a:lstStyle/>
          <a:p>
            <a:pPr algn="ctr" defTabSz="40625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5" name="Straight Connector 4"/>
          <p:cNvCxnSpPr/>
          <p:nvPr/>
        </p:nvCxnSpPr>
        <p:spPr>
          <a:xfrm>
            <a:off x="0" y="4715064"/>
            <a:ext cx="9144000" cy="14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7" y="2895600"/>
            <a:ext cx="4572000" cy="1368798"/>
          </a:xfrm>
        </p:spPr>
        <p:txBody>
          <a:bodyPr/>
          <a:lstStyle>
            <a:lvl1pPr marL="0" indent="0" algn="l">
              <a:buNone/>
              <a:defRPr sz="2000" b="0" i="1" cap="none" spc="120" baseline="0">
                <a:solidFill>
                  <a:schemeClr val="tx1"/>
                </a:solidFill>
              </a:defRPr>
            </a:lvl1pPr>
            <a:lvl2pPr marL="455778" indent="0" algn="ctr">
              <a:buNone/>
              <a:defRPr>
                <a:solidFill>
                  <a:schemeClr val="tx1">
                    <a:tint val="75000"/>
                  </a:schemeClr>
                </a:solidFill>
              </a:defRPr>
            </a:lvl2pPr>
            <a:lvl3pPr marL="911560" indent="0" algn="ctr">
              <a:buNone/>
              <a:defRPr>
                <a:solidFill>
                  <a:schemeClr val="tx1">
                    <a:tint val="75000"/>
                  </a:schemeClr>
                </a:solidFill>
              </a:defRPr>
            </a:lvl3pPr>
            <a:lvl4pPr marL="1367343" indent="0" algn="ctr">
              <a:buNone/>
              <a:defRPr>
                <a:solidFill>
                  <a:schemeClr val="tx1">
                    <a:tint val="75000"/>
                  </a:schemeClr>
                </a:solidFill>
              </a:defRPr>
            </a:lvl4pPr>
            <a:lvl5pPr marL="1823121" indent="0" algn="ctr">
              <a:buNone/>
              <a:defRPr>
                <a:solidFill>
                  <a:schemeClr val="tx1">
                    <a:tint val="75000"/>
                  </a:schemeClr>
                </a:solidFill>
              </a:defRPr>
            </a:lvl5pPr>
            <a:lvl6pPr marL="2278904" indent="0" algn="ctr">
              <a:buNone/>
              <a:defRPr>
                <a:solidFill>
                  <a:schemeClr val="tx1">
                    <a:tint val="75000"/>
                  </a:schemeClr>
                </a:solidFill>
              </a:defRPr>
            </a:lvl6pPr>
            <a:lvl7pPr marL="2734682" indent="0" algn="ctr">
              <a:buNone/>
              <a:defRPr>
                <a:solidFill>
                  <a:schemeClr val="tx1">
                    <a:tint val="75000"/>
                  </a:schemeClr>
                </a:solidFill>
              </a:defRPr>
            </a:lvl7pPr>
            <a:lvl8pPr marL="3190454" indent="0" algn="ctr">
              <a:buNone/>
              <a:defRPr>
                <a:solidFill>
                  <a:schemeClr val="tx1">
                    <a:tint val="75000"/>
                  </a:schemeClr>
                </a:solidFill>
              </a:defRPr>
            </a:lvl8pPr>
            <a:lvl9pPr marL="364624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52426" y="457236"/>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22"/>
          <p:cNvSpPr>
            <a:spLocks noGrp="1"/>
          </p:cNvSpPr>
          <p:nvPr>
            <p:ph type="sldNum" sz="quarter" idx="11"/>
          </p:nvPr>
        </p:nvSpPr>
        <p:spPr/>
        <p:txBody>
          <a:bodyPr/>
          <a:lstStyle>
            <a:lvl1pPr>
              <a:defRPr/>
            </a:lvl1pPr>
          </a:lstStyle>
          <a:p>
            <a:pPr>
              <a:defRPr/>
            </a:pPr>
            <a:fld id="{E2EC0BFB-B468-4D30-B59C-9BB6FFA46C40}" type="slidenum">
              <a:rPr lang="en-US" altLang="el-GR"/>
              <a:pPr>
                <a:defRPr/>
              </a:pPr>
              <a:t>‹#›</a:t>
            </a:fld>
            <a:endParaRPr lang="en-US" altLang="el-GR"/>
          </a:p>
        </p:txBody>
      </p:sp>
      <p:sp>
        <p:nvSpPr>
          <p:cNvPr id="8" name="Footer Placeholder 23"/>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451894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45" tIns="45575" rIns="91145" bIns="45575" anchor="ctr"/>
          <a:lstStyle/>
          <a:p>
            <a:pPr algn="ctr" defTabSz="40625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pPr>
              <a:defRPr/>
            </a:pPr>
            <a:endParaRPr lang="en-US" altLang="el-GR">
              <a:solidFill>
                <a:srgbClr val="FFFFFF">
                  <a:alpha val="65000"/>
                </a:srgbClr>
              </a:solidFill>
            </a:endParaRPr>
          </a:p>
        </p:txBody>
      </p:sp>
      <p:sp>
        <p:nvSpPr>
          <p:cNvPr id="6" name="Slide Number Placeholder 18"/>
          <p:cNvSpPr>
            <a:spLocks noGrp="1"/>
          </p:cNvSpPr>
          <p:nvPr>
            <p:ph type="sldNum" sz="quarter" idx="15"/>
          </p:nvPr>
        </p:nvSpPr>
        <p:spPr/>
        <p:txBody>
          <a:bodyPr/>
          <a:lstStyle>
            <a:lvl1pPr>
              <a:defRPr/>
            </a:lvl1pPr>
          </a:lstStyle>
          <a:p>
            <a:pPr>
              <a:defRPr/>
            </a:pPr>
            <a:fld id="{D84CE128-300C-4EE5-BC68-07EF4CE555D9}" type="slidenum">
              <a:rPr lang="en-US" altLang="el-GR"/>
              <a:pPr>
                <a:defRPr/>
              </a:pPr>
              <a:t>‹#›</a:t>
            </a:fld>
            <a:endParaRPr lang="en-US" altLang="el-GR"/>
          </a:p>
        </p:txBody>
      </p:sp>
      <p:sp>
        <p:nvSpPr>
          <p:cNvPr id="7" name="Footer Placeholder 20"/>
          <p:cNvSpPr>
            <a:spLocks noGrp="1"/>
          </p:cNvSpPr>
          <p:nvPr>
            <p:ph type="ftr" sz="quarter" idx="16"/>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642039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45" tIns="45575" rIns="91145" bIns="45575" anchor="ctr"/>
          <a:lstStyle/>
          <a:p>
            <a:pPr algn="ctr" defTabSz="40625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5" name="Rectangle 4"/>
          <p:cNvSpPr/>
          <p:nvPr/>
        </p:nvSpPr>
        <p:spPr>
          <a:xfrm>
            <a:off x="0" y="0"/>
            <a:ext cx="9144000" cy="18289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45" tIns="45575" rIns="91145" bIns="45575" anchor="ctr"/>
          <a:lstStyle/>
          <a:p>
            <a:pPr algn="ctr" defTabSz="40625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6" name="Straight Connector 5"/>
          <p:cNvCxnSpPr/>
          <p:nvPr/>
        </p:nvCxnSpPr>
        <p:spPr>
          <a:xfrm>
            <a:off x="-4321" y="1828996"/>
            <a:ext cx="9144001" cy="14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7" y="4003302"/>
            <a:ext cx="4572000" cy="1178298"/>
          </a:xfrm>
        </p:spPr>
        <p:txBody>
          <a:bodyPr/>
          <a:lstStyle>
            <a:lvl1pPr marL="0" indent="0" algn="l">
              <a:buNone/>
              <a:defRPr sz="2000" b="0" i="1" cap="none" spc="120" baseline="0">
                <a:solidFill>
                  <a:schemeClr val="tx1"/>
                </a:solidFill>
              </a:defRPr>
            </a:lvl1pPr>
            <a:lvl2pPr marL="455778" indent="0" algn="ctr">
              <a:buNone/>
              <a:defRPr>
                <a:solidFill>
                  <a:schemeClr val="tx1">
                    <a:tint val="75000"/>
                  </a:schemeClr>
                </a:solidFill>
              </a:defRPr>
            </a:lvl2pPr>
            <a:lvl3pPr marL="911560" indent="0" algn="ctr">
              <a:buNone/>
              <a:defRPr>
                <a:solidFill>
                  <a:schemeClr val="tx1">
                    <a:tint val="75000"/>
                  </a:schemeClr>
                </a:solidFill>
              </a:defRPr>
            </a:lvl3pPr>
            <a:lvl4pPr marL="1367343" indent="0" algn="ctr">
              <a:buNone/>
              <a:defRPr>
                <a:solidFill>
                  <a:schemeClr val="tx1">
                    <a:tint val="75000"/>
                  </a:schemeClr>
                </a:solidFill>
              </a:defRPr>
            </a:lvl4pPr>
            <a:lvl5pPr marL="1823121" indent="0" algn="ctr">
              <a:buNone/>
              <a:defRPr>
                <a:solidFill>
                  <a:schemeClr val="tx1">
                    <a:tint val="75000"/>
                  </a:schemeClr>
                </a:solidFill>
              </a:defRPr>
            </a:lvl5pPr>
            <a:lvl6pPr marL="2278904" indent="0" algn="ctr">
              <a:buNone/>
              <a:defRPr>
                <a:solidFill>
                  <a:schemeClr val="tx1">
                    <a:tint val="75000"/>
                  </a:schemeClr>
                </a:solidFill>
              </a:defRPr>
            </a:lvl6pPr>
            <a:lvl7pPr marL="2734682" indent="0" algn="ctr">
              <a:buNone/>
              <a:defRPr>
                <a:solidFill>
                  <a:schemeClr val="tx1">
                    <a:tint val="75000"/>
                  </a:schemeClr>
                </a:solidFill>
              </a:defRPr>
            </a:lvl7pPr>
            <a:lvl8pPr marL="3190454" indent="0" algn="ctr">
              <a:buNone/>
              <a:defRPr>
                <a:solidFill>
                  <a:schemeClr val="tx1">
                    <a:tint val="75000"/>
                  </a:schemeClr>
                </a:solidFill>
              </a:defRPr>
            </a:lvl8pPr>
            <a:lvl9pPr marL="3646240" indent="0" algn="ctr">
              <a:buNone/>
              <a:defRPr>
                <a:solidFill>
                  <a:schemeClr val="tx1">
                    <a:tint val="75000"/>
                  </a:schemeClr>
                </a:solidFill>
              </a:defRPr>
            </a:lvl9pPr>
          </a:lstStyle>
          <a:p>
            <a:r>
              <a:rPr lang="en-US" smtClean="0"/>
              <a:t>Click to edit Master subtitle style</a:t>
            </a:r>
            <a:endParaRPr lang="en-US" dirty="0"/>
          </a:p>
        </p:txBody>
      </p:sp>
      <p:sp>
        <p:nvSpPr>
          <p:cNvPr id="14" name="Title 13"/>
          <p:cNvSpPr>
            <a:spLocks noGrp="1"/>
          </p:cNvSpPr>
          <p:nvPr>
            <p:ph type="title"/>
          </p:nvPr>
        </p:nvSpPr>
        <p:spPr>
          <a:xfrm>
            <a:off x="354368"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smtClean="0"/>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8" name="Slide Number Placeholder 19"/>
          <p:cNvSpPr>
            <a:spLocks noGrp="1"/>
          </p:cNvSpPr>
          <p:nvPr>
            <p:ph type="sldNum" sz="quarter" idx="11"/>
          </p:nvPr>
        </p:nvSpPr>
        <p:spPr/>
        <p:txBody>
          <a:bodyPr/>
          <a:lstStyle>
            <a:lvl1pPr>
              <a:defRPr/>
            </a:lvl1pPr>
          </a:lstStyle>
          <a:p>
            <a:pPr>
              <a:defRPr/>
            </a:pPr>
            <a:fld id="{21C7420E-77E3-420E-8B0B-C25356E430FA}" type="slidenum">
              <a:rPr lang="en-US" altLang="el-GR"/>
              <a:pPr>
                <a:defRPr/>
              </a:pPr>
              <a:t>‹#›</a:t>
            </a:fld>
            <a:endParaRPr lang="en-US" altLang="el-GR"/>
          </a:p>
        </p:txBody>
      </p:sp>
      <p:sp>
        <p:nvSpPr>
          <p:cNvPr id="9" name="Footer Placeholder 20"/>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38262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45" tIns="45575" rIns="91145" bIns="45575" anchor="ctr"/>
          <a:lstStyle/>
          <a:p>
            <a:pPr algn="ctr" defTabSz="40625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16" name="Content Placeholder 11"/>
          <p:cNvSpPr>
            <a:spLocks noGrp="1"/>
          </p:cNvSpPr>
          <p:nvPr>
            <p:ph sz="quarter" idx="14"/>
          </p:nvPr>
        </p:nvSpPr>
        <p:spPr>
          <a:xfrm>
            <a:off x="4901184" y="1463044"/>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4"/>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24"/>
          <p:cNvSpPr>
            <a:spLocks noGrp="1"/>
          </p:cNvSpPr>
          <p:nvPr>
            <p:ph type="sldNum" sz="quarter" idx="16"/>
          </p:nvPr>
        </p:nvSpPr>
        <p:spPr/>
        <p:txBody>
          <a:bodyPr/>
          <a:lstStyle>
            <a:lvl1pPr>
              <a:defRPr/>
            </a:lvl1pPr>
          </a:lstStyle>
          <a:p>
            <a:pPr>
              <a:defRPr/>
            </a:pPr>
            <a:fld id="{6FF4CFA9-5038-4CD5-A580-83D30EF68005}" type="slidenum">
              <a:rPr lang="en-US" altLang="el-GR"/>
              <a:pPr>
                <a:defRPr/>
              </a:pPr>
              <a:t>‹#›</a:t>
            </a:fld>
            <a:endParaRPr lang="en-US" altLang="el-GR"/>
          </a:p>
        </p:txBody>
      </p:sp>
      <p:sp>
        <p:nvSpPr>
          <p:cNvPr id="8" name="Footer Placeholder 25"/>
          <p:cNvSpPr>
            <a:spLocks noGrp="1"/>
          </p:cNvSpPr>
          <p:nvPr>
            <p:ph type="ftr" sz="quarter" idx="17"/>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4168957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45" tIns="45575" rIns="91145" bIns="45575" anchor="ctr"/>
          <a:lstStyle/>
          <a:p>
            <a:pPr algn="ctr" defTabSz="40625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18" name="Text Placeholder 3"/>
          <p:cNvSpPr>
            <a:spLocks noGrp="1"/>
          </p:cNvSpPr>
          <p:nvPr>
            <p:ph type="body" sz="half" idx="2"/>
          </p:nvPr>
        </p:nvSpPr>
        <p:spPr>
          <a:xfrm>
            <a:off x="352426" y="1463073"/>
            <a:ext cx="3886200" cy="509587"/>
          </a:xfrm>
        </p:spPr>
        <p:txBody>
          <a:bodyPr/>
          <a:lstStyle>
            <a:lvl1pPr marL="0" indent="0">
              <a:buNone/>
              <a:defRPr sz="2000" b="0" i="1" spc="0" baseline="0">
                <a:solidFill>
                  <a:schemeClr val="tx1"/>
                </a:solidFill>
                <a:latin typeface="+mj-lt"/>
              </a:defRPr>
            </a:lvl1pPr>
            <a:lvl2pPr marL="455778" indent="0">
              <a:buNone/>
              <a:defRPr sz="1200"/>
            </a:lvl2pPr>
            <a:lvl3pPr marL="911560" indent="0">
              <a:buNone/>
              <a:defRPr sz="1000"/>
            </a:lvl3pPr>
            <a:lvl4pPr marL="1367343" indent="0">
              <a:buNone/>
              <a:defRPr sz="900"/>
            </a:lvl4pPr>
            <a:lvl5pPr marL="1823121" indent="0">
              <a:buNone/>
              <a:defRPr sz="900"/>
            </a:lvl5pPr>
            <a:lvl6pPr marL="2278904" indent="0">
              <a:buNone/>
              <a:defRPr sz="900"/>
            </a:lvl6pPr>
            <a:lvl7pPr marL="2734682" indent="0">
              <a:buNone/>
              <a:defRPr sz="900"/>
            </a:lvl7pPr>
            <a:lvl8pPr marL="3190454" indent="0">
              <a:buNone/>
              <a:defRPr sz="900"/>
            </a:lvl8pPr>
            <a:lvl9pPr marL="364624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6" y="1463073"/>
            <a:ext cx="3886200" cy="509587"/>
          </a:xfrm>
        </p:spPr>
        <p:txBody>
          <a:bodyPr/>
          <a:lstStyle>
            <a:lvl1pPr marL="0" indent="0">
              <a:buNone/>
              <a:defRPr sz="2000" b="0" i="1" spc="0" baseline="0">
                <a:solidFill>
                  <a:schemeClr val="tx1"/>
                </a:solidFill>
                <a:latin typeface="+mj-lt"/>
              </a:defRPr>
            </a:lvl1pPr>
            <a:lvl2pPr marL="455778" indent="0">
              <a:buNone/>
              <a:defRPr sz="1200"/>
            </a:lvl2pPr>
            <a:lvl3pPr marL="911560" indent="0">
              <a:buNone/>
              <a:defRPr sz="1000"/>
            </a:lvl3pPr>
            <a:lvl4pPr marL="1367343" indent="0">
              <a:buNone/>
              <a:defRPr sz="900"/>
            </a:lvl4pPr>
            <a:lvl5pPr marL="1823121" indent="0">
              <a:buNone/>
              <a:defRPr sz="900"/>
            </a:lvl5pPr>
            <a:lvl6pPr marL="2278904" indent="0">
              <a:buNone/>
              <a:defRPr sz="900"/>
            </a:lvl6pPr>
            <a:lvl7pPr marL="2734682" indent="0">
              <a:buNone/>
              <a:defRPr sz="900"/>
            </a:lvl7pPr>
            <a:lvl8pPr marL="3190454" indent="0">
              <a:buNone/>
              <a:defRPr sz="900"/>
            </a:lvl8pPr>
            <a:lvl9pPr marL="364624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6" y="2011684"/>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4"/>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8" name="Date Placeholder 19"/>
          <p:cNvSpPr>
            <a:spLocks noGrp="1"/>
          </p:cNvSpPr>
          <p:nvPr>
            <p:ph type="dt" sz="half" idx="16"/>
          </p:nvPr>
        </p:nvSpPr>
        <p:spPr/>
        <p:txBody>
          <a:bodyPr/>
          <a:lstStyle>
            <a:lvl1pPr>
              <a:defRPr/>
            </a:lvl1pPr>
          </a:lstStyle>
          <a:p>
            <a:pPr>
              <a:defRPr/>
            </a:pPr>
            <a:endParaRPr lang="en-US" altLang="el-GR">
              <a:solidFill>
                <a:srgbClr val="FFFFFF">
                  <a:alpha val="65000"/>
                </a:srgbClr>
              </a:solidFill>
            </a:endParaRPr>
          </a:p>
        </p:txBody>
      </p:sp>
      <p:sp>
        <p:nvSpPr>
          <p:cNvPr id="9" name="Slide Number Placeholder 23"/>
          <p:cNvSpPr>
            <a:spLocks noGrp="1"/>
          </p:cNvSpPr>
          <p:nvPr>
            <p:ph type="sldNum" sz="quarter" idx="17"/>
          </p:nvPr>
        </p:nvSpPr>
        <p:spPr/>
        <p:txBody>
          <a:bodyPr/>
          <a:lstStyle>
            <a:lvl1pPr>
              <a:defRPr/>
            </a:lvl1pPr>
          </a:lstStyle>
          <a:p>
            <a:pPr>
              <a:defRPr/>
            </a:pPr>
            <a:fld id="{05089490-5D95-4DDE-BAAA-DBFAC84888D3}" type="slidenum">
              <a:rPr lang="en-US" altLang="el-GR"/>
              <a:pPr>
                <a:defRPr/>
              </a:pPr>
              <a:t>‹#›</a:t>
            </a:fld>
            <a:endParaRPr lang="en-US" altLang="el-GR"/>
          </a:p>
        </p:txBody>
      </p:sp>
      <p:sp>
        <p:nvSpPr>
          <p:cNvPr id="10" name="Footer Placeholder 28"/>
          <p:cNvSpPr>
            <a:spLocks noGrp="1"/>
          </p:cNvSpPr>
          <p:nvPr>
            <p:ph type="ftr" sz="quarter" idx="18"/>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4099301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45" tIns="45575" rIns="91145" bIns="45575" anchor="ctr"/>
          <a:lstStyle/>
          <a:p>
            <a:pPr algn="ctr" defTabSz="40625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15" name="Title 14"/>
          <p:cNvSpPr>
            <a:spLocks noGrp="1"/>
          </p:cNvSpPr>
          <p:nvPr>
            <p:ph type="title"/>
          </p:nvPr>
        </p:nvSpPr>
        <p:spPr/>
        <p:txBody>
          <a:bodyPr/>
          <a:lstStyle/>
          <a:p>
            <a:r>
              <a:rPr lang="en-US" smtClean="0"/>
              <a:t>Click to edit Master title style</a:t>
            </a:r>
            <a:endParaRPr lang="en-US"/>
          </a:p>
        </p:txBody>
      </p:sp>
      <p:sp>
        <p:nvSpPr>
          <p:cNvPr id="4" name="Date Placeholder 10"/>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5" name="Slide Number Placeholder 13"/>
          <p:cNvSpPr>
            <a:spLocks noGrp="1"/>
          </p:cNvSpPr>
          <p:nvPr>
            <p:ph type="sldNum" sz="quarter" idx="11"/>
          </p:nvPr>
        </p:nvSpPr>
        <p:spPr/>
        <p:txBody>
          <a:bodyPr/>
          <a:lstStyle>
            <a:lvl1pPr>
              <a:defRPr/>
            </a:lvl1pPr>
          </a:lstStyle>
          <a:p>
            <a:pPr>
              <a:defRPr/>
            </a:pPr>
            <a:fld id="{1E615E5E-A679-4176-93E2-168CC96040C1}" type="slidenum">
              <a:rPr lang="en-US" altLang="el-GR"/>
              <a:pPr>
                <a:defRPr/>
              </a:pPr>
              <a:t>‹#›</a:t>
            </a:fld>
            <a:endParaRPr lang="en-US" altLang="el-GR"/>
          </a:p>
        </p:txBody>
      </p:sp>
      <p:sp>
        <p:nvSpPr>
          <p:cNvPr id="6" name="Footer Placeholder 17"/>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412216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45" tIns="45575" rIns="91145" bIns="45575" anchor="ctr"/>
          <a:lstStyle/>
          <a:p>
            <a:pPr algn="ctr" defTabSz="40625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3" name="Date Placeholder 6"/>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4" name="Slide Number Placeholder 11"/>
          <p:cNvSpPr>
            <a:spLocks noGrp="1"/>
          </p:cNvSpPr>
          <p:nvPr>
            <p:ph type="sldNum" sz="quarter" idx="11"/>
          </p:nvPr>
        </p:nvSpPr>
        <p:spPr/>
        <p:txBody>
          <a:bodyPr/>
          <a:lstStyle>
            <a:lvl1pPr>
              <a:defRPr/>
            </a:lvl1pPr>
          </a:lstStyle>
          <a:p>
            <a:pPr>
              <a:defRPr/>
            </a:pPr>
            <a:fld id="{1FC016E6-4DF7-4248-9EE0-49DF23E0B1A2}" type="slidenum">
              <a:rPr lang="en-US" altLang="el-GR"/>
              <a:pPr>
                <a:defRPr/>
              </a:pPr>
              <a:t>‹#›</a:t>
            </a:fld>
            <a:endParaRPr lang="en-US" altLang="el-GR"/>
          </a:p>
        </p:txBody>
      </p:sp>
      <p:sp>
        <p:nvSpPr>
          <p:cNvPr id="5" name="Footer Placeholder 12"/>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067908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45" tIns="45575" rIns="91145" bIns="45575" anchor="ctr"/>
          <a:lstStyle/>
          <a:p>
            <a:pPr algn="ctr" defTabSz="40625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6" name="Rectangle 5"/>
          <p:cNvSpPr/>
          <p:nvPr/>
        </p:nvSpPr>
        <p:spPr>
          <a:xfrm>
            <a:off x="0" y="5734682"/>
            <a:ext cx="9144000" cy="1123318"/>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45" tIns="45575" rIns="91145" bIns="45575" anchor="ctr"/>
          <a:lstStyle/>
          <a:p>
            <a:pPr algn="ctr" defTabSz="40625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7" name="Straight Connector 6"/>
          <p:cNvCxnSpPr/>
          <p:nvPr/>
        </p:nvCxnSpPr>
        <p:spPr>
          <a:xfrm>
            <a:off x="0" y="5695801"/>
            <a:ext cx="9144000" cy="14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59" y="1463041"/>
            <a:ext cx="3381375" cy="3967162"/>
          </a:xfrm>
        </p:spPr>
        <p:txBody>
          <a:bodyPr/>
          <a:lstStyle>
            <a:lvl1pPr marL="0" indent="0">
              <a:lnSpc>
                <a:spcPct val="150000"/>
              </a:lnSpc>
              <a:buNone/>
              <a:defRPr sz="1600" b="0" i="1" spc="0" baseline="0">
                <a:solidFill>
                  <a:schemeClr val="tx2"/>
                </a:solidFill>
                <a:latin typeface="+mn-lt"/>
              </a:defRPr>
            </a:lvl1pPr>
            <a:lvl2pPr marL="455778" indent="0">
              <a:buNone/>
              <a:defRPr sz="1200"/>
            </a:lvl2pPr>
            <a:lvl3pPr marL="911560" indent="0">
              <a:buNone/>
              <a:defRPr sz="1000"/>
            </a:lvl3pPr>
            <a:lvl4pPr marL="1367343" indent="0">
              <a:buNone/>
              <a:defRPr sz="900"/>
            </a:lvl4pPr>
            <a:lvl5pPr marL="1823121" indent="0">
              <a:buNone/>
              <a:defRPr sz="900"/>
            </a:lvl5pPr>
            <a:lvl6pPr marL="2278904" indent="0">
              <a:buNone/>
              <a:defRPr sz="900"/>
            </a:lvl6pPr>
            <a:lvl7pPr marL="2734682" indent="0">
              <a:buNone/>
              <a:defRPr sz="900"/>
            </a:lvl7pPr>
            <a:lvl8pPr marL="3190454" indent="0">
              <a:buNone/>
              <a:defRPr sz="900"/>
            </a:lvl8pPr>
            <a:lvl9pPr marL="364624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2"/>
          <p:cNvSpPr>
            <a:spLocks noGrp="1"/>
          </p:cNvSpPr>
          <p:nvPr>
            <p:ph type="dt" sz="half" idx="15"/>
          </p:nvPr>
        </p:nvSpPr>
        <p:spPr/>
        <p:txBody>
          <a:bodyPr/>
          <a:lstStyle>
            <a:lvl1pPr>
              <a:defRPr/>
            </a:lvl1pPr>
          </a:lstStyle>
          <a:p>
            <a:pPr>
              <a:defRPr/>
            </a:pPr>
            <a:endParaRPr lang="en-US" altLang="el-GR">
              <a:solidFill>
                <a:srgbClr val="FFFFFF">
                  <a:alpha val="65000"/>
                </a:srgbClr>
              </a:solidFill>
            </a:endParaRPr>
          </a:p>
        </p:txBody>
      </p:sp>
      <p:sp>
        <p:nvSpPr>
          <p:cNvPr id="9" name="Slide Number Placeholder 17"/>
          <p:cNvSpPr>
            <a:spLocks noGrp="1"/>
          </p:cNvSpPr>
          <p:nvPr>
            <p:ph type="sldNum" sz="quarter" idx="16"/>
          </p:nvPr>
        </p:nvSpPr>
        <p:spPr/>
        <p:txBody>
          <a:bodyPr/>
          <a:lstStyle>
            <a:lvl1pPr>
              <a:defRPr/>
            </a:lvl1pPr>
          </a:lstStyle>
          <a:p>
            <a:pPr>
              <a:defRPr/>
            </a:pPr>
            <a:fld id="{41FEA64E-18FF-458F-93B7-11266A0FBA38}" type="slidenum">
              <a:rPr lang="en-US" altLang="el-GR"/>
              <a:pPr>
                <a:defRPr/>
              </a:pPr>
              <a:t>‹#›</a:t>
            </a:fld>
            <a:endParaRPr lang="en-US" altLang="el-GR"/>
          </a:p>
        </p:txBody>
      </p:sp>
      <p:sp>
        <p:nvSpPr>
          <p:cNvPr id="10" name="Footer Placeholder 19"/>
          <p:cNvSpPr>
            <a:spLocks noGrp="1"/>
          </p:cNvSpPr>
          <p:nvPr>
            <p:ph type="ftr" sz="quarter" idx="17"/>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81363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54" tIns="45579" rIns="91154" bIns="45579"/>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6991FE-9074-4348-BA3B-34A9EA4B9583}" type="datetimeFigureOut">
              <a:rPr lang="en-GB" smtClean="0"/>
              <a:t>14/06/2014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2895358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45" tIns="45575" rIns="91145" bIns="45575" anchor="ctr"/>
          <a:lstStyle/>
          <a:p>
            <a:pPr algn="ctr" defTabSz="40625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6" name="Rectangle 5"/>
          <p:cNvSpPr/>
          <p:nvPr/>
        </p:nvSpPr>
        <p:spPr>
          <a:xfrm>
            <a:off x="0" y="5734682"/>
            <a:ext cx="9144000" cy="1123318"/>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45" tIns="45575" rIns="91145" bIns="45575" anchor="ctr"/>
          <a:lstStyle/>
          <a:p>
            <a:pPr algn="ctr" defTabSz="40625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7" name="Straight Connector 6"/>
          <p:cNvCxnSpPr/>
          <p:nvPr/>
        </p:nvCxnSpPr>
        <p:spPr>
          <a:xfrm>
            <a:off x="0" y="5695801"/>
            <a:ext cx="9144000" cy="14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9" y="0"/>
            <a:ext cx="3914775" cy="5657850"/>
          </a:xfrm>
        </p:spPr>
        <p:txBody>
          <a:bodyPr anchor="ctr" anchorCtr="0"/>
          <a:lstStyle>
            <a:lvl1pPr marL="0" indent="0" algn="ctr">
              <a:buNone/>
              <a:defRPr sz="3200">
                <a:solidFill>
                  <a:schemeClr val="tx1"/>
                </a:solidFill>
              </a:defRPr>
            </a:lvl1pPr>
            <a:lvl2pPr marL="455778" indent="0">
              <a:buNone/>
              <a:defRPr sz="2800"/>
            </a:lvl2pPr>
            <a:lvl3pPr marL="911560" indent="0">
              <a:buNone/>
              <a:defRPr sz="2400"/>
            </a:lvl3pPr>
            <a:lvl4pPr marL="1367343" indent="0">
              <a:buNone/>
              <a:defRPr sz="2000"/>
            </a:lvl4pPr>
            <a:lvl5pPr marL="1823121" indent="0">
              <a:buNone/>
              <a:defRPr sz="2000"/>
            </a:lvl5pPr>
            <a:lvl6pPr marL="2278904" indent="0">
              <a:buNone/>
              <a:defRPr sz="2000"/>
            </a:lvl6pPr>
            <a:lvl7pPr marL="2734682" indent="0">
              <a:buNone/>
              <a:defRPr sz="2000"/>
            </a:lvl7pPr>
            <a:lvl8pPr marL="3190454" indent="0">
              <a:buNone/>
              <a:defRPr sz="2000"/>
            </a:lvl8pPr>
            <a:lvl9pPr marL="3646240"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352427" y="1600207"/>
            <a:ext cx="4572000" cy="3593237"/>
          </a:xfrm>
        </p:spPr>
        <p:txBody>
          <a:bodyPr/>
          <a:lstStyle>
            <a:lvl1pPr marL="0" indent="0">
              <a:lnSpc>
                <a:spcPct val="150000"/>
              </a:lnSpc>
              <a:spcBef>
                <a:spcPts val="0"/>
              </a:spcBef>
              <a:buNone/>
              <a:defRPr sz="1600" i="1">
                <a:solidFill>
                  <a:schemeClr val="tx1"/>
                </a:solidFill>
              </a:defRPr>
            </a:lvl1pPr>
            <a:lvl2pPr marL="170915" indent="1587">
              <a:buNone/>
              <a:defRPr>
                <a:solidFill>
                  <a:schemeClr val="bg2"/>
                </a:solidFill>
              </a:defRPr>
            </a:lvl2pPr>
            <a:lvl3pPr marL="343416" indent="6350">
              <a:buNone/>
              <a:defRPr>
                <a:solidFill>
                  <a:schemeClr val="bg2"/>
                </a:solidFill>
              </a:defRPr>
            </a:lvl3pPr>
            <a:lvl4pPr marL="514335" indent="3175">
              <a:buNone/>
              <a:defRPr>
                <a:solidFill>
                  <a:schemeClr val="bg2"/>
                </a:solidFill>
              </a:defRPr>
            </a:lvl4pPr>
            <a:lvl5pPr marL="686836" indent="-1587">
              <a:buNone/>
              <a:defRPr>
                <a:solidFill>
                  <a:schemeClr val="bg2"/>
                </a:solidFill>
              </a:defRPr>
            </a:lvl5pPr>
          </a:lstStyle>
          <a:p>
            <a:pPr lvl="0"/>
            <a:r>
              <a:rPr lang="en-US" smtClean="0"/>
              <a:t>Click to edit Master text styles</a:t>
            </a:r>
          </a:p>
        </p:txBody>
      </p:sp>
      <p:sp>
        <p:nvSpPr>
          <p:cNvPr id="19" name="Title Placeholder 1"/>
          <p:cNvSpPr>
            <a:spLocks noGrp="1"/>
          </p:cNvSpPr>
          <p:nvPr>
            <p:ph type="title"/>
          </p:nvPr>
        </p:nvSpPr>
        <p:spPr>
          <a:xfrm>
            <a:off x="352427" y="275208"/>
            <a:ext cx="4572000" cy="1324992"/>
          </a:xfrm>
          <a:prstGeom prst="rect">
            <a:avLst/>
          </a:prstGeom>
        </p:spPr>
        <p:txBody>
          <a:bodyPr rtlCol="0">
            <a:normAutofit/>
          </a:bodyPr>
          <a:lstStyle/>
          <a:p>
            <a:r>
              <a:rPr lang="en-US" smtClean="0"/>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pPr>
              <a:defRPr/>
            </a:pPr>
            <a:endParaRPr lang="en-US" altLang="el-GR">
              <a:solidFill>
                <a:srgbClr val="FFFFFF">
                  <a:alpha val="65000"/>
                </a:srgbClr>
              </a:solidFill>
            </a:endParaRPr>
          </a:p>
        </p:txBody>
      </p:sp>
      <p:sp>
        <p:nvSpPr>
          <p:cNvPr id="9" name="Slide Number Placeholder 19"/>
          <p:cNvSpPr>
            <a:spLocks noGrp="1"/>
          </p:cNvSpPr>
          <p:nvPr>
            <p:ph type="sldNum" sz="quarter" idx="15"/>
          </p:nvPr>
        </p:nvSpPr>
        <p:spPr/>
        <p:txBody>
          <a:bodyPr/>
          <a:lstStyle>
            <a:lvl1pPr>
              <a:defRPr/>
            </a:lvl1pPr>
          </a:lstStyle>
          <a:p>
            <a:pPr>
              <a:defRPr/>
            </a:pPr>
            <a:fld id="{C035D1A3-FC44-4DF4-891F-385BDFA532A2}" type="slidenum">
              <a:rPr lang="en-US" altLang="el-GR"/>
              <a:pPr>
                <a:defRPr/>
              </a:pPr>
              <a:t>‹#›</a:t>
            </a:fld>
            <a:endParaRPr lang="en-US" altLang="el-GR"/>
          </a:p>
        </p:txBody>
      </p:sp>
      <p:sp>
        <p:nvSpPr>
          <p:cNvPr id="10" name="Footer Placeholder 20"/>
          <p:cNvSpPr>
            <a:spLocks noGrp="1"/>
          </p:cNvSpPr>
          <p:nvPr>
            <p:ph type="ftr" sz="quarter" idx="16"/>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1196150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45" tIns="45575" rIns="91145" bIns="45575" anchor="ctr"/>
          <a:lstStyle/>
          <a:p>
            <a:pPr algn="ctr" defTabSz="40625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E2BA54B-FA4F-442B-AB06-44B485F7DA4C}" type="slidenum">
              <a:rPr lang="en-US" altLang="el-GR"/>
              <a:pPr>
                <a:defRPr/>
              </a:pPr>
              <a:t>‹#›</a:t>
            </a:fld>
            <a:endParaRPr lang="en-US" altLang="el-GR"/>
          </a:p>
        </p:txBody>
      </p:sp>
    </p:spTree>
    <p:extLst>
      <p:ext uri="{BB962C8B-B14F-4D97-AF65-F5344CB8AC3E}">
        <p14:creationId xmlns:p14="http://schemas.microsoft.com/office/powerpoint/2010/main" val="2193698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45" tIns="45575" rIns="91145" bIns="45575" anchor="ctr"/>
          <a:lstStyle/>
          <a:p>
            <a:pPr algn="ctr" defTabSz="40625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2" name="Vertical Title 1"/>
          <p:cNvSpPr>
            <a:spLocks noGrp="1"/>
          </p:cNvSpPr>
          <p:nvPr>
            <p:ph type="title" orient="vert"/>
          </p:nvPr>
        </p:nvSpPr>
        <p:spPr>
          <a:xfrm>
            <a:off x="6629401" y="27467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81CC068-A48E-4A4D-88FE-E144C6E1D311}" type="slidenum">
              <a:rPr lang="en-US" altLang="el-GR"/>
              <a:pPr>
                <a:defRPr/>
              </a:pPr>
              <a:t>‹#›</a:t>
            </a:fld>
            <a:endParaRPr lang="en-US" altLang="el-GR"/>
          </a:p>
        </p:txBody>
      </p:sp>
    </p:spTree>
    <p:extLst>
      <p:ext uri="{BB962C8B-B14F-4D97-AF65-F5344CB8AC3E}">
        <p14:creationId xmlns:p14="http://schemas.microsoft.com/office/powerpoint/2010/main" val="182431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4743858"/>
            <a:ext cx="9144000" cy="211414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4" tIns="45584" rIns="91164" bIns="45584" anchor="ctr"/>
          <a:lstStyle/>
          <a:p>
            <a:pPr algn="ctr" defTabSz="406342"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5" name="Straight Connector 4"/>
          <p:cNvCxnSpPr/>
          <p:nvPr/>
        </p:nvCxnSpPr>
        <p:spPr>
          <a:xfrm>
            <a:off x="0" y="4715064"/>
            <a:ext cx="9144000" cy="14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7" y="2895600"/>
            <a:ext cx="4572000" cy="1368798"/>
          </a:xfrm>
        </p:spPr>
        <p:txBody>
          <a:bodyPr/>
          <a:lstStyle>
            <a:lvl1pPr marL="0" indent="0" algn="l">
              <a:buNone/>
              <a:defRPr sz="2000" b="0" i="1" cap="none" spc="120" baseline="0">
                <a:solidFill>
                  <a:schemeClr val="tx1"/>
                </a:solidFill>
              </a:defRPr>
            </a:lvl1pPr>
            <a:lvl2pPr marL="455872" indent="0" algn="ctr">
              <a:buNone/>
              <a:defRPr>
                <a:solidFill>
                  <a:schemeClr val="tx1">
                    <a:tint val="75000"/>
                  </a:schemeClr>
                </a:solidFill>
              </a:defRPr>
            </a:lvl2pPr>
            <a:lvl3pPr marL="911749" indent="0" algn="ctr">
              <a:buNone/>
              <a:defRPr>
                <a:solidFill>
                  <a:schemeClr val="tx1">
                    <a:tint val="75000"/>
                  </a:schemeClr>
                </a:solidFill>
              </a:defRPr>
            </a:lvl3pPr>
            <a:lvl4pPr marL="1367627" indent="0" algn="ctr">
              <a:buNone/>
              <a:defRPr>
                <a:solidFill>
                  <a:schemeClr val="tx1">
                    <a:tint val="75000"/>
                  </a:schemeClr>
                </a:solidFill>
              </a:defRPr>
            </a:lvl4pPr>
            <a:lvl5pPr marL="1823499" indent="0" algn="ctr">
              <a:buNone/>
              <a:defRPr>
                <a:solidFill>
                  <a:schemeClr val="tx1">
                    <a:tint val="75000"/>
                  </a:schemeClr>
                </a:solidFill>
              </a:defRPr>
            </a:lvl5pPr>
            <a:lvl6pPr marL="2279376" indent="0" algn="ctr">
              <a:buNone/>
              <a:defRPr>
                <a:solidFill>
                  <a:schemeClr val="tx1">
                    <a:tint val="75000"/>
                  </a:schemeClr>
                </a:solidFill>
              </a:defRPr>
            </a:lvl6pPr>
            <a:lvl7pPr marL="2735248" indent="0" algn="ctr">
              <a:buNone/>
              <a:defRPr>
                <a:solidFill>
                  <a:schemeClr val="tx1">
                    <a:tint val="75000"/>
                  </a:schemeClr>
                </a:solidFill>
              </a:defRPr>
            </a:lvl7pPr>
            <a:lvl8pPr marL="3191116" indent="0" algn="ctr">
              <a:buNone/>
              <a:defRPr>
                <a:solidFill>
                  <a:schemeClr val="tx1">
                    <a:tint val="75000"/>
                  </a:schemeClr>
                </a:solidFill>
              </a:defRPr>
            </a:lvl8pPr>
            <a:lvl9pPr marL="3646996"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52426" y="457234"/>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22"/>
          <p:cNvSpPr>
            <a:spLocks noGrp="1"/>
          </p:cNvSpPr>
          <p:nvPr>
            <p:ph type="sldNum" sz="quarter" idx="11"/>
          </p:nvPr>
        </p:nvSpPr>
        <p:spPr/>
        <p:txBody>
          <a:bodyPr/>
          <a:lstStyle>
            <a:lvl1pPr>
              <a:defRPr/>
            </a:lvl1pPr>
          </a:lstStyle>
          <a:p>
            <a:pPr>
              <a:defRPr/>
            </a:pPr>
            <a:fld id="{E2EC0BFB-B468-4D30-B59C-9BB6FFA46C40}" type="slidenum">
              <a:rPr lang="en-US" altLang="el-GR"/>
              <a:pPr>
                <a:defRPr/>
              </a:pPr>
              <a:t>‹#›</a:t>
            </a:fld>
            <a:endParaRPr lang="en-US" altLang="el-GR"/>
          </a:p>
        </p:txBody>
      </p:sp>
      <p:sp>
        <p:nvSpPr>
          <p:cNvPr id="8" name="Footer Placeholder 23"/>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451894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4" tIns="45584" rIns="91164" bIns="45584" anchor="ctr"/>
          <a:lstStyle/>
          <a:p>
            <a:pPr algn="ctr" defTabSz="406342"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pPr>
              <a:defRPr/>
            </a:pPr>
            <a:endParaRPr lang="en-US" altLang="el-GR">
              <a:solidFill>
                <a:srgbClr val="FFFFFF">
                  <a:alpha val="65000"/>
                </a:srgbClr>
              </a:solidFill>
            </a:endParaRPr>
          </a:p>
        </p:txBody>
      </p:sp>
      <p:sp>
        <p:nvSpPr>
          <p:cNvPr id="6" name="Slide Number Placeholder 18"/>
          <p:cNvSpPr>
            <a:spLocks noGrp="1"/>
          </p:cNvSpPr>
          <p:nvPr>
            <p:ph type="sldNum" sz="quarter" idx="15"/>
          </p:nvPr>
        </p:nvSpPr>
        <p:spPr/>
        <p:txBody>
          <a:bodyPr/>
          <a:lstStyle>
            <a:lvl1pPr>
              <a:defRPr/>
            </a:lvl1pPr>
          </a:lstStyle>
          <a:p>
            <a:pPr>
              <a:defRPr/>
            </a:pPr>
            <a:fld id="{D84CE128-300C-4EE5-BC68-07EF4CE555D9}" type="slidenum">
              <a:rPr lang="en-US" altLang="el-GR"/>
              <a:pPr>
                <a:defRPr/>
              </a:pPr>
              <a:t>‹#›</a:t>
            </a:fld>
            <a:endParaRPr lang="en-US" altLang="el-GR"/>
          </a:p>
        </p:txBody>
      </p:sp>
      <p:sp>
        <p:nvSpPr>
          <p:cNvPr id="7" name="Footer Placeholder 20"/>
          <p:cNvSpPr>
            <a:spLocks noGrp="1"/>
          </p:cNvSpPr>
          <p:nvPr>
            <p:ph type="ftr" sz="quarter" idx="16"/>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642039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4" tIns="45584" rIns="91164" bIns="45584" anchor="ctr"/>
          <a:lstStyle/>
          <a:p>
            <a:pPr algn="ctr" defTabSz="406342"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5" name="Rectangle 4"/>
          <p:cNvSpPr/>
          <p:nvPr/>
        </p:nvSpPr>
        <p:spPr>
          <a:xfrm>
            <a:off x="0" y="0"/>
            <a:ext cx="9144000" cy="18289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4" tIns="45584" rIns="91164" bIns="45584" anchor="ctr"/>
          <a:lstStyle/>
          <a:p>
            <a:pPr algn="ctr" defTabSz="406342"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6" name="Straight Connector 5"/>
          <p:cNvCxnSpPr/>
          <p:nvPr/>
        </p:nvCxnSpPr>
        <p:spPr>
          <a:xfrm>
            <a:off x="-4321" y="1828996"/>
            <a:ext cx="9144001" cy="14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7" y="4003302"/>
            <a:ext cx="4572000" cy="1178298"/>
          </a:xfrm>
        </p:spPr>
        <p:txBody>
          <a:bodyPr/>
          <a:lstStyle>
            <a:lvl1pPr marL="0" indent="0" algn="l">
              <a:buNone/>
              <a:defRPr sz="2000" b="0" i="1" cap="none" spc="120" baseline="0">
                <a:solidFill>
                  <a:schemeClr val="tx1"/>
                </a:solidFill>
              </a:defRPr>
            </a:lvl1pPr>
            <a:lvl2pPr marL="455872" indent="0" algn="ctr">
              <a:buNone/>
              <a:defRPr>
                <a:solidFill>
                  <a:schemeClr val="tx1">
                    <a:tint val="75000"/>
                  </a:schemeClr>
                </a:solidFill>
              </a:defRPr>
            </a:lvl2pPr>
            <a:lvl3pPr marL="911749" indent="0" algn="ctr">
              <a:buNone/>
              <a:defRPr>
                <a:solidFill>
                  <a:schemeClr val="tx1">
                    <a:tint val="75000"/>
                  </a:schemeClr>
                </a:solidFill>
              </a:defRPr>
            </a:lvl3pPr>
            <a:lvl4pPr marL="1367627" indent="0" algn="ctr">
              <a:buNone/>
              <a:defRPr>
                <a:solidFill>
                  <a:schemeClr val="tx1">
                    <a:tint val="75000"/>
                  </a:schemeClr>
                </a:solidFill>
              </a:defRPr>
            </a:lvl4pPr>
            <a:lvl5pPr marL="1823499" indent="0" algn="ctr">
              <a:buNone/>
              <a:defRPr>
                <a:solidFill>
                  <a:schemeClr val="tx1">
                    <a:tint val="75000"/>
                  </a:schemeClr>
                </a:solidFill>
              </a:defRPr>
            </a:lvl5pPr>
            <a:lvl6pPr marL="2279376" indent="0" algn="ctr">
              <a:buNone/>
              <a:defRPr>
                <a:solidFill>
                  <a:schemeClr val="tx1">
                    <a:tint val="75000"/>
                  </a:schemeClr>
                </a:solidFill>
              </a:defRPr>
            </a:lvl6pPr>
            <a:lvl7pPr marL="2735248" indent="0" algn="ctr">
              <a:buNone/>
              <a:defRPr>
                <a:solidFill>
                  <a:schemeClr val="tx1">
                    <a:tint val="75000"/>
                  </a:schemeClr>
                </a:solidFill>
              </a:defRPr>
            </a:lvl7pPr>
            <a:lvl8pPr marL="3191116" indent="0" algn="ctr">
              <a:buNone/>
              <a:defRPr>
                <a:solidFill>
                  <a:schemeClr val="tx1">
                    <a:tint val="75000"/>
                  </a:schemeClr>
                </a:solidFill>
              </a:defRPr>
            </a:lvl8pPr>
            <a:lvl9pPr marL="3646996" indent="0" algn="ctr">
              <a:buNone/>
              <a:defRPr>
                <a:solidFill>
                  <a:schemeClr val="tx1">
                    <a:tint val="75000"/>
                  </a:schemeClr>
                </a:solidFill>
              </a:defRPr>
            </a:lvl9pPr>
          </a:lstStyle>
          <a:p>
            <a:r>
              <a:rPr lang="en-US" smtClean="0"/>
              <a:t>Click to edit Master subtitle style</a:t>
            </a:r>
            <a:endParaRPr lang="en-US" dirty="0"/>
          </a:p>
        </p:txBody>
      </p:sp>
      <p:sp>
        <p:nvSpPr>
          <p:cNvPr id="14" name="Title 13"/>
          <p:cNvSpPr>
            <a:spLocks noGrp="1"/>
          </p:cNvSpPr>
          <p:nvPr>
            <p:ph type="title"/>
          </p:nvPr>
        </p:nvSpPr>
        <p:spPr>
          <a:xfrm>
            <a:off x="354368"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smtClean="0"/>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8" name="Slide Number Placeholder 19"/>
          <p:cNvSpPr>
            <a:spLocks noGrp="1"/>
          </p:cNvSpPr>
          <p:nvPr>
            <p:ph type="sldNum" sz="quarter" idx="11"/>
          </p:nvPr>
        </p:nvSpPr>
        <p:spPr/>
        <p:txBody>
          <a:bodyPr/>
          <a:lstStyle>
            <a:lvl1pPr>
              <a:defRPr/>
            </a:lvl1pPr>
          </a:lstStyle>
          <a:p>
            <a:pPr>
              <a:defRPr/>
            </a:pPr>
            <a:fld id="{21C7420E-77E3-420E-8B0B-C25356E430FA}" type="slidenum">
              <a:rPr lang="en-US" altLang="el-GR"/>
              <a:pPr>
                <a:defRPr/>
              </a:pPr>
              <a:t>‹#›</a:t>
            </a:fld>
            <a:endParaRPr lang="en-US" altLang="el-GR"/>
          </a:p>
        </p:txBody>
      </p:sp>
      <p:sp>
        <p:nvSpPr>
          <p:cNvPr id="9" name="Footer Placeholder 20"/>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3826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4" tIns="45584" rIns="91164" bIns="45584" anchor="ctr"/>
          <a:lstStyle/>
          <a:p>
            <a:pPr algn="ctr" defTabSz="406342"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16" name="Content Placeholder 11"/>
          <p:cNvSpPr>
            <a:spLocks noGrp="1"/>
          </p:cNvSpPr>
          <p:nvPr>
            <p:ph sz="quarter" idx="14"/>
          </p:nvPr>
        </p:nvSpPr>
        <p:spPr>
          <a:xfrm>
            <a:off x="4901184" y="1463044"/>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4"/>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24"/>
          <p:cNvSpPr>
            <a:spLocks noGrp="1"/>
          </p:cNvSpPr>
          <p:nvPr>
            <p:ph type="sldNum" sz="quarter" idx="16"/>
          </p:nvPr>
        </p:nvSpPr>
        <p:spPr/>
        <p:txBody>
          <a:bodyPr/>
          <a:lstStyle>
            <a:lvl1pPr>
              <a:defRPr/>
            </a:lvl1pPr>
          </a:lstStyle>
          <a:p>
            <a:pPr>
              <a:defRPr/>
            </a:pPr>
            <a:fld id="{6FF4CFA9-5038-4CD5-A580-83D30EF68005}" type="slidenum">
              <a:rPr lang="en-US" altLang="el-GR"/>
              <a:pPr>
                <a:defRPr/>
              </a:pPr>
              <a:t>‹#›</a:t>
            </a:fld>
            <a:endParaRPr lang="en-US" altLang="el-GR"/>
          </a:p>
        </p:txBody>
      </p:sp>
      <p:sp>
        <p:nvSpPr>
          <p:cNvPr id="8" name="Footer Placeholder 25"/>
          <p:cNvSpPr>
            <a:spLocks noGrp="1"/>
          </p:cNvSpPr>
          <p:nvPr>
            <p:ph type="ftr" sz="quarter" idx="17"/>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4168957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4" tIns="45584" rIns="91164" bIns="45584" anchor="ctr"/>
          <a:lstStyle/>
          <a:p>
            <a:pPr algn="ctr" defTabSz="406342"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18" name="Text Placeholder 3"/>
          <p:cNvSpPr>
            <a:spLocks noGrp="1"/>
          </p:cNvSpPr>
          <p:nvPr>
            <p:ph type="body" sz="half" idx="2"/>
          </p:nvPr>
        </p:nvSpPr>
        <p:spPr>
          <a:xfrm>
            <a:off x="352426" y="1463068"/>
            <a:ext cx="3886200" cy="509587"/>
          </a:xfrm>
        </p:spPr>
        <p:txBody>
          <a:bodyPr/>
          <a:lstStyle>
            <a:lvl1pPr marL="0" indent="0">
              <a:buNone/>
              <a:defRPr sz="2000" b="0" i="1" spc="0" baseline="0">
                <a:solidFill>
                  <a:schemeClr val="tx1"/>
                </a:solidFill>
                <a:latin typeface="+mj-lt"/>
              </a:defRPr>
            </a:lvl1pPr>
            <a:lvl2pPr marL="455872" indent="0">
              <a:buNone/>
              <a:defRPr sz="1200"/>
            </a:lvl2pPr>
            <a:lvl3pPr marL="911749" indent="0">
              <a:buNone/>
              <a:defRPr sz="1000"/>
            </a:lvl3pPr>
            <a:lvl4pPr marL="1367627" indent="0">
              <a:buNone/>
              <a:defRPr sz="900"/>
            </a:lvl4pPr>
            <a:lvl5pPr marL="1823499" indent="0">
              <a:buNone/>
              <a:defRPr sz="900"/>
            </a:lvl5pPr>
            <a:lvl6pPr marL="2279376" indent="0">
              <a:buNone/>
              <a:defRPr sz="900"/>
            </a:lvl6pPr>
            <a:lvl7pPr marL="2735248" indent="0">
              <a:buNone/>
              <a:defRPr sz="900"/>
            </a:lvl7pPr>
            <a:lvl8pPr marL="3191116" indent="0">
              <a:buNone/>
              <a:defRPr sz="900"/>
            </a:lvl8pPr>
            <a:lvl9pPr marL="3646996"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6" y="1463068"/>
            <a:ext cx="3886200" cy="509587"/>
          </a:xfrm>
        </p:spPr>
        <p:txBody>
          <a:bodyPr/>
          <a:lstStyle>
            <a:lvl1pPr marL="0" indent="0">
              <a:buNone/>
              <a:defRPr sz="2000" b="0" i="1" spc="0" baseline="0">
                <a:solidFill>
                  <a:schemeClr val="tx1"/>
                </a:solidFill>
                <a:latin typeface="+mj-lt"/>
              </a:defRPr>
            </a:lvl1pPr>
            <a:lvl2pPr marL="455872" indent="0">
              <a:buNone/>
              <a:defRPr sz="1200"/>
            </a:lvl2pPr>
            <a:lvl3pPr marL="911749" indent="0">
              <a:buNone/>
              <a:defRPr sz="1000"/>
            </a:lvl3pPr>
            <a:lvl4pPr marL="1367627" indent="0">
              <a:buNone/>
              <a:defRPr sz="900"/>
            </a:lvl4pPr>
            <a:lvl5pPr marL="1823499" indent="0">
              <a:buNone/>
              <a:defRPr sz="900"/>
            </a:lvl5pPr>
            <a:lvl6pPr marL="2279376" indent="0">
              <a:buNone/>
              <a:defRPr sz="900"/>
            </a:lvl6pPr>
            <a:lvl7pPr marL="2735248" indent="0">
              <a:buNone/>
              <a:defRPr sz="900"/>
            </a:lvl7pPr>
            <a:lvl8pPr marL="3191116" indent="0">
              <a:buNone/>
              <a:defRPr sz="900"/>
            </a:lvl8pPr>
            <a:lvl9pPr marL="3646996"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6" y="2011684"/>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4"/>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8" name="Date Placeholder 19"/>
          <p:cNvSpPr>
            <a:spLocks noGrp="1"/>
          </p:cNvSpPr>
          <p:nvPr>
            <p:ph type="dt" sz="half" idx="16"/>
          </p:nvPr>
        </p:nvSpPr>
        <p:spPr/>
        <p:txBody>
          <a:bodyPr/>
          <a:lstStyle>
            <a:lvl1pPr>
              <a:defRPr/>
            </a:lvl1pPr>
          </a:lstStyle>
          <a:p>
            <a:pPr>
              <a:defRPr/>
            </a:pPr>
            <a:endParaRPr lang="en-US" altLang="el-GR">
              <a:solidFill>
                <a:srgbClr val="FFFFFF">
                  <a:alpha val="65000"/>
                </a:srgbClr>
              </a:solidFill>
            </a:endParaRPr>
          </a:p>
        </p:txBody>
      </p:sp>
      <p:sp>
        <p:nvSpPr>
          <p:cNvPr id="9" name="Slide Number Placeholder 23"/>
          <p:cNvSpPr>
            <a:spLocks noGrp="1"/>
          </p:cNvSpPr>
          <p:nvPr>
            <p:ph type="sldNum" sz="quarter" idx="17"/>
          </p:nvPr>
        </p:nvSpPr>
        <p:spPr/>
        <p:txBody>
          <a:bodyPr/>
          <a:lstStyle>
            <a:lvl1pPr>
              <a:defRPr/>
            </a:lvl1pPr>
          </a:lstStyle>
          <a:p>
            <a:pPr>
              <a:defRPr/>
            </a:pPr>
            <a:fld id="{05089490-5D95-4DDE-BAAA-DBFAC84888D3}" type="slidenum">
              <a:rPr lang="en-US" altLang="el-GR"/>
              <a:pPr>
                <a:defRPr/>
              </a:pPr>
              <a:t>‹#›</a:t>
            </a:fld>
            <a:endParaRPr lang="en-US" altLang="el-GR"/>
          </a:p>
        </p:txBody>
      </p:sp>
      <p:sp>
        <p:nvSpPr>
          <p:cNvPr id="10" name="Footer Placeholder 28"/>
          <p:cNvSpPr>
            <a:spLocks noGrp="1"/>
          </p:cNvSpPr>
          <p:nvPr>
            <p:ph type="ftr" sz="quarter" idx="18"/>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4099301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4" tIns="45584" rIns="91164" bIns="45584" anchor="ctr"/>
          <a:lstStyle/>
          <a:p>
            <a:pPr algn="ctr" defTabSz="406342"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15" name="Title 14"/>
          <p:cNvSpPr>
            <a:spLocks noGrp="1"/>
          </p:cNvSpPr>
          <p:nvPr>
            <p:ph type="title"/>
          </p:nvPr>
        </p:nvSpPr>
        <p:spPr/>
        <p:txBody>
          <a:bodyPr/>
          <a:lstStyle/>
          <a:p>
            <a:r>
              <a:rPr lang="en-US" smtClean="0"/>
              <a:t>Click to edit Master title style</a:t>
            </a:r>
            <a:endParaRPr lang="en-US"/>
          </a:p>
        </p:txBody>
      </p:sp>
      <p:sp>
        <p:nvSpPr>
          <p:cNvPr id="4" name="Date Placeholder 10"/>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5" name="Slide Number Placeholder 13"/>
          <p:cNvSpPr>
            <a:spLocks noGrp="1"/>
          </p:cNvSpPr>
          <p:nvPr>
            <p:ph type="sldNum" sz="quarter" idx="11"/>
          </p:nvPr>
        </p:nvSpPr>
        <p:spPr/>
        <p:txBody>
          <a:bodyPr/>
          <a:lstStyle>
            <a:lvl1pPr>
              <a:defRPr/>
            </a:lvl1pPr>
          </a:lstStyle>
          <a:p>
            <a:pPr>
              <a:defRPr/>
            </a:pPr>
            <a:fld id="{1E615E5E-A679-4176-93E2-168CC96040C1}" type="slidenum">
              <a:rPr lang="en-US" altLang="el-GR"/>
              <a:pPr>
                <a:defRPr/>
              </a:pPr>
              <a:t>‹#›</a:t>
            </a:fld>
            <a:endParaRPr lang="en-US" altLang="el-GR"/>
          </a:p>
        </p:txBody>
      </p:sp>
      <p:sp>
        <p:nvSpPr>
          <p:cNvPr id="6" name="Footer Placeholder 17"/>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412216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4" tIns="45584" rIns="91164" bIns="45584" anchor="ctr"/>
          <a:lstStyle/>
          <a:p>
            <a:pPr algn="ctr" defTabSz="406342"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3" name="Date Placeholder 6"/>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4" name="Slide Number Placeholder 11"/>
          <p:cNvSpPr>
            <a:spLocks noGrp="1"/>
          </p:cNvSpPr>
          <p:nvPr>
            <p:ph type="sldNum" sz="quarter" idx="11"/>
          </p:nvPr>
        </p:nvSpPr>
        <p:spPr/>
        <p:txBody>
          <a:bodyPr/>
          <a:lstStyle>
            <a:lvl1pPr>
              <a:defRPr/>
            </a:lvl1pPr>
          </a:lstStyle>
          <a:p>
            <a:pPr>
              <a:defRPr/>
            </a:pPr>
            <a:fld id="{1FC016E6-4DF7-4248-9EE0-49DF23E0B1A2}" type="slidenum">
              <a:rPr lang="en-US" altLang="el-GR"/>
              <a:pPr>
                <a:defRPr/>
              </a:pPr>
              <a:t>‹#›</a:t>
            </a:fld>
            <a:endParaRPr lang="en-US" altLang="el-GR"/>
          </a:p>
        </p:txBody>
      </p:sp>
      <p:sp>
        <p:nvSpPr>
          <p:cNvPr id="5" name="Footer Placeholder 12"/>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067908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5"/>
            <a:ext cx="7772400" cy="1362075"/>
          </a:xfrm>
          <a:prstGeom prst="rect">
            <a:avLst/>
          </a:prstGeom>
        </p:spPr>
        <p:txBody>
          <a:bodyPr lIns="91154" tIns="45579" rIns="91154" bIns="45579"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5825" indent="0">
              <a:buNone/>
              <a:defRPr sz="1800">
                <a:solidFill>
                  <a:schemeClr val="tx1">
                    <a:tint val="75000"/>
                  </a:schemeClr>
                </a:solidFill>
              </a:defRPr>
            </a:lvl2pPr>
            <a:lvl3pPr marL="911655" indent="0">
              <a:buNone/>
              <a:defRPr sz="1600">
                <a:solidFill>
                  <a:schemeClr val="tx1">
                    <a:tint val="75000"/>
                  </a:schemeClr>
                </a:solidFill>
              </a:defRPr>
            </a:lvl3pPr>
            <a:lvl4pPr marL="1367485" indent="0">
              <a:buNone/>
              <a:defRPr sz="1400">
                <a:solidFill>
                  <a:schemeClr val="tx1">
                    <a:tint val="75000"/>
                  </a:schemeClr>
                </a:solidFill>
              </a:defRPr>
            </a:lvl4pPr>
            <a:lvl5pPr marL="1823310" indent="0">
              <a:buNone/>
              <a:defRPr sz="1400">
                <a:solidFill>
                  <a:schemeClr val="tx1">
                    <a:tint val="75000"/>
                  </a:schemeClr>
                </a:solidFill>
              </a:defRPr>
            </a:lvl5pPr>
            <a:lvl6pPr marL="2279140" indent="0">
              <a:buNone/>
              <a:defRPr sz="1400">
                <a:solidFill>
                  <a:schemeClr val="tx1">
                    <a:tint val="75000"/>
                  </a:schemeClr>
                </a:solidFill>
              </a:defRPr>
            </a:lvl6pPr>
            <a:lvl7pPr marL="2734965" indent="0">
              <a:buNone/>
              <a:defRPr sz="1400">
                <a:solidFill>
                  <a:schemeClr val="tx1">
                    <a:tint val="75000"/>
                  </a:schemeClr>
                </a:solidFill>
              </a:defRPr>
            </a:lvl7pPr>
            <a:lvl8pPr marL="3190785" indent="0">
              <a:buNone/>
              <a:defRPr sz="1400">
                <a:solidFill>
                  <a:schemeClr val="tx1">
                    <a:tint val="75000"/>
                  </a:schemeClr>
                </a:solidFill>
              </a:defRPr>
            </a:lvl8pPr>
            <a:lvl9pPr marL="36466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6991FE-9074-4348-BA3B-34A9EA4B9583}" type="datetimeFigureOut">
              <a:rPr lang="en-GB" smtClean="0"/>
              <a:t>14/06/2014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3910561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4" tIns="45584" rIns="91164" bIns="45584" anchor="ctr"/>
          <a:lstStyle/>
          <a:p>
            <a:pPr algn="ctr" defTabSz="406342"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6" name="Rectangle 5"/>
          <p:cNvSpPr/>
          <p:nvPr/>
        </p:nvSpPr>
        <p:spPr>
          <a:xfrm>
            <a:off x="0" y="5734682"/>
            <a:ext cx="9144000" cy="1123318"/>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4" tIns="45584" rIns="91164" bIns="45584" anchor="ctr"/>
          <a:lstStyle/>
          <a:p>
            <a:pPr algn="ctr" defTabSz="406342"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7" name="Straight Connector 6"/>
          <p:cNvCxnSpPr/>
          <p:nvPr/>
        </p:nvCxnSpPr>
        <p:spPr>
          <a:xfrm>
            <a:off x="0" y="5695801"/>
            <a:ext cx="9144000" cy="14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57" y="1463041"/>
            <a:ext cx="3381375" cy="3967162"/>
          </a:xfrm>
        </p:spPr>
        <p:txBody>
          <a:bodyPr/>
          <a:lstStyle>
            <a:lvl1pPr marL="0" indent="0">
              <a:lnSpc>
                <a:spcPct val="150000"/>
              </a:lnSpc>
              <a:buNone/>
              <a:defRPr sz="1600" b="0" i="1" spc="0" baseline="0">
                <a:solidFill>
                  <a:schemeClr val="tx2"/>
                </a:solidFill>
                <a:latin typeface="+mn-lt"/>
              </a:defRPr>
            </a:lvl1pPr>
            <a:lvl2pPr marL="455872" indent="0">
              <a:buNone/>
              <a:defRPr sz="1200"/>
            </a:lvl2pPr>
            <a:lvl3pPr marL="911749" indent="0">
              <a:buNone/>
              <a:defRPr sz="1000"/>
            </a:lvl3pPr>
            <a:lvl4pPr marL="1367627" indent="0">
              <a:buNone/>
              <a:defRPr sz="900"/>
            </a:lvl4pPr>
            <a:lvl5pPr marL="1823499" indent="0">
              <a:buNone/>
              <a:defRPr sz="900"/>
            </a:lvl5pPr>
            <a:lvl6pPr marL="2279376" indent="0">
              <a:buNone/>
              <a:defRPr sz="900"/>
            </a:lvl6pPr>
            <a:lvl7pPr marL="2735248" indent="0">
              <a:buNone/>
              <a:defRPr sz="900"/>
            </a:lvl7pPr>
            <a:lvl8pPr marL="3191116" indent="0">
              <a:buNone/>
              <a:defRPr sz="900"/>
            </a:lvl8pPr>
            <a:lvl9pPr marL="3646996"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2"/>
          <p:cNvSpPr>
            <a:spLocks noGrp="1"/>
          </p:cNvSpPr>
          <p:nvPr>
            <p:ph type="dt" sz="half" idx="15"/>
          </p:nvPr>
        </p:nvSpPr>
        <p:spPr/>
        <p:txBody>
          <a:bodyPr/>
          <a:lstStyle>
            <a:lvl1pPr>
              <a:defRPr/>
            </a:lvl1pPr>
          </a:lstStyle>
          <a:p>
            <a:pPr>
              <a:defRPr/>
            </a:pPr>
            <a:endParaRPr lang="en-US" altLang="el-GR">
              <a:solidFill>
                <a:srgbClr val="FFFFFF">
                  <a:alpha val="65000"/>
                </a:srgbClr>
              </a:solidFill>
            </a:endParaRPr>
          </a:p>
        </p:txBody>
      </p:sp>
      <p:sp>
        <p:nvSpPr>
          <p:cNvPr id="9" name="Slide Number Placeholder 17"/>
          <p:cNvSpPr>
            <a:spLocks noGrp="1"/>
          </p:cNvSpPr>
          <p:nvPr>
            <p:ph type="sldNum" sz="quarter" idx="16"/>
          </p:nvPr>
        </p:nvSpPr>
        <p:spPr/>
        <p:txBody>
          <a:bodyPr/>
          <a:lstStyle>
            <a:lvl1pPr>
              <a:defRPr/>
            </a:lvl1pPr>
          </a:lstStyle>
          <a:p>
            <a:pPr>
              <a:defRPr/>
            </a:pPr>
            <a:fld id="{41FEA64E-18FF-458F-93B7-11266A0FBA38}" type="slidenum">
              <a:rPr lang="en-US" altLang="el-GR"/>
              <a:pPr>
                <a:defRPr/>
              </a:pPr>
              <a:t>‹#›</a:t>
            </a:fld>
            <a:endParaRPr lang="en-US" altLang="el-GR"/>
          </a:p>
        </p:txBody>
      </p:sp>
      <p:sp>
        <p:nvSpPr>
          <p:cNvPr id="10" name="Footer Placeholder 19"/>
          <p:cNvSpPr>
            <a:spLocks noGrp="1"/>
          </p:cNvSpPr>
          <p:nvPr>
            <p:ph type="ftr" sz="quarter" idx="17"/>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8136303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4" tIns="45584" rIns="91164" bIns="45584" anchor="ctr"/>
          <a:lstStyle/>
          <a:p>
            <a:pPr algn="ctr" defTabSz="406342"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6" name="Rectangle 5"/>
          <p:cNvSpPr/>
          <p:nvPr/>
        </p:nvSpPr>
        <p:spPr>
          <a:xfrm>
            <a:off x="0" y="5734682"/>
            <a:ext cx="9144000" cy="1123318"/>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4" tIns="45584" rIns="91164" bIns="45584" anchor="ctr"/>
          <a:lstStyle/>
          <a:p>
            <a:pPr algn="ctr" defTabSz="406342"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7" name="Straight Connector 6"/>
          <p:cNvCxnSpPr/>
          <p:nvPr/>
        </p:nvCxnSpPr>
        <p:spPr>
          <a:xfrm>
            <a:off x="0" y="5695801"/>
            <a:ext cx="9144000" cy="14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9" y="0"/>
            <a:ext cx="3914775" cy="5657850"/>
          </a:xfrm>
        </p:spPr>
        <p:txBody>
          <a:bodyPr anchor="ctr" anchorCtr="0"/>
          <a:lstStyle>
            <a:lvl1pPr marL="0" indent="0" algn="ctr">
              <a:buNone/>
              <a:defRPr sz="3200">
                <a:solidFill>
                  <a:schemeClr val="tx1"/>
                </a:solidFill>
              </a:defRPr>
            </a:lvl1pPr>
            <a:lvl2pPr marL="455872" indent="0">
              <a:buNone/>
              <a:defRPr sz="2800"/>
            </a:lvl2pPr>
            <a:lvl3pPr marL="911749" indent="0">
              <a:buNone/>
              <a:defRPr sz="2400"/>
            </a:lvl3pPr>
            <a:lvl4pPr marL="1367627" indent="0">
              <a:buNone/>
              <a:defRPr sz="2000"/>
            </a:lvl4pPr>
            <a:lvl5pPr marL="1823499" indent="0">
              <a:buNone/>
              <a:defRPr sz="2000"/>
            </a:lvl5pPr>
            <a:lvl6pPr marL="2279376" indent="0">
              <a:buNone/>
              <a:defRPr sz="2000"/>
            </a:lvl6pPr>
            <a:lvl7pPr marL="2735248" indent="0">
              <a:buNone/>
              <a:defRPr sz="2000"/>
            </a:lvl7pPr>
            <a:lvl8pPr marL="3191116" indent="0">
              <a:buNone/>
              <a:defRPr sz="2000"/>
            </a:lvl8pPr>
            <a:lvl9pPr marL="3646996"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352427" y="1600207"/>
            <a:ext cx="4572000" cy="3593237"/>
          </a:xfrm>
        </p:spPr>
        <p:txBody>
          <a:bodyPr/>
          <a:lstStyle>
            <a:lvl1pPr marL="0" indent="0">
              <a:lnSpc>
                <a:spcPct val="150000"/>
              </a:lnSpc>
              <a:spcBef>
                <a:spcPts val="0"/>
              </a:spcBef>
              <a:buNone/>
              <a:defRPr sz="1600" i="1">
                <a:solidFill>
                  <a:schemeClr val="tx1"/>
                </a:solidFill>
              </a:defRPr>
            </a:lvl1pPr>
            <a:lvl2pPr marL="170951" indent="1587">
              <a:buNone/>
              <a:defRPr>
                <a:solidFill>
                  <a:schemeClr val="bg2"/>
                </a:solidFill>
              </a:defRPr>
            </a:lvl2pPr>
            <a:lvl3pPr marL="343487" indent="6350">
              <a:buNone/>
              <a:defRPr>
                <a:solidFill>
                  <a:schemeClr val="bg2"/>
                </a:solidFill>
              </a:defRPr>
            </a:lvl3pPr>
            <a:lvl4pPr marL="514442" indent="3175">
              <a:buNone/>
              <a:defRPr>
                <a:solidFill>
                  <a:schemeClr val="bg2"/>
                </a:solidFill>
              </a:defRPr>
            </a:lvl4pPr>
            <a:lvl5pPr marL="686978" indent="-1587">
              <a:buNone/>
              <a:defRPr>
                <a:solidFill>
                  <a:schemeClr val="bg2"/>
                </a:solidFill>
              </a:defRPr>
            </a:lvl5pPr>
          </a:lstStyle>
          <a:p>
            <a:pPr lvl="0"/>
            <a:r>
              <a:rPr lang="en-US" smtClean="0"/>
              <a:t>Click to edit Master text styles</a:t>
            </a:r>
          </a:p>
        </p:txBody>
      </p:sp>
      <p:sp>
        <p:nvSpPr>
          <p:cNvPr id="19" name="Title Placeholder 1"/>
          <p:cNvSpPr>
            <a:spLocks noGrp="1"/>
          </p:cNvSpPr>
          <p:nvPr>
            <p:ph type="title"/>
          </p:nvPr>
        </p:nvSpPr>
        <p:spPr>
          <a:xfrm>
            <a:off x="352427" y="275208"/>
            <a:ext cx="4572000" cy="1324992"/>
          </a:xfrm>
          <a:prstGeom prst="rect">
            <a:avLst/>
          </a:prstGeom>
        </p:spPr>
        <p:txBody>
          <a:bodyPr rtlCol="0">
            <a:normAutofit/>
          </a:bodyPr>
          <a:lstStyle/>
          <a:p>
            <a:r>
              <a:rPr lang="en-US" smtClean="0"/>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pPr>
              <a:defRPr/>
            </a:pPr>
            <a:endParaRPr lang="en-US" altLang="el-GR">
              <a:solidFill>
                <a:srgbClr val="FFFFFF">
                  <a:alpha val="65000"/>
                </a:srgbClr>
              </a:solidFill>
            </a:endParaRPr>
          </a:p>
        </p:txBody>
      </p:sp>
      <p:sp>
        <p:nvSpPr>
          <p:cNvPr id="9" name="Slide Number Placeholder 19"/>
          <p:cNvSpPr>
            <a:spLocks noGrp="1"/>
          </p:cNvSpPr>
          <p:nvPr>
            <p:ph type="sldNum" sz="quarter" idx="15"/>
          </p:nvPr>
        </p:nvSpPr>
        <p:spPr/>
        <p:txBody>
          <a:bodyPr/>
          <a:lstStyle>
            <a:lvl1pPr>
              <a:defRPr/>
            </a:lvl1pPr>
          </a:lstStyle>
          <a:p>
            <a:pPr>
              <a:defRPr/>
            </a:pPr>
            <a:fld id="{C035D1A3-FC44-4DF4-891F-385BDFA532A2}" type="slidenum">
              <a:rPr lang="en-US" altLang="el-GR"/>
              <a:pPr>
                <a:defRPr/>
              </a:pPr>
              <a:t>‹#›</a:t>
            </a:fld>
            <a:endParaRPr lang="en-US" altLang="el-GR"/>
          </a:p>
        </p:txBody>
      </p:sp>
      <p:sp>
        <p:nvSpPr>
          <p:cNvPr id="10" name="Footer Placeholder 20"/>
          <p:cNvSpPr>
            <a:spLocks noGrp="1"/>
          </p:cNvSpPr>
          <p:nvPr>
            <p:ph type="ftr" sz="quarter" idx="16"/>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1196150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4" tIns="45584" rIns="91164" bIns="45584" anchor="ctr"/>
          <a:lstStyle/>
          <a:p>
            <a:pPr algn="ctr" defTabSz="406342"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E2BA54B-FA4F-442B-AB06-44B485F7DA4C}" type="slidenum">
              <a:rPr lang="en-US" altLang="el-GR"/>
              <a:pPr>
                <a:defRPr/>
              </a:pPr>
              <a:t>‹#›</a:t>
            </a:fld>
            <a:endParaRPr lang="en-US" altLang="el-GR"/>
          </a:p>
        </p:txBody>
      </p:sp>
    </p:spTree>
    <p:extLst>
      <p:ext uri="{BB962C8B-B14F-4D97-AF65-F5344CB8AC3E}">
        <p14:creationId xmlns:p14="http://schemas.microsoft.com/office/powerpoint/2010/main" val="2193698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64" tIns="45584" rIns="91164" bIns="45584" anchor="ctr"/>
          <a:lstStyle/>
          <a:p>
            <a:pPr algn="ctr" defTabSz="406342"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2" name="Vertical Title 1"/>
          <p:cNvSpPr>
            <a:spLocks noGrp="1"/>
          </p:cNvSpPr>
          <p:nvPr>
            <p:ph type="title" orient="vert"/>
          </p:nvPr>
        </p:nvSpPr>
        <p:spPr>
          <a:xfrm>
            <a:off x="6629401" y="27467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81CC068-A48E-4A4D-88FE-E144C6E1D311}" type="slidenum">
              <a:rPr lang="en-US" altLang="el-GR"/>
              <a:pPr>
                <a:defRPr/>
              </a:pPr>
              <a:t>‹#›</a:t>
            </a:fld>
            <a:endParaRPr lang="en-US" altLang="el-GR"/>
          </a:p>
        </p:txBody>
      </p:sp>
    </p:spTree>
    <p:extLst>
      <p:ext uri="{BB962C8B-B14F-4D97-AF65-F5344CB8AC3E}">
        <p14:creationId xmlns:p14="http://schemas.microsoft.com/office/powerpoint/2010/main" val="182431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23840" cy="1140600"/>
          </a:xfrm>
        </p:spPr>
        <p:txBody>
          <a:bodyPr/>
          <a:lstStyle/>
          <a:p>
            <a:r>
              <a:rPr lang="en-US" smtClean="0"/>
              <a:t>Click to edit Master title style</a:t>
            </a:r>
            <a:endParaRPr lang="el-GR"/>
          </a:p>
        </p:txBody>
      </p:sp>
      <p:sp>
        <p:nvSpPr>
          <p:cNvPr id="3" name="Date Placeholder 2"/>
          <p:cNvSpPr>
            <a:spLocks noGrp="1"/>
          </p:cNvSpPr>
          <p:nvPr>
            <p:ph type="dt" idx="10"/>
          </p:nvPr>
        </p:nvSpPr>
        <p:spPr>
          <a:xfrm>
            <a:off x="456480" y="6247376"/>
            <a:ext cx="2125440" cy="468050"/>
          </a:xfrm>
        </p:spPr>
        <p:txBody>
          <a:bodyPr/>
          <a:lstStyle>
            <a:lvl1pPr>
              <a:defRPr/>
            </a:lvl1pPr>
          </a:lstStyle>
          <a:p>
            <a:pPr>
              <a:defRPr/>
            </a:pPr>
            <a:endParaRPr lang="en-US" altLang="el-GR">
              <a:solidFill>
                <a:srgbClr val="FFFFFF">
                  <a:alpha val="65000"/>
                </a:srgbClr>
              </a:solidFill>
            </a:endParaRPr>
          </a:p>
        </p:txBody>
      </p:sp>
      <p:sp>
        <p:nvSpPr>
          <p:cNvPr id="4" name="Footer Placeholder 3"/>
          <p:cNvSpPr>
            <a:spLocks noGrp="1"/>
          </p:cNvSpPr>
          <p:nvPr>
            <p:ph type="ftr" idx="11"/>
          </p:nvPr>
        </p:nvSpPr>
        <p:spPr>
          <a:xfrm>
            <a:off x="3127680" y="6247376"/>
            <a:ext cx="2894400" cy="468050"/>
          </a:xfrm>
        </p:spPr>
        <p:txBody>
          <a:bodyPr/>
          <a:lstStyle>
            <a:lvl1pPr>
              <a:defRPr/>
            </a:lvl1pPr>
          </a:lstStyle>
          <a:p>
            <a:pPr>
              <a:defRPr/>
            </a:pPr>
            <a:endParaRPr lang="en-US" altLang="el-GR">
              <a:solidFill>
                <a:srgbClr val="FFFFFF">
                  <a:alpha val="65000"/>
                </a:srgbClr>
              </a:solidFill>
            </a:endParaRPr>
          </a:p>
        </p:txBody>
      </p:sp>
      <p:sp>
        <p:nvSpPr>
          <p:cNvPr id="5" name="Slide Number Placeholder 4"/>
          <p:cNvSpPr>
            <a:spLocks noGrp="1"/>
          </p:cNvSpPr>
          <p:nvPr>
            <p:ph type="sldNum" idx="12"/>
          </p:nvPr>
        </p:nvSpPr>
        <p:spPr>
          <a:xfrm>
            <a:off x="6556320" y="6247376"/>
            <a:ext cx="2125440" cy="468050"/>
          </a:xfrm>
        </p:spPr>
        <p:txBody>
          <a:bodyPr/>
          <a:lstStyle>
            <a:lvl1pPr>
              <a:defRPr/>
            </a:lvl1pPr>
          </a:lstStyle>
          <a:p>
            <a:pPr>
              <a:defRPr/>
            </a:pPr>
            <a:fld id="{986A22F0-89FE-4821-B094-B15AC0237CE7}" type="slidenum">
              <a:rPr lang="en-US" altLang="el-GR"/>
              <a:pPr>
                <a:defRPr/>
              </a:pPr>
              <a:t>‹#›</a:t>
            </a:fld>
            <a:endParaRPr lang="en-US" altLang="el-GR"/>
          </a:p>
        </p:txBody>
      </p:sp>
    </p:spTree>
    <p:extLst>
      <p:ext uri="{BB962C8B-B14F-4D97-AF65-F5344CB8AC3E}">
        <p14:creationId xmlns:p14="http://schemas.microsoft.com/office/powerpoint/2010/main" val="4148569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4743858"/>
            <a:ext cx="9144000" cy="211414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594" rIns="91184" bIns="45594" anchor="ctr"/>
          <a:lstStyle/>
          <a:p>
            <a:pPr algn="ctr" defTabSz="40642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5" name="Straight Connector 4"/>
          <p:cNvCxnSpPr/>
          <p:nvPr/>
        </p:nvCxnSpPr>
        <p:spPr>
          <a:xfrm>
            <a:off x="0" y="4715064"/>
            <a:ext cx="9144000" cy="14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7" y="2895600"/>
            <a:ext cx="4572000" cy="1368798"/>
          </a:xfrm>
        </p:spPr>
        <p:txBody>
          <a:bodyPr/>
          <a:lstStyle>
            <a:lvl1pPr marL="0" indent="0" algn="l">
              <a:buNone/>
              <a:defRPr sz="2000" b="0" i="1" cap="none" spc="120" baseline="0">
                <a:solidFill>
                  <a:schemeClr val="tx1"/>
                </a:solidFill>
              </a:defRPr>
            </a:lvl1pPr>
            <a:lvl2pPr marL="455967" indent="0" algn="ctr">
              <a:buNone/>
              <a:defRPr>
                <a:solidFill>
                  <a:schemeClr val="tx1">
                    <a:tint val="75000"/>
                  </a:schemeClr>
                </a:solidFill>
              </a:defRPr>
            </a:lvl2pPr>
            <a:lvl3pPr marL="911938" indent="0" algn="ctr">
              <a:buNone/>
              <a:defRPr>
                <a:solidFill>
                  <a:schemeClr val="tx1">
                    <a:tint val="75000"/>
                  </a:schemeClr>
                </a:solidFill>
              </a:defRPr>
            </a:lvl3pPr>
            <a:lvl4pPr marL="1367910" indent="0" algn="ctr">
              <a:buNone/>
              <a:defRPr>
                <a:solidFill>
                  <a:schemeClr val="tx1">
                    <a:tint val="75000"/>
                  </a:schemeClr>
                </a:solidFill>
              </a:defRPr>
            </a:lvl4pPr>
            <a:lvl5pPr marL="1823877" indent="0" algn="ctr">
              <a:buNone/>
              <a:defRPr>
                <a:solidFill>
                  <a:schemeClr val="tx1">
                    <a:tint val="75000"/>
                  </a:schemeClr>
                </a:solidFill>
              </a:defRPr>
            </a:lvl5pPr>
            <a:lvl6pPr marL="2279849" indent="0" algn="ctr">
              <a:buNone/>
              <a:defRPr>
                <a:solidFill>
                  <a:schemeClr val="tx1">
                    <a:tint val="75000"/>
                  </a:schemeClr>
                </a:solidFill>
              </a:defRPr>
            </a:lvl6pPr>
            <a:lvl7pPr marL="2735815" indent="0" algn="ctr">
              <a:buNone/>
              <a:defRPr>
                <a:solidFill>
                  <a:schemeClr val="tx1">
                    <a:tint val="75000"/>
                  </a:schemeClr>
                </a:solidFill>
              </a:defRPr>
            </a:lvl7pPr>
            <a:lvl8pPr marL="3191778" indent="0" algn="ctr">
              <a:buNone/>
              <a:defRPr>
                <a:solidFill>
                  <a:schemeClr val="tx1">
                    <a:tint val="75000"/>
                  </a:schemeClr>
                </a:solidFill>
              </a:defRPr>
            </a:lvl8pPr>
            <a:lvl9pPr marL="3647752"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52426" y="457232"/>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22"/>
          <p:cNvSpPr>
            <a:spLocks noGrp="1"/>
          </p:cNvSpPr>
          <p:nvPr>
            <p:ph type="sldNum" sz="quarter" idx="11"/>
          </p:nvPr>
        </p:nvSpPr>
        <p:spPr/>
        <p:txBody>
          <a:bodyPr/>
          <a:lstStyle>
            <a:lvl1pPr>
              <a:defRPr/>
            </a:lvl1pPr>
          </a:lstStyle>
          <a:p>
            <a:pPr>
              <a:defRPr/>
            </a:pPr>
            <a:fld id="{E2EC0BFB-B468-4D30-B59C-9BB6FFA46C40}" type="slidenum">
              <a:rPr lang="en-US" altLang="el-GR"/>
              <a:pPr>
                <a:defRPr/>
              </a:pPr>
              <a:t>‹#›</a:t>
            </a:fld>
            <a:endParaRPr lang="en-US" altLang="el-GR"/>
          </a:p>
        </p:txBody>
      </p:sp>
      <p:sp>
        <p:nvSpPr>
          <p:cNvPr id="8" name="Footer Placeholder 23"/>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451894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594" rIns="91184" bIns="45594" anchor="ctr"/>
          <a:lstStyle/>
          <a:p>
            <a:pPr algn="ctr" defTabSz="40642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pPr>
              <a:defRPr/>
            </a:pPr>
            <a:endParaRPr lang="en-US" altLang="el-GR">
              <a:solidFill>
                <a:srgbClr val="FFFFFF">
                  <a:alpha val="65000"/>
                </a:srgbClr>
              </a:solidFill>
            </a:endParaRPr>
          </a:p>
        </p:txBody>
      </p:sp>
      <p:sp>
        <p:nvSpPr>
          <p:cNvPr id="6" name="Slide Number Placeholder 18"/>
          <p:cNvSpPr>
            <a:spLocks noGrp="1"/>
          </p:cNvSpPr>
          <p:nvPr>
            <p:ph type="sldNum" sz="quarter" idx="15"/>
          </p:nvPr>
        </p:nvSpPr>
        <p:spPr/>
        <p:txBody>
          <a:bodyPr/>
          <a:lstStyle>
            <a:lvl1pPr>
              <a:defRPr/>
            </a:lvl1pPr>
          </a:lstStyle>
          <a:p>
            <a:pPr>
              <a:defRPr/>
            </a:pPr>
            <a:fld id="{D84CE128-300C-4EE5-BC68-07EF4CE555D9}" type="slidenum">
              <a:rPr lang="en-US" altLang="el-GR"/>
              <a:pPr>
                <a:defRPr/>
              </a:pPr>
              <a:t>‹#›</a:t>
            </a:fld>
            <a:endParaRPr lang="en-US" altLang="el-GR"/>
          </a:p>
        </p:txBody>
      </p:sp>
      <p:sp>
        <p:nvSpPr>
          <p:cNvPr id="7" name="Footer Placeholder 20"/>
          <p:cNvSpPr>
            <a:spLocks noGrp="1"/>
          </p:cNvSpPr>
          <p:nvPr>
            <p:ph type="ftr" sz="quarter" idx="16"/>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642039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594" rIns="91184" bIns="45594" anchor="ctr"/>
          <a:lstStyle/>
          <a:p>
            <a:pPr algn="ctr" defTabSz="40642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5" name="Rectangle 4"/>
          <p:cNvSpPr/>
          <p:nvPr/>
        </p:nvSpPr>
        <p:spPr>
          <a:xfrm>
            <a:off x="0" y="0"/>
            <a:ext cx="9144000" cy="18289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594" rIns="91184" bIns="45594" anchor="ctr"/>
          <a:lstStyle/>
          <a:p>
            <a:pPr algn="ctr" defTabSz="40642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6" name="Straight Connector 5"/>
          <p:cNvCxnSpPr/>
          <p:nvPr/>
        </p:nvCxnSpPr>
        <p:spPr>
          <a:xfrm>
            <a:off x="-4321" y="1828996"/>
            <a:ext cx="9144001" cy="14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7" y="4003302"/>
            <a:ext cx="4572000" cy="1178298"/>
          </a:xfrm>
        </p:spPr>
        <p:txBody>
          <a:bodyPr/>
          <a:lstStyle>
            <a:lvl1pPr marL="0" indent="0" algn="l">
              <a:buNone/>
              <a:defRPr sz="2000" b="0" i="1" cap="none" spc="120" baseline="0">
                <a:solidFill>
                  <a:schemeClr val="tx1"/>
                </a:solidFill>
              </a:defRPr>
            </a:lvl1pPr>
            <a:lvl2pPr marL="455967" indent="0" algn="ctr">
              <a:buNone/>
              <a:defRPr>
                <a:solidFill>
                  <a:schemeClr val="tx1">
                    <a:tint val="75000"/>
                  </a:schemeClr>
                </a:solidFill>
              </a:defRPr>
            </a:lvl2pPr>
            <a:lvl3pPr marL="911938" indent="0" algn="ctr">
              <a:buNone/>
              <a:defRPr>
                <a:solidFill>
                  <a:schemeClr val="tx1">
                    <a:tint val="75000"/>
                  </a:schemeClr>
                </a:solidFill>
              </a:defRPr>
            </a:lvl3pPr>
            <a:lvl4pPr marL="1367910" indent="0" algn="ctr">
              <a:buNone/>
              <a:defRPr>
                <a:solidFill>
                  <a:schemeClr val="tx1">
                    <a:tint val="75000"/>
                  </a:schemeClr>
                </a:solidFill>
              </a:defRPr>
            </a:lvl4pPr>
            <a:lvl5pPr marL="1823877" indent="0" algn="ctr">
              <a:buNone/>
              <a:defRPr>
                <a:solidFill>
                  <a:schemeClr val="tx1">
                    <a:tint val="75000"/>
                  </a:schemeClr>
                </a:solidFill>
              </a:defRPr>
            </a:lvl5pPr>
            <a:lvl6pPr marL="2279849" indent="0" algn="ctr">
              <a:buNone/>
              <a:defRPr>
                <a:solidFill>
                  <a:schemeClr val="tx1">
                    <a:tint val="75000"/>
                  </a:schemeClr>
                </a:solidFill>
              </a:defRPr>
            </a:lvl6pPr>
            <a:lvl7pPr marL="2735815" indent="0" algn="ctr">
              <a:buNone/>
              <a:defRPr>
                <a:solidFill>
                  <a:schemeClr val="tx1">
                    <a:tint val="75000"/>
                  </a:schemeClr>
                </a:solidFill>
              </a:defRPr>
            </a:lvl7pPr>
            <a:lvl8pPr marL="3191778" indent="0" algn="ctr">
              <a:buNone/>
              <a:defRPr>
                <a:solidFill>
                  <a:schemeClr val="tx1">
                    <a:tint val="75000"/>
                  </a:schemeClr>
                </a:solidFill>
              </a:defRPr>
            </a:lvl8pPr>
            <a:lvl9pPr marL="3647752" indent="0" algn="ctr">
              <a:buNone/>
              <a:defRPr>
                <a:solidFill>
                  <a:schemeClr val="tx1">
                    <a:tint val="75000"/>
                  </a:schemeClr>
                </a:solidFill>
              </a:defRPr>
            </a:lvl9pPr>
          </a:lstStyle>
          <a:p>
            <a:r>
              <a:rPr lang="en-US" smtClean="0"/>
              <a:t>Click to edit Master subtitle style</a:t>
            </a:r>
            <a:endParaRPr lang="en-US" dirty="0"/>
          </a:p>
        </p:txBody>
      </p:sp>
      <p:sp>
        <p:nvSpPr>
          <p:cNvPr id="14" name="Title 13"/>
          <p:cNvSpPr>
            <a:spLocks noGrp="1"/>
          </p:cNvSpPr>
          <p:nvPr>
            <p:ph type="title"/>
          </p:nvPr>
        </p:nvSpPr>
        <p:spPr>
          <a:xfrm>
            <a:off x="354368"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smtClean="0"/>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8" name="Slide Number Placeholder 19"/>
          <p:cNvSpPr>
            <a:spLocks noGrp="1"/>
          </p:cNvSpPr>
          <p:nvPr>
            <p:ph type="sldNum" sz="quarter" idx="11"/>
          </p:nvPr>
        </p:nvSpPr>
        <p:spPr/>
        <p:txBody>
          <a:bodyPr/>
          <a:lstStyle>
            <a:lvl1pPr>
              <a:defRPr/>
            </a:lvl1pPr>
          </a:lstStyle>
          <a:p>
            <a:pPr>
              <a:defRPr/>
            </a:pPr>
            <a:fld id="{21C7420E-77E3-420E-8B0B-C25356E430FA}" type="slidenum">
              <a:rPr lang="en-US" altLang="el-GR"/>
              <a:pPr>
                <a:defRPr/>
              </a:pPr>
              <a:t>‹#›</a:t>
            </a:fld>
            <a:endParaRPr lang="en-US" altLang="el-GR"/>
          </a:p>
        </p:txBody>
      </p:sp>
      <p:sp>
        <p:nvSpPr>
          <p:cNvPr id="9" name="Footer Placeholder 20"/>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38262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594" rIns="91184" bIns="45594" anchor="ctr"/>
          <a:lstStyle/>
          <a:p>
            <a:pPr algn="ctr" defTabSz="40642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16" name="Content Placeholder 11"/>
          <p:cNvSpPr>
            <a:spLocks noGrp="1"/>
          </p:cNvSpPr>
          <p:nvPr>
            <p:ph sz="quarter" idx="14"/>
          </p:nvPr>
        </p:nvSpPr>
        <p:spPr>
          <a:xfrm>
            <a:off x="4901184" y="1463044"/>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4"/>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24"/>
          <p:cNvSpPr>
            <a:spLocks noGrp="1"/>
          </p:cNvSpPr>
          <p:nvPr>
            <p:ph type="sldNum" sz="quarter" idx="16"/>
          </p:nvPr>
        </p:nvSpPr>
        <p:spPr/>
        <p:txBody>
          <a:bodyPr/>
          <a:lstStyle>
            <a:lvl1pPr>
              <a:defRPr/>
            </a:lvl1pPr>
          </a:lstStyle>
          <a:p>
            <a:pPr>
              <a:defRPr/>
            </a:pPr>
            <a:fld id="{6FF4CFA9-5038-4CD5-A580-83D30EF68005}" type="slidenum">
              <a:rPr lang="en-US" altLang="el-GR"/>
              <a:pPr>
                <a:defRPr/>
              </a:pPr>
              <a:t>‹#›</a:t>
            </a:fld>
            <a:endParaRPr lang="en-US" altLang="el-GR"/>
          </a:p>
        </p:txBody>
      </p:sp>
      <p:sp>
        <p:nvSpPr>
          <p:cNvPr id="8" name="Footer Placeholder 25"/>
          <p:cNvSpPr>
            <a:spLocks noGrp="1"/>
          </p:cNvSpPr>
          <p:nvPr>
            <p:ph type="ftr" sz="quarter" idx="17"/>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4168957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594" rIns="91184" bIns="45594" anchor="ctr"/>
          <a:lstStyle/>
          <a:p>
            <a:pPr algn="ctr" defTabSz="40642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18" name="Text Placeholder 3"/>
          <p:cNvSpPr>
            <a:spLocks noGrp="1"/>
          </p:cNvSpPr>
          <p:nvPr>
            <p:ph type="body" sz="half" idx="2"/>
          </p:nvPr>
        </p:nvSpPr>
        <p:spPr>
          <a:xfrm>
            <a:off x="352426" y="1463068"/>
            <a:ext cx="3886200" cy="509587"/>
          </a:xfrm>
        </p:spPr>
        <p:txBody>
          <a:bodyPr/>
          <a:lstStyle>
            <a:lvl1pPr marL="0" indent="0">
              <a:buNone/>
              <a:defRPr sz="2000" b="0" i="1" spc="0" baseline="0">
                <a:solidFill>
                  <a:schemeClr val="tx1"/>
                </a:solidFill>
                <a:latin typeface="+mj-lt"/>
              </a:defRPr>
            </a:lvl1pPr>
            <a:lvl2pPr marL="455967" indent="0">
              <a:buNone/>
              <a:defRPr sz="1200"/>
            </a:lvl2pPr>
            <a:lvl3pPr marL="911938" indent="0">
              <a:buNone/>
              <a:defRPr sz="1000"/>
            </a:lvl3pPr>
            <a:lvl4pPr marL="1367910" indent="0">
              <a:buNone/>
              <a:defRPr sz="900"/>
            </a:lvl4pPr>
            <a:lvl5pPr marL="1823877" indent="0">
              <a:buNone/>
              <a:defRPr sz="900"/>
            </a:lvl5pPr>
            <a:lvl6pPr marL="2279849" indent="0">
              <a:buNone/>
              <a:defRPr sz="900"/>
            </a:lvl6pPr>
            <a:lvl7pPr marL="2735815" indent="0">
              <a:buNone/>
              <a:defRPr sz="900"/>
            </a:lvl7pPr>
            <a:lvl8pPr marL="3191778" indent="0">
              <a:buNone/>
              <a:defRPr sz="900"/>
            </a:lvl8pPr>
            <a:lvl9pPr marL="3647752"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6" y="1463068"/>
            <a:ext cx="3886200" cy="509587"/>
          </a:xfrm>
        </p:spPr>
        <p:txBody>
          <a:bodyPr/>
          <a:lstStyle>
            <a:lvl1pPr marL="0" indent="0">
              <a:buNone/>
              <a:defRPr sz="2000" b="0" i="1" spc="0" baseline="0">
                <a:solidFill>
                  <a:schemeClr val="tx1"/>
                </a:solidFill>
                <a:latin typeface="+mj-lt"/>
              </a:defRPr>
            </a:lvl1pPr>
            <a:lvl2pPr marL="455967" indent="0">
              <a:buNone/>
              <a:defRPr sz="1200"/>
            </a:lvl2pPr>
            <a:lvl3pPr marL="911938" indent="0">
              <a:buNone/>
              <a:defRPr sz="1000"/>
            </a:lvl3pPr>
            <a:lvl4pPr marL="1367910" indent="0">
              <a:buNone/>
              <a:defRPr sz="900"/>
            </a:lvl4pPr>
            <a:lvl5pPr marL="1823877" indent="0">
              <a:buNone/>
              <a:defRPr sz="900"/>
            </a:lvl5pPr>
            <a:lvl6pPr marL="2279849" indent="0">
              <a:buNone/>
              <a:defRPr sz="900"/>
            </a:lvl6pPr>
            <a:lvl7pPr marL="2735815" indent="0">
              <a:buNone/>
              <a:defRPr sz="900"/>
            </a:lvl7pPr>
            <a:lvl8pPr marL="3191778" indent="0">
              <a:buNone/>
              <a:defRPr sz="900"/>
            </a:lvl8pPr>
            <a:lvl9pPr marL="3647752"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6" y="2011684"/>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4"/>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8" name="Date Placeholder 19"/>
          <p:cNvSpPr>
            <a:spLocks noGrp="1"/>
          </p:cNvSpPr>
          <p:nvPr>
            <p:ph type="dt" sz="half" idx="16"/>
          </p:nvPr>
        </p:nvSpPr>
        <p:spPr/>
        <p:txBody>
          <a:bodyPr/>
          <a:lstStyle>
            <a:lvl1pPr>
              <a:defRPr/>
            </a:lvl1pPr>
          </a:lstStyle>
          <a:p>
            <a:pPr>
              <a:defRPr/>
            </a:pPr>
            <a:endParaRPr lang="en-US" altLang="el-GR">
              <a:solidFill>
                <a:srgbClr val="FFFFFF">
                  <a:alpha val="65000"/>
                </a:srgbClr>
              </a:solidFill>
            </a:endParaRPr>
          </a:p>
        </p:txBody>
      </p:sp>
      <p:sp>
        <p:nvSpPr>
          <p:cNvPr id="9" name="Slide Number Placeholder 23"/>
          <p:cNvSpPr>
            <a:spLocks noGrp="1"/>
          </p:cNvSpPr>
          <p:nvPr>
            <p:ph type="sldNum" sz="quarter" idx="17"/>
          </p:nvPr>
        </p:nvSpPr>
        <p:spPr/>
        <p:txBody>
          <a:bodyPr/>
          <a:lstStyle>
            <a:lvl1pPr>
              <a:defRPr/>
            </a:lvl1pPr>
          </a:lstStyle>
          <a:p>
            <a:pPr>
              <a:defRPr/>
            </a:pPr>
            <a:fld id="{05089490-5D95-4DDE-BAAA-DBFAC84888D3}" type="slidenum">
              <a:rPr lang="en-US" altLang="el-GR"/>
              <a:pPr>
                <a:defRPr/>
              </a:pPr>
              <a:t>‹#›</a:t>
            </a:fld>
            <a:endParaRPr lang="en-US" altLang="el-GR"/>
          </a:p>
        </p:txBody>
      </p:sp>
      <p:sp>
        <p:nvSpPr>
          <p:cNvPr id="10" name="Footer Placeholder 28"/>
          <p:cNvSpPr>
            <a:spLocks noGrp="1"/>
          </p:cNvSpPr>
          <p:nvPr>
            <p:ph type="ftr" sz="quarter" idx="18"/>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409930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54" tIns="45579" rIns="91154" bIns="45579"/>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6991FE-9074-4348-BA3B-34A9EA4B9583}" type="datetimeFigureOut">
              <a:rPr lang="en-GB" smtClean="0"/>
              <a:t>14/06/2014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744165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594" rIns="91184" bIns="45594" anchor="ctr"/>
          <a:lstStyle/>
          <a:p>
            <a:pPr algn="ctr" defTabSz="40642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15" name="Title 14"/>
          <p:cNvSpPr>
            <a:spLocks noGrp="1"/>
          </p:cNvSpPr>
          <p:nvPr>
            <p:ph type="title"/>
          </p:nvPr>
        </p:nvSpPr>
        <p:spPr/>
        <p:txBody>
          <a:bodyPr/>
          <a:lstStyle/>
          <a:p>
            <a:r>
              <a:rPr lang="en-US" smtClean="0"/>
              <a:t>Click to edit Master title style</a:t>
            </a:r>
            <a:endParaRPr lang="en-US"/>
          </a:p>
        </p:txBody>
      </p:sp>
      <p:sp>
        <p:nvSpPr>
          <p:cNvPr id="4" name="Date Placeholder 10"/>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5" name="Slide Number Placeholder 13"/>
          <p:cNvSpPr>
            <a:spLocks noGrp="1"/>
          </p:cNvSpPr>
          <p:nvPr>
            <p:ph type="sldNum" sz="quarter" idx="11"/>
          </p:nvPr>
        </p:nvSpPr>
        <p:spPr/>
        <p:txBody>
          <a:bodyPr/>
          <a:lstStyle>
            <a:lvl1pPr>
              <a:defRPr/>
            </a:lvl1pPr>
          </a:lstStyle>
          <a:p>
            <a:pPr>
              <a:defRPr/>
            </a:pPr>
            <a:fld id="{1E615E5E-A679-4176-93E2-168CC96040C1}" type="slidenum">
              <a:rPr lang="en-US" altLang="el-GR"/>
              <a:pPr>
                <a:defRPr/>
              </a:pPr>
              <a:t>‹#›</a:t>
            </a:fld>
            <a:endParaRPr lang="en-US" altLang="el-GR"/>
          </a:p>
        </p:txBody>
      </p:sp>
      <p:sp>
        <p:nvSpPr>
          <p:cNvPr id="6" name="Footer Placeholder 17"/>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4122162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594" rIns="91184" bIns="45594" anchor="ctr"/>
          <a:lstStyle/>
          <a:p>
            <a:pPr algn="ctr" defTabSz="40642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3" name="Date Placeholder 6"/>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4" name="Slide Number Placeholder 11"/>
          <p:cNvSpPr>
            <a:spLocks noGrp="1"/>
          </p:cNvSpPr>
          <p:nvPr>
            <p:ph type="sldNum" sz="quarter" idx="11"/>
          </p:nvPr>
        </p:nvSpPr>
        <p:spPr/>
        <p:txBody>
          <a:bodyPr/>
          <a:lstStyle>
            <a:lvl1pPr>
              <a:defRPr/>
            </a:lvl1pPr>
          </a:lstStyle>
          <a:p>
            <a:pPr>
              <a:defRPr/>
            </a:pPr>
            <a:fld id="{1FC016E6-4DF7-4248-9EE0-49DF23E0B1A2}" type="slidenum">
              <a:rPr lang="en-US" altLang="el-GR"/>
              <a:pPr>
                <a:defRPr/>
              </a:pPr>
              <a:t>‹#›</a:t>
            </a:fld>
            <a:endParaRPr lang="en-US" altLang="el-GR"/>
          </a:p>
        </p:txBody>
      </p:sp>
      <p:sp>
        <p:nvSpPr>
          <p:cNvPr id="5" name="Footer Placeholder 12"/>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0679085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594" rIns="91184" bIns="45594" anchor="ctr"/>
          <a:lstStyle/>
          <a:p>
            <a:pPr algn="ctr" defTabSz="40642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6" name="Rectangle 5"/>
          <p:cNvSpPr/>
          <p:nvPr/>
        </p:nvSpPr>
        <p:spPr>
          <a:xfrm>
            <a:off x="0" y="5734682"/>
            <a:ext cx="9144000" cy="1123318"/>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594" rIns="91184" bIns="45594" anchor="ctr"/>
          <a:lstStyle/>
          <a:p>
            <a:pPr algn="ctr" defTabSz="40642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7" name="Straight Connector 6"/>
          <p:cNvCxnSpPr/>
          <p:nvPr/>
        </p:nvCxnSpPr>
        <p:spPr>
          <a:xfrm>
            <a:off x="0" y="5695801"/>
            <a:ext cx="9144000" cy="14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55" y="1463041"/>
            <a:ext cx="3381375" cy="3967162"/>
          </a:xfrm>
        </p:spPr>
        <p:txBody>
          <a:bodyPr/>
          <a:lstStyle>
            <a:lvl1pPr marL="0" indent="0">
              <a:lnSpc>
                <a:spcPct val="150000"/>
              </a:lnSpc>
              <a:buNone/>
              <a:defRPr sz="1600" b="0" i="1" spc="0" baseline="0">
                <a:solidFill>
                  <a:schemeClr val="tx2"/>
                </a:solidFill>
                <a:latin typeface="+mn-lt"/>
              </a:defRPr>
            </a:lvl1pPr>
            <a:lvl2pPr marL="455967" indent="0">
              <a:buNone/>
              <a:defRPr sz="1200"/>
            </a:lvl2pPr>
            <a:lvl3pPr marL="911938" indent="0">
              <a:buNone/>
              <a:defRPr sz="1000"/>
            </a:lvl3pPr>
            <a:lvl4pPr marL="1367910" indent="0">
              <a:buNone/>
              <a:defRPr sz="900"/>
            </a:lvl4pPr>
            <a:lvl5pPr marL="1823877" indent="0">
              <a:buNone/>
              <a:defRPr sz="900"/>
            </a:lvl5pPr>
            <a:lvl6pPr marL="2279849" indent="0">
              <a:buNone/>
              <a:defRPr sz="900"/>
            </a:lvl6pPr>
            <a:lvl7pPr marL="2735815" indent="0">
              <a:buNone/>
              <a:defRPr sz="900"/>
            </a:lvl7pPr>
            <a:lvl8pPr marL="3191778" indent="0">
              <a:buNone/>
              <a:defRPr sz="900"/>
            </a:lvl8pPr>
            <a:lvl9pPr marL="3647752"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2"/>
          <p:cNvSpPr>
            <a:spLocks noGrp="1"/>
          </p:cNvSpPr>
          <p:nvPr>
            <p:ph type="dt" sz="half" idx="15"/>
          </p:nvPr>
        </p:nvSpPr>
        <p:spPr/>
        <p:txBody>
          <a:bodyPr/>
          <a:lstStyle>
            <a:lvl1pPr>
              <a:defRPr/>
            </a:lvl1pPr>
          </a:lstStyle>
          <a:p>
            <a:pPr>
              <a:defRPr/>
            </a:pPr>
            <a:endParaRPr lang="en-US" altLang="el-GR">
              <a:solidFill>
                <a:srgbClr val="FFFFFF">
                  <a:alpha val="65000"/>
                </a:srgbClr>
              </a:solidFill>
            </a:endParaRPr>
          </a:p>
        </p:txBody>
      </p:sp>
      <p:sp>
        <p:nvSpPr>
          <p:cNvPr id="9" name="Slide Number Placeholder 17"/>
          <p:cNvSpPr>
            <a:spLocks noGrp="1"/>
          </p:cNvSpPr>
          <p:nvPr>
            <p:ph type="sldNum" sz="quarter" idx="16"/>
          </p:nvPr>
        </p:nvSpPr>
        <p:spPr/>
        <p:txBody>
          <a:bodyPr/>
          <a:lstStyle>
            <a:lvl1pPr>
              <a:defRPr/>
            </a:lvl1pPr>
          </a:lstStyle>
          <a:p>
            <a:pPr>
              <a:defRPr/>
            </a:pPr>
            <a:fld id="{41FEA64E-18FF-458F-93B7-11266A0FBA38}" type="slidenum">
              <a:rPr lang="en-US" altLang="el-GR"/>
              <a:pPr>
                <a:defRPr/>
              </a:pPr>
              <a:t>‹#›</a:t>
            </a:fld>
            <a:endParaRPr lang="en-US" altLang="el-GR"/>
          </a:p>
        </p:txBody>
      </p:sp>
      <p:sp>
        <p:nvSpPr>
          <p:cNvPr id="10" name="Footer Placeholder 19"/>
          <p:cNvSpPr>
            <a:spLocks noGrp="1"/>
          </p:cNvSpPr>
          <p:nvPr>
            <p:ph type="ftr" sz="quarter" idx="17"/>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813630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594" rIns="91184" bIns="45594" anchor="ctr"/>
          <a:lstStyle/>
          <a:p>
            <a:pPr algn="ctr" defTabSz="40642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6" name="Rectangle 5"/>
          <p:cNvSpPr/>
          <p:nvPr/>
        </p:nvSpPr>
        <p:spPr>
          <a:xfrm>
            <a:off x="0" y="5734682"/>
            <a:ext cx="9144000" cy="1123318"/>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594" rIns="91184" bIns="45594" anchor="ctr"/>
          <a:lstStyle/>
          <a:p>
            <a:pPr algn="ctr" defTabSz="40642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7" name="Straight Connector 6"/>
          <p:cNvCxnSpPr/>
          <p:nvPr/>
        </p:nvCxnSpPr>
        <p:spPr>
          <a:xfrm>
            <a:off x="0" y="5695801"/>
            <a:ext cx="9144000" cy="14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9" y="0"/>
            <a:ext cx="3914775" cy="5657850"/>
          </a:xfrm>
        </p:spPr>
        <p:txBody>
          <a:bodyPr anchor="ctr" anchorCtr="0"/>
          <a:lstStyle>
            <a:lvl1pPr marL="0" indent="0" algn="ctr">
              <a:buNone/>
              <a:defRPr sz="3200">
                <a:solidFill>
                  <a:schemeClr val="tx1"/>
                </a:solidFill>
              </a:defRPr>
            </a:lvl1pPr>
            <a:lvl2pPr marL="455967" indent="0">
              <a:buNone/>
              <a:defRPr sz="2800"/>
            </a:lvl2pPr>
            <a:lvl3pPr marL="911938" indent="0">
              <a:buNone/>
              <a:defRPr sz="2400"/>
            </a:lvl3pPr>
            <a:lvl4pPr marL="1367910" indent="0">
              <a:buNone/>
              <a:defRPr sz="2000"/>
            </a:lvl4pPr>
            <a:lvl5pPr marL="1823877" indent="0">
              <a:buNone/>
              <a:defRPr sz="2000"/>
            </a:lvl5pPr>
            <a:lvl6pPr marL="2279849" indent="0">
              <a:buNone/>
              <a:defRPr sz="2000"/>
            </a:lvl6pPr>
            <a:lvl7pPr marL="2735815" indent="0">
              <a:buNone/>
              <a:defRPr sz="2000"/>
            </a:lvl7pPr>
            <a:lvl8pPr marL="3191778" indent="0">
              <a:buNone/>
              <a:defRPr sz="2000"/>
            </a:lvl8pPr>
            <a:lvl9pPr marL="3647752"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352427" y="1600207"/>
            <a:ext cx="4572000" cy="3593237"/>
          </a:xfrm>
        </p:spPr>
        <p:txBody>
          <a:bodyPr/>
          <a:lstStyle>
            <a:lvl1pPr marL="0" indent="0">
              <a:lnSpc>
                <a:spcPct val="150000"/>
              </a:lnSpc>
              <a:spcBef>
                <a:spcPts val="0"/>
              </a:spcBef>
              <a:buNone/>
              <a:defRPr sz="1600" i="1">
                <a:solidFill>
                  <a:schemeClr val="tx1"/>
                </a:solidFill>
              </a:defRPr>
            </a:lvl1pPr>
            <a:lvl2pPr marL="170987" indent="1587">
              <a:buNone/>
              <a:defRPr>
                <a:solidFill>
                  <a:schemeClr val="bg2"/>
                </a:solidFill>
              </a:defRPr>
            </a:lvl2pPr>
            <a:lvl3pPr marL="343559" indent="6350">
              <a:buNone/>
              <a:defRPr>
                <a:solidFill>
                  <a:schemeClr val="bg2"/>
                </a:solidFill>
              </a:defRPr>
            </a:lvl3pPr>
            <a:lvl4pPr marL="514549" indent="3175">
              <a:buNone/>
              <a:defRPr>
                <a:solidFill>
                  <a:schemeClr val="bg2"/>
                </a:solidFill>
              </a:defRPr>
            </a:lvl4pPr>
            <a:lvl5pPr marL="687121" indent="-1587">
              <a:buNone/>
              <a:defRPr>
                <a:solidFill>
                  <a:schemeClr val="bg2"/>
                </a:solidFill>
              </a:defRPr>
            </a:lvl5pPr>
          </a:lstStyle>
          <a:p>
            <a:pPr lvl="0"/>
            <a:r>
              <a:rPr lang="en-US" smtClean="0"/>
              <a:t>Click to edit Master text styles</a:t>
            </a:r>
          </a:p>
        </p:txBody>
      </p:sp>
      <p:sp>
        <p:nvSpPr>
          <p:cNvPr id="19" name="Title Placeholder 1"/>
          <p:cNvSpPr>
            <a:spLocks noGrp="1"/>
          </p:cNvSpPr>
          <p:nvPr>
            <p:ph type="title"/>
          </p:nvPr>
        </p:nvSpPr>
        <p:spPr>
          <a:xfrm>
            <a:off x="352427" y="275208"/>
            <a:ext cx="4572000" cy="1324992"/>
          </a:xfrm>
          <a:prstGeom prst="rect">
            <a:avLst/>
          </a:prstGeom>
        </p:spPr>
        <p:txBody>
          <a:bodyPr rtlCol="0">
            <a:normAutofit/>
          </a:bodyPr>
          <a:lstStyle/>
          <a:p>
            <a:r>
              <a:rPr lang="en-US" smtClean="0"/>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pPr>
              <a:defRPr/>
            </a:pPr>
            <a:endParaRPr lang="en-US" altLang="el-GR">
              <a:solidFill>
                <a:srgbClr val="FFFFFF">
                  <a:alpha val="65000"/>
                </a:srgbClr>
              </a:solidFill>
            </a:endParaRPr>
          </a:p>
        </p:txBody>
      </p:sp>
      <p:sp>
        <p:nvSpPr>
          <p:cNvPr id="9" name="Slide Number Placeholder 19"/>
          <p:cNvSpPr>
            <a:spLocks noGrp="1"/>
          </p:cNvSpPr>
          <p:nvPr>
            <p:ph type="sldNum" sz="quarter" idx="15"/>
          </p:nvPr>
        </p:nvSpPr>
        <p:spPr/>
        <p:txBody>
          <a:bodyPr/>
          <a:lstStyle>
            <a:lvl1pPr>
              <a:defRPr/>
            </a:lvl1pPr>
          </a:lstStyle>
          <a:p>
            <a:pPr>
              <a:defRPr/>
            </a:pPr>
            <a:fld id="{C035D1A3-FC44-4DF4-891F-385BDFA532A2}" type="slidenum">
              <a:rPr lang="en-US" altLang="el-GR"/>
              <a:pPr>
                <a:defRPr/>
              </a:pPr>
              <a:t>‹#›</a:t>
            </a:fld>
            <a:endParaRPr lang="en-US" altLang="el-GR"/>
          </a:p>
        </p:txBody>
      </p:sp>
      <p:sp>
        <p:nvSpPr>
          <p:cNvPr id="10" name="Footer Placeholder 20"/>
          <p:cNvSpPr>
            <a:spLocks noGrp="1"/>
          </p:cNvSpPr>
          <p:nvPr>
            <p:ph type="ftr" sz="quarter" idx="16"/>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1196150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594" rIns="91184" bIns="45594" anchor="ctr"/>
          <a:lstStyle/>
          <a:p>
            <a:pPr algn="ctr" defTabSz="40642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E2BA54B-FA4F-442B-AB06-44B485F7DA4C}" type="slidenum">
              <a:rPr lang="en-US" altLang="el-GR"/>
              <a:pPr>
                <a:defRPr/>
              </a:pPr>
              <a:t>‹#›</a:t>
            </a:fld>
            <a:endParaRPr lang="en-US" altLang="el-GR"/>
          </a:p>
        </p:txBody>
      </p:sp>
    </p:spTree>
    <p:extLst>
      <p:ext uri="{BB962C8B-B14F-4D97-AF65-F5344CB8AC3E}">
        <p14:creationId xmlns:p14="http://schemas.microsoft.com/office/powerpoint/2010/main" val="2193698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184" tIns="45594" rIns="91184" bIns="45594" anchor="ctr"/>
          <a:lstStyle/>
          <a:p>
            <a:pPr algn="ctr" defTabSz="406427"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2" name="Vertical Title 1"/>
          <p:cNvSpPr>
            <a:spLocks noGrp="1"/>
          </p:cNvSpPr>
          <p:nvPr>
            <p:ph type="title" orient="vert"/>
          </p:nvPr>
        </p:nvSpPr>
        <p:spPr>
          <a:xfrm>
            <a:off x="6629401" y="27467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81CC068-A48E-4A4D-88FE-E144C6E1D311}" type="slidenum">
              <a:rPr lang="en-US" altLang="el-GR"/>
              <a:pPr>
                <a:defRPr/>
              </a:pPr>
              <a:t>‹#›</a:t>
            </a:fld>
            <a:endParaRPr lang="en-US" altLang="el-GR"/>
          </a:p>
        </p:txBody>
      </p:sp>
    </p:spTree>
    <p:extLst>
      <p:ext uri="{BB962C8B-B14F-4D97-AF65-F5344CB8AC3E}">
        <p14:creationId xmlns:p14="http://schemas.microsoft.com/office/powerpoint/2010/main" val="182431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23840" cy="1140600"/>
          </a:xfrm>
        </p:spPr>
        <p:txBody>
          <a:bodyPr/>
          <a:lstStyle/>
          <a:p>
            <a:r>
              <a:rPr lang="en-US" smtClean="0"/>
              <a:t>Click to edit Master title style</a:t>
            </a:r>
            <a:endParaRPr lang="el-GR"/>
          </a:p>
        </p:txBody>
      </p:sp>
      <p:sp>
        <p:nvSpPr>
          <p:cNvPr id="3" name="Date Placeholder 2"/>
          <p:cNvSpPr>
            <a:spLocks noGrp="1"/>
          </p:cNvSpPr>
          <p:nvPr>
            <p:ph type="dt" idx="10"/>
          </p:nvPr>
        </p:nvSpPr>
        <p:spPr>
          <a:xfrm>
            <a:off x="456480" y="6247376"/>
            <a:ext cx="2125440" cy="468050"/>
          </a:xfrm>
        </p:spPr>
        <p:txBody>
          <a:bodyPr/>
          <a:lstStyle>
            <a:lvl1pPr>
              <a:defRPr/>
            </a:lvl1pPr>
          </a:lstStyle>
          <a:p>
            <a:pPr>
              <a:defRPr/>
            </a:pPr>
            <a:endParaRPr lang="en-US" altLang="el-GR">
              <a:solidFill>
                <a:srgbClr val="FFFFFF">
                  <a:alpha val="65000"/>
                </a:srgbClr>
              </a:solidFill>
            </a:endParaRPr>
          </a:p>
        </p:txBody>
      </p:sp>
      <p:sp>
        <p:nvSpPr>
          <p:cNvPr id="4" name="Footer Placeholder 3"/>
          <p:cNvSpPr>
            <a:spLocks noGrp="1"/>
          </p:cNvSpPr>
          <p:nvPr>
            <p:ph type="ftr" idx="11"/>
          </p:nvPr>
        </p:nvSpPr>
        <p:spPr>
          <a:xfrm>
            <a:off x="3127680" y="6247376"/>
            <a:ext cx="2894400" cy="468050"/>
          </a:xfrm>
        </p:spPr>
        <p:txBody>
          <a:bodyPr/>
          <a:lstStyle>
            <a:lvl1pPr>
              <a:defRPr/>
            </a:lvl1pPr>
          </a:lstStyle>
          <a:p>
            <a:pPr>
              <a:defRPr/>
            </a:pPr>
            <a:endParaRPr lang="en-US" altLang="el-GR">
              <a:solidFill>
                <a:srgbClr val="FFFFFF">
                  <a:alpha val="65000"/>
                </a:srgbClr>
              </a:solidFill>
            </a:endParaRPr>
          </a:p>
        </p:txBody>
      </p:sp>
      <p:sp>
        <p:nvSpPr>
          <p:cNvPr id="5" name="Slide Number Placeholder 4"/>
          <p:cNvSpPr>
            <a:spLocks noGrp="1"/>
          </p:cNvSpPr>
          <p:nvPr>
            <p:ph type="sldNum" idx="12"/>
          </p:nvPr>
        </p:nvSpPr>
        <p:spPr>
          <a:xfrm>
            <a:off x="6556320" y="6247376"/>
            <a:ext cx="2125440" cy="468050"/>
          </a:xfrm>
        </p:spPr>
        <p:txBody>
          <a:bodyPr/>
          <a:lstStyle>
            <a:lvl1pPr>
              <a:defRPr/>
            </a:lvl1pPr>
          </a:lstStyle>
          <a:p>
            <a:pPr>
              <a:defRPr/>
            </a:pPr>
            <a:fld id="{986A22F0-89FE-4821-B094-B15AC0237CE7}" type="slidenum">
              <a:rPr lang="en-US" altLang="el-GR"/>
              <a:pPr>
                <a:defRPr/>
              </a:pPr>
              <a:t>‹#›</a:t>
            </a:fld>
            <a:endParaRPr lang="en-US" altLang="el-GR"/>
          </a:p>
        </p:txBody>
      </p:sp>
    </p:spTree>
    <p:extLst>
      <p:ext uri="{BB962C8B-B14F-4D97-AF65-F5344CB8AC3E}">
        <p14:creationId xmlns:p14="http://schemas.microsoft.com/office/powerpoint/2010/main" val="4148569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4743858"/>
            <a:ext cx="9144000" cy="211414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anchor="ctr"/>
          <a:lstStyle/>
          <a:p>
            <a:pPr algn="ctr" defTabSz="407188"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5" name="Straight Connector 4"/>
          <p:cNvCxnSpPr/>
          <p:nvPr/>
        </p:nvCxnSpPr>
        <p:spPr>
          <a:xfrm>
            <a:off x="0" y="4715064"/>
            <a:ext cx="9144000" cy="14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7" y="2895600"/>
            <a:ext cx="4572000" cy="1368798"/>
          </a:xfrm>
        </p:spPr>
        <p:txBody>
          <a:bodyPr/>
          <a:lstStyle>
            <a:lvl1pPr marL="0" indent="0" algn="l">
              <a:buNone/>
              <a:defRPr sz="2000" b="0" i="1" cap="none" spc="120" baseline="0">
                <a:solidFill>
                  <a:schemeClr val="tx1"/>
                </a:solidFill>
              </a:defRPr>
            </a:lvl1pPr>
            <a:lvl2pPr marL="456819" indent="0" algn="ctr">
              <a:buNone/>
              <a:defRPr>
                <a:solidFill>
                  <a:schemeClr val="tx1">
                    <a:tint val="75000"/>
                  </a:schemeClr>
                </a:solidFill>
              </a:defRPr>
            </a:lvl2pPr>
            <a:lvl3pPr marL="913642" indent="0" algn="ctr">
              <a:buNone/>
              <a:defRPr>
                <a:solidFill>
                  <a:schemeClr val="tx1">
                    <a:tint val="75000"/>
                  </a:schemeClr>
                </a:solidFill>
              </a:defRPr>
            </a:lvl3pPr>
            <a:lvl4pPr marL="1370464" indent="0" algn="ctr">
              <a:buNone/>
              <a:defRPr>
                <a:solidFill>
                  <a:schemeClr val="tx1">
                    <a:tint val="75000"/>
                  </a:schemeClr>
                </a:solidFill>
              </a:defRPr>
            </a:lvl4pPr>
            <a:lvl5pPr marL="1827283" indent="0" algn="ctr">
              <a:buNone/>
              <a:defRPr>
                <a:solidFill>
                  <a:schemeClr val="tx1">
                    <a:tint val="75000"/>
                  </a:schemeClr>
                </a:solidFill>
              </a:defRPr>
            </a:lvl5pPr>
            <a:lvl6pPr marL="2284105" indent="0" algn="ctr">
              <a:buNone/>
              <a:defRPr>
                <a:solidFill>
                  <a:schemeClr val="tx1">
                    <a:tint val="75000"/>
                  </a:schemeClr>
                </a:solidFill>
              </a:defRPr>
            </a:lvl6pPr>
            <a:lvl7pPr marL="2740926" indent="0" algn="ctr">
              <a:buNone/>
              <a:defRPr>
                <a:solidFill>
                  <a:schemeClr val="tx1">
                    <a:tint val="75000"/>
                  </a:schemeClr>
                </a:solidFill>
              </a:defRPr>
            </a:lvl7pPr>
            <a:lvl8pPr marL="3197744" indent="0" algn="ctr">
              <a:buNone/>
              <a:defRPr>
                <a:solidFill>
                  <a:schemeClr val="tx1">
                    <a:tint val="75000"/>
                  </a:schemeClr>
                </a:solidFill>
              </a:defRPr>
            </a:lvl8pPr>
            <a:lvl9pPr marL="3654567"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52426" y="457214"/>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22"/>
          <p:cNvSpPr>
            <a:spLocks noGrp="1"/>
          </p:cNvSpPr>
          <p:nvPr>
            <p:ph type="sldNum" sz="quarter" idx="11"/>
          </p:nvPr>
        </p:nvSpPr>
        <p:spPr/>
        <p:txBody>
          <a:bodyPr/>
          <a:lstStyle>
            <a:lvl1pPr>
              <a:defRPr/>
            </a:lvl1pPr>
          </a:lstStyle>
          <a:p>
            <a:pPr>
              <a:defRPr/>
            </a:pPr>
            <a:fld id="{E2EC0BFB-B468-4D30-B59C-9BB6FFA46C40}" type="slidenum">
              <a:rPr lang="en-US" altLang="el-GR"/>
              <a:pPr>
                <a:defRPr/>
              </a:pPr>
              <a:t>‹#›</a:t>
            </a:fld>
            <a:endParaRPr lang="en-US" altLang="el-GR"/>
          </a:p>
        </p:txBody>
      </p:sp>
      <p:sp>
        <p:nvSpPr>
          <p:cNvPr id="8" name="Footer Placeholder 23"/>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451894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anchor="ctr"/>
          <a:lstStyle/>
          <a:p>
            <a:pPr algn="ctr" defTabSz="407188"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pPr>
              <a:defRPr/>
            </a:pPr>
            <a:endParaRPr lang="en-US" altLang="el-GR">
              <a:solidFill>
                <a:srgbClr val="FFFFFF">
                  <a:alpha val="65000"/>
                </a:srgbClr>
              </a:solidFill>
            </a:endParaRPr>
          </a:p>
        </p:txBody>
      </p:sp>
      <p:sp>
        <p:nvSpPr>
          <p:cNvPr id="6" name="Slide Number Placeholder 18"/>
          <p:cNvSpPr>
            <a:spLocks noGrp="1"/>
          </p:cNvSpPr>
          <p:nvPr>
            <p:ph type="sldNum" sz="quarter" idx="15"/>
          </p:nvPr>
        </p:nvSpPr>
        <p:spPr/>
        <p:txBody>
          <a:bodyPr/>
          <a:lstStyle>
            <a:lvl1pPr>
              <a:defRPr/>
            </a:lvl1pPr>
          </a:lstStyle>
          <a:p>
            <a:pPr>
              <a:defRPr/>
            </a:pPr>
            <a:fld id="{D84CE128-300C-4EE5-BC68-07EF4CE555D9}" type="slidenum">
              <a:rPr lang="en-US" altLang="el-GR"/>
              <a:pPr>
                <a:defRPr/>
              </a:pPr>
              <a:t>‹#›</a:t>
            </a:fld>
            <a:endParaRPr lang="en-US" altLang="el-GR"/>
          </a:p>
        </p:txBody>
      </p:sp>
      <p:sp>
        <p:nvSpPr>
          <p:cNvPr id="7" name="Footer Placeholder 20"/>
          <p:cNvSpPr>
            <a:spLocks noGrp="1"/>
          </p:cNvSpPr>
          <p:nvPr>
            <p:ph type="ftr" sz="quarter" idx="16"/>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6420397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anchor="ctr"/>
          <a:lstStyle/>
          <a:p>
            <a:pPr algn="ctr" defTabSz="407188"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5" name="Rectangle 4"/>
          <p:cNvSpPr/>
          <p:nvPr/>
        </p:nvSpPr>
        <p:spPr>
          <a:xfrm>
            <a:off x="0" y="0"/>
            <a:ext cx="9144000" cy="182899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anchor="ctr"/>
          <a:lstStyle/>
          <a:p>
            <a:pPr algn="ctr" defTabSz="407188"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6" name="Straight Connector 5"/>
          <p:cNvCxnSpPr/>
          <p:nvPr/>
        </p:nvCxnSpPr>
        <p:spPr>
          <a:xfrm>
            <a:off x="-4321" y="1828996"/>
            <a:ext cx="9144001" cy="144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7" y="4003302"/>
            <a:ext cx="4572000" cy="1178298"/>
          </a:xfrm>
        </p:spPr>
        <p:txBody>
          <a:bodyPr/>
          <a:lstStyle>
            <a:lvl1pPr marL="0" indent="0" algn="l">
              <a:buNone/>
              <a:defRPr sz="2000" b="0" i="1" cap="none" spc="120" baseline="0">
                <a:solidFill>
                  <a:schemeClr val="tx1"/>
                </a:solidFill>
              </a:defRPr>
            </a:lvl1pPr>
            <a:lvl2pPr marL="456819" indent="0" algn="ctr">
              <a:buNone/>
              <a:defRPr>
                <a:solidFill>
                  <a:schemeClr val="tx1">
                    <a:tint val="75000"/>
                  </a:schemeClr>
                </a:solidFill>
              </a:defRPr>
            </a:lvl2pPr>
            <a:lvl3pPr marL="913642" indent="0" algn="ctr">
              <a:buNone/>
              <a:defRPr>
                <a:solidFill>
                  <a:schemeClr val="tx1">
                    <a:tint val="75000"/>
                  </a:schemeClr>
                </a:solidFill>
              </a:defRPr>
            </a:lvl3pPr>
            <a:lvl4pPr marL="1370464" indent="0" algn="ctr">
              <a:buNone/>
              <a:defRPr>
                <a:solidFill>
                  <a:schemeClr val="tx1">
                    <a:tint val="75000"/>
                  </a:schemeClr>
                </a:solidFill>
              </a:defRPr>
            </a:lvl4pPr>
            <a:lvl5pPr marL="1827283" indent="0" algn="ctr">
              <a:buNone/>
              <a:defRPr>
                <a:solidFill>
                  <a:schemeClr val="tx1">
                    <a:tint val="75000"/>
                  </a:schemeClr>
                </a:solidFill>
              </a:defRPr>
            </a:lvl5pPr>
            <a:lvl6pPr marL="2284105" indent="0" algn="ctr">
              <a:buNone/>
              <a:defRPr>
                <a:solidFill>
                  <a:schemeClr val="tx1">
                    <a:tint val="75000"/>
                  </a:schemeClr>
                </a:solidFill>
              </a:defRPr>
            </a:lvl6pPr>
            <a:lvl7pPr marL="2740926" indent="0" algn="ctr">
              <a:buNone/>
              <a:defRPr>
                <a:solidFill>
                  <a:schemeClr val="tx1">
                    <a:tint val="75000"/>
                  </a:schemeClr>
                </a:solidFill>
              </a:defRPr>
            </a:lvl7pPr>
            <a:lvl8pPr marL="3197744" indent="0" algn="ctr">
              <a:buNone/>
              <a:defRPr>
                <a:solidFill>
                  <a:schemeClr val="tx1">
                    <a:tint val="75000"/>
                  </a:schemeClr>
                </a:solidFill>
              </a:defRPr>
            </a:lvl8pPr>
            <a:lvl9pPr marL="3654567" indent="0" algn="ctr">
              <a:buNone/>
              <a:defRPr>
                <a:solidFill>
                  <a:schemeClr val="tx1">
                    <a:tint val="75000"/>
                  </a:schemeClr>
                </a:solidFill>
              </a:defRPr>
            </a:lvl9pPr>
          </a:lstStyle>
          <a:p>
            <a:r>
              <a:rPr lang="en-US" smtClean="0"/>
              <a:t>Click to edit Master subtitle style</a:t>
            </a:r>
            <a:endParaRPr lang="en-US" dirty="0"/>
          </a:p>
        </p:txBody>
      </p:sp>
      <p:sp>
        <p:nvSpPr>
          <p:cNvPr id="14" name="Title 13"/>
          <p:cNvSpPr>
            <a:spLocks noGrp="1"/>
          </p:cNvSpPr>
          <p:nvPr>
            <p:ph type="title"/>
          </p:nvPr>
        </p:nvSpPr>
        <p:spPr>
          <a:xfrm>
            <a:off x="354368"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smtClean="0"/>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8" name="Slide Number Placeholder 19"/>
          <p:cNvSpPr>
            <a:spLocks noGrp="1"/>
          </p:cNvSpPr>
          <p:nvPr>
            <p:ph type="sldNum" sz="quarter" idx="11"/>
          </p:nvPr>
        </p:nvSpPr>
        <p:spPr/>
        <p:txBody>
          <a:bodyPr/>
          <a:lstStyle>
            <a:lvl1pPr>
              <a:defRPr/>
            </a:lvl1pPr>
          </a:lstStyle>
          <a:p>
            <a:pPr>
              <a:defRPr/>
            </a:pPr>
            <a:fld id="{21C7420E-77E3-420E-8B0B-C25356E430FA}" type="slidenum">
              <a:rPr lang="en-US" altLang="el-GR"/>
              <a:pPr>
                <a:defRPr/>
              </a:pPr>
              <a:t>‹#›</a:t>
            </a:fld>
            <a:endParaRPr lang="en-US" altLang="el-GR"/>
          </a:p>
        </p:txBody>
      </p:sp>
      <p:sp>
        <p:nvSpPr>
          <p:cNvPr id="9" name="Footer Placeholder 20"/>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3826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54" tIns="45579" rIns="91154" bIns="45579"/>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5825" indent="0">
              <a:buNone/>
              <a:defRPr sz="2000" b="1"/>
            </a:lvl2pPr>
            <a:lvl3pPr marL="911655" indent="0">
              <a:buNone/>
              <a:defRPr sz="1800" b="1"/>
            </a:lvl3pPr>
            <a:lvl4pPr marL="1367485" indent="0">
              <a:buNone/>
              <a:defRPr sz="1600" b="1"/>
            </a:lvl4pPr>
            <a:lvl5pPr marL="1823310" indent="0">
              <a:buNone/>
              <a:defRPr sz="1600" b="1"/>
            </a:lvl5pPr>
            <a:lvl6pPr marL="2279140" indent="0">
              <a:buNone/>
              <a:defRPr sz="1600" b="1"/>
            </a:lvl6pPr>
            <a:lvl7pPr marL="2734965" indent="0">
              <a:buNone/>
              <a:defRPr sz="1600" b="1"/>
            </a:lvl7pPr>
            <a:lvl8pPr marL="3190785" indent="0">
              <a:buNone/>
              <a:defRPr sz="1600" b="1"/>
            </a:lvl8pPr>
            <a:lvl9pPr marL="36466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4"/>
            <a:ext cx="4041775" cy="639762"/>
          </a:xfrm>
        </p:spPr>
        <p:txBody>
          <a:bodyPr anchor="b"/>
          <a:lstStyle>
            <a:lvl1pPr marL="0" indent="0">
              <a:buNone/>
              <a:defRPr sz="2400" b="1"/>
            </a:lvl1pPr>
            <a:lvl2pPr marL="455825" indent="0">
              <a:buNone/>
              <a:defRPr sz="2000" b="1"/>
            </a:lvl2pPr>
            <a:lvl3pPr marL="911655" indent="0">
              <a:buNone/>
              <a:defRPr sz="1800" b="1"/>
            </a:lvl3pPr>
            <a:lvl4pPr marL="1367485" indent="0">
              <a:buNone/>
              <a:defRPr sz="1600" b="1"/>
            </a:lvl4pPr>
            <a:lvl5pPr marL="1823310" indent="0">
              <a:buNone/>
              <a:defRPr sz="1600" b="1"/>
            </a:lvl5pPr>
            <a:lvl6pPr marL="2279140" indent="0">
              <a:buNone/>
              <a:defRPr sz="1600" b="1"/>
            </a:lvl6pPr>
            <a:lvl7pPr marL="2734965" indent="0">
              <a:buNone/>
              <a:defRPr sz="1600" b="1"/>
            </a:lvl7pPr>
            <a:lvl8pPr marL="3190785" indent="0">
              <a:buNone/>
              <a:defRPr sz="1600" b="1"/>
            </a:lvl8pPr>
            <a:lvl9pPr marL="36466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6991FE-9074-4348-BA3B-34A9EA4B9583}" type="datetimeFigureOut">
              <a:rPr lang="en-GB" smtClean="0"/>
              <a:t>14/06/2014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635499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anchor="ctr"/>
          <a:lstStyle/>
          <a:p>
            <a:pPr algn="ctr" defTabSz="407188"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16" name="Content Placeholder 11"/>
          <p:cNvSpPr>
            <a:spLocks noGrp="1"/>
          </p:cNvSpPr>
          <p:nvPr>
            <p:ph sz="quarter" idx="14"/>
          </p:nvPr>
        </p:nvSpPr>
        <p:spPr>
          <a:xfrm>
            <a:off x="4901184" y="1463044"/>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4"/>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24"/>
          <p:cNvSpPr>
            <a:spLocks noGrp="1"/>
          </p:cNvSpPr>
          <p:nvPr>
            <p:ph type="sldNum" sz="quarter" idx="16"/>
          </p:nvPr>
        </p:nvSpPr>
        <p:spPr/>
        <p:txBody>
          <a:bodyPr/>
          <a:lstStyle>
            <a:lvl1pPr>
              <a:defRPr/>
            </a:lvl1pPr>
          </a:lstStyle>
          <a:p>
            <a:pPr>
              <a:defRPr/>
            </a:pPr>
            <a:fld id="{6FF4CFA9-5038-4CD5-A580-83D30EF68005}" type="slidenum">
              <a:rPr lang="en-US" altLang="el-GR"/>
              <a:pPr>
                <a:defRPr/>
              </a:pPr>
              <a:t>‹#›</a:t>
            </a:fld>
            <a:endParaRPr lang="en-US" altLang="el-GR"/>
          </a:p>
        </p:txBody>
      </p:sp>
      <p:sp>
        <p:nvSpPr>
          <p:cNvPr id="8" name="Footer Placeholder 25"/>
          <p:cNvSpPr>
            <a:spLocks noGrp="1"/>
          </p:cNvSpPr>
          <p:nvPr>
            <p:ph type="ftr" sz="quarter" idx="17"/>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41689574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anchor="ctr"/>
          <a:lstStyle/>
          <a:p>
            <a:pPr algn="ctr" defTabSz="407188"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18" name="Text Placeholder 3"/>
          <p:cNvSpPr>
            <a:spLocks noGrp="1"/>
          </p:cNvSpPr>
          <p:nvPr>
            <p:ph type="body" sz="half" idx="2"/>
          </p:nvPr>
        </p:nvSpPr>
        <p:spPr>
          <a:xfrm>
            <a:off x="352426" y="1463048"/>
            <a:ext cx="3886200" cy="509587"/>
          </a:xfrm>
        </p:spPr>
        <p:txBody>
          <a:bodyPr/>
          <a:lstStyle>
            <a:lvl1pPr marL="0" indent="0">
              <a:buNone/>
              <a:defRPr sz="2000" b="0" i="1" spc="0" baseline="0">
                <a:solidFill>
                  <a:schemeClr val="tx1"/>
                </a:solidFill>
                <a:latin typeface="+mj-lt"/>
              </a:defRPr>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6" y="1463048"/>
            <a:ext cx="3886200" cy="509587"/>
          </a:xfrm>
        </p:spPr>
        <p:txBody>
          <a:bodyPr/>
          <a:lstStyle>
            <a:lvl1pPr marL="0" indent="0">
              <a:buNone/>
              <a:defRPr sz="2000" b="0" i="1" spc="0" baseline="0">
                <a:solidFill>
                  <a:schemeClr val="tx1"/>
                </a:solidFill>
                <a:latin typeface="+mj-lt"/>
              </a:defRPr>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6" y="2011684"/>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4"/>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8" name="Date Placeholder 19"/>
          <p:cNvSpPr>
            <a:spLocks noGrp="1"/>
          </p:cNvSpPr>
          <p:nvPr>
            <p:ph type="dt" sz="half" idx="16"/>
          </p:nvPr>
        </p:nvSpPr>
        <p:spPr/>
        <p:txBody>
          <a:bodyPr/>
          <a:lstStyle>
            <a:lvl1pPr>
              <a:defRPr/>
            </a:lvl1pPr>
          </a:lstStyle>
          <a:p>
            <a:pPr>
              <a:defRPr/>
            </a:pPr>
            <a:endParaRPr lang="en-US" altLang="el-GR">
              <a:solidFill>
                <a:srgbClr val="FFFFFF">
                  <a:alpha val="65000"/>
                </a:srgbClr>
              </a:solidFill>
            </a:endParaRPr>
          </a:p>
        </p:txBody>
      </p:sp>
      <p:sp>
        <p:nvSpPr>
          <p:cNvPr id="9" name="Slide Number Placeholder 23"/>
          <p:cNvSpPr>
            <a:spLocks noGrp="1"/>
          </p:cNvSpPr>
          <p:nvPr>
            <p:ph type="sldNum" sz="quarter" idx="17"/>
          </p:nvPr>
        </p:nvSpPr>
        <p:spPr/>
        <p:txBody>
          <a:bodyPr/>
          <a:lstStyle>
            <a:lvl1pPr>
              <a:defRPr/>
            </a:lvl1pPr>
          </a:lstStyle>
          <a:p>
            <a:pPr>
              <a:defRPr/>
            </a:pPr>
            <a:fld id="{05089490-5D95-4DDE-BAAA-DBFAC84888D3}" type="slidenum">
              <a:rPr lang="en-US" altLang="el-GR"/>
              <a:pPr>
                <a:defRPr/>
              </a:pPr>
              <a:t>‹#›</a:t>
            </a:fld>
            <a:endParaRPr lang="en-US" altLang="el-GR"/>
          </a:p>
        </p:txBody>
      </p:sp>
      <p:sp>
        <p:nvSpPr>
          <p:cNvPr id="10" name="Footer Placeholder 28"/>
          <p:cNvSpPr>
            <a:spLocks noGrp="1"/>
          </p:cNvSpPr>
          <p:nvPr>
            <p:ph type="ftr" sz="quarter" idx="18"/>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40993012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anchor="ctr"/>
          <a:lstStyle/>
          <a:p>
            <a:pPr algn="ctr" defTabSz="407188"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15" name="Title 14"/>
          <p:cNvSpPr>
            <a:spLocks noGrp="1"/>
          </p:cNvSpPr>
          <p:nvPr>
            <p:ph type="title"/>
          </p:nvPr>
        </p:nvSpPr>
        <p:spPr/>
        <p:txBody>
          <a:bodyPr/>
          <a:lstStyle/>
          <a:p>
            <a:r>
              <a:rPr lang="en-US" smtClean="0"/>
              <a:t>Click to edit Master title style</a:t>
            </a:r>
            <a:endParaRPr lang="en-US"/>
          </a:p>
        </p:txBody>
      </p:sp>
      <p:sp>
        <p:nvSpPr>
          <p:cNvPr id="4" name="Date Placeholder 10"/>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5" name="Slide Number Placeholder 13"/>
          <p:cNvSpPr>
            <a:spLocks noGrp="1"/>
          </p:cNvSpPr>
          <p:nvPr>
            <p:ph type="sldNum" sz="quarter" idx="11"/>
          </p:nvPr>
        </p:nvSpPr>
        <p:spPr/>
        <p:txBody>
          <a:bodyPr/>
          <a:lstStyle>
            <a:lvl1pPr>
              <a:defRPr/>
            </a:lvl1pPr>
          </a:lstStyle>
          <a:p>
            <a:pPr>
              <a:defRPr/>
            </a:pPr>
            <a:fld id="{1E615E5E-A679-4176-93E2-168CC96040C1}" type="slidenum">
              <a:rPr lang="en-US" altLang="el-GR"/>
              <a:pPr>
                <a:defRPr/>
              </a:pPr>
              <a:t>‹#›</a:t>
            </a:fld>
            <a:endParaRPr lang="en-US" altLang="el-GR"/>
          </a:p>
        </p:txBody>
      </p:sp>
      <p:sp>
        <p:nvSpPr>
          <p:cNvPr id="6" name="Footer Placeholder 17"/>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41221623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anchor="ctr"/>
          <a:lstStyle/>
          <a:p>
            <a:pPr algn="ctr" defTabSz="407188"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3" name="Date Placeholder 6"/>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4" name="Slide Number Placeholder 11"/>
          <p:cNvSpPr>
            <a:spLocks noGrp="1"/>
          </p:cNvSpPr>
          <p:nvPr>
            <p:ph type="sldNum" sz="quarter" idx="11"/>
          </p:nvPr>
        </p:nvSpPr>
        <p:spPr/>
        <p:txBody>
          <a:bodyPr/>
          <a:lstStyle>
            <a:lvl1pPr>
              <a:defRPr/>
            </a:lvl1pPr>
          </a:lstStyle>
          <a:p>
            <a:pPr>
              <a:defRPr/>
            </a:pPr>
            <a:fld id="{1FC016E6-4DF7-4248-9EE0-49DF23E0B1A2}" type="slidenum">
              <a:rPr lang="en-US" altLang="el-GR"/>
              <a:pPr>
                <a:defRPr/>
              </a:pPr>
              <a:t>‹#›</a:t>
            </a:fld>
            <a:endParaRPr lang="en-US" altLang="el-GR"/>
          </a:p>
        </p:txBody>
      </p:sp>
      <p:sp>
        <p:nvSpPr>
          <p:cNvPr id="5" name="Footer Placeholder 12"/>
          <p:cNvSpPr>
            <a:spLocks noGrp="1"/>
          </p:cNvSpPr>
          <p:nvPr>
            <p:ph type="ftr" sz="quarter" idx="12"/>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067908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anchor="ctr"/>
          <a:lstStyle/>
          <a:p>
            <a:pPr algn="ctr" defTabSz="407188"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6" name="Rectangle 5"/>
          <p:cNvSpPr/>
          <p:nvPr/>
        </p:nvSpPr>
        <p:spPr>
          <a:xfrm>
            <a:off x="0" y="5734682"/>
            <a:ext cx="9144000" cy="1123318"/>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anchor="ctr"/>
          <a:lstStyle/>
          <a:p>
            <a:pPr algn="ctr" defTabSz="407188"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7" name="Straight Connector 6"/>
          <p:cNvCxnSpPr/>
          <p:nvPr/>
        </p:nvCxnSpPr>
        <p:spPr>
          <a:xfrm>
            <a:off x="0" y="5695801"/>
            <a:ext cx="9144000" cy="14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37" y="1463041"/>
            <a:ext cx="3381375" cy="3967162"/>
          </a:xfrm>
        </p:spPr>
        <p:txBody>
          <a:bodyPr/>
          <a:lstStyle>
            <a:lvl1pPr marL="0" indent="0">
              <a:lnSpc>
                <a:spcPct val="150000"/>
              </a:lnSpc>
              <a:buNone/>
              <a:defRPr sz="1600" b="0" i="1" spc="0" baseline="0">
                <a:solidFill>
                  <a:schemeClr val="tx2"/>
                </a:solidFill>
                <a:latin typeface="+mn-lt"/>
              </a:defRPr>
            </a:lvl1pPr>
            <a:lvl2pPr marL="456819" indent="0">
              <a:buNone/>
              <a:defRPr sz="1200"/>
            </a:lvl2pPr>
            <a:lvl3pPr marL="913642" indent="0">
              <a:buNone/>
              <a:defRPr sz="1000"/>
            </a:lvl3pPr>
            <a:lvl4pPr marL="1370464" indent="0">
              <a:buNone/>
              <a:defRPr sz="900"/>
            </a:lvl4pPr>
            <a:lvl5pPr marL="1827283" indent="0">
              <a:buNone/>
              <a:defRPr sz="900"/>
            </a:lvl5pPr>
            <a:lvl6pPr marL="2284105" indent="0">
              <a:buNone/>
              <a:defRPr sz="900"/>
            </a:lvl6pPr>
            <a:lvl7pPr marL="2740926" indent="0">
              <a:buNone/>
              <a:defRPr sz="900"/>
            </a:lvl7pPr>
            <a:lvl8pPr marL="3197744" indent="0">
              <a:buNone/>
              <a:defRPr sz="900"/>
            </a:lvl8pPr>
            <a:lvl9pPr marL="3654567"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2"/>
          <p:cNvSpPr>
            <a:spLocks noGrp="1"/>
          </p:cNvSpPr>
          <p:nvPr>
            <p:ph type="dt" sz="half" idx="15"/>
          </p:nvPr>
        </p:nvSpPr>
        <p:spPr/>
        <p:txBody>
          <a:bodyPr/>
          <a:lstStyle>
            <a:lvl1pPr>
              <a:defRPr/>
            </a:lvl1pPr>
          </a:lstStyle>
          <a:p>
            <a:pPr>
              <a:defRPr/>
            </a:pPr>
            <a:endParaRPr lang="en-US" altLang="el-GR">
              <a:solidFill>
                <a:srgbClr val="FFFFFF">
                  <a:alpha val="65000"/>
                </a:srgbClr>
              </a:solidFill>
            </a:endParaRPr>
          </a:p>
        </p:txBody>
      </p:sp>
      <p:sp>
        <p:nvSpPr>
          <p:cNvPr id="9" name="Slide Number Placeholder 17"/>
          <p:cNvSpPr>
            <a:spLocks noGrp="1"/>
          </p:cNvSpPr>
          <p:nvPr>
            <p:ph type="sldNum" sz="quarter" idx="16"/>
          </p:nvPr>
        </p:nvSpPr>
        <p:spPr/>
        <p:txBody>
          <a:bodyPr/>
          <a:lstStyle>
            <a:lvl1pPr>
              <a:defRPr/>
            </a:lvl1pPr>
          </a:lstStyle>
          <a:p>
            <a:pPr>
              <a:defRPr/>
            </a:pPr>
            <a:fld id="{41FEA64E-18FF-458F-93B7-11266A0FBA38}" type="slidenum">
              <a:rPr lang="en-US" altLang="el-GR"/>
              <a:pPr>
                <a:defRPr/>
              </a:pPr>
              <a:t>‹#›</a:t>
            </a:fld>
            <a:endParaRPr lang="en-US" altLang="el-GR"/>
          </a:p>
        </p:txBody>
      </p:sp>
      <p:sp>
        <p:nvSpPr>
          <p:cNvPr id="10" name="Footer Placeholder 19"/>
          <p:cNvSpPr>
            <a:spLocks noGrp="1"/>
          </p:cNvSpPr>
          <p:nvPr>
            <p:ph type="ftr" sz="quarter" idx="17"/>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38136303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anchor="ctr"/>
          <a:lstStyle/>
          <a:p>
            <a:pPr algn="ctr" defTabSz="407188"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6" name="Rectangle 5"/>
          <p:cNvSpPr/>
          <p:nvPr/>
        </p:nvSpPr>
        <p:spPr>
          <a:xfrm>
            <a:off x="0" y="5734682"/>
            <a:ext cx="9144000" cy="1123318"/>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anchor="ctr"/>
          <a:lstStyle/>
          <a:p>
            <a:pPr algn="ctr" defTabSz="407188"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cxnSp>
        <p:nvCxnSpPr>
          <p:cNvPr id="7" name="Straight Connector 6"/>
          <p:cNvCxnSpPr/>
          <p:nvPr/>
        </p:nvCxnSpPr>
        <p:spPr>
          <a:xfrm>
            <a:off x="0" y="5695801"/>
            <a:ext cx="9144000" cy="14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9" y="0"/>
            <a:ext cx="3914775" cy="5657850"/>
          </a:xfrm>
        </p:spPr>
        <p:txBody>
          <a:bodyPr anchor="ctr" anchorCtr="0"/>
          <a:lstStyle>
            <a:lvl1pPr marL="0" indent="0" algn="ctr">
              <a:buNone/>
              <a:defRPr sz="3200">
                <a:solidFill>
                  <a:schemeClr val="tx1"/>
                </a:solidFill>
              </a:defRPr>
            </a:lvl1pPr>
            <a:lvl2pPr marL="456819" indent="0">
              <a:buNone/>
              <a:defRPr sz="2800"/>
            </a:lvl2pPr>
            <a:lvl3pPr marL="913642" indent="0">
              <a:buNone/>
              <a:defRPr sz="2400"/>
            </a:lvl3pPr>
            <a:lvl4pPr marL="1370464" indent="0">
              <a:buNone/>
              <a:defRPr sz="2000"/>
            </a:lvl4pPr>
            <a:lvl5pPr marL="1827283" indent="0">
              <a:buNone/>
              <a:defRPr sz="2000"/>
            </a:lvl5pPr>
            <a:lvl6pPr marL="2284105" indent="0">
              <a:buNone/>
              <a:defRPr sz="2000"/>
            </a:lvl6pPr>
            <a:lvl7pPr marL="2740926" indent="0">
              <a:buNone/>
              <a:defRPr sz="2000"/>
            </a:lvl7pPr>
            <a:lvl8pPr marL="3197744" indent="0">
              <a:buNone/>
              <a:defRPr sz="2000"/>
            </a:lvl8pPr>
            <a:lvl9pPr marL="3654567"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352427" y="1600207"/>
            <a:ext cx="4572000" cy="3593237"/>
          </a:xfrm>
        </p:spPr>
        <p:txBody>
          <a:bodyPr/>
          <a:lstStyle>
            <a:lvl1pPr marL="0" indent="0">
              <a:lnSpc>
                <a:spcPct val="150000"/>
              </a:lnSpc>
              <a:spcBef>
                <a:spcPts val="0"/>
              </a:spcBef>
              <a:buNone/>
              <a:defRPr sz="1600" i="1">
                <a:solidFill>
                  <a:schemeClr val="tx1"/>
                </a:solidFill>
              </a:defRPr>
            </a:lvl1pPr>
            <a:lvl2pPr marL="171308" indent="1587">
              <a:buNone/>
              <a:defRPr>
                <a:solidFill>
                  <a:schemeClr val="bg2"/>
                </a:solidFill>
              </a:defRPr>
            </a:lvl2pPr>
            <a:lvl3pPr marL="344201" indent="6350">
              <a:buNone/>
              <a:defRPr>
                <a:solidFill>
                  <a:schemeClr val="bg2"/>
                </a:solidFill>
              </a:defRPr>
            </a:lvl3pPr>
            <a:lvl4pPr marL="515510" indent="3175">
              <a:buNone/>
              <a:defRPr>
                <a:solidFill>
                  <a:schemeClr val="bg2"/>
                </a:solidFill>
              </a:defRPr>
            </a:lvl4pPr>
            <a:lvl5pPr marL="688404" indent="-1587">
              <a:buNone/>
              <a:defRPr>
                <a:solidFill>
                  <a:schemeClr val="bg2"/>
                </a:solidFill>
              </a:defRPr>
            </a:lvl5pPr>
          </a:lstStyle>
          <a:p>
            <a:pPr lvl="0"/>
            <a:r>
              <a:rPr lang="en-US" smtClean="0"/>
              <a:t>Click to edit Master text styles</a:t>
            </a:r>
          </a:p>
        </p:txBody>
      </p:sp>
      <p:sp>
        <p:nvSpPr>
          <p:cNvPr id="19" name="Title Placeholder 1"/>
          <p:cNvSpPr>
            <a:spLocks noGrp="1"/>
          </p:cNvSpPr>
          <p:nvPr>
            <p:ph type="title"/>
          </p:nvPr>
        </p:nvSpPr>
        <p:spPr>
          <a:xfrm>
            <a:off x="352427" y="275208"/>
            <a:ext cx="4572000" cy="1324992"/>
          </a:xfrm>
          <a:prstGeom prst="rect">
            <a:avLst/>
          </a:prstGeom>
        </p:spPr>
        <p:txBody>
          <a:bodyPr rtlCol="0">
            <a:normAutofit/>
          </a:bodyPr>
          <a:lstStyle/>
          <a:p>
            <a:r>
              <a:rPr lang="en-US" smtClean="0"/>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pPr>
              <a:defRPr/>
            </a:pPr>
            <a:endParaRPr lang="en-US" altLang="el-GR">
              <a:solidFill>
                <a:srgbClr val="FFFFFF">
                  <a:alpha val="65000"/>
                </a:srgbClr>
              </a:solidFill>
            </a:endParaRPr>
          </a:p>
        </p:txBody>
      </p:sp>
      <p:sp>
        <p:nvSpPr>
          <p:cNvPr id="9" name="Slide Number Placeholder 19"/>
          <p:cNvSpPr>
            <a:spLocks noGrp="1"/>
          </p:cNvSpPr>
          <p:nvPr>
            <p:ph type="sldNum" sz="quarter" idx="15"/>
          </p:nvPr>
        </p:nvSpPr>
        <p:spPr/>
        <p:txBody>
          <a:bodyPr/>
          <a:lstStyle>
            <a:lvl1pPr>
              <a:defRPr/>
            </a:lvl1pPr>
          </a:lstStyle>
          <a:p>
            <a:pPr>
              <a:defRPr/>
            </a:pPr>
            <a:fld id="{C035D1A3-FC44-4DF4-891F-385BDFA532A2}" type="slidenum">
              <a:rPr lang="en-US" altLang="el-GR"/>
              <a:pPr>
                <a:defRPr/>
              </a:pPr>
              <a:t>‹#›</a:t>
            </a:fld>
            <a:endParaRPr lang="en-US" altLang="el-GR"/>
          </a:p>
        </p:txBody>
      </p:sp>
      <p:sp>
        <p:nvSpPr>
          <p:cNvPr id="10" name="Footer Placeholder 20"/>
          <p:cNvSpPr>
            <a:spLocks noGrp="1"/>
          </p:cNvSpPr>
          <p:nvPr>
            <p:ph type="ftr" sz="quarter" idx="16"/>
          </p:nvPr>
        </p:nvSpPr>
        <p:spPr/>
        <p:txBody>
          <a:bodyPr/>
          <a:lstStyle>
            <a:lvl1pPr>
              <a:defRPr/>
            </a:lvl1pPr>
          </a:lstStyle>
          <a:p>
            <a:pPr>
              <a:defRPr/>
            </a:pPr>
            <a:endParaRPr lang="en-US" altLang="el-GR">
              <a:solidFill>
                <a:srgbClr val="FFFFFF">
                  <a:alpha val="65000"/>
                </a:srgbClr>
              </a:solidFill>
            </a:endParaRPr>
          </a:p>
        </p:txBody>
      </p:sp>
    </p:spTree>
    <p:extLst>
      <p:ext uri="{BB962C8B-B14F-4D97-AF65-F5344CB8AC3E}">
        <p14:creationId xmlns:p14="http://schemas.microsoft.com/office/powerpoint/2010/main" val="11961506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anchor="ctr"/>
          <a:lstStyle/>
          <a:p>
            <a:pPr algn="ctr" defTabSz="407188"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AE2BA54B-FA4F-442B-AB06-44B485F7DA4C}" type="slidenum">
              <a:rPr lang="en-US" altLang="el-GR"/>
              <a:pPr>
                <a:defRPr/>
              </a:pPr>
              <a:t>‹#›</a:t>
            </a:fld>
            <a:endParaRPr lang="en-US" altLang="el-GR"/>
          </a:p>
        </p:txBody>
      </p:sp>
    </p:spTree>
    <p:extLst>
      <p:ext uri="{BB962C8B-B14F-4D97-AF65-F5344CB8AC3E}">
        <p14:creationId xmlns:p14="http://schemas.microsoft.com/office/powerpoint/2010/main" val="21936983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2" rIns="91360" bIns="45682" anchor="ctr"/>
          <a:lstStyle/>
          <a:p>
            <a:pPr algn="ctr" defTabSz="407188" fontAlgn="base" hangingPunct="0">
              <a:lnSpc>
                <a:spcPct val="93000"/>
              </a:lnSpc>
              <a:spcBef>
                <a:spcPct val="0"/>
              </a:spcBef>
              <a:spcAft>
                <a:spcPct val="0"/>
              </a:spcAft>
              <a:buClr>
                <a:srgbClr val="000000"/>
              </a:buClr>
              <a:buSzPct val="100000"/>
              <a:buFont typeface="Times New Roman" pitchFamily="16" charset="0"/>
              <a:buNone/>
              <a:defRPr/>
            </a:pPr>
            <a:endParaRPr lang="en-US">
              <a:solidFill>
                <a:srgbClr val="FFFFFF"/>
              </a:solidFill>
              <a:latin typeface="Calibri"/>
            </a:endParaRPr>
          </a:p>
        </p:txBody>
      </p:sp>
      <p:sp>
        <p:nvSpPr>
          <p:cNvPr id="2" name="Vertical Title 1"/>
          <p:cNvSpPr>
            <a:spLocks noGrp="1"/>
          </p:cNvSpPr>
          <p:nvPr>
            <p:ph type="title" orient="vert"/>
          </p:nvPr>
        </p:nvSpPr>
        <p:spPr>
          <a:xfrm>
            <a:off x="6629401" y="27465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el-GR">
              <a:solidFill>
                <a:srgbClr val="FFFFFF">
                  <a:alpha val="6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ltLang="el-GR">
              <a:solidFill>
                <a:srgbClr val="FFFFFF">
                  <a:alpha val="6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481CC068-A48E-4A4D-88FE-E144C6E1D311}" type="slidenum">
              <a:rPr lang="en-US" altLang="el-GR"/>
              <a:pPr>
                <a:defRPr/>
              </a:pPr>
              <a:t>‹#›</a:t>
            </a:fld>
            <a:endParaRPr lang="en-US" altLang="el-GR"/>
          </a:p>
        </p:txBody>
      </p:sp>
    </p:spTree>
    <p:extLst>
      <p:ext uri="{BB962C8B-B14F-4D97-AF65-F5344CB8AC3E}">
        <p14:creationId xmlns:p14="http://schemas.microsoft.com/office/powerpoint/2010/main" val="1824319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0" y="273629"/>
            <a:ext cx="8223840" cy="1140600"/>
          </a:xfrm>
        </p:spPr>
        <p:txBody>
          <a:bodyPr/>
          <a:lstStyle/>
          <a:p>
            <a:r>
              <a:rPr lang="en-US" smtClean="0"/>
              <a:t>Click to edit Master title style</a:t>
            </a:r>
            <a:endParaRPr lang="el-GR"/>
          </a:p>
        </p:txBody>
      </p:sp>
      <p:sp>
        <p:nvSpPr>
          <p:cNvPr id="3" name="Date Placeholder 2"/>
          <p:cNvSpPr>
            <a:spLocks noGrp="1"/>
          </p:cNvSpPr>
          <p:nvPr>
            <p:ph type="dt" idx="10"/>
          </p:nvPr>
        </p:nvSpPr>
        <p:spPr>
          <a:xfrm>
            <a:off x="456480" y="6247376"/>
            <a:ext cx="2125440" cy="468050"/>
          </a:xfrm>
        </p:spPr>
        <p:txBody>
          <a:bodyPr/>
          <a:lstStyle>
            <a:lvl1pPr>
              <a:defRPr/>
            </a:lvl1pPr>
          </a:lstStyle>
          <a:p>
            <a:pPr>
              <a:defRPr/>
            </a:pPr>
            <a:endParaRPr lang="en-US" altLang="el-GR">
              <a:solidFill>
                <a:srgbClr val="FFFFFF">
                  <a:alpha val="65000"/>
                </a:srgbClr>
              </a:solidFill>
            </a:endParaRPr>
          </a:p>
        </p:txBody>
      </p:sp>
      <p:sp>
        <p:nvSpPr>
          <p:cNvPr id="4" name="Footer Placeholder 3"/>
          <p:cNvSpPr>
            <a:spLocks noGrp="1"/>
          </p:cNvSpPr>
          <p:nvPr>
            <p:ph type="ftr" idx="11"/>
          </p:nvPr>
        </p:nvSpPr>
        <p:spPr>
          <a:xfrm>
            <a:off x="3127680" y="6247376"/>
            <a:ext cx="2894400" cy="468050"/>
          </a:xfrm>
        </p:spPr>
        <p:txBody>
          <a:bodyPr/>
          <a:lstStyle>
            <a:lvl1pPr>
              <a:defRPr/>
            </a:lvl1pPr>
          </a:lstStyle>
          <a:p>
            <a:pPr>
              <a:defRPr/>
            </a:pPr>
            <a:endParaRPr lang="en-US" altLang="el-GR">
              <a:solidFill>
                <a:srgbClr val="FFFFFF">
                  <a:alpha val="65000"/>
                </a:srgbClr>
              </a:solidFill>
            </a:endParaRPr>
          </a:p>
        </p:txBody>
      </p:sp>
      <p:sp>
        <p:nvSpPr>
          <p:cNvPr id="5" name="Slide Number Placeholder 4"/>
          <p:cNvSpPr>
            <a:spLocks noGrp="1"/>
          </p:cNvSpPr>
          <p:nvPr>
            <p:ph type="sldNum" idx="12"/>
          </p:nvPr>
        </p:nvSpPr>
        <p:spPr>
          <a:xfrm>
            <a:off x="6556320" y="6247376"/>
            <a:ext cx="2125440" cy="468050"/>
          </a:xfrm>
        </p:spPr>
        <p:txBody>
          <a:bodyPr/>
          <a:lstStyle>
            <a:lvl1pPr>
              <a:defRPr/>
            </a:lvl1pPr>
          </a:lstStyle>
          <a:p>
            <a:pPr>
              <a:defRPr/>
            </a:pPr>
            <a:fld id="{986A22F0-89FE-4821-B094-B15AC0237CE7}" type="slidenum">
              <a:rPr lang="en-US" altLang="el-GR"/>
              <a:pPr>
                <a:defRPr/>
              </a:pPr>
              <a:t>‹#›</a:t>
            </a:fld>
            <a:endParaRPr lang="en-US" altLang="el-GR"/>
          </a:p>
        </p:txBody>
      </p:sp>
    </p:spTree>
    <p:extLst>
      <p:ext uri="{BB962C8B-B14F-4D97-AF65-F5344CB8AC3E}">
        <p14:creationId xmlns:p14="http://schemas.microsoft.com/office/powerpoint/2010/main" val="41485691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86991FE-9074-4348-BA3B-34A9EA4B9583}" type="datetimeFigureOut">
              <a:rPr lang="en-GB" smtClean="0">
                <a:solidFill>
                  <a:prstClr val="black">
                    <a:tint val="75000"/>
                  </a:prstClr>
                </a:solidFill>
                <a:latin typeface="Arial"/>
              </a:rPr>
              <a:pPr/>
              <a:t>14/06/2014</a:t>
            </a:fld>
            <a:endParaRPr lang="en-GB">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7DE8EE3C-D050-4748-AFC8-B31F0092B45D}" type="slidenum">
              <a:rPr lang="en-GB" smtClean="0">
                <a:solidFill>
                  <a:prstClr val="black">
                    <a:tint val="75000"/>
                  </a:prstClr>
                </a:solidFill>
                <a:latin typeface="Arial"/>
              </a:rPr>
              <a:pPr/>
              <a:t>‹#›</a:t>
            </a:fld>
            <a:endParaRPr lang="en-GB">
              <a:solidFill>
                <a:prstClr val="black">
                  <a:tint val="75000"/>
                </a:prstClr>
              </a:solidFill>
              <a:latin typeface="Arial"/>
            </a:endParaRPr>
          </a:p>
        </p:txBody>
      </p:sp>
    </p:spTree>
    <p:extLst>
      <p:ext uri="{BB962C8B-B14F-4D97-AF65-F5344CB8AC3E}">
        <p14:creationId xmlns:p14="http://schemas.microsoft.com/office/powerpoint/2010/main" val="375624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154" tIns="45579" rIns="91154" bIns="45579"/>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6991FE-9074-4348-BA3B-34A9EA4B9583}" type="datetimeFigureOut">
              <a:rPr lang="en-GB" smtClean="0"/>
              <a:t>14/06/2014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931027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6991FE-9074-4348-BA3B-34A9EA4B9583}" type="datetimeFigureOut">
              <a:rPr lang="en-GB" smtClean="0">
                <a:solidFill>
                  <a:prstClr val="black">
                    <a:tint val="75000"/>
                  </a:prstClr>
                </a:solidFill>
                <a:latin typeface="Arial"/>
              </a:rPr>
              <a:pPr/>
              <a:t>14/06/2014</a:t>
            </a:fld>
            <a:endParaRPr lang="en-GB">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7DE8EE3C-D050-4748-AFC8-B31F0092B45D}" type="slidenum">
              <a:rPr lang="en-GB" smtClean="0">
                <a:solidFill>
                  <a:prstClr val="black">
                    <a:tint val="75000"/>
                  </a:prstClr>
                </a:solidFill>
                <a:latin typeface="Arial"/>
              </a:rPr>
              <a:pPr/>
              <a:t>‹#›</a:t>
            </a:fld>
            <a:endParaRPr lang="en-GB">
              <a:solidFill>
                <a:prstClr val="black">
                  <a:tint val="75000"/>
                </a:prstClr>
              </a:solidFill>
              <a:latin typeface="Arial"/>
            </a:endParaRPr>
          </a:p>
        </p:txBody>
      </p:sp>
    </p:spTree>
    <p:extLst>
      <p:ext uri="{BB962C8B-B14F-4D97-AF65-F5344CB8AC3E}">
        <p14:creationId xmlns:p14="http://schemas.microsoft.com/office/powerpoint/2010/main" val="39294564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6991FE-9074-4348-BA3B-34A9EA4B9583}" type="datetimeFigureOut">
              <a:rPr lang="en-GB" smtClean="0">
                <a:solidFill>
                  <a:prstClr val="black">
                    <a:tint val="75000"/>
                  </a:prstClr>
                </a:solidFill>
                <a:latin typeface="Arial"/>
              </a:rPr>
              <a:pPr/>
              <a:t>14/06/2014</a:t>
            </a:fld>
            <a:endParaRPr lang="en-GB">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7DE8EE3C-D050-4748-AFC8-B31F0092B45D}" type="slidenum">
              <a:rPr lang="en-GB" smtClean="0">
                <a:solidFill>
                  <a:prstClr val="black">
                    <a:tint val="75000"/>
                  </a:prstClr>
                </a:solidFill>
                <a:latin typeface="Arial"/>
              </a:rPr>
              <a:pPr/>
              <a:t>‹#›</a:t>
            </a:fld>
            <a:endParaRPr lang="en-GB">
              <a:solidFill>
                <a:prstClr val="black">
                  <a:tint val="75000"/>
                </a:prstClr>
              </a:solidFill>
              <a:latin typeface="Arial"/>
            </a:endParaRPr>
          </a:p>
        </p:txBody>
      </p:sp>
    </p:spTree>
    <p:extLst>
      <p:ext uri="{BB962C8B-B14F-4D97-AF65-F5344CB8AC3E}">
        <p14:creationId xmlns:p14="http://schemas.microsoft.com/office/powerpoint/2010/main" val="38524001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6991FE-9074-4348-BA3B-34A9EA4B9583}" type="datetimeFigureOut">
              <a:rPr lang="en-GB" smtClean="0">
                <a:solidFill>
                  <a:prstClr val="black">
                    <a:tint val="75000"/>
                  </a:prstClr>
                </a:solidFill>
                <a:latin typeface="Arial"/>
              </a:rPr>
              <a:pPr/>
              <a:t>14/06/2014</a:t>
            </a:fld>
            <a:endParaRPr lang="en-GB">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7DE8EE3C-D050-4748-AFC8-B31F0092B45D}" type="slidenum">
              <a:rPr lang="en-GB" smtClean="0">
                <a:solidFill>
                  <a:prstClr val="black">
                    <a:tint val="75000"/>
                  </a:prstClr>
                </a:solidFill>
                <a:latin typeface="Arial"/>
              </a:rPr>
              <a:pPr/>
              <a:t>‹#›</a:t>
            </a:fld>
            <a:endParaRPr lang="en-GB">
              <a:solidFill>
                <a:prstClr val="black">
                  <a:tint val="75000"/>
                </a:prstClr>
              </a:solidFill>
              <a:latin typeface="Arial"/>
            </a:endParaRPr>
          </a:p>
        </p:txBody>
      </p:sp>
    </p:spTree>
    <p:extLst>
      <p:ext uri="{BB962C8B-B14F-4D97-AF65-F5344CB8AC3E}">
        <p14:creationId xmlns:p14="http://schemas.microsoft.com/office/powerpoint/2010/main" val="38802065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86991FE-9074-4348-BA3B-34A9EA4B9583}" type="datetimeFigureOut">
              <a:rPr lang="en-GB" smtClean="0">
                <a:solidFill>
                  <a:prstClr val="black">
                    <a:tint val="75000"/>
                  </a:prstClr>
                </a:solidFill>
                <a:latin typeface="Arial"/>
              </a:rPr>
              <a:pPr/>
              <a:t>14/06/2014</a:t>
            </a:fld>
            <a:endParaRPr lang="en-GB">
              <a:solidFill>
                <a:prstClr val="black">
                  <a:tint val="75000"/>
                </a:prstClr>
              </a:solidFill>
              <a:latin typeface="Aria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7DE8EE3C-D050-4748-AFC8-B31F0092B45D}" type="slidenum">
              <a:rPr lang="en-GB" smtClean="0">
                <a:solidFill>
                  <a:prstClr val="black">
                    <a:tint val="75000"/>
                  </a:prstClr>
                </a:solidFill>
                <a:latin typeface="Arial"/>
              </a:rPr>
              <a:pPr/>
              <a:t>‹#›</a:t>
            </a:fld>
            <a:endParaRPr lang="en-GB">
              <a:solidFill>
                <a:prstClr val="black">
                  <a:tint val="75000"/>
                </a:prstClr>
              </a:solidFill>
              <a:latin typeface="Arial"/>
            </a:endParaRPr>
          </a:p>
        </p:txBody>
      </p:sp>
    </p:spTree>
    <p:extLst>
      <p:ext uri="{BB962C8B-B14F-4D97-AF65-F5344CB8AC3E}">
        <p14:creationId xmlns:p14="http://schemas.microsoft.com/office/powerpoint/2010/main" val="5207903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86991FE-9074-4348-BA3B-34A9EA4B9583}" type="datetimeFigureOut">
              <a:rPr lang="en-GB" smtClean="0">
                <a:solidFill>
                  <a:prstClr val="black">
                    <a:tint val="75000"/>
                  </a:prstClr>
                </a:solidFill>
                <a:latin typeface="Arial"/>
              </a:rPr>
              <a:pPr/>
              <a:t>14/06/2014</a:t>
            </a:fld>
            <a:endParaRPr lang="en-GB">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7DE8EE3C-D050-4748-AFC8-B31F0092B45D}" type="slidenum">
              <a:rPr lang="en-GB" smtClean="0">
                <a:solidFill>
                  <a:prstClr val="black">
                    <a:tint val="75000"/>
                  </a:prstClr>
                </a:solidFill>
                <a:latin typeface="Arial"/>
              </a:rPr>
              <a:pPr/>
              <a:t>‹#›</a:t>
            </a:fld>
            <a:endParaRPr lang="en-GB">
              <a:solidFill>
                <a:prstClr val="black">
                  <a:tint val="75000"/>
                </a:prstClr>
              </a:solidFill>
              <a:latin typeface="Arial"/>
            </a:endParaRPr>
          </a:p>
        </p:txBody>
      </p:sp>
    </p:spTree>
    <p:extLst>
      <p:ext uri="{BB962C8B-B14F-4D97-AF65-F5344CB8AC3E}">
        <p14:creationId xmlns:p14="http://schemas.microsoft.com/office/powerpoint/2010/main" val="39101498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991FE-9074-4348-BA3B-34A9EA4B9583}" type="datetimeFigureOut">
              <a:rPr lang="en-GB" smtClean="0">
                <a:solidFill>
                  <a:prstClr val="black">
                    <a:tint val="75000"/>
                  </a:prstClr>
                </a:solidFill>
                <a:latin typeface="Arial"/>
              </a:rPr>
              <a:pPr/>
              <a:t>14/06/2014</a:t>
            </a:fld>
            <a:endParaRPr lang="en-GB">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7DE8EE3C-D050-4748-AFC8-B31F0092B45D}" type="slidenum">
              <a:rPr lang="en-GB" smtClean="0">
                <a:solidFill>
                  <a:prstClr val="black">
                    <a:tint val="75000"/>
                  </a:prstClr>
                </a:solidFill>
                <a:latin typeface="Arial"/>
              </a:rPr>
              <a:pPr/>
              <a:t>‹#›</a:t>
            </a:fld>
            <a:endParaRPr lang="en-GB">
              <a:solidFill>
                <a:prstClr val="black">
                  <a:tint val="75000"/>
                </a:prstClr>
              </a:solidFill>
              <a:latin typeface="Arial"/>
            </a:endParaRPr>
          </a:p>
        </p:txBody>
      </p:sp>
    </p:spTree>
    <p:extLst>
      <p:ext uri="{BB962C8B-B14F-4D97-AF65-F5344CB8AC3E}">
        <p14:creationId xmlns:p14="http://schemas.microsoft.com/office/powerpoint/2010/main" val="2789647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991FE-9074-4348-BA3B-34A9EA4B9583}" type="datetimeFigureOut">
              <a:rPr lang="en-GB" smtClean="0">
                <a:solidFill>
                  <a:prstClr val="black">
                    <a:tint val="75000"/>
                  </a:prstClr>
                </a:solidFill>
                <a:latin typeface="Arial"/>
              </a:rPr>
              <a:pPr/>
              <a:t>14/06/2014</a:t>
            </a:fld>
            <a:endParaRPr lang="en-GB">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7DE8EE3C-D050-4748-AFC8-B31F0092B45D}" type="slidenum">
              <a:rPr lang="en-GB" smtClean="0">
                <a:solidFill>
                  <a:prstClr val="black">
                    <a:tint val="75000"/>
                  </a:prstClr>
                </a:solidFill>
                <a:latin typeface="Arial"/>
              </a:rPr>
              <a:pPr/>
              <a:t>‹#›</a:t>
            </a:fld>
            <a:endParaRPr lang="en-GB">
              <a:solidFill>
                <a:prstClr val="black">
                  <a:tint val="75000"/>
                </a:prstClr>
              </a:solidFill>
              <a:latin typeface="Arial"/>
            </a:endParaRPr>
          </a:p>
        </p:txBody>
      </p:sp>
    </p:spTree>
    <p:extLst>
      <p:ext uri="{BB962C8B-B14F-4D97-AF65-F5344CB8AC3E}">
        <p14:creationId xmlns:p14="http://schemas.microsoft.com/office/powerpoint/2010/main" val="1655186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991FE-9074-4348-BA3B-34A9EA4B9583}" type="datetimeFigureOut">
              <a:rPr lang="en-GB" smtClean="0">
                <a:solidFill>
                  <a:prstClr val="black">
                    <a:tint val="75000"/>
                  </a:prstClr>
                </a:solidFill>
                <a:latin typeface="Arial"/>
              </a:rPr>
              <a:pPr/>
              <a:t>14/06/2014</a:t>
            </a:fld>
            <a:endParaRPr lang="en-GB">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7DE8EE3C-D050-4748-AFC8-B31F0092B45D}" type="slidenum">
              <a:rPr lang="en-GB" smtClean="0">
                <a:solidFill>
                  <a:prstClr val="black">
                    <a:tint val="75000"/>
                  </a:prstClr>
                </a:solidFill>
                <a:latin typeface="Arial"/>
              </a:rPr>
              <a:pPr/>
              <a:t>‹#›</a:t>
            </a:fld>
            <a:endParaRPr lang="en-GB">
              <a:solidFill>
                <a:prstClr val="black">
                  <a:tint val="75000"/>
                </a:prstClr>
              </a:solidFill>
              <a:latin typeface="Arial"/>
            </a:endParaRPr>
          </a:p>
        </p:txBody>
      </p:sp>
    </p:spTree>
    <p:extLst>
      <p:ext uri="{BB962C8B-B14F-4D97-AF65-F5344CB8AC3E}">
        <p14:creationId xmlns:p14="http://schemas.microsoft.com/office/powerpoint/2010/main" val="23395802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6991FE-9074-4348-BA3B-34A9EA4B9583}" type="datetimeFigureOut">
              <a:rPr lang="en-GB" smtClean="0">
                <a:solidFill>
                  <a:prstClr val="black">
                    <a:tint val="75000"/>
                  </a:prstClr>
                </a:solidFill>
                <a:latin typeface="Arial"/>
              </a:rPr>
              <a:pPr/>
              <a:t>14/06/2014</a:t>
            </a:fld>
            <a:endParaRPr lang="en-GB">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7DE8EE3C-D050-4748-AFC8-B31F0092B45D}" type="slidenum">
              <a:rPr lang="en-GB" smtClean="0">
                <a:solidFill>
                  <a:prstClr val="black">
                    <a:tint val="75000"/>
                  </a:prstClr>
                </a:solidFill>
                <a:latin typeface="Arial"/>
              </a:rPr>
              <a:pPr/>
              <a:t>‹#›</a:t>
            </a:fld>
            <a:endParaRPr lang="en-GB">
              <a:solidFill>
                <a:prstClr val="black">
                  <a:tint val="75000"/>
                </a:prstClr>
              </a:solidFill>
              <a:latin typeface="Arial"/>
            </a:endParaRPr>
          </a:p>
        </p:txBody>
      </p:sp>
    </p:spTree>
    <p:extLst>
      <p:ext uri="{BB962C8B-B14F-4D97-AF65-F5344CB8AC3E}">
        <p14:creationId xmlns:p14="http://schemas.microsoft.com/office/powerpoint/2010/main" val="8024504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86991FE-9074-4348-BA3B-34A9EA4B9583}" type="datetimeFigureOut">
              <a:rPr lang="en-GB" smtClean="0">
                <a:solidFill>
                  <a:prstClr val="black">
                    <a:tint val="75000"/>
                  </a:prstClr>
                </a:solidFill>
                <a:latin typeface="Arial"/>
              </a:rPr>
              <a:pPr/>
              <a:t>14/06/2014</a:t>
            </a:fld>
            <a:endParaRPr lang="en-GB">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7DE8EE3C-D050-4748-AFC8-B31F0092B45D}" type="slidenum">
              <a:rPr lang="en-GB" smtClean="0">
                <a:solidFill>
                  <a:prstClr val="black">
                    <a:tint val="75000"/>
                  </a:prstClr>
                </a:solidFill>
                <a:latin typeface="Arial"/>
              </a:rPr>
              <a:pPr/>
              <a:t>‹#›</a:t>
            </a:fld>
            <a:endParaRPr lang="en-GB">
              <a:solidFill>
                <a:prstClr val="black">
                  <a:tint val="75000"/>
                </a:prstClr>
              </a:solidFill>
              <a:latin typeface="Arial"/>
            </a:endParaRPr>
          </a:p>
        </p:txBody>
      </p:sp>
    </p:spTree>
    <p:extLst>
      <p:ext uri="{BB962C8B-B14F-4D97-AF65-F5344CB8AC3E}">
        <p14:creationId xmlns:p14="http://schemas.microsoft.com/office/powerpoint/2010/main" val="106235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991FE-9074-4348-BA3B-34A9EA4B9583}" type="datetimeFigureOut">
              <a:rPr lang="en-GB" smtClean="0"/>
              <a:t>14/06/2014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41589358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31"/>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82A9641-89F6-4AA1-92E6-53359BF00EDB}" type="datetimeFigureOut">
              <a:rPr lang="fr-FR" smtClean="0">
                <a:solidFill>
                  <a:prstClr val="black">
                    <a:tint val="75000"/>
                  </a:prstClr>
                </a:solidFill>
                <a:latin typeface="Calibri"/>
              </a:rPr>
              <a:pPr/>
              <a:t>14/06/2014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BDDAE8B9-6B95-4E19-A729-7E5D813ECE2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6713941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82A9641-89F6-4AA1-92E6-53359BF00EDB}" type="datetimeFigureOut">
              <a:rPr lang="fr-FR" smtClean="0">
                <a:solidFill>
                  <a:prstClr val="black">
                    <a:tint val="75000"/>
                  </a:prstClr>
                </a:solidFill>
                <a:latin typeface="Calibri"/>
              </a:rPr>
              <a:pPr/>
              <a:t>14/06/2014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BDDAE8B9-6B95-4E19-A729-7E5D813ECE2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354752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6"/>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82A9641-89F6-4AA1-92E6-53359BF00EDB}" type="datetimeFigureOut">
              <a:rPr lang="fr-FR" smtClean="0">
                <a:solidFill>
                  <a:prstClr val="black">
                    <a:tint val="75000"/>
                  </a:prstClr>
                </a:solidFill>
                <a:latin typeface="Calibri"/>
              </a:rPr>
              <a:pPr/>
              <a:t>14/06/2014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BDDAE8B9-6B95-4E19-A729-7E5D813ECE2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8119965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82A9641-89F6-4AA1-92E6-53359BF00EDB}" type="datetimeFigureOut">
              <a:rPr lang="fr-FR" smtClean="0">
                <a:solidFill>
                  <a:prstClr val="black">
                    <a:tint val="75000"/>
                  </a:prstClr>
                </a:solidFill>
                <a:latin typeface="Calibri"/>
              </a:rPr>
              <a:pPr/>
              <a:t>14/06/2014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BDDAE8B9-6B95-4E19-A729-7E5D813ECE2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253573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82A9641-89F6-4AA1-92E6-53359BF00EDB}" type="datetimeFigureOut">
              <a:rPr lang="fr-FR" smtClean="0">
                <a:solidFill>
                  <a:prstClr val="black">
                    <a:tint val="75000"/>
                  </a:prstClr>
                </a:solidFill>
                <a:latin typeface="Calibri"/>
              </a:rPr>
              <a:pPr/>
              <a:t>14/06/2014</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BDDAE8B9-6B95-4E19-A729-7E5D813ECE2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235027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82A9641-89F6-4AA1-92E6-53359BF00EDB}" type="datetimeFigureOut">
              <a:rPr lang="fr-FR" smtClean="0">
                <a:solidFill>
                  <a:prstClr val="black">
                    <a:tint val="75000"/>
                  </a:prstClr>
                </a:solidFill>
                <a:latin typeface="Calibri"/>
              </a:rPr>
              <a:pPr/>
              <a:t>14/06/2014</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BDDAE8B9-6B95-4E19-A729-7E5D813ECE2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9610862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82A9641-89F6-4AA1-92E6-53359BF00EDB}" type="datetimeFigureOut">
              <a:rPr lang="fr-FR" smtClean="0">
                <a:solidFill>
                  <a:prstClr val="black">
                    <a:tint val="75000"/>
                  </a:prstClr>
                </a:solidFill>
                <a:latin typeface="Calibri"/>
              </a:rPr>
              <a:pPr/>
              <a:t>14/06/2014</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BDDAE8B9-6B95-4E19-A729-7E5D813ECE2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7623986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3"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82A9641-89F6-4AA1-92E6-53359BF00EDB}" type="datetimeFigureOut">
              <a:rPr lang="fr-FR" smtClean="0">
                <a:solidFill>
                  <a:prstClr val="black">
                    <a:tint val="75000"/>
                  </a:prstClr>
                </a:solidFill>
                <a:latin typeface="Calibri"/>
              </a:rPr>
              <a:pPr/>
              <a:t>14/06/2014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BDDAE8B9-6B95-4E19-A729-7E5D813ECE2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8764911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82A9641-89F6-4AA1-92E6-53359BF00EDB}" type="datetimeFigureOut">
              <a:rPr lang="fr-FR" smtClean="0">
                <a:solidFill>
                  <a:prstClr val="black">
                    <a:tint val="75000"/>
                  </a:prstClr>
                </a:solidFill>
                <a:latin typeface="Calibri"/>
              </a:rPr>
              <a:pPr/>
              <a:t>14/06/2014</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BDDAE8B9-6B95-4E19-A729-7E5D813ECE2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181298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82A9641-89F6-4AA1-92E6-53359BF00EDB}" type="datetimeFigureOut">
              <a:rPr lang="fr-FR" smtClean="0">
                <a:solidFill>
                  <a:prstClr val="black">
                    <a:tint val="75000"/>
                  </a:prstClr>
                </a:solidFill>
                <a:latin typeface="Calibri"/>
              </a:rPr>
              <a:pPr/>
              <a:t>14/06/2014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BDDAE8B9-6B95-4E19-A729-7E5D813ECE2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20042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a:prstGeom prst="rect">
            <a:avLst/>
          </a:prstGeom>
        </p:spPr>
        <p:txBody>
          <a:bodyPr lIns="91154" tIns="45579" rIns="91154" bIns="45579"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7" y="27308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5825" indent="0">
              <a:buNone/>
              <a:defRPr sz="1200"/>
            </a:lvl2pPr>
            <a:lvl3pPr marL="911655" indent="0">
              <a:buNone/>
              <a:defRPr sz="1000"/>
            </a:lvl3pPr>
            <a:lvl4pPr marL="1367485" indent="0">
              <a:buNone/>
              <a:defRPr sz="900"/>
            </a:lvl4pPr>
            <a:lvl5pPr marL="1823310" indent="0">
              <a:buNone/>
              <a:defRPr sz="900"/>
            </a:lvl5pPr>
            <a:lvl6pPr marL="2279140" indent="0">
              <a:buNone/>
              <a:defRPr sz="900"/>
            </a:lvl6pPr>
            <a:lvl7pPr marL="2734965" indent="0">
              <a:buNone/>
              <a:defRPr sz="900"/>
            </a:lvl7pPr>
            <a:lvl8pPr marL="3190785" indent="0">
              <a:buNone/>
              <a:defRPr sz="900"/>
            </a:lvl8pPr>
            <a:lvl9pPr marL="36466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991FE-9074-4348-BA3B-34A9EA4B9583}" type="datetimeFigureOut">
              <a:rPr lang="en-GB" smtClean="0"/>
              <a:t>14/06/2014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3283532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4"/>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44"/>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82A9641-89F6-4AA1-92E6-53359BF00EDB}" type="datetimeFigureOut">
              <a:rPr lang="fr-FR" smtClean="0">
                <a:solidFill>
                  <a:prstClr val="black">
                    <a:tint val="75000"/>
                  </a:prstClr>
                </a:solidFill>
                <a:latin typeface="Calibri"/>
              </a:rPr>
              <a:pPr/>
              <a:t>14/06/2014</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BDDAE8B9-6B95-4E19-A729-7E5D813ECE2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672123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ub_lightcya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1588"/>
            <a:ext cx="9150350"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a:xfrm>
            <a:off x="1979613" y="2565400"/>
            <a:ext cx="5256212" cy="1908175"/>
          </a:xfrm>
        </p:spPr>
        <p:txBody>
          <a:bodyPr/>
          <a:lstStyle>
            <a:lvl1pPr>
              <a:defRPr sz="4400"/>
            </a:lvl1pPr>
          </a:lstStyle>
          <a:p>
            <a:r>
              <a:rPr lang="en-GB"/>
              <a:t>Click to edit Master title style</a:t>
            </a:r>
          </a:p>
        </p:txBody>
      </p:sp>
      <p:sp>
        <p:nvSpPr>
          <p:cNvPr id="2052" name="Rectangle 4"/>
          <p:cNvSpPr>
            <a:spLocks noGrp="1" noChangeArrowheads="1"/>
          </p:cNvSpPr>
          <p:nvPr>
            <p:ph type="subTitle" idx="1"/>
          </p:nvPr>
        </p:nvSpPr>
        <p:spPr>
          <a:xfrm>
            <a:off x="304800" y="5562606"/>
            <a:ext cx="8456613" cy="1065213"/>
          </a:xfrm>
        </p:spPr>
        <p:txBody>
          <a:bodyPr/>
          <a:lstStyle>
            <a:lvl1pPr marL="0" indent="0">
              <a:buFont typeface="Wingdings" pitchFamily="2" charset="2"/>
              <a:buNone/>
              <a:defRPr b="0"/>
            </a:lvl1pPr>
          </a:lstStyle>
          <a:p>
            <a:r>
              <a:rPr lang="en-GB"/>
              <a:t>Click to edit Master subtitle style</a:t>
            </a:r>
          </a:p>
        </p:txBody>
      </p:sp>
    </p:spTree>
    <p:extLst>
      <p:ext uri="{BB962C8B-B14F-4D97-AF65-F5344CB8AC3E}">
        <p14:creationId xmlns:p14="http://schemas.microsoft.com/office/powerpoint/2010/main" val="39291183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585602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006844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2"/>
            <a:ext cx="38100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2"/>
            <a:ext cx="38100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251649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86180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38052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6535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624311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088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154" tIns="45579" rIns="91154" bIns="45579"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825" indent="0">
              <a:buNone/>
              <a:defRPr sz="2800"/>
            </a:lvl2pPr>
            <a:lvl3pPr marL="911655" indent="0">
              <a:buNone/>
              <a:defRPr sz="2400"/>
            </a:lvl3pPr>
            <a:lvl4pPr marL="1367485" indent="0">
              <a:buNone/>
              <a:defRPr sz="2000"/>
            </a:lvl4pPr>
            <a:lvl5pPr marL="1823310" indent="0">
              <a:buNone/>
              <a:defRPr sz="2000"/>
            </a:lvl5pPr>
            <a:lvl6pPr marL="2279140" indent="0">
              <a:buNone/>
              <a:defRPr sz="2000"/>
            </a:lvl6pPr>
            <a:lvl7pPr marL="2734965" indent="0">
              <a:buNone/>
              <a:defRPr sz="2000"/>
            </a:lvl7pPr>
            <a:lvl8pPr marL="3190785" indent="0">
              <a:buNone/>
              <a:defRPr sz="2000"/>
            </a:lvl8pPr>
            <a:lvl9pPr marL="3646618"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825" indent="0">
              <a:buNone/>
              <a:defRPr sz="1200"/>
            </a:lvl2pPr>
            <a:lvl3pPr marL="911655" indent="0">
              <a:buNone/>
              <a:defRPr sz="1000"/>
            </a:lvl3pPr>
            <a:lvl4pPr marL="1367485" indent="0">
              <a:buNone/>
              <a:defRPr sz="900"/>
            </a:lvl4pPr>
            <a:lvl5pPr marL="1823310" indent="0">
              <a:buNone/>
              <a:defRPr sz="900"/>
            </a:lvl5pPr>
            <a:lvl6pPr marL="2279140" indent="0">
              <a:buNone/>
              <a:defRPr sz="900"/>
            </a:lvl6pPr>
            <a:lvl7pPr marL="2734965" indent="0">
              <a:buNone/>
              <a:defRPr sz="900"/>
            </a:lvl7pPr>
            <a:lvl8pPr marL="3190785" indent="0">
              <a:buNone/>
              <a:defRPr sz="900"/>
            </a:lvl8pPr>
            <a:lvl9pPr marL="36466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6991FE-9074-4348-BA3B-34A9EA4B9583}" type="datetimeFigureOut">
              <a:rPr lang="en-GB" smtClean="0"/>
              <a:t>14/06/2014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DE8EE3C-D050-4748-AFC8-B31F0092B45D}" type="slidenum">
              <a:rPr lang="en-GB" smtClean="0"/>
              <a:t>‹#›</a:t>
            </a:fld>
            <a:endParaRPr lang="en-GB"/>
          </a:p>
        </p:txBody>
      </p:sp>
    </p:spTree>
    <p:extLst>
      <p:ext uri="{BB962C8B-B14F-4D97-AF65-F5344CB8AC3E}">
        <p14:creationId xmlns:p14="http://schemas.microsoft.com/office/powerpoint/2010/main" val="40170584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019125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6"/>
            <a:ext cx="1943100" cy="5027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2" y="609606"/>
            <a:ext cx="5676900" cy="5027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345191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theme" Target="../theme/theme5.xml"/><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6.xml"/><Relationship Id="rId13" Type="http://schemas.openxmlformats.org/officeDocument/2006/relationships/image" Target="../media/image1.jpg"/><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0.xml"/><Relationship Id="rId12" Type="http://schemas.openxmlformats.org/officeDocument/2006/relationships/theme" Target="../theme/theme7.xml"/><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theme" Target="../theme/theme8.xml"/><Relationship Id="rId13" Type="http://schemas.openxmlformats.org/officeDocument/2006/relationships/image" Target="../media/image3.png"/><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6"/>
            <a:ext cx="8229600" cy="4525963"/>
          </a:xfrm>
          <a:prstGeom prst="rect">
            <a:avLst/>
          </a:prstGeom>
        </p:spPr>
        <p:txBody>
          <a:bodyPr vert="horz" lIns="91154" tIns="45579" rIns="91154" bIns="4557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85"/>
            <a:ext cx="2133600" cy="365125"/>
          </a:xfrm>
          <a:prstGeom prst="rect">
            <a:avLst/>
          </a:prstGeom>
        </p:spPr>
        <p:txBody>
          <a:bodyPr vert="horz" lIns="91154" tIns="45579" rIns="91154" bIns="45579" rtlCol="0" anchor="ctr"/>
          <a:lstStyle>
            <a:lvl1pPr algn="l">
              <a:defRPr sz="1200">
                <a:solidFill>
                  <a:schemeClr val="tx1">
                    <a:tint val="75000"/>
                  </a:schemeClr>
                </a:solidFill>
              </a:defRPr>
            </a:lvl1pPr>
          </a:lstStyle>
          <a:p>
            <a:fld id="{786991FE-9074-4348-BA3B-34A9EA4B9583}" type="datetimeFigureOut">
              <a:rPr lang="en-GB" smtClean="0"/>
              <a:t>14/06/2014</a:t>
            </a:fld>
            <a:endParaRPr lang="en-GB"/>
          </a:p>
        </p:txBody>
      </p:sp>
      <p:sp>
        <p:nvSpPr>
          <p:cNvPr id="5" name="Footer Placeholder 4"/>
          <p:cNvSpPr>
            <a:spLocks noGrp="1"/>
          </p:cNvSpPr>
          <p:nvPr>
            <p:ph type="ftr" sz="quarter" idx="3"/>
          </p:nvPr>
        </p:nvSpPr>
        <p:spPr>
          <a:xfrm>
            <a:off x="3124200" y="6356385"/>
            <a:ext cx="2895600" cy="365125"/>
          </a:xfrm>
          <a:prstGeom prst="rect">
            <a:avLst/>
          </a:prstGeom>
        </p:spPr>
        <p:txBody>
          <a:bodyPr vert="horz" lIns="91154" tIns="45579" rIns="91154" bIns="45579"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85"/>
            <a:ext cx="2133600" cy="365125"/>
          </a:xfrm>
          <a:prstGeom prst="rect">
            <a:avLst/>
          </a:prstGeom>
        </p:spPr>
        <p:txBody>
          <a:bodyPr vert="horz" lIns="91154" tIns="45579" rIns="91154" bIns="45579" rtlCol="0" anchor="ctr"/>
          <a:lstStyle>
            <a:lvl1pPr algn="r">
              <a:defRPr sz="1200">
                <a:solidFill>
                  <a:schemeClr val="tx1">
                    <a:tint val="75000"/>
                  </a:schemeClr>
                </a:solidFill>
              </a:defRPr>
            </a:lvl1pPr>
          </a:lstStyle>
          <a:p>
            <a:fld id="{7DE8EE3C-D050-4748-AFC8-B31F0092B45D}" type="slidenum">
              <a:rPr lang="en-GB" smtClean="0"/>
              <a:t>‹#›</a:t>
            </a:fld>
            <a:endParaRPr lang="en-GB"/>
          </a:p>
        </p:txBody>
      </p:sp>
      <p:sp>
        <p:nvSpPr>
          <p:cNvPr id="9" name="Rectangle 7"/>
          <p:cNvSpPr>
            <a:spLocks noChangeArrowheads="1"/>
          </p:cNvSpPr>
          <p:nvPr/>
        </p:nvSpPr>
        <p:spPr bwMode="auto">
          <a:xfrm>
            <a:off x="0" y="6166246"/>
            <a:ext cx="9144000" cy="719138"/>
          </a:xfrm>
          <a:prstGeom prst="rect">
            <a:avLst/>
          </a:prstGeom>
          <a:gradFill flip="none" rotWithShape="1">
            <a:gsLst>
              <a:gs pos="0">
                <a:schemeClr val="bg1"/>
              </a:gs>
              <a:gs pos="50000">
                <a:srgbClr val="5A78B8"/>
              </a:gs>
              <a:gs pos="100000">
                <a:schemeClr val="bg1"/>
              </a:gs>
            </a:gsLst>
            <a:lin ang="0" scaled="1"/>
            <a:tileRect/>
          </a:gradFill>
          <a:ln>
            <a:noFill/>
          </a:ln>
          <a:extLst/>
        </p:spPr>
        <p:txBody>
          <a:bodyPr wrap="none" lIns="91154" tIns="45579" rIns="91154" bIns="45579" anchor="ctr"/>
          <a:lstStyle/>
          <a:p>
            <a:endParaRPr lang="en-US"/>
          </a:p>
        </p:txBody>
      </p:sp>
      <p:sp>
        <p:nvSpPr>
          <p:cNvPr id="10" name="Text Box 9"/>
          <p:cNvSpPr txBox="1">
            <a:spLocks noChangeArrowheads="1"/>
          </p:cNvSpPr>
          <p:nvPr/>
        </p:nvSpPr>
        <p:spPr bwMode="auto">
          <a:xfrm>
            <a:off x="236053" y="6042999"/>
            <a:ext cx="4483219" cy="929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4" tIns="45579" rIns="91154" bIns="45579">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algn="ctr" eaLnBrk="0" fontAlgn="base" hangingPunct="0">
              <a:spcBef>
                <a:spcPct val="50000"/>
              </a:spcBef>
              <a:spcAft>
                <a:spcPct val="0"/>
              </a:spcAft>
              <a:defRPr sz="2000" b="1">
                <a:solidFill>
                  <a:schemeClr val="tx1"/>
                </a:solidFill>
                <a:latin typeface="Arial" charset="0"/>
              </a:defRPr>
            </a:lvl6pPr>
            <a:lvl7pPr marL="2971800" indent="-228600" algn="ctr" eaLnBrk="0" fontAlgn="base" hangingPunct="0">
              <a:spcBef>
                <a:spcPct val="50000"/>
              </a:spcBef>
              <a:spcAft>
                <a:spcPct val="0"/>
              </a:spcAft>
              <a:defRPr sz="2000" b="1">
                <a:solidFill>
                  <a:schemeClr val="tx1"/>
                </a:solidFill>
                <a:latin typeface="Arial" charset="0"/>
              </a:defRPr>
            </a:lvl7pPr>
            <a:lvl8pPr marL="3429000" indent="-228600" algn="ctr" eaLnBrk="0" fontAlgn="base" hangingPunct="0">
              <a:spcBef>
                <a:spcPct val="50000"/>
              </a:spcBef>
              <a:spcAft>
                <a:spcPct val="0"/>
              </a:spcAft>
              <a:defRPr sz="2000" b="1">
                <a:solidFill>
                  <a:schemeClr val="tx1"/>
                </a:solidFill>
                <a:latin typeface="Arial" charset="0"/>
              </a:defRPr>
            </a:lvl8pPr>
            <a:lvl9pPr marL="3886200" indent="-228600" algn="ctr" eaLnBrk="0" fontAlgn="base" hangingPunct="0">
              <a:spcBef>
                <a:spcPct val="50000"/>
              </a:spcBef>
              <a:spcAft>
                <a:spcPct val="0"/>
              </a:spcAft>
              <a:defRPr sz="2000" b="1">
                <a:solidFill>
                  <a:schemeClr val="tx1"/>
                </a:solidFill>
                <a:latin typeface="Arial" charset="0"/>
              </a:defRPr>
            </a:lvl9pPr>
          </a:lstStyle>
          <a:p>
            <a:pPr algn="l" eaLnBrk="1" hangingPunct="1"/>
            <a:r>
              <a:rPr lang="en-GB" sz="5400" b="0" dirty="0"/>
              <a:t>eular</a:t>
            </a:r>
          </a:p>
        </p:txBody>
      </p:sp>
      <p:sp>
        <p:nvSpPr>
          <p:cNvPr id="11" name="Text Box 10"/>
          <p:cNvSpPr txBox="1">
            <a:spLocks noChangeArrowheads="1"/>
          </p:cNvSpPr>
          <p:nvPr/>
        </p:nvSpPr>
        <p:spPr bwMode="auto">
          <a:xfrm>
            <a:off x="3383703" y="6376596"/>
            <a:ext cx="5528718" cy="31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4" tIns="45579" rIns="91154" bIns="45579">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algn="ctr" eaLnBrk="0" fontAlgn="base" hangingPunct="0">
              <a:spcBef>
                <a:spcPct val="50000"/>
              </a:spcBef>
              <a:spcAft>
                <a:spcPct val="0"/>
              </a:spcAft>
              <a:defRPr sz="2000" b="1">
                <a:solidFill>
                  <a:schemeClr val="tx1"/>
                </a:solidFill>
                <a:latin typeface="Arial" charset="0"/>
              </a:defRPr>
            </a:lvl6pPr>
            <a:lvl7pPr marL="2971800" indent="-228600" algn="ctr" eaLnBrk="0" fontAlgn="base" hangingPunct="0">
              <a:spcBef>
                <a:spcPct val="50000"/>
              </a:spcBef>
              <a:spcAft>
                <a:spcPct val="0"/>
              </a:spcAft>
              <a:defRPr sz="2000" b="1">
                <a:solidFill>
                  <a:schemeClr val="tx1"/>
                </a:solidFill>
                <a:latin typeface="Arial" charset="0"/>
              </a:defRPr>
            </a:lvl7pPr>
            <a:lvl8pPr marL="3429000" indent="-228600" algn="ctr" eaLnBrk="0" fontAlgn="base" hangingPunct="0">
              <a:spcBef>
                <a:spcPct val="50000"/>
              </a:spcBef>
              <a:spcAft>
                <a:spcPct val="0"/>
              </a:spcAft>
              <a:defRPr sz="2000" b="1">
                <a:solidFill>
                  <a:schemeClr val="tx1"/>
                </a:solidFill>
                <a:latin typeface="Arial" charset="0"/>
              </a:defRPr>
            </a:lvl8pPr>
            <a:lvl9pPr marL="3886200" indent="-228600" algn="ctr" eaLnBrk="0" fontAlgn="base" hangingPunct="0">
              <a:spcBef>
                <a:spcPct val="50000"/>
              </a:spcBef>
              <a:spcAft>
                <a:spcPct val="0"/>
              </a:spcAft>
              <a:defRPr sz="2000" b="1">
                <a:solidFill>
                  <a:schemeClr val="tx1"/>
                </a:solidFill>
                <a:latin typeface="Arial" charset="0"/>
              </a:defRPr>
            </a:lvl9pPr>
          </a:lstStyle>
          <a:p>
            <a:pPr algn="r" eaLnBrk="1" hangingPunct="1">
              <a:lnSpc>
                <a:spcPct val="75000"/>
              </a:lnSpc>
              <a:spcBef>
                <a:spcPct val="30000"/>
              </a:spcBef>
            </a:pPr>
            <a:r>
              <a:rPr lang="en-GB" sz="1800" b="0" dirty="0"/>
              <a:t>European League Against Rheumatism</a:t>
            </a:r>
          </a:p>
        </p:txBody>
      </p:sp>
      <p:pic>
        <p:nvPicPr>
          <p:cNvPr id="12" name="Picture 11"/>
          <p:cNvPicPr>
            <a:picLocks noChangeAspect="1"/>
          </p:cNvPicPr>
          <p:nvPr userDrawn="1"/>
        </p:nvPicPr>
        <p:blipFill rotWithShape="1">
          <a:blip r:embed="rId13">
            <a:extLst>
              <a:ext uri="{28A0092B-C50C-407E-A947-70E740481C1C}">
                <a14:useLocalDpi xmlns:a14="http://schemas.microsoft.com/office/drawing/2010/main" val="0"/>
              </a:ext>
            </a:extLst>
          </a:blip>
          <a:srcRect t="12358" r="1522" b="9989"/>
          <a:stretch/>
        </p:blipFill>
        <p:spPr>
          <a:xfrm>
            <a:off x="0" y="-1"/>
            <a:ext cx="9144000" cy="1449420"/>
          </a:xfrm>
          <a:prstGeom prst="rect">
            <a:avLst/>
          </a:prstGeom>
        </p:spPr>
      </p:pic>
    </p:spTree>
    <p:extLst>
      <p:ext uri="{BB962C8B-B14F-4D97-AF65-F5344CB8AC3E}">
        <p14:creationId xmlns:p14="http://schemas.microsoft.com/office/powerpoint/2010/main" val="2020281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1655" rtl="0" eaLnBrk="1" latinLnBrk="0" hangingPunct="1">
        <a:spcBef>
          <a:spcPct val="0"/>
        </a:spcBef>
        <a:buNone/>
        <a:defRPr sz="4400" kern="1200">
          <a:solidFill>
            <a:schemeClr val="tx1"/>
          </a:solidFill>
          <a:latin typeface="+mj-lt"/>
          <a:ea typeface="+mj-ea"/>
          <a:cs typeface="+mj-cs"/>
        </a:defRPr>
      </a:lvl1pPr>
    </p:titleStyle>
    <p:bodyStyle>
      <a:lvl1pPr marL="341869" indent="-341869" algn="l" defTabSz="9116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719" indent="-284897" algn="l" defTabSz="9116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572" indent="-227913" algn="l" defTabSz="9116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5388"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1224"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7051"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879"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706"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533"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655" rtl="0" eaLnBrk="1" latinLnBrk="0" hangingPunct="1">
        <a:defRPr sz="1800" kern="1200">
          <a:solidFill>
            <a:schemeClr val="tx1"/>
          </a:solidFill>
          <a:latin typeface="+mn-lt"/>
          <a:ea typeface="+mn-ea"/>
          <a:cs typeface="+mn-cs"/>
        </a:defRPr>
      </a:lvl1pPr>
      <a:lvl2pPr marL="455825" algn="l" defTabSz="911655" rtl="0" eaLnBrk="1" latinLnBrk="0" hangingPunct="1">
        <a:defRPr sz="1800" kern="1200">
          <a:solidFill>
            <a:schemeClr val="tx1"/>
          </a:solidFill>
          <a:latin typeface="+mn-lt"/>
          <a:ea typeface="+mn-ea"/>
          <a:cs typeface="+mn-cs"/>
        </a:defRPr>
      </a:lvl2pPr>
      <a:lvl3pPr marL="911655" algn="l" defTabSz="911655" rtl="0" eaLnBrk="1" latinLnBrk="0" hangingPunct="1">
        <a:defRPr sz="1800" kern="1200">
          <a:solidFill>
            <a:schemeClr val="tx1"/>
          </a:solidFill>
          <a:latin typeface="+mn-lt"/>
          <a:ea typeface="+mn-ea"/>
          <a:cs typeface="+mn-cs"/>
        </a:defRPr>
      </a:lvl3pPr>
      <a:lvl4pPr marL="1367485" algn="l" defTabSz="911655" rtl="0" eaLnBrk="1" latinLnBrk="0" hangingPunct="1">
        <a:defRPr sz="1800" kern="1200">
          <a:solidFill>
            <a:schemeClr val="tx1"/>
          </a:solidFill>
          <a:latin typeface="+mn-lt"/>
          <a:ea typeface="+mn-ea"/>
          <a:cs typeface="+mn-cs"/>
        </a:defRPr>
      </a:lvl4pPr>
      <a:lvl5pPr marL="1823310" algn="l" defTabSz="911655" rtl="0" eaLnBrk="1" latinLnBrk="0" hangingPunct="1">
        <a:defRPr sz="1800" kern="1200">
          <a:solidFill>
            <a:schemeClr val="tx1"/>
          </a:solidFill>
          <a:latin typeface="+mn-lt"/>
          <a:ea typeface="+mn-ea"/>
          <a:cs typeface="+mn-cs"/>
        </a:defRPr>
      </a:lvl5pPr>
      <a:lvl6pPr marL="2279140" algn="l" defTabSz="911655" rtl="0" eaLnBrk="1" latinLnBrk="0" hangingPunct="1">
        <a:defRPr sz="1800" kern="1200">
          <a:solidFill>
            <a:schemeClr val="tx1"/>
          </a:solidFill>
          <a:latin typeface="+mn-lt"/>
          <a:ea typeface="+mn-ea"/>
          <a:cs typeface="+mn-cs"/>
        </a:defRPr>
      </a:lvl6pPr>
      <a:lvl7pPr marL="2734965" algn="l" defTabSz="911655" rtl="0" eaLnBrk="1" latinLnBrk="0" hangingPunct="1">
        <a:defRPr sz="1800" kern="1200">
          <a:solidFill>
            <a:schemeClr val="tx1"/>
          </a:solidFill>
          <a:latin typeface="+mn-lt"/>
          <a:ea typeface="+mn-ea"/>
          <a:cs typeface="+mn-cs"/>
        </a:defRPr>
      </a:lvl7pPr>
      <a:lvl8pPr marL="3190785" algn="l" defTabSz="911655" rtl="0" eaLnBrk="1" latinLnBrk="0" hangingPunct="1">
        <a:defRPr sz="1800" kern="1200">
          <a:solidFill>
            <a:schemeClr val="tx1"/>
          </a:solidFill>
          <a:latin typeface="+mn-lt"/>
          <a:ea typeface="+mn-ea"/>
          <a:cs typeface="+mn-cs"/>
        </a:defRPr>
      </a:lvl8pPr>
      <a:lvl9pPr marL="3646618" algn="l" defTabSz="9116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352805" y="228984"/>
            <a:ext cx="7680960" cy="1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5" tIns="45575" rIns="91145" bIns="45575" numCol="1" anchor="b" anchorCtr="0" compatLnSpc="1">
            <a:prstTxWarp prst="textNoShape">
              <a:avLst/>
            </a:prstTxWarp>
          </a:bodyPr>
          <a:lstStyle/>
          <a:p>
            <a:pPr lvl="0"/>
            <a:r>
              <a:rPr lang="en-US" altLang="el-GR" smtClean="0"/>
              <a:t>Click to edit Master title style</a:t>
            </a:r>
          </a:p>
        </p:txBody>
      </p:sp>
      <p:sp>
        <p:nvSpPr>
          <p:cNvPr id="3" name="Text Placeholder 2"/>
          <p:cNvSpPr>
            <a:spLocks noGrp="1"/>
          </p:cNvSpPr>
          <p:nvPr>
            <p:ph type="body" idx="1"/>
          </p:nvPr>
        </p:nvSpPr>
        <p:spPr>
          <a:xfrm>
            <a:off x="352805" y="1463194"/>
            <a:ext cx="7680960" cy="4343496"/>
          </a:xfrm>
          <a:prstGeom prst="rect">
            <a:avLst/>
          </a:prstGeom>
        </p:spPr>
        <p:txBody>
          <a:bodyPr vert="horz" lIns="91145" tIns="45575" rIns="91145" bIns="4557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805" y="6544047"/>
            <a:ext cx="1465920" cy="247706"/>
          </a:xfrm>
          <a:prstGeom prst="rect">
            <a:avLst/>
          </a:prstGeom>
        </p:spPr>
        <p:txBody>
          <a:bodyPr vert="horz" lIns="91145" tIns="45575" rIns="91145" bIns="45575" rtlCol="0" anchor="ctr">
            <a:normAutofit/>
          </a:bodyPr>
          <a:lstStyle>
            <a:lvl1pPr algn="l" defTabSz="406257" eaLnBrk="1" hangingPunct="0">
              <a:lnSpc>
                <a:spcPct val="93000"/>
              </a:lnSpc>
              <a:buClr>
                <a:srgbClr val="000000"/>
              </a:buClr>
              <a:buSzPct val="100000"/>
              <a:buFont typeface="Times New Roman" pitchFamily="16" charset="0"/>
              <a:buNone/>
              <a:defRPr sz="1000" b="1">
                <a:solidFill>
                  <a:schemeClr val="tx1">
                    <a:alpha val="65000"/>
                  </a:schemeClr>
                </a:solidFill>
                <a:latin typeface="Arial" charset="0"/>
                <a:ea typeface="Microsoft YaHei" charset="-122"/>
                <a:cs typeface="+mn-cs"/>
              </a:defRPr>
            </a:lvl1pPr>
          </a:lstStyle>
          <a:p>
            <a:pPr fontAlgn="base">
              <a:spcBef>
                <a:spcPct val="0"/>
              </a:spcBef>
              <a:spcAft>
                <a:spcPct val="0"/>
              </a:spcAft>
              <a:defRPr/>
            </a:pPr>
            <a:endParaRPr lang="en-US" altLang="el-GR">
              <a:solidFill>
                <a:srgbClr val="FFFFFF">
                  <a:alpha val="65000"/>
                </a:srgbClr>
              </a:solidFill>
            </a:endParaRPr>
          </a:p>
        </p:txBody>
      </p:sp>
      <p:sp>
        <p:nvSpPr>
          <p:cNvPr id="5" name="Footer Placeholder 4"/>
          <p:cNvSpPr>
            <a:spLocks noGrp="1"/>
          </p:cNvSpPr>
          <p:nvPr>
            <p:ph type="ftr" sz="quarter" idx="3"/>
          </p:nvPr>
        </p:nvSpPr>
        <p:spPr>
          <a:xfrm>
            <a:off x="1810081" y="6544047"/>
            <a:ext cx="4085280" cy="247706"/>
          </a:xfrm>
          <a:prstGeom prst="rect">
            <a:avLst/>
          </a:prstGeom>
        </p:spPr>
        <p:txBody>
          <a:bodyPr vert="horz" lIns="91145" tIns="45575" rIns="91145" bIns="45575" rtlCol="0" anchor="ctr">
            <a:normAutofit/>
          </a:bodyPr>
          <a:lstStyle>
            <a:lvl1pPr algn="l" defTabSz="406257" eaLnBrk="1" hangingPunct="0">
              <a:lnSpc>
                <a:spcPct val="93000"/>
              </a:lnSpc>
              <a:buClr>
                <a:srgbClr val="000000"/>
              </a:buClr>
              <a:buSzPct val="100000"/>
              <a:buFont typeface="Times New Roman" pitchFamily="16" charset="0"/>
              <a:buNone/>
              <a:defRPr sz="1000" b="1" i="1">
                <a:solidFill>
                  <a:schemeClr val="tx1">
                    <a:alpha val="65000"/>
                  </a:schemeClr>
                </a:solidFill>
                <a:latin typeface="Arial" charset="0"/>
                <a:ea typeface="Microsoft YaHei" charset="-122"/>
                <a:cs typeface="+mn-cs"/>
              </a:defRPr>
            </a:lvl1pPr>
          </a:lstStyle>
          <a:p>
            <a:pPr fontAlgn="base">
              <a:spcBef>
                <a:spcPct val="0"/>
              </a:spcBef>
              <a:spcAft>
                <a:spcPct val="0"/>
              </a:spcAft>
              <a:defRPr/>
            </a:pPr>
            <a:endParaRPr lang="en-US" altLang="el-GR">
              <a:solidFill>
                <a:srgbClr val="FFFFFF">
                  <a:alpha val="65000"/>
                </a:srgbClr>
              </a:solidFill>
            </a:endParaRPr>
          </a:p>
        </p:txBody>
      </p:sp>
      <p:sp>
        <p:nvSpPr>
          <p:cNvPr id="6" name="Slide Number Placeholder 5"/>
          <p:cNvSpPr>
            <a:spLocks noGrp="1"/>
          </p:cNvSpPr>
          <p:nvPr>
            <p:ph type="sldNum" sz="quarter" idx="4"/>
          </p:nvPr>
        </p:nvSpPr>
        <p:spPr>
          <a:xfrm>
            <a:off x="7886880" y="6544047"/>
            <a:ext cx="875520" cy="247706"/>
          </a:xfrm>
          <a:prstGeom prst="rect">
            <a:avLst/>
          </a:prstGeom>
        </p:spPr>
        <p:txBody>
          <a:bodyPr vert="horz" wrap="square" lIns="91145" tIns="45575" rIns="91145" bIns="45575" numCol="1" anchor="ctr" anchorCtr="0" compatLnSpc="1">
            <a:prstTxWarp prst="textNoShape">
              <a:avLst/>
            </a:prstTxWarp>
            <a:normAutofit/>
          </a:bodyPr>
          <a:lstStyle>
            <a:lvl1pPr algn="r" eaLnBrk="1" hangingPunct="0">
              <a:lnSpc>
                <a:spcPct val="93000"/>
              </a:lnSpc>
              <a:buClr>
                <a:srgbClr val="000000"/>
              </a:buClr>
              <a:buSzPct val="100000"/>
              <a:buFont typeface="Times New Roman" panose="02020603050405020304" pitchFamily="18" charset="0"/>
              <a:buNone/>
              <a:defRPr sz="1000" b="1">
                <a:solidFill>
                  <a:srgbClr val="FFFFFF"/>
                </a:solidFill>
              </a:defRPr>
            </a:lvl1pPr>
          </a:lstStyle>
          <a:p>
            <a:pPr defTabSz="404868" fontAlgn="base">
              <a:spcBef>
                <a:spcPct val="0"/>
              </a:spcBef>
              <a:spcAft>
                <a:spcPct val="0"/>
              </a:spcAft>
              <a:defRPr/>
            </a:pPr>
            <a:fld id="{9590D32E-93C8-413D-9CFA-93635A7FFAE6}" type="slidenum">
              <a:rPr lang="en-US" altLang="el-GR" smtClean="0">
                <a:latin typeface="Arial" panose="020B0604020202020204" pitchFamily="34" charset="0"/>
                <a:ea typeface="Microsoft YaHei" panose="020B0503020204020204" pitchFamily="34" charset="-122"/>
              </a:rPr>
              <a:pPr defTabSz="404868" fontAlgn="base">
                <a:spcBef>
                  <a:spcPct val="0"/>
                </a:spcBef>
                <a:spcAft>
                  <a:spcPct val="0"/>
                </a:spcAft>
                <a:defRPr/>
              </a:pPr>
              <a:t>‹#›</a:t>
            </a:fld>
            <a:endParaRPr lang="en-US" altLang="el-GR">
              <a:latin typeface="Arial" panose="020B0604020202020204" pitchFamily="34" charset="0"/>
              <a:ea typeface="Microsoft YaHei" panose="020B0503020204020204" pitchFamily="34" charset="-122"/>
            </a:endParaRP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0232" rtl="0" eaLnBrk="0" fontAlgn="base" hangingPunct="0">
        <a:spcBef>
          <a:spcPts val="397"/>
        </a:spcBef>
        <a:spcAft>
          <a:spcPct val="0"/>
        </a:spcAft>
        <a:defRPr sz="4000" kern="1200">
          <a:solidFill>
            <a:schemeClr val="tx1"/>
          </a:solidFill>
          <a:latin typeface="+mj-lt"/>
          <a:ea typeface="+mj-ea"/>
          <a:cs typeface="Tunga" pitchFamily="2"/>
        </a:defRPr>
      </a:lvl1pPr>
      <a:lvl2pPr algn="l" defTabSz="910232" rtl="0" eaLnBrk="0" fontAlgn="base" hangingPunct="0">
        <a:spcBef>
          <a:spcPts val="397"/>
        </a:spcBef>
        <a:spcAft>
          <a:spcPct val="0"/>
        </a:spcAft>
        <a:defRPr sz="4000">
          <a:solidFill>
            <a:schemeClr val="tx1"/>
          </a:solidFill>
          <a:latin typeface="Calibri" pitchFamily="34" charset="0"/>
          <a:cs typeface="Tunga" pitchFamily="34" charset="0"/>
        </a:defRPr>
      </a:lvl2pPr>
      <a:lvl3pPr algn="l" defTabSz="910232" rtl="0" eaLnBrk="0" fontAlgn="base" hangingPunct="0">
        <a:spcBef>
          <a:spcPts val="397"/>
        </a:spcBef>
        <a:spcAft>
          <a:spcPct val="0"/>
        </a:spcAft>
        <a:defRPr sz="4000">
          <a:solidFill>
            <a:schemeClr val="tx1"/>
          </a:solidFill>
          <a:latin typeface="Calibri" pitchFamily="34" charset="0"/>
          <a:cs typeface="Tunga" pitchFamily="34" charset="0"/>
        </a:defRPr>
      </a:lvl3pPr>
      <a:lvl4pPr algn="l" defTabSz="910232" rtl="0" eaLnBrk="0" fontAlgn="base" hangingPunct="0">
        <a:spcBef>
          <a:spcPts val="397"/>
        </a:spcBef>
        <a:spcAft>
          <a:spcPct val="0"/>
        </a:spcAft>
        <a:defRPr sz="4000">
          <a:solidFill>
            <a:schemeClr val="tx1"/>
          </a:solidFill>
          <a:latin typeface="Calibri" pitchFamily="34" charset="0"/>
          <a:cs typeface="Tunga" pitchFamily="34" charset="0"/>
        </a:defRPr>
      </a:lvl4pPr>
      <a:lvl5pPr algn="l" defTabSz="910232" rtl="0" eaLnBrk="0" fontAlgn="base" hangingPunct="0">
        <a:spcBef>
          <a:spcPts val="397"/>
        </a:spcBef>
        <a:spcAft>
          <a:spcPct val="0"/>
        </a:spcAft>
        <a:defRPr sz="4000">
          <a:solidFill>
            <a:schemeClr val="tx1"/>
          </a:solidFill>
          <a:latin typeface="Calibri" pitchFamily="34" charset="0"/>
          <a:cs typeface="Tunga" pitchFamily="34" charset="0"/>
        </a:defRPr>
      </a:lvl5pPr>
      <a:lvl6pPr marL="413479" algn="l" defTabSz="910232" rtl="0" fontAlgn="base">
        <a:spcBef>
          <a:spcPts val="397"/>
        </a:spcBef>
        <a:spcAft>
          <a:spcPct val="0"/>
        </a:spcAft>
        <a:defRPr sz="4000">
          <a:solidFill>
            <a:schemeClr val="tx1"/>
          </a:solidFill>
          <a:latin typeface="Calibri" pitchFamily="34" charset="0"/>
          <a:cs typeface="Tunga" pitchFamily="34" charset="0"/>
        </a:defRPr>
      </a:lvl6pPr>
      <a:lvl7pPr marL="826960" algn="l" defTabSz="910232" rtl="0" fontAlgn="base">
        <a:spcBef>
          <a:spcPts val="397"/>
        </a:spcBef>
        <a:spcAft>
          <a:spcPct val="0"/>
        </a:spcAft>
        <a:defRPr sz="4000">
          <a:solidFill>
            <a:schemeClr val="tx1"/>
          </a:solidFill>
          <a:latin typeface="Calibri" pitchFamily="34" charset="0"/>
          <a:cs typeface="Tunga" pitchFamily="34" charset="0"/>
        </a:defRPr>
      </a:lvl7pPr>
      <a:lvl8pPr marL="1240444" algn="l" defTabSz="910232" rtl="0" fontAlgn="base">
        <a:spcBef>
          <a:spcPts val="397"/>
        </a:spcBef>
        <a:spcAft>
          <a:spcPct val="0"/>
        </a:spcAft>
        <a:defRPr sz="4000">
          <a:solidFill>
            <a:schemeClr val="tx1"/>
          </a:solidFill>
          <a:latin typeface="Calibri" pitchFamily="34" charset="0"/>
          <a:cs typeface="Tunga" pitchFamily="34" charset="0"/>
        </a:defRPr>
      </a:lvl8pPr>
      <a:lvl9pPr marL="1653923" algn="l" defTabSz="910232" rtl="0" fontAlgn="base">
        <a:spcBef>
          <a:spcPts val="397"/>
        </a:spcBef>
        <a:spcAft>
          <a:spcPct val="0"/>
        </a:spcAft>
        <a:defRPr sz="4000">
          <a:solidFill>
            <a:schemeClr val="tx1"/>
          </a:solidFill>
          <a:latin typeface="Calibri" pitchFamily="34" charset="0"/>
          <a:cs typeface="Tunga" pitchFamily="34" charset="0"/>
        </a:defRPr>
      </a:lvl9pPr>
    </p:titleStyle>
    <p:bodyStyle>
      <a:lvl1pPr algn="l" defTabSz="910232" rtl="0" eaLnBrk="0" fontAlgn="base" hangingPunct="0">
        <a:spcBef>
          <a:spcPts val="1202"/>
        </a:spcBef>
        <a:spcAft>
          <a:spcPct val="0"/>
        </a:spcAft>
        <a:buClr>
          <a:srgbClr val="DC5924"/>
        </a:buClr>
        <a:buFont typeface="Arial" panose="020B0604020202020204" pitchFamily="34" charset="0"/>
        <a:defRPr sz="1800" kern="1200" spc="30">
          <a:solidFill>
            <a:schemeClr val="tx1"/>
          </a:solidFill>
          <a:latin typeface="+mn-lt"/>
          <a:ea typeface="+mn-ea"/>
          <a:cs typeface="Tahoma" pitchFamily="34" charset="0"/>
        </a:defRPr>
      </a:lvl1pPr>
      <a:lvl2pPr marL="170846" indent="-170846" algn="l" defTabSz="910232"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2pPr>
      <a:lvl3pPr marL="343131" indent="-163669" algn="l" defTabSz="910232"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3pPr>
      <a:lvl4pPr marL="515417" indent="-167973" algn="l" defTabSz="910232"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4pPr>
      <a:lvl5pPr marL="686264" indent="-172283" algn="l" defTabSz="910232"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5pPr>
      <a:lvl6pPr marL="865981" indent="-173196" algn="l" defTabSz="91156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6526" indent="-173196" algn="l" defTabSz="91156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39724" indent="-173196" algn="l" defTabSz="91156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3798" indent="-173196" algn="l" defTabSz="91156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1560" rtl="0" eaLnBrk="1" latinLnBrk="0" hangingPunct="1">
        <a:defRPr sz="1800" kern="1200">
          <a:solidFill>
            <a:schemeClr val="tx1"/>
          </a:solidFill>
          <a:latin typeface="+mn-lt"/>
          <a:ea typeface="+mn-ea"/>
          <a:cs typeface="+mn-cs"/>
        </a:defRPr>
      </a:lvl1pPr>
      <a:lvl2pPr marL="455778" algn="l" defTabSz="911560" rtl="0" eaLnBrk="1" latinLnBrk="0" hangingPunct="1">
        <a:defRPr sz="1800" kern="1200">
          <a:solidFill>
            <a:schemeClr val="tx1"/>
          </a:solidFill>
          <a:latin typeface="+mn-lt"/>
          <a:ea typeface="+mn-ea"/>
          <a:cs typeface="+mn-cs"/>
        </a:defRPr>
      </a:lvl2pPr>
      <a:lvl3pPr marL="911560" algn="l" defTabSz="911560" rtl="0" eaLnBrk="1" latinLnBrk="0" hangingPunct="1">
        <a:defRPr sz="1800" kern="1200">
          <a:solidFill>
            <a:schemeClr val="tx1"/>
          </a:solidFill>
          <a:latin typeface="+mn-lt"/>
          <a:ea typeface="+mn-ea"/>
          <a:cs typeface="+mn-cs"/>
        </a:defRPr>
      </a:lvl3pPr>
      <a:lvl4pPr marL="1367343" algn="l" defTabSz="911560" rtl="0" eaLnBrk="1" latinLnBrk="0" hangingPunct="1">
        <a:defRPr sz="1800" kern="1200">
          <a:solidFill>
            <a:schemeClr val="tx1"/>
          </a:solidFill>
          <a:latin typeface="+mn-lt"/>
          <a:ea typeface="+mn-ea"/>
          <a:cs typeface="+mn-cs"/>
        </a:defRPr>
      </a:lvl4pPr>
      <a:lvl5pPr marL="1823121" algn="l" defTabSz="911560" rtl="0" eaLnBrk="1" latinLnBrk="0" hangingPunct="1">
        <a:defRPr sz="1800" kern="1200">
          <a:solidFill>
            <a:schemeClr val="tx1"/>
          </a:solidFill>
          <a:latin typeface="+mn-lt"/>
          <a:ea typeface="+mn-ea"/>
          <a:cs typeface="+mn-cs"/>
        </a:defRPr>
      </a:lvl5pPr>
      <a:lvl6pPr marL="2278904" algn="l" defTabSz="911560" rtl="0" eaLnBrk="1" latinLnBrk="0" hangingPunct="1">
        <a:defRPr sz="1800" kern="1200">
          <a:solidFill>
            <a:schemeClr val="tx1"/>
          </a:solidFill>
          <a:latin typeface="+mn-lt"/>
          <a:ea typeface="+mn-ea"/>
          <a:cs typeface="+mn-cs"/>
        </a:defRPr>
      </a:lvl6pPr>
      <a:lvl7pPr marL="2734682" algn="l" defTabSz="911560" rtl="0" eaLnBrk="1" latinLnBrk="0" hangingPunct="1">
        <a:defRPr sz="1800" kern="1200">
          <a:solidFill>
            <a:schemeClr val="tx1"/>
          </a:solidFill>
          <a:latin typeface="+mn-lt"/>
          <a:ea typeface="+mn-ea"/>
          <a:cs typeface="+mn-cs"/>
        </a:defRPr>
      </a:lvl7pPr>
      <a:lvl8pPr marL="3190454" algn="l" defTabSz="911560" rtl="0" eaLnBrk="1" latinLnBrk="0" hangingPunct="1">
        <a:defRPr sz="1800" kern="1200">
          <a:solidFill>
            <a:schemeClr val="tx1"/>
          </a:solidFill>
          <a:latin typeface="+mn-lt"/>
          <a:ea typeface="+mn-ea"/>
          <a:cs typeface="+mn-cs"/>
        </a:defRPr>
      </a:lvl8pPr>
      <a:lvl9pPr marL="3646240" algn="l" defTabSz="91156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352805" y="228984"/>
            <a:ext cx="7680960" cy="1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64" tIns="45584" rIns="91164" bIns="45584" numCol="1" anchor="b" anchorCtr="0" compatLnSpc="1">
            <a:prstTxWarp prst="textNoShape">
              <a:avLst/>
            </a:prstTxWarp>
          </a:bodyPr>
          <a:lstStyle/>
          <a:p>
            <a:pPr lvl="0"/>
            <a:r>
              <a:rPr lang="en-US" altLang="el-GR" smtClean="0"/>
              <a:t>Click to edit Master title style</a:t>
            </a:r>
          </a:p>
        </p:txBody>
      </p:sp>
      <p:sp>
        <p:nvSpPr>
          <p:cNvPr id="3" name="Text Placeholder 2"/>
          <p:cNvSpPr>
            <a:spLocks noGrp="1"/>
          </p:cNvSpPr>
          <p:nvPr>
            <p:ph type="body" idx="1"/>
          </p:nvPr>
        </p:nvSpPr>
        <p:spPr>
          <a:xfrm>
            <a:off x="352805" y="1463194"/>
            <a:ext cx="7680960" cy="4343496"/>
          </a:xfrm>
          <a:prstGeom prst="rect">
            <a:avLst/>
          </a:prstGeom>
        </p:spPr>
        <p:txBody>
          <a:bodyPr vert="horz" lIns="91164" tIns="45584" rIns="91164" bIns="455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805" y="6544047"/>
            <a:ext cx="1465920" cy="247706"/>
          </a:xfrm>
          <a:prstGeom prst="rect">
            <a:avLst/>
          </a:prstGeom>
        </p:spPr>
        <p:txBody>
          <a:bodyPr vert="horz" lIns="91164" tIns="45584" rIns="91164" bIns="45584" rtlCol="0" anchor="ctr">
            <a:normAutofit/>
          </a:bodyPr>
          <a:lstStyle>
            <a:lvl1pPr algn="l" defTabSz="406342" eaLnBrk="1" hangingPunct="0">
              <a:lnSpc>
                <a:spcPct val="93000"/>
              </a:lnSpc>
              <a:buClr>
                <a:srgbClr val="000000"/>
              </a:buClr>
              <a:buSzPct val="100000"/>
              <a:buFont typeface="Times New Roman" pitchFamily="16" charset="0"/>
              <a:buNone/>
              <a:defRPr sz="1000" b="1">
                <a:solidFill>
                  <a:schemeClr val="tx1">
                    <a:alpha val="65000"/>
                  </a:schemeClr>
                </a:solidFill>
                <a:latin typeface="Arial" charset="0"/>
                <a:ea typeface="Microsoft YaHei" charset="-122"/>
                <a:cs typeface="+mn-cs"/>
              </a:defRPr>
            </a:lvl1pPr>
          </a:lstStyle>
          <a:p>
            <a:pPr fontAlgn="base">
              <a:spcBef>
                <a:spcPct val="0"/>
              </a:spcBef>
              <a:spcAft>
                <a:spcPct val="0"/>
              </a:spcAft>
              <a:defRPr/>
            </a:pPr>
            <a:endParaRPr lang="en-US" altLang="el-GR">
              <a:solidFill>
                <a:srgbClr val="FFFFFF">
                  <a:alpha val="65000"/>
                </a:srgbClr>
              </a:solidFill>
            </a:endParaRPr>
          </a:p>
        </p:txBody>
      </p:sp>
      <p:sp>
        <p:nvSpPr>
          <p:cNvPr id="5" name="Footer Placeholder 4"/>
          <p:cNvSpPr>
            <a:spLocks noGrp="1"/>
          </p:cNvSpPr>
          <p:nvPr>
            <p:ph type="ftr" sz="quarter" idx="3"/>
          </p:nvPr>
        </p:nvSpPr>
        <p:spPr>
          <a:xfrm>
            <a:off x="1810081" y="6544047"/>
            <a:ext cx="4085280" cy="247706"/>
          </a:xfrm>
          <a:prstGeom prst="rect">
            <a:avLst/>
          </a:prstGeom>
        </p:spPr>
        <p:txBody>
          <a:bodyPr vert="horz" lIns="91164" tIns="45584" rIns="91164" bIns="45584" rtlCol="0" anchor="ctr">
            <a:normAutofit/>
          </a:bodyPr>
          <a:lstStyle>
            <a:lvl1pPr algn="l" defTabSz="406342" eaLnBrk="1" hangingPunct="0">
              <a:lnSpc>
                <a:spcPct val="93000"/>
              </a:lnSpc>
              <a:buClr>
                <a:srgbClr val="000000"/>
              </a:buClr>
              <a:buSzPct val="100000"/>
              <a:buFont typeface="Times New Roman" pitchFamily="16" charset="0"/>
              <a:buNone/>
              <a:defRPr sz="1000" b="1" i="1">
                <a:solidFill>
                  <a:schemeClr val="tx1">
                    <a:alpha val="65000"/>
                  </a:schemeClr>
                </a:solidFill>
                <a:latin typeface="Arial" charset="0"/>
                <a:ea typeface="Microsoft YaHei" charset="-122"/>
                <a:cs typeface="+mn-cs"/>
              </a:defRPr>
            </a:lvl1pPr>
          </a:lstStyle>
          <a:p>
            <a:pPr fontAlgn="base">
              <a:spcBef>
                <a:spcPct val="0"/>
              </a:spcBef>
              <a:spcAft>
                <a:spcPct val="0"/>
              </a:spcAft>
              <a:defRPr/>
            </a:pPr>
            <a:endParaRPr lang="en-US" altLang="el-GR">
              <a:solidFill>
                <a:srgbClr val="FFFFFF">
                  <a:alpha val="65000"/>
                </a:srgbClr>
              </a:solidFill>
            </a:endParaRPr>
          </a:p>
        </p:txBody>
      </p:sp>
      <p:sp>
        <p:nvSpPr>
          <p:cNvPr id="6" name="Slide Number Placeholder 5"/>
          <p:cNvSpPr>
            <a:spLocks noGrp="1"/>
          </p:cNvSpPr>
          <p:nvPr>
            <p:ph type="sldNum" sz="quarter" idx="4"/>
          </p:nvPr>
        </p:nvSpPr>
        <p:spPr>
          <a:xfrm>
            <a:off x="7886880" y="6544047"/>
            <a:ext cx="875520" cy="247706"/>
          </a:xfrm>
          <a:prstGeom prst="rect">
            <a:avLst/>
          </a:prstGeom>
        </p:spPr>
        <p:txBody>
          <a:bodyPr vert="horz" wrap="square" lIns="91164" tIns="45584" rIns="91164" bIns="45584" numCol="1" anchor="ctr" anchorCtr="0" compatLnSpc="1">
            <a:prstTxWarp prst="textNoShape">
              <a:avLst/>
            </a:prstTxWarp>
            <a:normAutofit/>
          </a:bodyPr>
          <a:lstStyle>
            <a:lvl1pPr algn="r" eaLnBrk="1" hangingPunct="0">
              <a:lnSpc>
                <a:spcPct val="93000"/>
              </a:lnSpc>
              <a:buClr>
                <a:srgbClr val="000000"/>
              </a:buClr>
              <a:buSzPct val="100000"/>
              <a:buFont typeface="Times New Roman" panose="02020603050405020304" pitchFamily="18" charset="0"/>
              <a:buNone/>
              <a:defRPr sz="1000" b="1">
                <a:solidFill>
                  <a:srgbClr val="FFFFFF"/>
                </a:solidFill>
              </a:defRPr>
            </a:lvl1pPr>
          </a:lstStyle>
          <a:p>
            <a:pPr defTabSz="404952" fontAlgn="base">
              <a:spcBef>
                <a:spcPct val="0"/>
              </a:spcBef>
              <a:spcAft>
                <a:spcPct val="0"/>
              </a:spcAft>
              <a:defRPr/>
            </a:pPr>
            <a:fld id="{9590D32E-93C8-413D-9CFA-93635A7FFAE6}" type="slidenum">
              <a:rPr lang="en-US" altLang="el-GR" smtClean="0">
                <a:latin typeface="Arial" panose="020B0604020202020204" pitchFamily="34" charset="0"/>
                <a:ea typeface="Microsoft YaHei" panose="020B0503020204020204" pitchFamily="34" charset="-122"/>
              </a:rPr>
              <a:pPr defTabSz="404952" fontAlgn="base">
                <a:spcBef>
                  <a:spcPct val="0"/>
                </a:spcBef>
                <a:spcAft>
                  <a:spcPct val="0"/>
                </a:spcAft>
                <a:defRPr/>
              </a:pPr>
              <a:t>‹#›</a:t>
            </a:fld>
            <a:endParaRPr lang="en-US" altLang="el-GR">
              <a:latin typeface="Arial" panose="020B0604020202020204" pitchFamily="34" charset="0"/>
              <a:ea typeface="Microsoft YaHei" panose="020B0503020204020204" pitchFamily="34" charset="-122"/>
            </a:endParaRPr>
          </a:p>
        </p:txBody>
      </p:sp>
    </p:spTree>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0421" rtl="0" eaLnBrk="0" fontAlgn="base" hangingPunct="0">
        <a:spcBef>
          <a:spcPts val="397"/>
        </a:spcBef>
        <a:spcAft>
          <a:spcPct val="0"/>
        </a:spcAft>
        <a:defRPr sz="4000" kern="1200">
          <a:solidFill>
            <a:schemeClr val="tx1"/>
          </a:solidFill>
          <a:latin typeface="+mj-lt"/>
          <a:ea typeface="+mj-ea"/>
          <a:cs typeface="Tunga" pitchFamily="2"/>
        </a:defRPr>
      </a:lvl1pPr>
      <a:lvl2pPr algn="l" defTabSz="910421" rtl="0" eaLnBrk="0" fontAlgn="base" hangingPunct="0">
        <a:spcBef>
          <a:spcPts val="397"/>
        </a:spcBef>
        <a:spcAft>
          <a:spcPct val="0"/>
        </a:spcAft>
        <a:defRPr sz="4000">
          <a:solidFill>
            <a:schemeClr val="tx1"/>
          </a:solidFill>
          <a:latin typeface="Calibri" pitchFamily="34" charset="0"/>
          <a:cs typeface="Tunga" pitchFamily="34" charset="0"/>
        </a:defRPr>
      </a:lvl2pPr>
      <a:lvl3pPr algn="l" defTabSz="910421" rtl="0" eaLnBrk="0" fontAlgn="base" hangingPunct="0">
        <a:spcBef>
          <a:spcPts val="397"/>
        </a:spcBef>
        <a:spcAft>
          <a:spcPct val="0"/>
        </a:spcAft>
        <a:defRPr sz="4000">
          <a:solidFill>
            <a:schemeClr val="tx1"/>
          </a:solidFill>
          <a:latin typeface="Calibri" pitchFamily="34" charset="0"/>
          <a:cs typeface="Tunga" pitchFamily="34" charset="0"/>
        </a:defRPr>
      </a:lvl3pPr>
      <a:lvl4pPr algn="l" defTabSz="910421" rtl="0" eaLnBrk="0" fontAlgn="base" hangingPunct="0">
        <a:spcBef>
          <a:spcPts val="397"/>
        </a:spcBef>
        <a:spcAft>
          <a:spcPct val="0"/>
        </a:spcAft>
        <a:defRPr sz="4000">
          <a:solidFill>
            <a:schemeClr val="tx1"/>
          </a:solidFill>
          <a:latin typeface="Calibri" pitchFamily="34" charset="0"/>
          <a:cs typeface="Tunga" pitchFamily="34" charset="0"/>
        </a:defRPr>
      </a:lvl4pPr>
      <a:lvl5pPr algn="l" defTabSz="910421" rtl="0" eaLnBrk="0" fontAlgn="base" hangingPunct="0">
        <a:spcBef>
          <a:spcPts val="397"/>
        </a:spcBef>
        <a:spcAft>
          <a:spcPct val="0"/>
        </a:spcAft>
        <a:defRPr sz="4000">
          <a:solidFill>
            <a:schemeClr val="tx1"/>
          </a:solidFill>
          <a:latin typeface="Calibri" pitchFamily="34" charset="0"/>
          <a:cs typeface="Tunga" pitchFamily="34" charset="0"/>
        </a:defRPr>
      </a:lvl5pPr>
      <a:lvl6pPr marL="413565" algn="l" defTabSz="910421" rtl="0" fontAlgn="base">
        <a:spcBef>
          <a:spcPts val="397"/>
        </a:spcBef>
        <a:spcAft>
          <a:spcPct val="0"/>
        </a:spcAft>
        <a:defRPr sz="4000">
          <a:solidFill>
            <a:schemeClr val="tx1"/>
          </a:solidFill>
          <a:latin typeface="Calibri" pitchFamily="34" charset="0"/>
          <a:cs typeface="Tunga" pitchFamily="34" charset="0"/>
        </a:defRPr>
      </a:lvl6pPr>
      <a:lvl7pPr marL="827131" algn="l" defTabSz="910421" rtl="0" fontAlgn="base">
        <a:spcBef>
          <a:spcPts val="397"/>
        </a:spcBef>
        <a:spcAft>
          <a:spcPct val="0"/>
        </a:spcAft>
        <a:defRPr sz="4000">
          <a:solidFill>
            <a:schemeClr val="tx1"/>
          </a:solidFill>
          <a:latin typeface="Calibri" pitchFamily="34" charset="0"/>
          <a:cs typeface="Tunga" pitchFamily="34" charset="0"/>
        </a:defRPr>
      </a:lvl7pPr>
      <a:lvl8pPr marL="1240700" algn="l" defTabSz="910421" rtl="0" fontAlgn="base">
        <a:spcBef>
          <a:spcPts val="397"/>
        </a:spcBef>
        <a:spcAft>
          <a:spcPct val="0"/>
        </a:spcAft>
        <a:defRPr sz="4000">
          <a:solidFill>
            <a:schemeClr val="tx1"/>
          </a:solidFill>
          <a:latin typeface="Calibri" pitchFamily="34" charset="0"/>
          <a:cs typeface="Tunga" pitchFamily="34" charset="0"/>
        </a:defRPr>
      </a:lvl8pPr>
      <a:lvl9pPr marL="1654266" algn="l" defTabSz="910421" rtl="0" fontAlgn="base">
        <a:spcBef>
          <a:spcPts val="397"/>
        </a:spcBef>
        <a:spcAft>
          <a:spcPct val="0"/>
        </a:spcAft>
        <a:defRPr sz="4000">
          <a:solidFill>
            <a:schemeClr val="tx1"/>
          </a:solidFill>
          <a:latin typeface="Calibri" pitchFamily="34" charset="0"/>
          <a:cs typeface="Tunga" pitchFamily="34" charset="0"/>
        </a:defRPr>
      </a:lvl9pPr>
    </p:titleStyle>
    <p:bodyStyle>
      <a:lvl1pPr algn="l" defTabSz="910421" rtl="0" eaLnBrk="0" fontAlgn="base" hangingPunct="0">
        <a:spcBef>
          <a:spcPts val="1202"/>
        </a:spcBef>
        <a:spcAft>
          <a:spcPct val="0"/>
        </a:spcAft>
        <a:buClr>
          <a:srgbClr val="DC5924"/>
        </a:buClr>
        <a:buFont typeface="Arial" panose="020B0604020202020204" pitchFamily="34" charset="0"/>
        <a:defRPr sz="1800" kern="1200" spc="30">
          <a:solidFill>
            <a:schemeClr val="tx1"/>
          </a:solidFill>
          <a:latin typeface="+mn-lt"/>
          <a:ea typeface="+mn-ea"/>
          <a:cs typeface="Tahoma" pitchFamily="34" charset="0"/>
        </a:defRPr>
      </a:lvl1pPr>
      <a:lvl2pPr marL="170882" indent="-170882" algn="l" defTabSz="910421"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2pPr>
      <a:lvl3pPr marL="343202" indent="-163703" algn="l" defTabSz="910421"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3pPr>
      <a:lvl4pPr marL="515524" indent="-168009" algn="l" defTabSz="910421"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4pPr>
      <a:lvl5pPr marL="686406" indent="-172319" algn="l" defTabSz="910421"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5pPr>
      <a:lvl6pPr marL="866161" indent="-173232" algn="l" defTabSz="911749"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6748" indent="-173232" algn="l" defTabSz="911749"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39981" indent="-173232" algn="l" defTabSz="911749"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4090" indent="-173232" algn="l" defTabSz="911749"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1749" rtl="0" eaLnBrk="1" latinLnBrk="0" hangingPunct="1">
        <a:defRPr sz="1800" kern="1200">
          <a:solidFill>
            <a:schemeClr val="tx1"/>
          </a:solidFill>
          <a:latin typeface="+mn-lt"/>
          <a:ea typeface="+mn-ea"/>
          <a:cs typeface="+mn-cs"/>
        </a:defRPr>
      </a:lvl1pPr>
      <a:lvl2pPr marL="455872" algn="l" defTabSz="911749" rtl="0" eaLnBrk="1" latinLnBrk="0" hangingPunct="1">
        <a:defRPr sz="1800" kern="1200">
          <a:solidFill>
            <a:schemeClr val="tx1"/>
          </a:solidFill>
          <a:latin typeface="+mn-lt"/>
          <a:ea typeface="+mn-ea"/>
          <a:cs typeface="+mn-cs"/>
        </a:defRPr>
      </a:lvl2pPr>
      <a:lvl3pPr marL="911749" algn="l" defTabSz="911749" rtl="0" eaLnBrk="1" latinLnBrk="0" hangingPunct="1">
        <a:defRPr sz="1800" kern="1200">
          <a:solidFill>
            <a:schemeClr val="tx1"/>
          </a:solidFill>
          <a:latin typeface="+mn-lt"/>
          <a:ea typeface="+mn-ea"/>
          <a:cs typeface="+mn-cs"/>
        </a:defRPr>
      </a:lvl3pPr>
      <a:lvl4pPr marL="1367627" algn="l" defTabSz="911749" rtl="0" eaLnBrk="1" latinLnBrk="0" hangingPunct="1">
        <a:defRPr sz="1800" kern="1200">
          <a:solidFill>
            <a:schemeClr val="tx1"/>
          </a:solidFill>
          <a:latin typeface="+mn-lt"/>
          <a:ea typeface="+mn-ea"/>
          <a:cs typeface="+mn-cs"/>
        </a:defRPr>
      </a:lvl4pPr>
      <a:lvl5pPr marL="1823499" algn="l" defTabSz="911749" rtl="0" eaLnBrk="1" latinLnBrk="0" hangingPunct="1">
        <a:defRPr sz="1800" kern="1200">
          <a:solidFill>
            <a:schemeClr val="tx1"/>
          </a:solidFill>
          <a:latin typeface="+mn-lt"/>
          <a:ea typeface="+mn-ea"/>
          <a:cs typeface="+mn-cs"/>
        </a:defRPr>
      </a:lvl5pPr>
      <a:lvl6pPr marL="2279376" algn="l" defTabSz="911749" rtl="0" eaLnBrk="1" latinLnBrk="0" hangingPunct="1">
        <a:defRPr sz="1800" kern="1200">
          <a:solidFill>
            <a:schemeClr val="tx1"/>
          </a:solidFill>
          <a:latin typeface="+mn-lt"/>
          <a:ea typeface="+mn-ea"/>
          <a:cs typeface="+mn-cs"/>
        </a:defRPr>
      </a:lvl6pPr>
      <a:lvl7pPr marL="2735248" algn="l" defTabSz="911749" rtl="0" eaLnBrk="1" latinLnBrk="0" hangingPunct="1">
        <a:defRPr sz="1800" kern="1200">
          <a:solidFill>
            <a:schemeClr val="tx1"/>
          </a:solidFill>
          <a:latin typeface="+mn-lt"/>
          <a:ea typeface="+mn-ea"/>
          <a:cs typeface="+mn-cs"/>
        </a:defRPr>
      </a:lvl7pPr>
      <a:lvl8pPr marL="3191116" algn="l" defTabSz="911749" rtl="0" eaLnBrk="1" latinLnBrk="0" hangingPunct="1">
        <a:defRPr sz="1800" kern="1200">
          <a:solidFill>
            <a:schemeClr val="tx1"/>
          </a:solidFill>
          <a:latin typeface="+mn-lt"/>
          <a:ea typeface="+mn-ea"/>
          <a:cs typeface="+mn-cs"/>
        </a:defRPr>
      </a:lvl8pPr>
      <a:lvl9pPr marL="3646996" algn="l" defTabSz="91174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352805" y="228984"/>
            <a:ext cx="7680960" cy="1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4" tIns="45594" rIns="91184" bIns="45594" numCol="1" anchor="b" anchorCtr="0" compatLnSpc="1">
            <a:prstTxWarp prst="textNoShape">
              <a:avLst/>
            </a:prstTxWarp>
          </a:bodyPr>
          <a:lstStyle/>
          <a:p>
            <a:pPr lvl="0"/>
            <a:r>
              <a:rPr lang="en-US" altLang="el-GR" smtClean="0"/>
              <a:t>Click to edit Master title style</a:t>
            </a:r>
          </a:p>
        </p:txBody>
      </p:sp>
      <p:sp>
        <p:nvSpPr>
          <p:cNvPr id="3" name="Text Placeholder 2"/>
          <p:cNvSpPr>
            <a:spLocks noGrp="1"/>
          </p:cNvSpPr>
          <p:nvPr>
            <p:ph type="body" idx="1"/>
          </p:nvPr>
        </p:nvSpPr>
        <p:spPr>
          <a:xfrm>
            <a:off x="352805" y="1463194"/>
            <a:ext cx="7680960" cy="4343496"/>
          </a:xfrm>
          <a:prstGeom prst="rect">
            <a:avLst/>
          </a:prstGeom>
        </p:spPr>
        <p:txBody>
          <a:bodyPr vert="horz" lIns="91184" tIns="45594" rIns="91184" bIns="4559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805" y="6544047"/>
            <a:ext cx="1465920" cy="247706"/>
          </a:xfrm>
          <a:prstGeom prst="rect">
            <a:avLst/>
          </a:prstGeom>
        </p:spPr>
        <p:txBody>
          <a:bodyPr vert="horz" lIns="91184" tIns="45594" rIns="91184" bIns="45594" rtlCol="0" anchor="ctr">
            <a:normAutofit/>
          </a:bodyPr>
          <a:lstStyle>
            <a:lvl1pPr algn="l" defTabSz="406427" eaLnBrk="1" hangingPunct="0">
              <a:lnSpc>
                <a:spcPct val="93000"/>
              </a:lnSpc>
              <a:buClr>
                <a:srgbClr val="000000"/>
              </a:buClr>
              <a:buSzPct val="100000"/>
              <a:buFont typeface="Times New Roman" pitchFamily="16" charset="0"/>
              <a:buNone/>
              <a:defRPr sz="1000" b="1">
                <a:solidFill>
                  <a:schemeClr val="tx1">
                    <a:alpha val="65000"/>
                  </a:schemeClr>
                </a:solidFill>
                <a:latin typeface="Arial" charset="0"/>
                <a:ea typeface="Microsoft YaHei" charset="-122"/>
                <a:cs typeface="+mn-cs"/>
              </a:defRPr>
            </a:lvl1pPr>
          </a:lstStyle>
          <a:p>
            <a:pPr fontAlgn="base">
              <a:spcBef>
                <a:spcPct val="0"/>
              </a:spcBef>
              <a:spcAft>
                <a:spcPct val="0"/>
              </a:spcAft>
              <a:defRPr/>
            </a:pPr>
            <a:endParaRPr lang="en-US" altLang="el-GR">
              <a:solidFill>
                <a:srgbClr val="FFFFFF">
                  <a:alpha val="65000"/>
                </a:srgbClr>
              </a:solidFill>
            </a:endParaRPr>
          </a:p>
        </p:txBody>
      </p:sp>
      <p:sp>
        <p:nvSpPr>
          <p:cNvPr id="5" name="Footer Placeholder 4"/>
          <p:cNvSpPr>
            <a:spLocks noGrp="1"/>
          </p:cNvSpPr>
          <p:nvPr>
            <p:ph type="ftr" sz="quarter" idx="3"/>
          </p:nvPr>
        </p:nvSpPr>
        <p:spPr>
          <a:xfrm>
            <a:off x="1810081" y="6544047"/>
            <a:ext cx="4085280" cy="247706"/>
          </a:xfrm>
          <a:prstGeom prst="rect">
            <a:avLst/>
          </a:prstGeom>
        </p:spPr>
        <p:txBody>
          <a:bodyPr vert="horz" lIns="91184" tIns="45594" rIns="91184" bIns="45594" rtlCol="0" anchor="ctr">
            <a:normAutofit/>
          </a:bodyPr>
          <a:lstStyle>
            <a:lvl1pPr algn="l" defTabSz="406427" eaLnBrk="1" hangingPunct="0">
              <a:lnSpc>
                <a:spcPct val="93000"/>
              </a:lnSpc>
              <a:buClr>
                <a:srgbClr val="000000"/>
              </a:buClr>
              <a:buSzPct val="100000"/>
              <a:buFont typeface="Times New Roman" pitchFamily="16" charset="0"/>
              <a:buNone/>
              <a:defRPr sz="1000" b="1" i="1">
                <a:solidFill>
                  <a:schemeClr val="tx1">
                    <a:alpha val="65000"/>
                  </a:schemeClr>
                </a:solidFill>
                <a:latin typeface="Arial" charset="0"/>
                <a:ea typeface="Microsoft YaHei" charset="-122"/>
                <a:cs typeface="+mn-cs"/>
              </a:defRPr>
            </a:lvl1pPr>
          </a:lstStyle>
          <a:p>
            <a:pPr fontAlgn="base">
              <a:spcBef>
                <a:spcPct val="0"/>
              </a:spcBef>
              <a:spcAft>
                <a:spcPct val="0"/>
              </a:spcAft>
              <a:defRPr/>
            </a:pPr>
            <a:endParaRPr lang="en-US" altLang="el-GR">
              <a:solidFill>
                <a:srgbClr val="FFFFFF">
                  <a:alpha val="65000"/>
                </a:srgbClr>
              </a:solidFill>
            </a:endParaRPr>
          </a:p>
        </p:txBody>
      </p:sp>
      <p:sp>
        <p:nvSpPr>
          <p:cNvPr id="6" name="Slide Number Placeholder 5"/>
          <p:cNvSpPr>
            <a:spLocks noGrp="1"/>
          </p:cNvSpPr>
          <p:nvPr>
            <p:ph type="sldNum" sz="quarter" idx="4"/>
          </p:nvPr>
        </p:nvSpPr>
        <p:spPr>
          <a:xfrm>
            <a:off x="7886880" y="6544047"/>
            <a:ext cx="875520" cy="247706"/>
          </a:xfrm>
          <a:prstGeom prst="rect">
            <a:avLst/>
          </a:prstGeom>
        </p:spPr>
        <p:txBody>
          <a:bodyPr vert="horz" wrap="square" lIns="91184" tIns="45594" rIns="91184" bIns="45594" numCol="1" anchor="ctr" anchorCtr="0" compatLnSpc="1">
            <a:prstTxWarp prst="textNoShape">
              <a:avLst/>
            </a:prstTxWarp>
            <a:normAutofit/>
          </a:bodyPr>
          <a:lstStyle>
            <a:lvl1pPr algn="r" eaLnBrk="1" hangingPunct="0">
              <a:lnSpc>
                <a:spcPct val="93000"/>
              </a:lnSpc>
              <a:buClr>
                <a:srgbClr val="000000"/>
              </a:buClr>
              <a:buSzPct val="100000"/>
              <a:buFont typeface="Times New Roman" panose="02020603050405020304" pitchFamily="18" charset="0"/>
              <a:buNone/>
              <a:defRPr sz="1000" b="1">
                <a:solidFill>
                  <a:srgbClr val="FFFFFF"/>
                </a:solidFill>
              </a:defRPr>
            </a:lvl1pPr>
          </a:lstStyle>
          <a:p>
            <a:pPr defTabSz="405036" fontAlgn="base">
              <a:spcBef>
                <a:spcPct val="0"/>
              </a:spcBef>
              <a:spcAft>
                <a:spcPct val="0"/>
              </a:spcAft>
              <a:defRPr/>
            </a:pPr>
            <a:fld id="{9590D32E-93C8-413D-9CFA-93635A7FFAE6}" type="slidenum">
              <a:rPr lang="en-US" altLang="el-GR" smtClean="0">
                <a:latin typeface="Arial" panose="020B0604020202020204" pitchFamily="34" charset="0"/>
                <a:ea typeface="Microsoft YaHei" panose="020B0503020204020204" pitchFamily="34" charset="-122"/>
              </a:rPr>
              <a:pPr defTabSz="405036" fontAlgn="base">
                <a:spcBef>
                  <a:spcPct val="0"/>
                </a:spcBef>
                <a:spcAft>
                  <a:spcPct val="0"/>
                </a:spcAft>
                <a:defRPr/>
              </a:pPr>
              <a:t>‹#›</a:t>
            </a:fld>
            <a:endParaRPr lang="en-US" altLang="el-GR">
              <a:latin typeface="Arial" panose="020B0604020202020204" pitchFamily="34" charset="0"/>
              <a:ea typeface="Microsoft YaHei" panose="020B0503020204020204" pitchFamily="34" charset="-122"/>
            </a:endParaRPr>
          </a:p>
        </p:txBody>
      </p:sp>
    </p:spTree>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0610" rtl="0" eaLnBrk="0" fontAlgn="base" hangingPunct="0">
        <a:spcBef>
          <a:spcPts val="397"/>
        </a:spcBef>
        <a:spcAft>
          <a:spcPct val="0"/>
        </a:spcAft>
        <a:defRPr sz="4000" kern="1200">
          <a:solidFill>
            <a:schemeClr val="tx1"/>
          </a:solidFill>
          <a:latin typeface="+mj-lt"/>
          <a:ea typeface="+mj-ea"/>
          <a:cs typeface="Tunga" pitchFamily="2"/>
        </a:defRPr>
      </a:lvl1pPr>
      <a:lvl2pPr algn="l" defTabSz="910610" rtl="0" eaLnBrk="0" fontAlgn="base" hangingPunct="0">
        <a:spcBef>
          <a:spcPts val="397"/>
        </a:spcBef>
        <a:spcAft>
          <a:spcPct val="0"/>
        </a:spcAft>
        <a:defRPr sz="4000">
          <a:solidFill>
            <a:schemeClr val="tx1"/>
          </a:solidFill>
          <a:latin typeface="Calibri" pitchFamily="34" charset="0"/>
          <a:cs typeface="Tunga" pitchFamily="34" charset="0"/>
        </a:defRPr>
      </a:lvl2pPr>
      <a:lvl3pPr algn="l" defTabSz="910610" rtl="0" eaLnBrk="0" fontAlgn="base" hangingPunct="0">
        <a:spcBef>
          <a:spcPts val="397"/>
        </a:spcBef>
        <a:spcAft>
          <a:spcPct val="0"/>
        </a:spcAft>
        <a:defRPr sz="4000">
          <a:solidFill>
            <a:schemeClr val="tx1"/>
          </a:solidFill>
          <a:latin typeface="Calibri" pitchFamily="34" charset="0"/>
          <a:cs typeface="Tunga" pitchFamily="34" charset="0"/>
        </a:defRPr>
      </a:lvl3pPr>
      <a:lvl4pPr algn="l" defTabSz="910610" rtl="0" eaLnBrk="0" fontAlgn="base" hangingPunct="0">
        <a:spcBef>
          <a:spcPts val="397"/>
        </a:spcBef>
        <a:spcAft>
          <a:spcPct val="0"/>
        </a:spcAft>
        <a:defRPr sz="4000">
          <a:solidFill>
            <a:schemeClr val="tx1"/>
          </a:solidFill>
          <a:latin typeface="Calibri" pitchFamily="34" charset="0"/>
          <a:cs typeface="Tunga" pitchFamily="34" charset="0"/>
        </a:defRPr>
      </a:lvl4pPr>
      <a:lvl5pPr algn="l" defTabSz="910610" rtl="0" eaLnBrk="0" fontAlgn="base" hangingPunct="0">
        <a:spcBef>
          <a:spcPts val="397"/>
        </a:spcBef>
        <a:spcAft>
          <a:spcPct val="0"/>
        </a:spcAft>
        <a:defRPr sz="4000">
          <a:solidFill>
            <a:schemeClr val="tx1"/>
          </a:solidFill>
          <a:latin typeface="Calibri" pitchFamily="34" charset="0"/>
          <a:cs typeface="Tunga" pitchFamily="34" charset="0"/>
        </a:defRPr>
      </a:lvl5pPr>
      <a:lvl6pPr marL="413651" algn="l" defTabSz="910610" rtl="0" fontAlgn="base">
        <a:spcBef>
          <a:spcPts val="397"/>
        </a:spcBef>
        <a:spcAft>
          <a:spcPct val="0"/>
        </a:spcAft>
        <a:defRPr sz="4000">
          <a:solidFill>
            <a:schemeClr val="tx1"/>
          </a:solidFill>
          <a:latin typeface="Calibri" pitchFamily="34" charset="0"/>
          <a:cs typeface="Tunga" pitchFamily="34" charset="0"/>
        </a:defRPr>
      </a:lvl6pPr>
      <a:lvl7pPr marL="827303" algn="l" defTabSz="910610" rtl="0" fontAlgn="base">
        <a:spcBef>
          <a:spcPts val="397"/>
        </a:spcBef>
        <a:spcAft>
          <a:spcPct val="0"/>
        </a:spcAft>
        <a:defRPr sz="4000">
          <a:solidFill>
            <a:schemeClr val="tx1"/>
          </a:solidFill>
          <a:latin typeface="Calibri" pitchFamily="34" charset="0"/>
          <a:cs typeface="Tunga" pitchFamily="34" charset="0"/>
        </a:defRPr>
      </a:lvl7pPr>
      <a:lvl8pPr marL="1240957" algn="l" defTabSz="910610" rtl="0" fontAlgn="base">
        <a:spcBef>
          <a:spcPts val="397"/>
        </a:spcBef>
        <a:spcAft>
          <a:spcPct val="0"/>
        </a:spcAft>
        <a:defRPr sz="4000">
          <a:solidFill>
            <a:schemeClr val="tx1"/>
          </a:solidFill>
          <a:latin typeface="Calibri" pitchFamily="34" charset="0"/>
          <a:cs typeface="Tunga" pitchFamily="34" charset="0"/>
        </a:defRPr>
      </a:lvl8pPr>
      <a:lvl9pPr marL="1654609" algn="l" defTabSz="910610" rtl="0" fontAlgn="base">
        <a:spcBef>
          <a:spcPts val="397"/>
        </a:spcBef>
        <a:spcAft>
          <a:spcPct val="0"/>
        </a:spcAft>
        <a:defRPr sz="4000">
          <a:solidFill>
            <a:schemeClr val="tx1"/>
          </a:solidFill>
          <a:latin typeface="Calibri" pitchFamily="34" charset="0"/>
          <a:cs typeface="Tunga" pitchFamily="34" charset="0"/>
        </a:defRPr>
      </a:lvl9pPr>
    </p:titleStyle>
    <p:bodyStyle>
      <a:lvl1pPr algn="l" defTabSz="910610" rtl="0" eaLnBrk="0" fontAlgn="base" hangingPunct="0">
        <a:spcBef>
          <a:spcPts val="1202"/>
        </a:spcBef>
        <a:spcAft>
          <a:spcPct val="0"/>
        </a:spcAft>
        <a:buClr>
          <a:srgbClr val="DC5924"/>
        </a:buClr>
        <a:buFont typeface="Arial" panose="020B0604020202020204" pitchFamily="34" charset="0"/>
        <a:defRPr sz="1800" kern="1200" spc="30">
          <a:solidFill>
            <a:schemeClr val="tx1"/>
          </a:solidFill>
          <a:latin typeface="+mn-lt"/>
          <a:ea typeface="+mn-ea"/>
          <a:cs typeface="Tahoma" pitchFamily="34" charset="0"/>
        </a:defRPr>
      </a:lvl1pPr>
      <a:lvl2pPr marL="170918" indent="-170918" algn="l" defTabSz="910610"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2pPr>
      <a:lvl3pPr marL="343274" indent="-163737" algn="l" defTabSz="910610"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3pPr>
      <a:lvl4pPr marL="515630" indent="-168044" algn="l" defTabSz="910610"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4pPr>
      <a:lvl5pPr marL="686548" indent="-172355" algn="l" defTabSz="910610"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5pPr>
      <a:lvl6pPr marL="866340" indent="-173268" algn="l" defTabSz="911938"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6969" indent="-173268" algn="l" defTabSz="911938"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0239" indent="-173268" algn="l" defTabSz="911938"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4382" indent="-173268" algn="l" defTabSz="911938"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1938" rtl="0" eaLnBrk="1" latinLnBrk="0" hangingPunct="1">
        <a:defRPr sz="1800" kern="1200">
          <a:solidFill>
            <a:schemeClr val="tx1"/>
          </a:solidFill>
          <a:latin typeface="+mn-lt"/>
          <a:ea typeface="+mn-ea"/>
          <a:cs typeface="+mn-cs"/>
        </a:defRPr>
      </a:lvl1pPr>
      <a:lvl2pPr marL="455967" algn="l" defTabSz="911938" rtl="0" eaLnBrk="1" latinLnBrk="0" hangingPunct="1">
        <a:defRPr sz="1800" kern="1200">
          <a:solidFill>
            <a:schemeClr val="tx1"/>
          </a:solidFill>
          <a:latin typeface="+mn-lt"/>
          <a:ea typeface="+mn-ea"/>
          <a:cs typeface="+mn-cs"/>
        </a:defRPr>
      </a:lvl2pPr>
      <a:lvl3pPr marL="911938" algn="l" defTabSz="911938" rtl="0" eaLnBrk="1" latinLnBrk="0" hangingPunct="1">
        <a:defRPr sz="1800" kern="1200">
          <a:solidFill>
            <a:schemeClr val="tx1"/>
          </a:solidFill>
          <a:latin typeface="+mn-lt"/>
          <a:ea typeface="+mn-ea"/>
          <a:cs typeface="+mn-cs"/>
        </a:defRPr>
      </a:lvl3pPr>
      <a:lvl4pPr marL="1367910" algn="l" defTabSz="911938" rtl="0" eaLnBrk="1" latinLnBrk="0" hangingPunct="1">
        <a:defRPr sz="1800" kern="1200">
          <a:solidFill>
            <a:schemeClr val="tx1"/>
          </a:solidFill>
          <a:latin typeface="+mn-lt"/>
          <a:ea typeface="+mn-ea"/>
          <a:cs typeface="+mn-cs"/>
        </a:defRPr>
      </a:lvl4pPr>
      <a:lvl5pPr marL="1823877" algn="l" defTabSz="911938" rtl="0" eaLnBrk="1" latinLnBrk="0" hangingPunct="1">
        <a:defRPr sz="1800" kern="1200">
          <a:solidFill>
            <a:schemeClr val="tx1"/>
          </a:solidFill>
          <a:latin typeface="+mn-lt"/>
          <a:ea typeface="+mn-ea"/>
          <a:cs typeface="+mn-cs"/>
        </a:defRPr>
      </a:lvl5pPr>
      <a:lvl6pPr marL="2279849" algn="l" defTabSz="911938" rtl="0" eaLnBrk="1" latinLnBrk="0" hangingPunct="1">
        <a:defRPr sz="1800" kern="1200">
          <a:solidFill>
            <a:schemeClr val="tx1"/>
          </a:solidFill>
          <a:latin typeface="+mn-lt"/>
          <a:ea typeface="+mn-ea"/>
          <a:cs typeface="+mn-cs"/>
        </a:defRPr>
      </a:lvl6pPr>
      <a:lvl7pPr marL="2735815" algn="l" defTabSz="911938" rtl="0" eaLnBrk="1" latinLnBrk="0" hangingPunct="1">
        <a:defRPr sz="1800" kern="1200">
          <a:solidFill>
            <a:schemeClr val="tx1"/>
          </a:solidFill>
          <a:latin typeface="+mn-lt"/>
          <a:ea typeface="+mn-ea"/>
          <a:cs typeface="+mn-cs"/>
        </a:defRPr>
      </a:lvl7pPr>
      <a:lvl8pPr marL="3191778" algn="l" defTabSz="911938" rtl="0" eaLnBrk="1" latinLnBrk="0" hangingPunct="1">
        <a:defRPr sz="1800" kern="1200">
          <a:solidFill>
            <a:schemeClr val="tx1"/>
          </a:solidFill>
          <a:latin typeface="+mn-lt"/>
          <a:ea typeface="+mn-ea"/>
          <a:cs typeface="+mn-cs"/>
        </a:defRPr>
      </a:lvl8pPr>
      <a:lvl9pPr marL="3647752" algn="l" defTabSz="91193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352805" y="228984"/>
            <a:ext cx="7680960" cy="1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0" tIns="45682" rIns="91360" bIns="45682" numCol="1" anchor="b" anchorCtr="0" compatLnSpc="1">
            <a:prstTxWarp prst="textNoShape">
              <a:avLst/>
            </a:prstTxWarp>
          </a:bodyPr>
          <a:lstStyle/>
          <a:p>
            <a:pPr lvl="0"/>
            <a:r>
              <a:rPr lang="en-US" altLang="el-GR" smtClean="0"/>
              <a:t>Click to edit Master title style</a:t>
            </a:r>
          </a:p>
        </p:txBody>
      </p:sp>
      <p:sp>
        <p:nvSpPr>
          <p:cNvPr id="3" name="Text Placeholder 2"/>
          <p:cNvSpPr>
            <a:spLocks noGrp="1"/>
          </p:cNvSpPr>
          <p:nvPr>
            <p:ph type="body" idx="1"/>
          </p:nvPr>
        </p:nvSpPr>
        <p:spPr>
          <a:xfrm>
            <a:off x="352805" y="1463194"/>
            <a:ext cx="7680960" cy="4343496"/>
          </a:xfrm>
          <a:prstGeom prst="rect">
            <a:avLst/>
          </a:prstGeom>
        </p:spPr>
        <p:txBody>
          <a:bodyPr vert="horz" lIns="91360" tIns="45682" rIns="91360"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805" y="6544047"/>
            <a:ext cx="1465920" cy="247706"/>
          </a:xfrm>
          <a:prstGeom prst="rect">
            <a:avLst/>
          </a:prstGeom>
        </p:spPr>
        <p:txBody>
          <a:bodyPr vert="horz" lIns="91360" tIns="45682" rIns="91360" bIns="45682" rtlCol="0" anchor="ctr">
            <a:normAutofit/>
          </a:bodyPr>
          <a:lstStyle>
            <a:lvl1pPr algn="l" defTabSz="407188" eaLnBrk="1" hangingPunct="0">
              <a:lnSpc>
                <a:spcPct val="93000"/>
              </a:lnSpc>
              <a:buClr>
                <a:srgbClr val="000000"/>
              </a:buClr>
              <a:buSzPct val="100000"/>
              <a:buFont typeface="Times New Roman" pitchFamily="16" charset="0"/>
              <a:buNone/>
              <a:defRPr sz="1000" b="1">
                <a:solidFill>
                  <a:schemeClr val="tx1">
                    <a:alpha val="65000"/>
                  </a:schemeClr>
                </a:solidFill>
                <a:latin typeface="Arial" charset="0"/>
                <a:ea typeface="Microsoft YaHei" charset="-122"/>
                <a:cs typeface="+mn-cs"/>
              </a:defRPr>
            </a:lvl1pPr>
          </a:lstStyle>
          <a:p>
            <a:pPr fontAlgn="base">
              <a:spcBef>
                <a:spcPct val="0"/>
              </a:spcBef>
              <a:spcAft>
                <a:spcPct val="0"/>
              </a:spcAft>
              <a:defRPr/>
            </a:pPr>
            <a:endParaRPr lang="en-US" altLang="el-GR">
              <a:solidFill>
                <a:srgbClr val="FFFFFF">
                  <a:alpha val="65000"/>
                </a:srgbClr>
              </a:solidFill>
            </a:endParaRPr>
          </a:p>
        </p:txBody>
      </p:sp>
      <p:sp>
        <p:nvSpPr>
          <p:cNvPr id="5" name="Footer Placeholder 4"/>
          <p:cNvSpPr>
            <a:spLocks noGrp="1"/>
          </p:cNvSpPr>
          <p:nvPr>
            <p:ph type="ftr" sz="quarter" idx="3"/>
          </p:nvPr>
        </p:nvSpPr>
        <p:spPr>
          <a:xfrm>
            <a:off x="1810081" y="6544047"/>
            <a:ext cx="4085280" cy="247706"/>
          </a:xfrm>
          <a:prstGeom prst="rect">
            <a:avLst/>
          </a:prstGeom>
        </p:spPr>
        <p:txBody>
          <a:bodyPr vert="horz" lIns="91360" tIns="45682" rIns="91360" bIns="45682" rtlCol="0" anchor="ctr">
            <a:normAutofit/>
          </a:bodyPr>
          <a:lstStyle>
            <a:lvl1pPr algn="l" defTabSz="407188" eaLnBrk="1" hangingPunct="0">
              <a:lnSpc>
                <a:spcPct val="93000"/>
              </a:lnSpc>
              <a:buClr>
                <a:srgbClr val="000000"/>
              </a:buClr>
              <a:buSzPct val="100000"/>
              <a:buFont typeface="Times New Roman" pitchFamily="16" charset="0"/>
              <a:buNone/>
              <a:defRPr sz="1000" b="1" i="1">
                <a:solidFill>
                  <a:schemeClr val="tx1">
                    <a:alpha val="65000"/>
                  </a:schemeClr>
                </a:solidFill>
                <a:latin typeface="Arial" charset="0"/>
                <a:ea typeface="Microsoft YaHei" charset="-122"/>
                <a:cs typeface="+mn-cs"/>
              </a:defRPr>
            </a:lvl1pPr>
          </a:lstStyle>
          <a:p>
            <a:pPr fontAlgn="base">
              <a:spcBef>
                <a:spcPct val="0"/>
              </a:spcBef>
              <a:spcAft>
                <a:spcPct val="0"/>
              </a:spcAft>
              <a:defRPr/>
            </a:pPr>
            <a:endParaRPr lang="en-US" altLang="el-GR">
              <a:solidFill>
                <a:srgbClr val="FFFFFF">
                  <a:alpha val="65000"/>
                </a:srgbClr>
              </a:solidFill>
            </a:endParaRPr>
          </a:p>
        </p:txBody>
      </p:sp>
      <p:sp>
        <p:nvSpPr>
          <p:cNvPr id="6" name="Slide Number Placeholder 5"/>
          <p:cNvSpPr>
            <a:spLocks noGrp="1"/>
          </p:cNvSpPr>
          <p:nvPr>
            <p:ph type="sldNum" sz="quarter" idx="4"/>
          </p:nvPr>
        </p:nvSpPr>
        <p:spPr>
          <a:xfrm>
            <a:off x="7886880" y="6544047"/>
            <a:ext cx="875520" cy="247706"/>
          </a:xfrm>
          <a:prstGeom prst="rect">
            <a:avLst/>
          </a:prstGeom>
        </p:spPr>
        <p:txBody>
          <a:bodyPr vert="horz" wrap="square" lIns="91360" tIns="45682" rIns="91360" bIns="45682" numCol="1" anchor="ctr" anchorCtr="0" compatLnSpc="1">
            <a:prstTxWarp prst="textNoShape">
              <a:avLst/>
            </a:prstTxWarp>
            <a:normAutofit/>
          </a:bodyPr>
          <a:lstStyle>
            <a:lvl1pPr algn="r" eaLnBrk="1" hangingPunct="0">
              <a:lnSpc>
                <a:spcPct val="93000"/>
              </a:lnSpc>
              <a:buClr>
                <a:srgbClr val="000000"/>
              </a:buClr>
              <a:buSzPct val="100000"/>
              <a:buFont typeface="Times New Roman" panose="02020603050405020304" pitchFamily="18" charset="0"/>
              <a:buNone/>
              <a:defRPr sz="1000" b="1">
                <a:solidFill>
                  <a:srgbClr val="FFFFFF"/>
                </a:solidFill>
              </a:defRPr>
            </a:lvl1pPr>
          </a:lstStyle>
          <a:p>
            <a:pPr defTabSz="405792" fontAlgn="base">
              <a:spcBef>
                <a:spcPct val="0"/>
              </a:spcBef>
              <a:spcAft>
                <a:spcPct val="0"/>
              </a:spcAft>
              <a:defRPr/>
            </a:pPr>
            <a:fld id="{9590D32E-93C8-413D-9CFA-93635A7FFAE6}" type="slidenum">
              <a:rPr lang="en-US" altLang="el-GR">
                <a:latin typeface="Arial" panose="020B0604020202020204" pitchFamily="34" charset="0"/>
                <a:ea typeface="Microsoft YaHei" panose="020B0503020204020204" pitchFamily="34" charset="-122"/>
              </a:rPr>
              <a:pPr defTabSz="405792" fontAlgn="base">
                <a:spcBef>
                  <a:spcPct val="0"/>
                </a:spcBef>
                <a:spcAft>
                  <a:spcPct val="0"/>
                </a:spcAft>
                <a:defRPr/>
              </a:pPr>
              <a:t>‹#›</a:t>
            </a:fld>
            <a:endParaRPr lang="en-US" altLang="el-GR">
              <a:latin typeface="Arial" panose="020B0604020202020204" pitchFamily="34" charset="0"/>
              <a:ea typeface="Microsoft YaHei" panose="020B0503020204020204" pitchFamily="34" charset="-122"/>
            </a:endParaRPr>
          </a:p>
        </p:txBody>
      </p:sp>
    </p:spTree>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2310" rtl="0" eaLnBrk="0" fontAlgn="base" hangingPunct="0">
        <a:spcBef>
          <a:spcPts val="397"/>
        </a:spcBef>
        <a:spcAft>
          <a:spcPct val="0"/>
        </a:spcAft>
        <a:defRPr sz="4000" kern="1200">
          <a:solidFill>
            <a:schemeClr val="tx1"/>
          </a:solidFill>
          <a:latin typeface="+mj-lt"/>
          <a:ea typeface="+mj-ea"/>
          <a:cs typeface="Tunga" pitchFamily="2"/>
        </a:defRPr>
      </a:lvl1pPr>
      <a:lvl2pPr algn="l" defTabSz="912310" rtl="0" eaLnBrk="0" fontAlgn="base" hangingPunct="0">
        <a:spcBef>
          <a:spcPts val="397"/>
        </a:spcBef>
        <a:spcAft>
          <a:spcPct val="0"/>
        </a:spcAft>
        <a:defRPr sz="4000">
          <a:solidFill>
            <a:schemeClr val="tx1"/>
          </a:solidFill>
          <a:latin typeface="Calibri" pitchFamily="34" charset="0"/>
          <a:cs typeface="Tunga" pitchFamily="34" charset="0"/>
        </a:defRPr>
      </a:lvl2pPr>
      <a:lvl3pPr algn="l" defTabSz="912310" rtl="0" eaLnBrk="0" fontAlgn="base" hangingPunct="0">
        <a:spcBef>
          <a:spcPts val="397"/>
        </a:spcBef>
        <a:spcAft>
          <a:spcPct val="0"/>
        </a:spcAft>
        <a:defRPr sz="4000">
          <a:solidFill>
            <a:schemeClr val="tx1"/>
          </a:solidFill>
          <a:latin typeface="Calibri" pitchFamily="34" charset="0"/>
          <a:cs typeface="Tunga" pitchFamily="34" charset="0"/>
        </a:defRPr>
      </a:lvl3pPr>
      <a:lvl4pPr algn="l" defTabSz="912310" rtl="0" eaLnBrk="0" fontAlgn="base" hangingPunct="0">
        <a:spcBef>
          <a:spcPts val="397"/>
        </a:spcBef>
        <a:spcAft>
          <a:spcPct val="0"/>
        </a:spcAft>
        <a:defRPr sz="4000">
          <a:solidFill>
            <a:schemeClr val="tx1"/>
          </a:solidFill>
          <a:latin typeface="Calibri" pitchFamily="34" charset="0"/>
          <a:cs typeface="Tunga" pitchFamily="34" charset="0"/>
        </a:defRPr>
      </a:lvl4pPr>
      <a:lvl5pPr algn="l" defTabSz="912310" rtl="0" eaLnBrk="0" fontAlgn="base" hangingPunct="0">
        <a:spcBef>
          <a:spcPts val="397"/>
        </a:spcBef>
        <a:spcAft>
          <a:spcPct val="0"/>
        </a:spcAft>
        <a:defRPr sz="4000">
          <a:solidFill>
            <a:schemeClr val="tx1"/>
          </a:solidFill>
          <a:latin typeface="Calibri" pitchFamily="34" charset="0"/>
          <a:cs typeface="Tunga" pitchFamily="34" charset="0"/>
        </a:defRPr>
      </a:lvl5pPr>
      <a:lvl6pPr marL="414425" algn="l" defTabSz="912310" rtl="0" fontAlgn="base">
        <a:spcBef>
          <a:spcPts val="397"/>
        </a:spcBef>
        <a:spcAft>
          <a:spcPct val="0"/>
        </a:spcAft>
        <a:defRPr sz="4000">
          <a:solidFill>
            <a:schemeClr val="tx1"/>
          </a:solidFill>
          <a:latin typeface="Calibri" pitchFamily="34" charset="0"/>
          <a:cs typeface="Tunga" pitchFamily="34" charset="0"/>
        </a:defRPr>
      </a:lvl6pPr>
      <a:lvl7pPr marL="828850" algn="l" defTabSz="912310" rtl="0" fontAlgn="base">
        <a:spcBef>
          <a:spcPts val="397"/>
        </a:spcBef>
        <a:spcAft>
          <a:spcPct val="0"/>
        </a:spcAft>
        <a:defRPr sz="4000">
          <a:solidFill>
            <a:schemeClr val="tx1"/>
          </a:solidFill>
          <a:latin typeface="Calibri" pitchFamily="34" charset="0"/>
          <a:cs typeface="Tunga" pitchFamily="34" charset="0"/>
        </a:defRPr>
      </a:lvl7pPr>
      <a:lvl8pPr marL="1243275" algn="l" defTabSz="912310" rtl="0" fontAlgn="base">
        <a:spcBef>
          <a:spcPts val="397"/>
        </a:spcBef>
        <a:spcAft>
          <a:spcPct val="0"/>
        </a:spcAft>
        <a:defRPr sz="4000">
          <a:solidFill>
            <a:schemeClr val="tx1"/>
          </a:solidFill>
          <a:latin typeface="Calibri" pitchFamily="34" charset="0"/>
          <a:cs typeface="Tunga" pitchFamily="34" charset="0"/>
        </a:defRPr>
      </a:lvl8pPr>
      <a:lvl9pPr marL="1657700" algn="l" defTabSz="912310" rtl="0" fontAlgn="base">
        <a:spcBef>
          <a:spcPts val="397"/>
        </a:spcBef>
        <a:spcAft>
          <a:spcPct val="0"/>
        </a:spcAft>
        <a:defRPr sz="4000">
          <a:solidFill>
            <a:schemeClr val="tx1"/>
          </a:solidFill>
          <a:latin typeface="Calibri" pitchFamily="34" charset="0"/>
          <a:cs typeface="Tunga" pitchFamily="34" charset="0"/>
        </a:defRPr>
      </a:lvl9pPr>
    </p:titleStyle>
    <p:bodyStyle>
      <a:lvl1pPr algn="l" defTabSz="912310" rtl="0" eaLnBrk="0" fontAlgn="base" hangingPunct="0">
        <a:spcBef>
          <a:spcPts val="1202"/>
        </a:spcBef>
        <a:spcAft>
          <a:spcPct val="0"/>
        </a:spcAft>
        <a:buClr>
          <a:srgbClr val="DC5924"/>
        </a:buClr>
        <a:buFont typeface="Arial" panose="020B0604020202020204" pitchFamily="34" charset="0"/>
        <a:defRPr sz="1800" kern="1200" spc="30">
          <a:solidFill>
            <a:schemeClr val="tx1"/>
          </a:solidFill>
          <a:latin typeface="+mn-lt"/>
          <a:ea typeface="+mn-ea"/>
          <a:cs typeface="Tahoma" pitchFamily="34" charset="0"/>
        </a:defRPr>
      </a:lvl1pPr>
      <a:lvl2pPr marL="171238" indent="-171238" algn="l" defTabSz="912310"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2pPr>
      <a:lvl3pPr marL="343915" indent="-164043" algn="l" defTabSz="912310"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3pPr>
      <a:lvl4pPr marL="516593" indent="-168360" algn="l" defTabSz="912310"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4pPr>
      <a:lvl5pPr marL="687830" indent="-172678" algn="l" defTabSz="912310" rtl="0" eaLnBrk="0" fontAlgn="base" hangingPunct="0">
        <a:spcBef>
          <a:spcPts val="601"/>
        </a:spcBef>
        <a:spcAft>
          <a:spcPct val="0"/>
        </a:spcAft>
        <a:buClr>
          <a:schemeClr val="accent1"/>
        </a:buClr>
        <a:buFont typeface="Arial" panose="020B0604020202020204" pitchFamily="34" charset="0"/>
        <a:buChar char="•"/>
        <a:defRPr kern="1200">
          <a:solidFill>
            <a:schemeClr val="tx1"/>
          </a:solidFill>
          <a:latin typeface="+mn-lt"/>
          <a:ea typeface="+mn-ea"/>
          <a:cs typeface="Tahoma" pitchFamily="34" charset="0"/>
        </a:defRPr>
      </a:lvl5pPr>
      <a:lvl6pPr marL="867960" indent="-173592" algn="l" defTabSz="913642"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8960" indent="-173592" algn="l" defTabSz="913642"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2552" indent="-173592" algn="l" defTabSz="913642"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7008" indent="-173592" algn="l" defTabSz="913642"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3642" rtl="0" eaLnBrk="1" latinLnBrk="0" hangingPunct="1">
        <a:defRPr sz="1800" kern="1200">
          <a:solidFill>
            <a:schemeClr val="tx1"/>
          </a:solidFill>
          <a:latin typeface="+mn-lt"/>
          <a:ea typeface="+mn-ea"/>
          <a:cs typeface="+mn-cs"/>
        </a:defRPr>
      </a:lvl1pPr>
      <a:lvl2pPr marL="456819" algn="l" defTabSz="913642" rtl="0" eaLnBrk="1" latinLnBrk="0" hangingPunct="1">
        <a:defRPr sz="1800" kern="1200">
          <a:solidFill>
            <a:schemeClr val="tx1"/>
          </a:solidFill>
          <a:latin typeface="+mn-lt"/>
          <a:ea typeface="+mn-ea"/>
          <a:cs typeface="+mn-cs"/>
        </a:defRPr>
      </a:lvl2pPr>
      <a:lvl3pPr marL="913642" algn="l" defTabSz="913642" rtl="0" eaLnBrk="1" latinLnBrk="0" hangingPunct="1">
        <a:defRPr sz="1800" kern="1200">
          <a:solidFill>
            <a:schemeClr val="tx1"/>
          </a:solidFill>
          <a:latin typeface="+mn-lt"/>
          <a:ea typeface="+mn-ea"/>
          <a:cs typeface="+mn-cs"/>
        </a:defRPr>
      </a:lvl3pPr>
      <a:lvl4pPr marL="1370464" algn="l" defTabSz="913642" rtl="0" eaLnBrk="1" latinLnBrk="0" hangingPunct="1">
        <a:defRPr sz="1800" kern="1200">
          <a:solidFill>
            <a:schemeClr val="tx1"/>
          </a:solidFill>
          <a:latin typeface="+mn-lt"/>
          <a:ea typeface="+mn-ea"/>
          <a:cs typeface="+mn-cs"/>
        </a:defRPr>
      </a:lvl4pPr>
      <a:lvl5pPr marL="1827283" algn="l" defTabSz="913642" rtl="0" eaLnBrk="1" latinLnBrk="0" hangingPunct="1">
        <a:defRPr sz="1800" kern="1200">
          <a:solidFill>
            <a:schemeClr val="tx1"/>
          </a:solidFill>
          <a:latin typeface="+mn-lt"/>
          <a:ea typeface="+mn-ea"/>
          <a:cs typeface="+mn-cs"/>
        </a:defRPr>
      </a:lvl5pPr>
      <a:lvl6pPr marL="2284105" algn="l" defTabSz="913642" rtl="0" eaLnBrk="1" latinLnBrk="0" hangingPunct="1">
        <a:defRPr sz="1800" kern="1200">
          <a:solidFill>
            <a:schemeClr val="tx1"/>
          </a:solidFill>
          <a:latin typeface="+mn-lt"/>
          <a:ea typeface="+mn-ea"/>
          <a:cs typeface="+mn-cs"/>
        </a:defRPr>
      </a:lvl6pPr>
      <a:lvl7pPr marL="2740926" algn="l" defTabSz="913642" rtl="0" eaLnBrk="1" latinLnBrk="0" hangingPunct="1">
        <a:defRPr sz="1800" kern="1200">
          <a:solidFill>
            <a:schemeClr val="tx1"/>
          </a:solidFill>
          <a:latin typeface="+mn-lt"/>
          <a:ea typeface="+mn-ea"/>
          <a:cs typeface="+mn-cs"/>
        </a:defRPr>
      </a:lvl7pPr>
      <a:lvl8pPr marL="3197744" algn="l" defTabSz="913642" rtl="0" eaLnBrk="1" latinLnBrk="0" hangingPunct="1">
        <a:defRPr sz="1800" kern="1200">
          <a:solidFill>
            <a:schemeClr val="tx1"/>
          </a:solidFill>
          <a:latin typeface="+mn-lt"/>
          <a:ea typeface="+mn-ea"/>
          <a:cs typeface="+mn-cs"/>
        </a:defRPr>
      </a:lvl8pPr>
      <a:lvl9pPr marL="3654567" algn="l" defTabSz="91364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786991FE-9074-4348-BA3B-34A9EA4B9583}" type="datetimeFigureOut">
              <a:rPr lang="en-GB" smtClean="0">
                <a:solidFill>
                  <a:prstClr val="black">
                    <a:tint val="75000"/>
                  </a:prstClr>
                </a:solidFill>
                <a:latin typeface="Arial"/>
              </a:rPr>
              <a:pPr defTabSz="914400"/>
              <a:t>14/06/2014</a:t>
            </a:fld>
            <a:endParaRPr lang="en-GB">
              <a:solidFill>
                <a:prstClr val="black">
                  <a:tint val="75000"/>
                </a:prstClr>
              </a:solidFill>
              <a:latin typeface="Aria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DE8EE3C-D050-4748-AFC8-B31F0092B45D}" type="slidenum">
              <a:rPr lang="en-GB" smtClean="0">
                <a:solidFill>
                  <a:prstClr val="black">
                    <a:tint val="75000"/>
                  </a:prstClr>
                </a:solidFill>
                <a:latin typeface="Arial"/>
              </a:rPr>
              <a:pPr defTabSz="914400"/>
              <a:t>‹#›</a:t>
            </a:fld>
            <a:endParaRPr lang="en-GB">
              <a:solidFill>
                <a:prstClr val="black">
                  <a:tint val="75000"/>
                </a:prstClr>
              </a:solidFill>
              <a:latin typeface="Arial"/>
            </a:endParaRPr>
          </a:p>
        </p:txBody>
      </p:sp>
      <p:sp>
        <p:nvSpPr>
          <p:cNvPr id="9" name="Rectangle 7"/>
          <p:cNvSpPr>
            <a:spLocks noChangeArrowheads="1"/>
          </p:cNvSpPr>
          <p:nvPr/>
        </p:nvSpPr>
        <p:spPr bwMode="auto">
          <a:xfrm>
            <a:off x="0" y="6166246"/>
            <a:ext cx="9144000" cy="719138"/>
          </a:xfrm>
          <a:prstGeom prst="rect">
            <a:avLst/>
          </a:prstGeom>
          <a:gradFill flip="none" rotWithShape="1">
            <a:gsLst>
              <a:gs pos="0">
                <a:schemeClr val="bg1"/>
              </a:gs>
              <a:gs pos="50000">
                <a:srgbClr val="5A78B8"/>
              </a:gs>
              <a:gs pos="100000">
                <a:schemeClr val="bg1"/>
              </a:gs>
            </a:gsLst>
            <a:lin ang="0" scaled="1"/>
            <a:tileRect/>
          </a:gradFill>
          <a:ln>
            <a:noFill/>
          </a:ln>
          <a:extLst/>
        </p:spPr>
        <p:txBody>
          <a:bodyPr wrap="none" anchor="ctr"/>
          <a:lstStyle/>
          <a:p>
            <a:pPr defTabSz="914400"/>
            <a:endParaRPr lang="en-US">
              <a:solidFill>
                <a:prstClr val="black"/>
              </a:solidFill>
              <a:latin typeface="Arial"/>
            </a:endParaRPr>
          </a:p>
        </p:txBody>
      </p:sp>
      <p:sp>
        <p:nvSpPr>
          <p:cNvPr id="10" name="Text Box 9"/>
          <p:cNvSpPr txBox="1">
            <a:spLocks noChangeArrowheads="1"/>
          </p:cNvSpPr>
          <p:nvPr/>
        </p:nvSpPr>
        <p:spPr bwMode="auto">
          <a:xfrm>
            <a:off x="236050" y="6042992"/>
            <a:ext cx="44832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algn="ctr" eaLnBrk="0" fontAlgn="base" hangingPunct="0">
              <a:spcBef>
                <a:spcPct val="50000"/>
              </a:spcBef>
              <a:spcAft>
                <a:spcPct val="0"/>
              </a:spcAft>
              <a:defRPr sz="2000" b="1">
                <a:solidFill>
                  <a:schemeClr val="tx1"/>
                </a:solidFill>
                <a:latin typeface="Arial" charset="0"/>
              </a:defRPr>
            </a:lvl6pPr>
            <a:lvl7pPr marL="2971800" indent="-228600" algn="ctr" eaLnBrk="0" fontAlgn="base" hangingPunct="0">
              <a:spcBef>
                <a:spcPct val="50000"/>
              </a:spcBef>
              <a:spcAft>
                <a:spcPct val="0"/>
              </a:spcAft>
              <a:defRPr sz="2000" b="1">
                <a:solidFill>
                  <a:schemeClr val="tx1"/>
                </a:solidFill>
                <a:latin typeface="Arial" charset="0"/>
              </a:defRPr>
            </a:lvl7pPr>
            <a:lvl8pPr marL="3429000" indent="-228600" algn="ctr" eaLnBrk="0" fontAlgn="base" hangingPunct="0">
              <a:spcBef>
                <a:spcPct val="50000"/>
              </a:spcBef>
              <a:spcAft>
                <a:spcPct val="0"/>
              </a:spcAft>
              <a:defRPr sz="2000" b="1">
                <a:solidFill>
                  <a:schemeClr val="tx1"/>
                </a:solidFill>
                <a:latin typeface="Arial" charset="0"/>
              </a:defRPr>
            </a:lvl8pPr>
            <a:lvl9pPr marL="3886200" indent="-228600" algn="ctr" eaLnBrk="0" fontAlgn="base" hangingPunct="0">
              <a:spcBef>
                <a:spcPct val="50000"/>
              </a:spcBef>
              <a:spcAft>
                <a:spcPct val="0"/>
              </a:spcAft>
              <a:defRPr sz="2000" b="1">
                <a:solidFill>
                  <a:schemeClr val="tx1"/>
                </a:solidFill>
                <a:latin typeface="Arial" charset="0"/>
              </a:defRPr>
            </a:lvl9pPr>
          </a:lstStyle>
          <a:p>
            <a:pPr defTabSz="914400" eaLnBrk="1" hangingPunct="1"/>
            <a:r>
              <a:rPr lang="en-GB" sz="5400" b="0" dirty="0">
                <a:solidFill>
                  <a:prstClr val="black"/>
                </a:solidFill>
              </a:rPr>
              <a:t>eular</a:t>
            </a:r>
          </a:p>
        </p:txBody>
      </p:sp>
      <p:sp>
        <p:nvSpPr>
          <p:cNvPr id="11" name="Text Box 10"/>
          <p:cNvSpPr txBox="1">
            <a:spLocks noChangeArrowheads="1"/>
          </p:cNvSpPr>
          <p:nvPr/>
        </p:nvSpPr>
        <p:spPr bwMode="auto">
          <a:xfrm>
            <a:off x="3383703" y="6376590"/>
            <a:ext cx="5528718" cy="31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algn="ctr" eaLnBrk="0" fontAlgn="base" hangingPunct="0">
              <a:spcBef>
                <a:spcPct val="50000"/>
              </a:spcBef>
              <a:spcAft>
                <a:spcPct val="0"/>
              </a:spcAft>
              <a:defRPr sz="2000" b="1">
                <a:solidFill>
                  <a:schemeClr val="tx1"/>
                </a:solidFill>
                <a:latin typeface="Arial" charset="0"/>
              </a:defRPr>
            </a:lvl6pPr>
            <a:lvl7pPr marL="2971800" indent="-228600" algn="ctr" eaLnBrk="0" fontAlgn="base" hangingPunct="0">
              <a:spcBef>
                <a:spcPct val="50000"/>
              </a:spcBef>
              <a:spcAft>
                <a:spcPct val="0"/>
              </a:spcAft>
              <a:defRPr sz="2000" b="1">
                <a:solidFill>
                  <a:schemeClr val="tx1"/>
                </a:solidFill>
                <a:latin typeface="Arial" charset="0"/>
              </a:defRPr>
            </a:lvl7pPr>
            <a:lvl8pPr marL="3429000" indent="-228600" algn="ctr" eaLnBrk="0" fontAlgn="base" hangingPunct="0">
              <a:spcBef>
                <a:spcPct val="50000"/>
              </a:spcBef>
              <a:spcAft>
                <a:spcPct val="0"/>
              </a:spcAft>
              <a:defRPr sz="2000" b="1">
                <a:solidFill>
                  <a:schemeClr val="tx1"/>
                </a:solidFill>
                <a:latin typeface="Arial" charset="0"/>
              </a:defRPr>
            </a:lvl8pPr>
            <a:lvl9pPr marL="3886200" indent="-228600" algn="ctr" eaLnBrk="0" fontAlgn="base" hangingPunct="0">
              <a:spcBef>
                <a:spcPct val="50000"/>
              </a:spcBef>
              <a:spcAft>
                <a:spcPct val="0"/>
              </a:spcAft>
              <a:defRPr sz="2000" b="1">
                <a:solidFill>
                  <a:schemeClr val="tx1"/>
                </a:solidFill>
                <a:latin typeface="Arial" charset="0"/>
              </a:defRPr>
            </a:lvl9pPr>
          </a:lstStyle>
          <a:p>
            <a:pPr algn="r" defTabSz="914400" eaLnBrk="1" hangingPunct="1">
              <a:lnSpc>
                <a:spcPct val="75000"/>
              </a:lnSpc>
              <a:spcBef>
                <a:spcPct val="30000"/>
              </a:spcBef>
            </a:pPr>
            <a:r>
              <a:rPr lang="en-GB" sz="1800" b="0" dirty="0">
                <a:solidFill>
                  <a:prstClr val="black"/>
                </a:solidFill>
              </a:rPr>
              <a:t>European League Against Rheumatism</a:t>
            </a:r>
          </a:p>
        </p:txBody>
      </p:sp>
      <p:pic>
        <p:nvPicPr>
          <p:cNvPr id="12" name="Picture 11"/>
          <p:cNvPicPr>
            <a:picLocks noChangeAspect="1"/>
          </p:cNvPicPr>
          <p:nvPr userDrawn="1"/>
        </p:nvPicPr>
        <p:blipFill rotWithShape="1">
          <a:blip r:embed="rId13">
            <a:extLst>
              <a:ext uri="{28A0092B-C50C-407E-A947-70E740481C1C}">
                <a14:useLocalDpi xmlns:a14="http://schemas.microsoft.com/office/drawing/2010/main" val="0"/>
              </a:ext>
            </a:extLst>
          </a:blip>
          <a:srcRect t="12358" r="1522" b="9989"/>
          <a:stretch/>
        </p:blipFill>
        <p:spPr>
          <a:xfrm>
            <a:off x="0" y="-1"/>
            <a:ext cx="9144000" cy="1449420"/>
          </a:xfrm>
          <a:prstGeom prst="rect">
            <a:avLst/>
          </a:prstGeom>
        </p:spPr>
      </p:pic>
    </p:spTree>
    <p:extLst>
      <p:ext uri="{BB962C8B-B14F-4D97-AF65-F5344CB8AC3E}">
        <p14:creationId xmlns:p14="http://schemas.microsoft.com/office/powerpoint/2010/main" val="62966211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82A9641-89F6-4AA1-92E6-53359BF00EDB}" type="datetimeFigureOut">
              <a:rPr lang="fr-FR" smtClean="0">
                <a:solidFill>
                  <a:prstClr val="black">
                    <a:tint val="75000"/>
                  </a:prstClr>
                </a:solidFill>
                <a:latin typeface="Calibri"/>
              </a:rPr>
              <a:pPr defTabSz="914400"/>
              <a:t>14/06/2014</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DDAE8B9-6B95-4E19-A729-7E5D813ECE2E}" type="slidenum">
              <a:rPr lang="fr-FR" smtClean="0">
                <a:solidFill>
                  <a:prstClr val="black">
                    <a:tint val="75000"/>
                  </a:prstClr>
                </a:solidFill>
                <a:latin typeface="Calibri"/>
              </a:rPr>
              <a:pPr defTabSz="914400"/>
              <a:t>‹#›</a:t>
            </a:fld>
            <a:endParaRPr lang="fr-FR">
              <a:solidFill>
                <a:prstClr val="black">
                  <a:tint val="75000"/>
                </a:prstClr>
              </a:solidFill>
              <a:latin typeface="Calibri"/>
            </a:endParaRPr>
          </a:p>
        </p:txBody>
      </p:sp>
    </p:spTree>
    <p:extLst>
      <p:ext uri="{BB962C8B-B14F-4D97-AF65-F5344CB8AC3E}">
        <p14:creationId xmlns:p14="http://schemas.microsoft.com/office/powerpoint/2010/main" val="41399092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1026" name="Picture 8" descr="ub_wm_templa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914876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3"/>
          <p:cNvSpPr>
            <a:spLocks noGrp="1" noChangeArrowheads="1"/>
          </p:cNvSpPr>
          <p:nvPr>
            <p:ph type="body" idx="1"/>
          </p:nvPr>
        </p:nvSpPr>
        <p:spPr bwMode="auto">
          <a:xfrm>
            <a:off x="685800" y="1981202"/>
            <a:ext cx="7772400"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35305535"/>
      </p:ext>
    </p:extLst>
  </p:cSld>
  <p:clrMap bg1="dk2" tx1="lt1" bg2="dk1"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Times New Roman"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Times New Roman" charset="0"/>
        </a:defRPr>
      </a:lvl6pPr>
      <a:lvl7pPr marL="914400" algn="l" rtl="0" fontAlgn="base">
        <a:spcBef>
          <a:spcPct val="0"/>
        </a:spcBef>
        <a:spcAft>
          <a:spcPct val="0"/>
        </a:spcAft>
        <a:defRPr sz="4000">
          <a:solidFill>
            <a:schemeClr val="tx2"/>
          </a:solidFill>
          <a:latin typeface="Times New Roman" charset="0"/>
        </a:defRPr>
      </a:lvl7pPr>
      <a:lvl8pPr marL="1371600" algn="l" rtl="0" fontAlgn="base">
        <a:spcBef>
          <a:spcPct val="0"/>
        </a:spcBef>
        <a:spcAft>
          <a:spcPct val="0"/>
        </a:spcAft>
        <a:defRPr sz="4000">
          <a:solidFill>
            <a:schemeClr val="tx2"/>
          </a:solidFill>
          <a:latin typeface="Times New Roman" charset="0"/>
        </a:defRPr>
      </a:lvl8pPr>
      <a:lvl9pPr marL="1828800" algn="l" rtl="0" fontAlgn="base">
        <a:spcBef>
          <a:spcPct val="0"/>
        </a:spcBef>
        <a:spcAft>
          <a:spcPct val="0"/>
        </a:spcAft>
        <a:defRPr sz="40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80000"/>
        <a:buFont typeface="Wingdings" charset="0"/>
        <a:buChar char="o"/>
        <a:defRPr sz="2800" b="1">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Char char="–"/>
        <a:defRPr sz="2800" b="1">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CCFFFF"/>
        </a:buClr>
        <a:buSzPct val="65000"/>
        <a:buFont typeface="Wingdings" charset="0"/>
        <a:buChar char="o"/>
        <a:defRPr sz="2800" b="1">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CCFFFF"/>
        </a:buClr>
        <a:buSzPct val="80000"/>
        <a:buChar char="–"/>
        <a:defRPr sz="2800" b="1">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CCFFFF"/>
        </a:buClr>
        <a:buSzPct val="90000"/>
        <a:buChar char="»"/>
        <a:defRPr sz="2800" b="1">
          <a:solidFill>
            <a:schemeClr val="tx1"/>
          </a:solidFill>
          <a:latin typeface="+mn-lt"/>
          <a:ea typeface="ＭＳ Ｐゴシック" charset="0"/>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hyperlink" Target="http://www.mrc.ac.uk/" TargetMode="External"/><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81.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8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8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8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8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8.png"/><Relationship Id="rId1" Type="http://schemas.openxmlformats.org/officeDocument/2006/relationships/slideLayout" Target="../slideLayouts/slideLayout8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18.png"/><Relationship Id="rId1" Type="http://schemas.openxmlformats.org/officeDocument/2006/relationships/slideLayout" Target="../slideLayouts/slideLayout8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14.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1.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jpeg"/><Relationship Id="rId1" Type="http://schemas.openxmlformats.org/officeDocument/2006/relationships/slideLayout" Target="../slideLayouts/slideLayout70.xml"/><Relationship Id="rId2"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1" Type="http://schemas.openxmlformats.org/officeDocument/2006/relationships/slideLayout" Target="../slideLayouts/slideLayout70.xml"/><Relationship Id="rId2"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jpeg"/><Relationship Id="rId1" Type="http://schemas.openxmlformats.org/officeDocument/2006/relationships/slideLayout" Target="../slideLayouts/slideLayout70.xml"/><Relationship Id="rId2"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29.jpeg"/><Relationship Id="rId3" Type="http://schemas.openxmlformats.org/officeDocument/2006/relationships/chart" Target="../charts/char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38.jpeg"/><Relationship Id="rId9" Type="http://schemas.openxmlformats.org/officeDocument/2006/relationships/hyperlink" Target="http://www.uclh.nhs.uk/pages/home.aspx" TargetMode="External"/><Relationship Id="rId10" Type="http://schemas.openxmlformats.org/officeDocument/2006/relationships/image" Target="../media/image39.jpeg"/><Relationship Id="rId1" Type="http://schemas.openxmlformats.org/officeDocument/2006/relationships/slideLayout" Target="../slideLayouts/slideLayout71.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hyperlink" Target="http://www.uclh.nhs.uk/pages/home.aspx" TargetMode="External"/><Relationship Id="rId5" Type="http://schemas.openxmlformats.org/officeDocument/2006/relationships/image" Target="../media/image39.jpeg"/><Relationship Id="rId1" Type="http://schemas.openxmlformats.org/officeDocument/2006/relationships/slideLayout" Target="../slideLayouts/slideLayout71.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hyperlink" Target="http://www.uclh.nhs.uk/pages/home.aspx" TargetMode="External"/><Relationship Id="rId5" Type="http://schemas.openxmlformats.org/officeDocument/2006/relationships/image" Target="../media/image39.jpeg"/><Relationship Id="rId1" Type="http://schemas.openxmlformats.org/officeDocument/2006/relationships/slideLayout" Target="../slideLayouts/slideLayout71.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hyperlink" Target="http://www.uclh.nhs.uk/pages/home.aspx" TargetMode="External"/><Relationship Id="rId5" Type="http://schemas.openxmlformats.org/officeDocument/2006/relationships/image" Target="../media/image39.jpeg"/><Relationship Id="rId1" Type="http://schemas.openxmlformats.org/officeDocument/2006/relationships/slideLayout" Target="../slideLayouts/slideLayout71.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hyperlink" Target="http://www.uclh.nhs.uk/pages/home.aspx" TargetMode="External"/><Relationship Id="rId5" Type="http://schemas.openxmlformats.org/officeDocument/2006/relationships/image" Target="../media/image39.jpeg"/><Relationship Id="rId1" Type="http://schemas.openxmlformats.org/officeDocument/2006/relationships/slideLayout" Target="../slideLayouts/slideLayout71.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hyperlink" Target="http://www.uclh.nhs.uk/pages/home.aspx" TargetMode="External"/><Relationship Id="rId5" Type="http://schemas.openxmlformats.org/officeDocument/2006/relationships/image" Target="../media/image39.jpeg"/><Relationship Id="rId1" Type="http://schemas.openxmlformats.org/officeDocument/2006/relationships/slideLayout" Target="../slideLayouts/slideLayout71.xml"/><Relationship Id="rId2" Type="http://schemas.openxmlformats.org/officeDocument/2006/relationships/notesSlide" Target="../notesSlides/notesSlide2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 Id="rId3" Type="http://schemas.openxmlformats.org/officeDocument/2006/relationships/image" Target="../media/image42.webarchive"/></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g"/><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8.png"/><Relationship Id="rId9" Type="http://schemas.openxmlformats.org/officeDocument/2006/relationships/image" Target="../media/image9.emf"/><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251520" y="1700819"/>
            <a:ext cx="8204448" cy="1470025"/>
          </a:xfrm>
        </p:spPr>
        <p:txBody>
          <a:bodyPr/>
          <a:lstStyle/>
          <a:p>
            <a:r>
              <a:rPr lang="en-US" dirty="0" smtClean="0"/>
              <a:t>Highlights of EULAR 2014 from a Health Professional View  </a:t>
            </a:r>
            <a:endParaRPr lang="en-US" dirty="0"/>
          </a:p>
        </p:txBody>
      </p:sp>
      <p:sp>
        <p:nvSpPr>
          <p:cNvPr id="7" name="Subtitle 2"/>
          <p:cNvSpPr>
            <a:spLocks noGrp="1"/>
          </p:cNvSpPr>
          <p:nvPr>
            <p:ph type="subTitle" idx="1"/>
          </p:nvPr>
        </p:nvSpPr>
        <p:spPr>
          <a:xfrm>
            <a:off x="179512" y="2924944"/>
            <a:ext cx="8856984" cy="3287216"/>
          </a:xfrm>
        </p:spPr>
        <p:txBody>
          <a:bodyPr>
            <a:normAutofit fontScale="62500" lnSpcReduction="20000"/>
          </a:bodyPr>
          <a:lstStyle/>
          <a:p>
            <a:endParaRPr lang="en-US" dirty="0" smtClean="0"/>
          </a:p>
          <a:p>
            <a:r>
              <a:rPr lang="en-US" dirty="0" err="1" smtClean="0">
                <a:solidFill>
                  <a:schemeClr val="tx1"/>
                </a:solidFill>
              </a:rPr>
              <a:t>Dr</a:t>
            </a:r>
            <a:r>
              <a:rPr lang="en-US" dirty="0" smtClean="0">
                <a:solidFill>
                  <a:schemeClr val="tx1"/>
                </a:solidFill>
              </a:rPr>
              <a:t> Jo Adams </a:t>
            </a:r>
          </a:p>
          <a:p>
            <a:r>
              <a:rPr lang="en-US" sz="3100" dirty="0" smtClean="0">
                <a:solidFill>
                  <a:schemeClr val="tx1"/>
                </a:solidFill>
              </a:rPr>
              <a:t>Professional Lead for Occupational Therapy University of Southampton UK</a:t>
            </a:r>
          </a:p>
          <a:p>
            <a:endParaRPr lang="en-US" sz="3100" dirty="0" smtClean="0">
              <a:solidFill>
                <a:schemeClr val="tx1"/>
              </a:solidFill>
            </a:endParaRPr>
          </a:p>
          <a:p>
            <a:r>
              <a:rPr lang="en-GB" sz="3100" dirty="0">
                <a:solidFill>
                  <a:schemeClr val="tx1"/>
                </a:solidFill>
              </a:rPr>
              <a:t>National Public and Patient Involvement Lead for Arthritis Research UK Centre of Excellence for Sport, Exercise and </a:t>
            </a:r>
            <a:r>
              <a:rPr lang="en-GB" sz="3100" dirty="0" smtClean="0">
                <a:solidFill>
                  <a:schemeClr val="tx1"/>
                </a:solidFill>
              </a:rPr>
              <a:t>Osteoarthritis</a:t>
            </a:r>
          </a:p>
          <a:p>
            <a:endParaRPr lang="en-GB" sz="3100" dirty="0" smtClean="0">
              <a:solidFill>
                <a:schemeClr val="tx1"/>
              </a:solidFill>
            </a:endParaRPr>
          </a:p>
          <a:p>
            <a:r>
              <a:rPr lang="en-GB" sz="3100" dirty="0" smtClean="0">
                <a:solidFill>
                  <a:schemeClr val="tx1"/>
                </a:solidFill>
              </a:rPr>
              <a:t>EULAR Health Professional Scientific Committee </a:t>
            </a:r>
          </a:p>
          <a:p>
            <a:endParaRPr lang="en-GB" sz="3100" dirty="0" smtClean="0">
              <a:solidFill>
                <a:schemeClr val="tx1"/>
              </a:solidFill>
            </a:endParaRPr>
          </a:p>
          <a:p>
            <a:r>
              <a:rPr lang="en-GB" sz="3100" dirty="0" err="1" smtClean="0">
                <a:solidFill>
                  <a:schemeClr val="tx1"/>
                </a:solidFill>
              </a:rPr>
              <a:t>ja</a:t>
            </a:r>
            <a:r>
              <a:rPr lang="en-GB" sz="3100" dirty="0" err="1">
                <a:solidFill>
                  <a:schemeClr val="tx1"/>
                </a:solidFill>
              </a:rPr>
              <a:t>@soton.ac.uk</a:t>
            </a:r>
            <a:r>
              <a:rPr lang="en-GB" sz="3100" dirty="0">
                <a:solidFill>
                  <a:schemeClr val="tx1"/>
                </a:solidFill>
              </a:rPr>
              <a:t>   </a:t>
            </a:r>
            <a:r>
              <a:rPr lang="en-GB" dirty="0">
                <a:solidFill>
                  <a:schemeClr val="tx1"/>
                </a:solidFill>
              </a:rPr>
              <a:t>  </a:t>
            </a:r>
          </a:p>
          <a:p>
            <a:endParaRPr lang="en-US" dirty="0"/>
          </a:p>
        </p:txBody>
      </p:sp>
    </p:spTree>
    <p:extLst>
      <p:ext uri="{BB962C8B-B14F-4D97-AF65-F5344CB8AC3E}">
        <p14:creationId xmlns:p14="http://schemas.microsoft.com/office/powerpoint/2010/main" val="23757333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493925" y="-12934"/>
            <a:ext cx="8228160" cy="1144921"/>
          </a:xfrm>
        </p:spPr>
        <p:txBody>
          <a:bodyPr tIns="25071"/>
          <a:lstStyle/>
          <a:p>
            <a:pPr algn="ctr" eaLnBrk="1" hangingPunct="1">
              <a:tabLst>
                <a:tab pos="0" algn="l"/>
                <a:tab pos="403474" algn="l"/>
                <a:tab pos="809819" algn="l"/>
                <a:tab pos="1216147" algn="l"/>
                <a:tab pos="1622510" algn="l"/>
                <a:tab pos="2028853" algn="l"/>
                <a:tab pos="2435195" algn="l"/>
                <a:tab pos="2841542" algn="l"/>
                <a:tab pos="3247887" algn="l"/>
                <a:tab pos="3654231" algn="l"/>
                <a:tab pos="4060577" algn="l"/>
                <a:tab pos="4466920" algn="l"/>
                <a:tab pos="4873261" algn="l"/>
                <a:tab pos="5279618" algn="l"/>
                <a:tab pos="5685954" algn="l"/>
                <a:tab pos="6092299" algn="l"/>
                <a:tab pos="6498646" algn="l"/>
                <a:tab pos="6904989" algn="l"/>
                <a:tab pos="7311332" algn="l"/>
                <a:tab pos="7717678" algn="l"/>
                <a:tab pos="8124024" algn="l"/>
              </a:tabLst>
            </a:pPr>
            <a:r>
              <a:rPr lang="en-US" altLang="el-GR" smtClean="0">
                <a:cs typeface="Tunga" panose="020B0502040204020203" pitchFamily="34" charset="0"/>
              </a:rPr>
              <a:t>A vicious entrapment</a:t>
            </a:r>
          </a:p>
        </p:txBody>
      </p:sp>
      <p:grpSp>
        <p:nvGrpSpPr>
          <p:cNvPr id="13" name="Group 12"/>
          <p:cNvGrpSpPr/>
          <p:nvPr/>
        </p:nvGrpSpPr>
        <p:grpSpPr>
          <a:xfrm>
            <a:off x="3606995" y="1454267"/>
            <a:ext cx="1956974" cy="1314907"/>
            <a:chOff x="3750387" y="201314"/>
            <a:chExt cx="2157428" cy="1449442"/>
          </a:xfrm>
          <a:scene3d>
            <a:camera prst="orthographicFront">
              <a:rot lat="0" lon="0" rev="0"/>
            </a:camera>
            <a:lightRig rig="contrasting" dir="t">
              <a:rot lat="0" lon="0" rev="1200000"/>
            </a:lightRig>
          </a:scene3d>
        </p:grpSpPr>
        <p:sp>
          <p:nvSpPr>
            <p:cNvPr id="14" name="Oval 13"/>
            <p:cNvSpPr/>
            <p:nvPr/>
          </p:nvSpPr>
          <p:spPr>
            <a:xfrm>
              <a:off x="3750387" y="201314"/>
              <a:ext cx="2157428" cy="1449442"/>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5" name="Oval 4"/>
            <p:cNvSpPr/>
            <p:nvPr/>
          </p:nvSpPr>
          <p:spPr>
            <a:xfrm>
              <a:off x="4066335" y="413580"/>
              <a:ext cx="1525532" cy="1024910"/>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04072" fontAlgn="base" hangingPunct="0">
                <a:lnSpc>
                  <a:spcPct val="90000"/>
                </a:lnSpc>
                <a:spcBef>
                  <a:spcPct val="0"/>
                </a:spcBef>
                <a:spcAft>
                  <a:spcPct val="35000"/>
                </a:spcAft>
                <a:buClr>
                  <a:srgbClr val="000000"/>
                </a:buClr>
                <a:buSzPct val="100000"/>
                <a:defRPr/>
              </a:pPr>
              <a:r>
                <a:rPr lang="en-GB" sz="2200" b="1" dirty="0">
                  <a:solidFill>
                    <a:srgbClr val="000000"/>
                  </a:solidFill>
                  <a:latin typeface="Calibri"/>
                </a:rPr>
                <a:t>I worry about my health</a:t>
              </a:r>
              <a:endParaRPr lang="el-GR" sz="2200" b="1" dirty="0">
                <a:solidFill>
                  <a:srgbClr val="000000"/>
                </a:solidFill>
                <a:latin typeface="Calibri"/>
              </a:endParaRPr>
            </a:p>
          </p:txBody>
        </p:sp>
      </p:grpSp>
      <p:grpSp>
        <p:nvGrpSpPr>
          <p:cNvPr id="16" name="Group 15"/>
          <p:cNvGrpSpPr/>
          <p:nvPr/>
        </p:nvGrpSpPr>
        <p:grpSpPr>
          <a:xfrm>
            <a:off x="5563973" y="2699692"/>
            <a:ext cx="1964311" cy="1305560"/>
            <a:chOff x="6022660" y="1578743"/>
            <a:chExt cx="2165517" cy="1439138"/>
          </a:xfrm>
          <a:scene3d>
            <a:camera prst="orthographicFront">
              <a:rot lat="0" lon="0" rev="0"/>
            </a:camera>
            <a:lightRig rig="contrasting" dir="t">
              <a:rot lat="0" lon="0" rev="1200000"/>
            </a:lightRig>
          </a:scene3d>
        </p:grpSpPr>
        <p:sp>
          <p:nvSpPr>
            <p:cNvPr id="17" name="Oval 16"/>
            <p:cNvSpPr/>
            <p:nvPr/>
          </p:nvSpPr>
          <p:spPr>
            <a:xfrm>
              <a:off x="6022660" y="1578743"/>
              <a:ext cx="2165517" cy="1439138"/>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8" name="Oval 4"/>
            <p:cNvSpPr/>
            <p:nvPr/>
          </p:nvSpPr>
          <p:spPr>
            <a:xfrm>
              <a:off x="6339793" y="1789500"/>
              <a:ext cx="1531251" cy="1017624"/>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04072" fontAlgn="base" hangingPunct="0">
                <a:lnSpc>
                  <a:spcPct val="90000"/>
                </a:lnSpc>
                <a:spcBef>
                  <a:spcPct val="0"/>
                </a:spcBef>
                <a:spcAft>
                  <a:spcPct val="35000"/>
                </a:spcAft>
                <a:buClr>
                  <a:srgbClr val="000000"/>
                </a:buClr>
                <a:buSzPct val="100000"/>
                <a:defRPr/>
              </a:pPr>
              <a:r>
                <a:rPr lang="en-GB" sz="2200" b="1" dirty="0">
                  <a:solidFill>
                    <a:srgbClr val="000000"/>
                  </a:solidFill>
                  <a:latin typeface="Calibri"/>
                </a:rPr>
                <a:t>Anxiety</a:t>
              </a:r>
            </a:p>
            <a:p>
              <a:pPr algn="ctr" defTabSz="804072" fontAlgn="base" hangingPunct="0">
                <a:lnSpc>
                  <a:spcPct val="90000"/>
                </a:lnSpc>
                <a:spcBef>
                  <a:spcPct val="0"/>
                </a:spcBef>
                <a:spcAft>
                  <a:spcPct val="35000"/>
                </a:spcAft>
                <a:buClr>
                  <a:srgbClr val="000000"/>
                </a:buClr>
                <a:buSzPct val="100000"/>
                <a:defRPr/>
              </a:pPr>
              <a:r>
                <a:rPr lang="en-GB" sz="2200" b="1" dirty="0">
                  <a:solidFill>
                    <a:srgbClr val="000000"/>
                  </a:solidFill>
                  <a:latin typeface="Calibri"/>
                </a:rPr>
                <a:t>Stress</a:t>
              </a:r>
            </a:p>
            <a:p>
              <a:pPr algn="ctr" defTabSz="804072" fontAlgn="base" hangingPunct="0">
                <a:lnSpc>
                  <a:spcPct val="90000"/>
                </a:lnSpc>
                <a:spcBef>
                  <a:spcPct val="0"/>
                </a:spcBef>
                <a:spcAft>
                  <a:spcPct val="35000"/>
                </a:spcAft>
                <a:buClr>
                  <a:srgbClr val="000000"/>
                </a:buClr>
                <a:buSzPct val="100000"/>
                <a:defRPr/>
              </a:pPr>
              <a:r>
                <a:rPr lang="en-GB" sz="2200" b="1" dirty="0">
                  <a:solidFill>
                    <a:srgbClr val="000000"/>
                  </a:solidFill>
                  <a:latin typeface="Calibri"/>
                </a:rPr>
                <a:t>Sadness</a:t>
              </a:r>
            </a:p>
          </p:txBody>
        </p:sp>
      </p:grpSp>
      <p:grpSp>
        <p:nvGrpSpPr>
          <p:cNvPr id="19" name="Group 18"/>
          <p:cNvGrpSpPr/>
          <p:nvPr/>
        </p:nvGrpSpPr>
        <p:grpSpPr>
          <a:xfrm>
            <a:off x="5169766" y="4832995"/>
            <a:ext cx="1911394" cy="1316341"/>
            <a:chOff x="5544610" y="3805557"/>
            <a:chExt cx="2107179" cy="1451022"/>
          </a:xfrm>
          <a:scene3d>
            <a:camera prst="orthographicFront">
              <a:rot lat="0" lon="0" rev="0"/>
            </a:camera>
            <a:lightRig rig="contrasting" dir="t">
              <a:rot lat="0" lon="0" rev="1200000"/>
            </a:lightRig>
          </a:scene3d>
        </p:grpSpPr>
        <p:sp>
          <p:nvSpPr>
            <p:cNvPr id="20" name="Oval 19"/>
            <p:cNvSpPr/>
            <p:nvPr/>
          </p:nvSpPr>
          <p:spPr>
            <a:xfrm>
              <a:off x="5544610" y="3805557"/>
              <a:ext cx="2107179" cy="1451022"/>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1" name="Oval 4"/>
            <p:cNvSpPr/>
            <p:nvPr/>
          </p:nvSpPr>
          <p:spPr>
            <a:xfrm>
              <a:off x="5853199" y="4018054"/>
              <a:ext cx="1490001" cy="1026028"/>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04072" fontAlgn="base" hangingPunct="0">
                <a:lnSpc>
                  <a:spcPct val="90000"/>
                </a:lnSpc>
                <a:spcBef>
                  <a:spcPct val="0"/>
                </a:spcBef>
                <a:spcAft>
                  <a:spcPct val="35000"/>
                </a:spcAft>
                <a:buClr>
                  <a:srgbClr val="000000"/>
                </a:buClr>
                <a:buSzPct val="100000"/>
                <a:defRPr/>
              </a:pPr>
              <a:r>
                <a:rPr lang="en-GB" sz="2200" b="1" dirty="0">
                  <a:solidFill>
                    <a:srgbClr val="000000"/>
                  </a:solidFill>
                  <a:latin typeface="Calibri"/>
                </a:rPr>
                <a:t>I tense up </a:t>
              </a:r>
              <a:r>
                <a:rPr lang="en-GB" b="1" dirty="0">
                  <a:solidFill>
                    <a:srgbClr val="000000"/>
                  </a:solidFill>
                  <a:latin typeface="Calibri"/>
                </a:rPr>
                <a:t>Symptoms may flare up</a:t>
              </a:r>
            </a:p>
            <a:p>
              <a:pPr algn="ctr" defTabSz="804072" fontAlgn="base" hangingPunct="0">
                <a:lnSpc>
                  <a:spcPct val="90000"/>
                </a:lnSpc>
                <a:spcBef>
                  <a:spcPct val="0"/>
                </a:spcBef>
                <a:spcAft>
                  <a:spcPct val="35000"/>
                </a:spcAft>
                <a:buClr>
                  <a:srgbClr val="000000"/>
                </a:buClr>
                <a:buSzPct val="100000"/>
                <a:defRPr/>
              </a:pPr>
              <a:r>
                <a:rPr lang="en-GB" b="1" dirty="0">
                  <a:solidFill>
                    <a:srgbClr val="000000"/>
                  </a:solidFill>
                  <a:latin typeface="Calibri"/>
                </a:rPr>
                <a:t>Pain</a:t>
              </a:r>
              <a:endParaRPr lang="en-GB" dirty="0">
                <a:solidFill>
                  <a:srgbClr val="000000"/>
                </a:solidFill>
                <a:latin typeface="Calibri"/>
              </a:endParaRPr>
            </a:p>
          </p:txBody>
        </p:sp>
      </p:grpSp>
      <p:grpSp>
        <p:nvGrpSpPr>
          <p:cNvPr id="22" name="Group 21"/>
          <p:cNvGrpSpPr/>
          <p:nvPr/>
        </p:nvGrpSpPr>
        <p:grpSpPr>
          <a:xfrm>
            <a:off x="2284174" y="4841526"/>
            <a:ext cx="1931007" cy="1309628"/>
            <a:chOff x="2448275" y="3973007"/>
            <a:chExt cx="2326001" cy="1249288"/>
          </a:xfrm>
          <a:scene3d>
            <a:camera prst="orthographicFront">
              <a:rot lat="0" lon="0" rev="0"/>
            </a:camera>
            <a:lightRig rig="contrasting" dir="t">
              <a:rot lat="0" lon="0" rev="1200000"/>
            </a:lightRig>
          </a:scene3d>
        </p:grpSpPr>
        <p:sp>
          <p:nvSpPr>
            <p:cNvPr id="23" name="Oval 22"/>
            <p:cNvSpPr/>
            <p:nvPr/>
          </p:nvSpPr>
          <p:spPr>
            <a:xfrm>
              <a:off x="2448275" y="3973007"/>
              <a:ext cx="2326001" cy="1249288"/>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4" name="Oval 4"/>
            <p:cNvSpPr/>
            <p:nvPr/>
          </p:nvSpPr>
          <p:spPr>
            <a:xfrm>
              <a:off x="2788910" y="4155961"/>
              <a:ext cx="1644731" cy="883380"/>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04072" fontAlgn="base" hangingPunct="0">
                <a:lnSpc>
                  <a:spcPct val="90000"/>
                </a:lnSpc>
                <a:spcBef>
                  <a:spcPct val="0"/>
                </a:spcBef>
                <a:spcAft>
                  <a:spcPct val="35000"/>
                </a:spcAft>
                <a:buClr>
                  <a:srgbClr val="000000"/>
                </a:buClr>
                <a:buSzPct val="100000"/>
                <a:defRPr/>
              </a:pPr>
              <a:r>
                <a:rPr lang="en-GB" sz="2200" b="1" dirty="0">
                  <a:solidFill>
                    <a:srgbClr val="000000"/>
                  </a:solidFill>
                  <a:latin typeface="Calibri"/>
                </a:rPr>
                <a:t>AVOID</a:t>
              </a:r>
            </a:p>
            <a:p>
              <a:pPr algn="ctr" defTabSz="804072" fontAlgn="base" hangingPunct="0">
                <a:lnSpc>
                  <a:spcPct val="90000"/>
                </a:lnSpc>
                <a:spcBef>
                  <a:spcPct val="0"/>
                </a:spcBef>
                <a:spcAft>
                  <a:spcPct val="35000"/>
                </a:spcAft>
                <a:buClr>
                  <a:srgbClr val="000000"/>
                </a:buClr>
                <a:buSzPct val="100000"/>
                <a:defRPr/>
              </a:pPr>
              <a:r>
                <a:rPr lang="en-GB" sz="2200" b="1" dirty="0">
                  <a:solidFill>
                    <a:srgbClr val="000000"/>
                  </a:solidFill>
                  <a:latin typeface="Calibri"/>
                </a:rPr>
                <a:t>BLOCK</a:t>
              </a:r>
            </a:p>
            <a:p>
              <a:pPr algn="ctr" defTabSz="804072" fontAlgn="base" hangingPunct="0">
                <a:lnSpc>
                  <a:spcPct val="90000"/>
                </a:lnSpc>
                <a:spcBef>
                  <a:spcPct val="0"/>
                </a:spcBef>
                <a:spcAft>
                  <a:spcPct val="35000"/>
                </a:spcAft>
                <a:buClr>
                  <a:srgbClr val="000000"/>
                </a:buClr>
                <a:buSzPct val="100000"/>
                <a:defRPr/>
              </a:pPr>
              <a:r>
                <a:rPr lang="en-GB" b="1" dirty="0">
                  <a:solidFill>
                    <a:srgbClr val="000000"/>
                  </a:solidFill>
                  <a:latin typeface="Calibri"/>
                </a:rPr>
                <a:t>COMFORT EAT</a:t>
              </a:r>
              <a:endParaRPr lang="el-GR" b="1" dirty="0">
                <a:solidFill>
                  <a:srgbClr val="000000"/>
                </a:solidFill>
                <a:latin typeface="Calibri"/>
              </a:endParaRPr>
            </a:p>
          </p:txBody>
        </p:sp>
      </p:grpSp>
      <p:grpSp>
        <p:nvGrpSpPr>
          <p:cNvPr id="25" name="Group 24"/>
          <p:cNvGrpSpPr/>
          <p:nvPr/>
        </p:nvGrpSpPr>
        <p:grpSpPr>
          <a:xfrm>
            <a:off x="1828696" y="2733551"/>
            <a:ext cx="1956819" cy="1333788"/>
            <a:chOff x="1659170" y="1866791"/>
            <a:chExt cx="2157257" cy="1285266"/>
          </a:xfrm>
          <a:scene3d>
            <a:camera prst="orthographicFront">
              <a:rot lat="0" lon="0" rev="0"/>
            </a:camera>
            <a:lightRig rig="contrasting" dir="t">
              <a:rot lat="0" lon="0" rev="1200000"/>
            </a:lightRig>
          </a:scene3d>
        </p:grpSpPr>
        <p:sp>
          <p:nvSpPr>
            <p:cNvPr id="26" name="Oval 25"/>
            <p:cNvSpPr/>
            <p:nvPr/>
          </p:nvSpPr>
          <p:spPr>
            <a:xfrm>
              <a:off x="1659170" y="1866791"/>
              <a:ext cx="2157257" cy="1285266"/>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7" name="Oval 4"/>
            <p:cNvSpPr/>
            <p:nvPr/>
          </p:nvSpPr>
          <p:spPr>
            <a:xfrm>
              <a:off x="1975093" y="2055014"/>
              <a:ext cx="1525411" cy="908820"/>
            </a:xfrm>
            <a:prstGeom prst="rect">
              <a:avLst/>
            </a:prstGeom>
            <a:sp3d/>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804072" fontAlgn="base" hangingPunct="0">
                <a:lnSpc>
                  <a:spcPct val="90000"/>
                </a:lnSpc>
                <a:spcBef>
                  <a:spcPct val="0"/>
                </a:spcBef>
                <a:spcAft>
                  <a:spcPct val="35000"/>
                </a:spcAft>
                <a:buClr>
                  <a:srgbClr val="000000"/>
                </a:buClr>
                <a:buSzPct val="100000"/>
                <a:defRPr/>
              </a:pPr>
              <a:r>
                <a:rPr lang="en-GB" sz="2200" b="1" dirty="0">
                  <a:solidFill>
                    <a:srgbClr val="000000"/>
                  </a:solidFill>
                  <a:latin typeface="Calibri"/>
                </a:rPr>
                <a:t>I neglect healthy behaviours</a:t>
              </a:r>
              <a:endParaRPr lang="el-GR" sz="2200" b="1" dirty="0">
                <a:solidFill>
                  <a:srgbClr val="000000"/>
                </a:solidFill>
                <a:latin typeface="Calibri"/>
              </a:endParaRPr>
            </a:p>
          </p:txBody>
        </p:sp>
      </p:grpSp>
      <p:grpSp>
        <p:nvGrpSpPr>
          <p:cNvPr id="28" name="Group 27"/>
          <p:cNvGrpSpPr/>
          <p:nvPr/>
        </p:nvGrpSpPr>
        <p:grpSpPr>
          <a:xfrm>
            <a:off x="3035055" y="2223258"/>
            <a:ext cx="620704" cy="525801"/>
            <a:chOff x="3406212" y="1454502"/>
            <a:chExt cx="684283" cy="579598"/>
          </a:xfrm>
          <a:scene3d>
            <a:camera prst="orthographicFront">
              <a:rot lat="0" lon="0" rev="0"/>
            </a:camera>
            <a:lightRig rig="contrasting" dir="t">
              <a:rot lat="0" lon="0" rev="1200000"/>
            </a:lightRig>
          </a:scene3d>
        </p:grpSpPr>
        <p:sp>
          <p:nvSpPr>
            <p:cNvPr id="29" name="Left-Right Arrow 28"/>
            <p:cNvSpPr/>
            <p:nvPr/>
          </p:nvSpPr>
          <p:spPr>
            <a:xfrm rot="19372173">
              <a:off x="3406212" y="1454502"/>
              <a:ext cx="684283" cy="579598"/>
            </a:xfrm>
            <a:prstGeom prst="leftRightArrow">
              <a:avLst/>
            </a:prstGeom>
            <a:sp3d z="-182000"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0" name="Left-Right Arrow 4"/>
            <p:cNvSpPr/>
            <p:nvPr/>
          </p:nvSpPr>
          <p:spPr>
            <a:xfrm rot="19372173">
              <a:off x="3423838" y="1622901"/>
              <a:ext cx="510404" cy="347758"/>
            </a:xfrm>
            <a:prstGeom prst="rect">
              <a:avLst/>
            </a:prstGeom>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964890" fontAlgn="base" hangingPunct="0">
                <a:lnSpc>
                  <a:spcPct val="90000"/>
                </a:lnSpc>
                <a:spcBef>
                  <a:spcPct val="0"/>
                </a:spcBef>
                <a:spcAft>
                  <a:spcPct val="35000"/>
                </a:spcAft>
                <a:buClr>
                  <a:srgbClr val="000000"/>
                </a:buClr>
                <a:buSzPct val="100000"/>
                <a:defRPr/>
              </a:pPr>
              <a:endParaRPr lang="el-GR" sz="2200">
                <a:solidFill>
                  <a:srgbClr val="FFFFFF"/>
                </a:solidFill>
                <a:latin typeface="Calibri"/>
              </a:endParaRPr>
            </a:p>
          </p:txBody>
        </p:sp>
      </p:grpSp>
      <p:grpSp>
        <p:nvGrpSpPr>
          <p:cNvPr id="31" name="Group 30"/>
          <p:cNvGrpSpPr/>
          <p:nvPr/>
        </p:nvGrpSpPr>
        <p:grpSpPr>
          <a:xfrm>
            <a:off x="5517991" y="2256232"/>
            <a:ext cx="622755" cy="525801"/>
            <a:chOff x="5614372" y="1316578"/>
            <a:chExt cx="686544" cy="579598"/>
          </a:xfrm>
          <a:scene3d>
            <a:camera prst="orthographicFront">
              <a:rot lat="0" lon="0" rev="0"/>
            </a:camera>
            <a:lightRig rig="contrasting" dir="t">
              <a:rot lat="0" lon="0" rev="1200000"/>
            </a:lightRig>
          </a:scene3d>
        </p:grpSpPr>
        <p:sp>
          <p:nvSpPr>
            <p:cNvPr id="32" name="Left-Right Arrow 31"/>
            <p:cNvSpPr/>
            <p:nvPr/>
          </p:nvSpPr>
          <p:spPr>
            <a:xfrm rot="1865020">
              <a:off x="5614372" y="1316578"/>
              <a:ext cx="686544" cy="579598"/>
            </a:xfrm>
            <a:prstGeom prst="leftRightArrow">
              <a:avLst/>
            </a:prstGeom>
            <a:sp3d z="-182000"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Left-Right Arrow 4"/>
            <p:cNvSpPr/>
            <p:nvPr/>
          </p:nvSpPr>
          <p:spPr>
            <a:xfrm rot="1865020">
              <a:off x="5626855" y="1387612"/>
              <a:ext cx="512665" cy="347758"/>
            </a:xfrm>
            <a:prstGeom prst="rect">
              <a:avLst/>
            </a:prstGeom>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964890" fontAlgn="base" hangingPunct="0">
                <a:lnSpc>
                  <a:spcPct val="90000"/>
                </a:lnSpc>
                <a:spcBef>
                  <a:spcPct val="0"/>
                </a:spcBef>
                <a:spcAft>
                  <a:spcPct val="35000"/>
                </a:spcAft>
                <a:buClr>
                  <a:srgbClr val="000000"/>
                </a:buClr>
                <a:buSzPct val="100000"/>
                <a:defRPr/>
              </a:pPr>
              <a:endParaRPr lang="el-GR" sz="2200">
                <a:solidFill>
                  <a:srgbClr val="FFFFFF"/>
                </a:solidFill>
                <a:latin typeface="Calibri"/>
              </a:endParaRPr>
            </a:p>
          </p:txBody>
        </p:sp>
      </p:grpSp>
      <p:grpSp>
        <p:nvGrpSpPr>
          <p:cNvPr id="34" name="Group 33"/>
          <p:cNvGrpSpPr/>
          <p:nvPr/>
        </p:nvGrpSpPr>
        <p:grpSpPr>
          <a:xfrm>
            <a:off x="6151356" y="4078980"/>
            <a:ext cx="525746" cy="601436"/>
            <a:chOff x="6565352" y="3068494"/>
            <a:chExt cx="579598" cy="662972"/>
          </a:xfrm>
          <a:scene3d>
            <a:camera prst="orthographicFront">
              <a:rot lat="0" lon="0" rev="0"/>
            </a:camera>
            <a:lightRig rig="contrasting" dir="t">
              <a:rot lat="0" lon="0" rev="1200000"/>
            </a:lightRig>
          </a:scene3d>
        </p:grpSpPr>
        <p:sp>
          <p:nvSpPr>
            <p:cNvPr id="35" name="Left-Right Arrow 34"/>
            <p:cNvSpPr/>
            <p:nvPr/>
          </p:nvSpPr>
          <p:spPr>
            <a:xfrm rot="6167926">
              <a:off x="6523665" y="3110181"/>
              <a:ext cx="662972" cy="579598"/>
            </a:xfrm>
            <a:prstGeom prst="leftRightArrow">
              <a:avLst/>
            </a:prstGeom>
            <a:sp3d z="-182000"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6" name="Left-Right Arrow 4"/>
            <p:cNvSpPr/>
            <p:nvPr/>
          </p:nvSpPr>
          <p:spPr>
            <a:xfrm rot="16967926">
              <a:off x="6629864" y="3141322"/>
              <a:ext cx="489093" cy="347758"/>
            </a:xfrm>
            <a:prstGeom prst="rect">
              <a:avLst/>
            </a:prstGeom>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964890" fontAlgn="base" hangingPunct="0">
                <a:lnSpc>
                  <a:spcPct val="90000"/>
                </a:lnSpc>
                <a:spcBef>
                  <a:spcPct val="0"/>
                </a:spcBef>
                <a:spcAft>
                  <a:spcPct val="35000"/>
                </a:spcAft>
                <a:buClr>
                  <a:srgbClr val="000000"/>
                </a:buClr>
                <a:buSzPct val="100000"/>
                <a:defRPr/>
              </a:pPr>
              <a:endParaRPr lang="el-GR" sz="2200">
                <a:solidFill>
                  <a:srgbClr val="FFFFFF"/>
                </a:solidFill>
                <a:latin typeface="Calibri"/>
              </a:endParaRPr>
            </a:p>
          </p:txBody>
        </p:sp>
      </p:grpSp>
      <p:grpSp>
        <p:nvGrpSpPr>
          <p:cNvPr id="37" name="Group 36"/>
          <p:cNvGrpSpPr/>
          <p:nvPr/>
        </p:nvGrpSpPr>
        <p:grpSpPr>
          <a:xfrm>
            <a:off x="4351855" y="5235205"/>
            <a:ext cx="679282" cy="525801"/>
            <a:chOff x="4796366" y="4273088"/>
            <a:chExt cx="748861" cy="579598"/>
          </a:xfrm>
          <a:scene3d>
            <a:camera prst="orthographicFront">
              <a:rot lat="0" lon="0" rev="0"/>
            </a:camera>
            <a:lightRig rig="contrasting" dir="t">
              <a:rot lat="0" lon="0" rev="1200000"/>
            </a:lightRig>
          </a:scene3d>
        </p:grpSpPr>
        <p:sp>
          <p:nvSpPr>
            <p:cNvPr id="38" name="Left-Right Arrow 37"/>
            <p:cNvSpPr/>
            <p:nvPr/>
          </p:nvSpPr>
          <p:spPr>
            <a:xfrm rot="10723380">
              <a:off x="4796366" y="4273088"/>
              <a:ext cx="748861" cy="579598"/>
            </a:xfrm>
            <a:prstGeom prst="leftRightArrow">
              <a:avLst/>
            </a:prstGeom>
            <a:sp3d z="-182000"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9" name="Left-Right Arrow 4"/>
            <p:cNvSpPr/>
            <p:nvPr/>
          </p:nvSpPr>
          <p:spPr>
            <a:xfrm rot="21523380">
              <a:off x="4970223" y="4387070"/>
              <a:ext cx="574982" cy="347758"/>
            </a:xfrm>
            <a:prstGeom prst="rect">
              <a:avLst/>
            </a:prstGeom>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964890" fontAlgn="base" hangingPunct="0">
                <a:lnSpc>
                  <a:spcPct val="90000"/>
                </a:lnSpc>
                <a:spcBef>
                  <a:spcPct val="0"/>
                </a:spcBef>
                <a:spcAft>
                  <a:spcPct val="35000"/>
                </a:spcAft>
                <a:buClr>
                  <a:srgbClr val="000000"/>
                </a:buClr>
                <a:buSzPct val="100000"/>
                <a:defRPr/>
              </a:pPr>
              <a:endParaRPr lang="el-GR" sz="2200">
                <a:solidFill>
                  <a:srgbClr val="FFFFFF"/>
                </a:solidFill>
                <a:latin typeface="Calibri"/>
              </a:endParaRPr>
            </a:p>
          </p:txBody>
        </p:sp>
      </p:grpSp>
      <p:grpSp>
        <p:nvGrpSpPr>
          <p:cNvPr id="40" name="Group 39"/>
          <p:cNvGrpSpPr/>
          <p:nvPr/>
        </p:nvGrpSpPr>
        <p:grpSpPr>
          <a:xfrm>
            <a:off x="2588672" y="4188454"/>
            <a:ext cx="525746" cy="614461"/>
            <a:chOff x="2893054" y="3234755"/>
            <a:chExt cx="579598" cy="677330"/>
          </a:xfrm>
          <a:scene3d>
            <a:camera prst="orthographicFront">
              <a:rot lat="0" lon="0" rev="0"/>
            </a:camera>
            <a:lightRig rig="contrasting" dir="t">
              <a:rot lat="0" lon="0" rev="1200000"/>
            </a:lightRig>
          </a:scene3d>
        </p:grpSpPr>
        <p:sp>
          <p:nvSpPr>
            <p:cNvPr id="41" name="Left-Right Arrow 40"/>
            <p:cNvSpPr/>
            <p:nvPr/>
          </p:nvSpPr>
          <p:spPr>
            <a:xfrm rot="14838065">
              <a:off x="2844188" y="3283621"/>
              <a:ext cx="677330" cy="579598"/>
            </a:xfrm>
            <a:prstGeom prst="leftRightArrow">
              <a:avLst/>
            </a:prstGeom>
            <a:sp3d z="-182000"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2" name="Left-Right Arrow 4"/>
            <p:cNvSpPr/>
            <p:nvPr/>
          </p:nvSpPr>
          <p:spPr>
            <a:xfrm rot="25638065">
              <a:off x="2964676" y="3479747"/>
              <a:ext cx="503451" cy="347758"/>
            </a:xfrm>
            <a:prstGeom prst="rect">
              <a:avLst/>
            </a:prstGeom>
            <a:sp3d z="-182000"/>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964890" fontAlgn="base" hangingPunct="0">
                <a:lnSpc>
                  <a:spcPct val="90000"/>
                </a:lnSpc>
                <a:spcBef>
                  <a:spcPct val="0"/>
                </a:spcBef>
                <a:spcAft>
                  <a:spcPct val="35000"/>
                </a:spcAft>
                <a:buClr>
                  <a:srgbClr val="000000"/>
                </a:buClr>
                <a:buSzPct val="100000"/>
                <a:defRPr/>
              </a:pPr>
              <a:endParaRPr lang="el-GR" sz="2200">
                <a:solidFill>
                  <a:srgbClr val="FFFFFF"/>
                </a:solidFill>
                <a:latin typeface="Calibri"/>
              </a:endParaRPr>
            </a:p>
          </p:txBody>
        </p:sp>
      </p:grpSp>
      <p:sp>
        <p:nvSpPr>
          <p:cNvPr id="2" name="Quad Arrow 1"/>
          <p:cNvSpPr/>
          <p:nvPr/>
        </p:nvSpPr>
        <p:spPr>
          <a:xfrm>
            <a:off x="4170240" y="3391562"/>
            <a:ext cx="963360" cy="1041229"/>
          </a:xfrm>
          <a:prstGeom prst="quadArrow">
            <a:avLst/>
          </a:prstGeom>
        </p:spPr>
        <p:style>
          <a:lnRef idx="1">
            <a:schemeClr val="accent3"/>
          </a:lnRef>
          <a:fillRef idx="2">
            <a:schemeClr val="accent3"/>
          </a:fillRef>
          <a:effectRef idx="1">
            <a:schemeClr val="accent3"/>
          </a:effectRef>
          <a:fontRef idx="minor">
            <a:schemeClr val="dk1"/>
          </a:fontRef>
        </p:style>
        <p:txBody>
          <a:bodyPr lIns="82701" tIns="41352" rIns="82701" bIns="41352" anchor="ctr"/>
          <a:lstStyle/>
          <a:p>
            <a:pPr algn="ctr" defTabSz="404910" fontAlgn="base">
              <a:spcBef>
                <a:spcPct val="0"/>
              </a:spcBef>
              <a:spcAft>
                <a:spcPct val="0"/>
              </a:spcAft>
              <a:defRPr/>
            </a:pPr>
            <a:endParaRPr lang="en-GB" b="1">
              <a:ln w="22225">
                <a:solidFill>
                  <a:srgbClr val="F5C201"/>
                </a:solidFill>
                <a:prstDash val="solid"/>
              </a:ln>
              <a:solidFill>
                <a:srgbClr val="F5C201">
                  <a:lumMod val="40000"/>
                  <a:lumOff val="60000"/>
                </a:srgbClr>
              </a:solidFill>
              <a:latin typeface="Calibri"/>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46240" y="1323499"/>
            <a:ext cx="8897760" cy="587582"/>
          </a:xfrm>
        </p:spPr>
        <p:txBody>
          <a:bodyPr/>
          <a:lstStyle/>
          <a:p>
            <a:pPr eaLnBrk="1" hangingPunct="1">
              <a:buFont typeface="Arial" charset="0"/>
              <a:buNone/>
              <a:defRPr/>
            </a:pPr>
            <a:r>
              <a:rPr lang="en-GB" sz="2900" u="sng" dirty="0"/>
              <a:t>We can freely </a:t>
            </a:r>
            <a:r>
              <a:rPr lang="en-GB" sz="2900" b="1" u="sng" dirty="0">
                <a:solidFill>
                  <a:srgbClr val="FFC000"/>
                </a:solidFill>
              </a:rPr>
              <a:t>CHOOSE</a:t>
            </a:r>
            <a:r>
              <a:rPr lang="en-GB" sz="2900" u="sng" dirty="0"/>
              <a:t> our health behaviour!</a:t>
            </a:r>
            <a:endParaRPr lang="en-GB" sz="2900" dirty="0"/>
          </a:p>
        </p:txBody>
      </p:sp>
      <p:sp>
        <p:nvSpPr>
          <p:cNvPr id="52227" name="Title 2"/>
          <p:cNvSpPr>
            <a:spLocks noGrp="1"/>
          </p:cNvSpPr>
          <p:nvPr>
            <p:ph type="title"/>
          </p:nvPr>
        </p:nvSpPr>
        <p:spPr>
          <a:xfrm>
            <a:off x="683568" y="260648"/>
            <a:ext cx="7680960" cy="1065712"/>
          </a:xfrm>
        </p:spPr>
        <p:txBody>
          <a:bodyPr/>
          <a:lstStyle/>
          <a:p>
            <a:pPr algn="ctr" eaLnBrk="1" hangingPunct="1"/>
            <a:r>
              <a:rPr lang="en-GB" altLang="el-GR" dirty="0" smtClean="0">
                <a:cs typeface="Tunga" panose="020B0502040204020203" pitchFamily="34" charset="0"/>
              </a:rPr>
              <a:t>Values-based Choice and Mindfulness</a:t>
            </a:r>
            <a:endParaRPr lang="el-GR" altLang="el-GR" dirty="0" smtClean="0">
              <a:cs typeface="Tunga" panose="020B0502040204020203" pitchFamily="34" charset="0"/>
            </a:endParaRPr>
          </a:p>
        </p:txBody>
      </p:sp>
      <p:sp>
        <p:nvSpPr>
          <p:cNvPr id="3" name="TextBox 2"/>
          <p:cNvSpPr txBox="1"/>
          <p:nvPr/>
        </p:nvSpPr>
        <p:spPr>
          <a:xfrm>
            <a:off x="115200" y="2086781"/>
            <a:ext cx="5306400" cy="4084851"/>
          </a:xfrm>
          <a:prstGeom prst="rect">
            <a:avLst/>
          </a:prstGeom>
          <a:noFill/>
        </p:spPr>
        <p:txBody>
          <a:bodyPr lIns="82719" tIns="41360" rIns="82719" bIns="41360">
            <a:spAutoFit/>
          </a:bodyPr>
          <a:lstStyle/>
          <a:p>
            <a:pPr marL="413608" indent="-413608" defTabSz="404994" fontAlgn="base">
              <a:spcBef>
                <a:spcPct val="0"/>
              </a:spcBef>
              <a:spcAft>
                <a:spcPct val="0"/>
              </a:spcAft>
              <a:buClr>
                <a:srgbClr val="F5C201"/>
              </a:buClr>
              <a:buFont typeface="Courier New" panose="02070309020205020404" pitchFamily="49" charset="0"/>
              <a:buChar char="o"/>
              <a:defRPr/>
            </a:pPr>
            <a:r>
              <a:rPr lang="en-GB" sz="2200" dirty="0">
                <a:solidFill>
                  <a:srgbClr val="FFC000"/>
                </a:solidFill>
                <a:latin typeface="Arial" panose="020B0604020202020204" pitchFamily="34" charset="0"/>
                <a:ea typeface="Microsoft YaHei" panose="020B0503020204020204" pitchFamily="34" charset="-122"/>
              </a:rPr>
              <a:t>How would I like to behave with regards to my health?</a:t>
            </a:r>
          </a:p>
          <a:p>
            <a:pPr defTabSz="404994" fontAlgn="base">
              <a:spcBef>
                <a:spcPct val="0"/>
              </a:spcBef>
              <a:spcAft>
                <a:spcPct val="0"/>
              </a:spcAft>
              <a:buClr>
                <a:srgbClr val="F5C201"/>
              </a:buClr>
              <a:defRPr/>
            </a:pPr>
            <a:endParaRPr lang="en-GB" sz="2200" dirty="0">
              <a:solidFill>
                <a:srgbClr val="FFC000"/>
              </a:solidFill>
              <a:latin typeface="Arial" panose="020B0604020202020204" pitchFamily="34" charset="0"/>
              <a:ea typeface="Microsoft YaHei" panose="020B0503020204020204" pitchFamily="34" charset="-122"/>
            </a:endParaRPr>
          </a:p>
          <a:p>
            <a:pPr defTabSz="404994" fontAlgn="base">
              <a:spcBef>
                <a:spcPct val="0"/>
              </a:spcBef>
              <a:spcAft>
                <a:spcPct val="0"/>
              </a:spcAft>
              <a:buClr>
                <a:srgbClr val="F5C201"/>
              </a:buClr>
              <a:defRPr/>
            </a:pPr>
            <a:endParaRPr lang="en-GB" sz="2200" dirty="0">
              <a:solidFill>
                <a:srgbClr val="FFC000"/>
              </a:solidFill>
              <a:latin typeface="Arial" panose="020B0604020202020204" pitchFamily="34" charset="0"/>
              <a:ea typeface="Microsoft YaHei" panose="020B0503020204020204" pitchFamily="34" charset="-122"/>
            </a:endParaRPr>
          </a:p>
          <a:p>
            <a:pPr marL="413608" indent="-413608" defTabSz="404994" fontAlgn="base">
              <a:spcBef>
                <a:spcPct val="0"/>
              </a:spcBef>
              <a:spcAft>
                <a:spcPct val="0"/>
              </a:spcAft>
              <a:buClr>
                <a:srgbClr val="F5C201"/>
              </a:buClr>
              <a:buFont typeface="Courier New" panose="02070309020205020404" pitchFamily="49" charset="0"/>
              <a:buChar char="o"/>
              <a:defRPr/>
            </a:pPr>
            <a:r>
              <a:rPr lang="en-GB" sz="2200" dirty="0">
                <a:solidFill>
                  <a:srgbClr val="FFC000"/>
                </a:solidFill>
                <a:latin typeface="Arial" panose="020B0604020202020204" pitchFamily="34" charset="0"/>
                <a:ea typeface="Microsoft YaHei" panose="020B0503020204020204" pitchFamily="34" charset="-122"/>
              </a:rPr>
              <a:t>What role would I choose to play in my family, friends’ life?</a:t>
            </a:r>
          </a:p>
          <a:p>
            <a:pPr defTabSz="404994" fontAlgn="base">
              <a:spcBef>
                <a:spcPct val="0"/>
              </a:spcBef>
              <a:spcAft>
                <a:spcPct val="0"/>
              </a:spcAft>
              <a:buClr>
                <a:srgbClr val="F5C201"/>
              </a:buClr>
              <a:defRPr/>
            </a:pPr>
            <a:endParaRPr lang="en-GB" sz="2200" dirty="0">
              <a:solidFill>
                <a:srgbClr val="FFC000"/>
              </a:solidFill>
              <a:latin typeface="Arial" panose="020B0604020202020204" pitchFamily="34" charset="0"/>
              <a:ea typeface="Microsoft YaHei" panose="020B0503020204020204" pitchFamily="34" charset="-122"/>
            </a:endParaRPr>
          </a:p>
          <a:p>
            <a:pPr defTabSz="404994" fontAlgn="base">
              <a:spcBef>
                <a:spcPct val="0"/>
              </a:spcBef>
              <a:spcAft>
                <a:spcPct val="0"/>
              </a:spcAft>
              <a:buClr>
                <a:srgbClr val="F5C201"/>
              </a:buClr>
              <a:defRPr/>
            </a:pPr>
            <a:endParaRPr lang="en-GB" sz="2200" dirty="0">
              <a:solidFill>
                <a:srgbClr val="FFC000"/>
              </a:solidFill>
              <a:latin typeface="Arial" panose="020B0604020202020204" pitchFamily="34" charset="0"/>
              <a:ea typeface="Microsoft YaHei" panose="020B0503020204020204" pitchFamily="34" charset="-122"/>
            </a:endParaRPr>
          </a:p>
          <a:p>
            <a:pPr marL="413608" indent="-413608" defTabSz="404994" fontAlgn="base">
              <a:spcBef>
                <a:spcPct val="0"/>
              </a:spcBef>
              <a:spcAft>
                <a:spcPct val="0"/>
              </a:spcAft>
              <a:buClr>
                <a:srgbClr val="F5C201"/>
              </a:buClr>
              <a:buFont typeface="Courier New" panose="02070309020205020404" pitchFamily="49" charset="0"/>
              <a:buChar char="o"/>
              <a:defRPr/>
            </a:pPr>
            <a:r>
              <a:rPr lang="en-GB" sz="2200" dirty="0">
                <a:solidFill>
                  <a:srgbClr val="FFC000"/>
                </a:solidFill>
                <a:latin typeface="Arial" panose="020B0604020202020204" pitchFamily="34" charset="0"/>
                <a:ea typeface="Microsoft YaHei" panose="020B0503020204020204" pitchFamily="34" charset="-122"/>
              </a:rPr>
              <a:t>What would I have liked to have seen myself doing if I could look back from old age?</a:t>
            </a:r>
          </a:p>
          <a:p>
            <a:pPr defTabSz="404994" eaLnBrk="0" fontAlgn="base" hangingPunct="0">
              <a:spcBef>
                <a:spcPct val="0"/>
              </a:spcBef>
              <a:spcAft>
                <a:spcPct val="0"/>
              </a:spcAft>
              <a:defRPr/>
            </a:pPr>
            <a:endParaRPr lang="en-GB" dirty="0">
              <a:solidFill>
                <a:srgbClr val="000000"/>
              </a:solidFill>
              <a:latin typeface="Arial" panose="020B0604020202020204" pitchFamily="34" charset="0"/>
              <a:ea typeface="Microsoft YaHei" panose="020B0503020204020204" pitchFamily="34" charset="-122"/>
            </a:endParaRPr>
          </a:p>
        </p:txBody>
      </p:sp>
      <p:sp>
        <p:nvSpPr>
          <p:cNvPr id="4" name="Rounded Rectangle 3"/>
          <p:cNvSpPr/>
          <p:nvPr/>
        </p:nvSpPr>
        <p:spPr>
          <a:xfrm>
            <a:off x="5747040" y="2157347"/>
            <a:ext cx="3005280" cy="783442"/>
          </a:xfrm>
          <a:prstGeom prst="roundRect">
            <a:avLst/>
          </a:prstGeom>
        </p:spPr>
        <p:style>
          <a:lnRef idx="1">
            <a:schemeClr val="accent3"/>
          </a:lnRef>
          <a:fillRef idx="2">
            <a:schemeClr val="accent3"/>
          </a:fillRef>
          <a:effectRef idx="1">
            <a:schemeClr val="accent3"/>
          </a:effectRef>
          <a:fontRef idx="minor">
            <a:schemeClr val="dk1"/>
          </a:fontRef>
        </p:style>
        <p:txBody>
          <a:bodyPr lIns="82719" tIns="41360" rIns="82719" bIns="41360" anchor="ctr"/>
          <a:lstStyle/>
          <a:p>
            <a:pPr algn="ctr" defTabSz="404994" eaLnBrk="0" fontAlgn="base" hangingPunct="0">
              <a:spcBef>
                <a:spcPct val="0"/>
              </a:spcBef>
              <a:spcAft>
                <a:spcPct val="0"/>
              </a:spcAft>
              <a:defRPr/>
            </a:pPr>
            <a:r>
              <a:rPr lang="en-GB" b="1" dirty="0">
                <a:solidFill>
                  <a:srgbClr val="000000"/>
                </a:solidFill>
                <a:latin typeface="Calibri"/>
              </a:rPr>
              <a:t>Value</a:t>
            </a:r>
          </a:p>
          <a:p>
            <a:pPr algn="ctr" defTabSz="404994" eaLnBrk="0" fontAlgn="base" hangingPunct="0">
              <a:spcBef>
                <a:spcPct val="0"/>
              </a:spcBef>
              <a:spcAft>
                <a:spcPct val="0"/>
              </a:spcAft>
              <a:defRPr/>
            </a:pPr>
            <a:r>
              <a:rPr lang="en-GB" dirty="0">
                <a:solidFill>
                  <a:srgbClr val="000000"/>
                </a:solidFill>
                <a:latin typeface="Calibri"/>
              </a:rPr>
              <a:t>I would like to be a mother who plays with her children</a:t>
            </a:r>
          </a:p>
        </p:txBody>
      </p:sp>
      <p:sp>
        <p:nvSpPr>
          <p:cNvPr id="6" name="Rounded Rectangle 5"/>
          <p:cNvSpPr/>
          <p:nvPr/>
        </p:nvSpPr>
        <p:spPr>
          <a:xfrm>
            <a:off x="5747040" y="4376652"/>
            <a:ext cx="3005280" cy="813685"/>
          </a:xfrm>
          <a:prstGeom prst="roundRect">
            <a:avLst/>
          </a:prstGeom>
        </p:spPr>
        <p:style>
          <a:lnRef idx="1">
            <a:schemeClr val="accent5"/>
          </a:lnRef>
          <a:fillRef idx="2">
            <a:schemeClr val="accent5"/>
          </a:fillRef>
          <a:effectRef idx="1">
            <a:schemeClr val="accent5"/>
          </a:effectRef>
          <a:fontRef idx="minor">
            <a:schemeClr val="dk1"/>
          </a:fontRef>
        </p:style>
        <p:txBody>
          <a:bodyPr lIns="82719" tIns="41360" rIns="82719" bIns="41360" anchor="ctr"/>
          <a:lstStyle/>
          <a:p>
            <a:pPr algn="ctr" defTabSz="404994" eaLnBrk="0" fontAlgn="base" hangingPunct="0">
              <a:spcBef>
                <a:spcPct val="0"/>
              </a:spcBef>
              <a:spcAft>
                <a:spcPct val="0"/>
              </a:spcAft>
              <a:defRPr/>
            </a:pPr>
            <a:r>
              <a:rPr lang="en-GB" b="1" dirty="0">
                <a:solidFill>
                  <a:srgbClr val="000000"/>
                </a:solidFill>
                <a:latin typeface="Calibri"/>
              </a:rPr>
              <a:t>Barrier</a:t>
            </a:r>
          </a:p>
          <a:p>
            <a:pPr algn="ctr" defTabSz="404994" eaLnBrk="0" fontAlgn="base" hangingPunct="0">
              <a:spcBef>
                <a:spcPct val="0"/>
              </a:spcBef>
              <a:spcAft>
                <a:spcPct val="0"/>
              </a:spcAft>
              <a:defRPr/>
            </a:pPr>
            <a:r>
              <a:rPr lang="en-GB" dirty="0">
                <a:solidFill>
                  <a:srgbClr val="000000"/>
                </a:solidFill>
                <a:latin typeface="Calibri"/>
              </a:rPr>
              <a:t>Often my symptoms flare up and its difficult to run around</a:t>
            </a:r>
          </a:p>
        </p:txBody>
      </p:sp>
      <p:sp>
        <p:nvSpPr>
          <p:cNvPr id="7" name="Rounded Rectangle 6"/>
          <p:cNvSpPr/>
          <p:nvPr/>
        </p:nvSpPr>
        <p:spPr>
          <a:xfrm>
            <a:off x="5747040" y="3058882"/>
            <a:ext cx="3005280" cy="923137"/>
          </a:xfrm>
          <a:prstGeom prst="roundRect">
            <a:avLst/>
          </a:prstGeom>
        </p:spPr>
        <p:style>
          <a:lnRef idx="1">
            <a:schemeClr val="accent3"/>
          </a:lnRef>
          <a:fillRef idx="2">
            <a:schemeClr val="accent3"/>
          </a:fillRef>
          <a:effectRef idx="1">
            <a:schemeClr val="accent3"/>
          </a:effectRef>
          <a:fontRef idx="minor">
            <a:schemeClr val="dk1"/>
          </a:fontRef>
        </p:style>
        <p:txBody>
          <a:bodyPr lIns="82719" tIns="41360" rIns="82719" bIns="41360" anchor="ctr"/>
          <a:lstStyle/>
          <a:p>
            <a:pPr algn="ctr" defTabSz="404994" eaLnBrk="0" fontAlgn="base" hangingPunct="0">
              <a:spcBef>
                <a:spcPct val="0"/>
              </a:spcBef>
              <a:spcAft>
                <a:spcPct val="0"/>
              </a:spcAft>
              <a:defRPr/>
            </a:pPr>
            <a:r>
              <a:rPr lang="en-GB" dirty="0">
                <a:solidFill>
                  <a:srgbClr val="000000"/>
                </a:solidFill>
                <a:latin typeface="Calibri"/>
              </a:rPr>
              <a:t>Caring for my body is important so that I can be playful more often</a:t>
            </a:r>
          </a:p>
        </p:txBody>
      </p:sp>
      <p:sp>
        <p:nvSpPr>
          <p:cNvPr id="8" name="Rounded Rectangle 7"/>
          <p:cNvSpPr/>
          <p:nvPr/>
        </p:nvSpPr>
        <p:spPr>
          <a:xfrm>
            <a:off x="5747040" y="5584908"/>
            <a:ext cx="3005280" cy="1045550"/>
          </a:xfrm>
          <a:prstGeom prst="roundRect">
            <a:avLst/>
          </a:prstGeom>
        </p:spPr>
        <p:style>
          <a:lnRef idx="1">
            <a:schemeClr val="accent2"/>
          </a:lnRef>
          <a:fillRef idx="2">
            <a:schemeClr val="accent2"/>
          </a:fillRef>
          <a:effectRef idx="1">
            <a:schemeClr val="accent2"/>
          </a:effectRef>
          <a:fontRef idx="minor">
            <a:schemeClr val="dk1"/>
          </a:fontRef>
        </p:style>
        <p:txBody>
          <a:bodyPr lIns="82719" tIns="41360" rIns="82719" bIns="41360" anchor="ctr"/>
          <a:lstStyle/>
          <a:p>
            <a:pPr algn="ctr" defTabSz="404994" eaLnBrk="0" fontAlgn="base" hangingPunct="0">
              <a:spcBef>
                <a:spcPct val="0"/>
              </a:spcBef>
              <a:spcAft>
                <a:spcPct val="0"/>
              </a:spcAft>
              <a:defRPr/>
            </a:pPr>
            <a:r>
              <a:rPr lang="en-GB" b="1" dirty="0">
                <a:solidFill>
                  <a:srgbClr val="000000"/>
                </a:solidFill>
                <a:latin typeface="Calibri"/>
              </a:rPr>
              <a:t>Choice</a:t>
            </a:r>
          </a:p>
          <a:p>
            <a:pPr algn="ctr" defTabSz="404994" eaLnBrk="0" fontAlgn="base" hangingPunct="0">
              <a:spcBef>
                <a:spcPct val="0"/>
              </a:spcBef>
              <a:spcAft>
                <a:spcPct val="0"/>
              </a:spcAft>
              <a:defRPr/>
            </a:pPr>
            <a:r>
              <a:rPr lang="en-GB" dirty="0">
                <a:solidFill>
                  <a:srgbClr val="000000"/>
                </a:solidFill>
                <a:latin typeface="Calibri"/>
              </a:rPr>
              <a:t>I </a:t>
            </a:r>
            <a:r>
              <a:rPr lang="en-GB" b="1" dirty="0">
                <a:solidFill>
                  <a:srgbClr val="000000"/>
                </a:solidFill>
                <a:latin typeface="Calibri"/>
              </a:rPr>
              <a:t>choose</a:t>
            </a:r>
            <a:r>
              <a:rPr lang="en-GB" dirty="0">
                <a:solidFill>
                  <a:srgbClr val="000000"/>
                </a:solidFill>
                <a:latin typeface="Calibri"/>
              </a:rPr>
              <a:t> to eat healthy foods</a:t>
            </a:r>
          </a:p>
          <a:p>
            <a:pPr algn="ctr" defTabSz="404994" eaLnBrk="0" fontAlgn="base" hangingPunct="0">
              <a:spcBef>
                <a:spcPct val="0"/>
              </a:spcBef>
              <a:spcAft>
                <a:spcPct val="0"/>
              </a:spcAft>
              <a:defRPr/>
            </a:pPr>
            <a:r>
              <a:rPr lang="en-GB" dirty="0">
                <a:solidFill>
                  <a:srgbClr val="000000"/>
                </a:solidFill>
                <a:latin typeface="Calibri"/>
              </a:rPr>
              <a:t>I exercise twice a week</a:t>
            </a:r>
          </a:p>
        </p:txBody>
      </p:sp>
      <p:sp>
        <p:nvSpPr>
          <p:cNvPr id="5" name="Down Arrow 4"/>
          <p:cNvSpPr/>
          <p:nvPr/>
        </p:nvSpPr>
        <p:spPr>
          <a:xfrm>
            <a:off x="7119362" y="4043945"/>
            <a:ext cx="326880" cy="243386"/>
          </a:xfrm>
          <a:prstGeom prst="downArrow">
            <a:avLst/>
          </a:prstGeom>
        </p:spPr>
        <p:style>
          <a:lnRef idx="1">
            <a:schemeClr val="accent2"/>
          </a:lnRef>
          <a:fillRef idx="3">
            <a:schemeClr val="accent2"/>
          </a:fillRef>
          <a:effectRef idx="2">
            <a:schemeClr val="accent2"/>
          </a:effectRef>
          <a:fontRef idx="minor">
            <a:schemeClr val="lt1"/>
          </a:fontRef>
        </p:style>
        <p:txBody>
          <a:bodyPr lIns="82719" tIns="41360" rIns="82719" bIns="41360" anchor="ctr"/>
          <a:lstStyle/>
          <a:p>
            <a:pPr algn="ctr" defTabSz="404994" eaLnBrk="0" fontAlgn="base" hangingPunct="0">
              <a:spcBef>
                <a:spcPct val="0"/>
              </a:spcBef>
              <a:spcAft>
                <a:spcPct val="0"/>
              </a:spcAft>
              <a:defRPr/>
            </a:pPr>
            <a:endParaRPr lang="en-GB">
              <a:solidFill>
                <a:srgbClr val="FFFFFF"/>
              </a:solidFill>
              <a:latin typeface="Calibri"/>
            </a:endParaRPr>
          </a:p>
        </p:txBody>
      </p:sp>
      <p:sp>
        <p:nvSpPr>
          <p:cNvPr id="10" name="Down Arrow 9"/>
          <p:cNvSpPr/>
          <p:nvPr/>
        </p:nvSpPr>
        <p:spPr>
          <a:xfrm>
            <a:off x="7119362" y="5285355"/>
            <a:ext cx="326880" cy="243386"/>
          </a:xfrm>
          <a:prstGeom prst="downArrow">
            <a:avLst/>
          </a:prstGeom>
        </p:spPr>
        <p:style>
          <a:lnRef idx="1">
            <a:schemeClr val="accent2"/>
          </a:lnRef>
          <a:fillRef idx="3">
            <a:schemeClr val="accent2"/>
          </a:fillRef>
          <a:effectRef idx="2">
            <a:schemeClr val="accent2"/>
          </a:effectRef>
          <a:fontRef idx="minor">
            <a:schemeClr val="lt1"/>
          </a:fontRef>
        </p:style>
        <p:txBody>
          <a:bodyPr lIns="82719" tIns="41360" rIns="82719" bIns="41360" anchor="ctr"/>
          <a:lstStyle/>
          <a:p>
            <a:pPr algn="ctr" defTabSz="404994" eaLnBrk="0" fontAlgn="base" hangingPunct="0">
              <a:spcBef>
                <a:spcPct val="0"/>
              </a:spcBef>
              <a:spcAft>
                <a:spcPct val="0"/>
              </a:spcAft>
              <a:defRPr/>
            </a:pPr>
            <a:endParaRPr lang="en-GB">
              <a:solidFill>
                <a:srgbClr val="FFFFFF"/>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sz="quarter" idx="13"/>
          </p:nvPr>
        </p:nvSpPr>
        <p:spPr>
          <a:xfrm>
            <a:off x="456485" y="1604331"/>
            <a:ext cx="8228160" cy="4526396"/>
          </a:xfrm>
        </p:spPr>
        <p:txBody>
          <a:bodyPr>
            <a:normAutofit/>
          </a:bodyPr>
          <a:lstStyle/>
          <a:p>
            <a:pPr marL="388444" indent="-293491" defTabSz="913548" eaLnBrk="1" fontAlgn="auto" hangingPunct="1">
              <a:spcBef>
                <a:spcPts val="1200"/>
              </a:spcBef>
              <a:spcAft>
                <a:spcPts val="0"/>
              </a:spcAft>
              <a:buClr>
                <a:srgbClr val="FFFF00"/>
              </a:buClr>
              <a:buSzPct val="45000"/>
              <a:buFont typeface="Wingdings" charset="2"/>
              <a:buChar char=""/>
              <a:tabLst>
                <a:tab pos="388444" algn="l"/>
                <a:tab pos="483396" algn="l"/>
                <a:tab pos="890542" algn="l"/>
                <a:tab pos="1297688" algn="l"/>
                <a:tab pos="1704835" algn="l"/>
                <a:tab pos="2111980" algn="l"/>
                <a:tab pos="2519126" algn="l"/>
                <a:tab pos="2926274" algn="l"/>
                <a:tab pos="3333417" algn="l"/>
                <a:tab pos="3740563" algn="l"/>
                <a:tab pos="4147712" algn="l"/>
                <a:tab pos="4554855" algn="l"/>
                <a:tab pos="4962001" algn="l"/>
                <a:tab pos="5369146" algn="l"/>
                <a:tab pos="5776294" algn="l"/>
                <a:tab pos="6183439" algn="l"/>
                <a:tab pos="6590583" algn="l"/>
                <a:tab pos="6997730" algn="l"/>
                <a:tab pos="7404877" algn="l"/>
                <a:tab pos="7812021" algn="l"/>
                <a:tab pos="8219171" algn="l"/>
              </a:tabLst>
              <a:defRPr/>
            </a:pPr>
            <a:r>
              <a:rPr lang="en-US" altLang="el-GR" sz="2500" dirty="0" smtClean="0"/>
              <a:t>Changing nutritional habits is difficult whatever your personal circumstances. </a:t>
            </a:r>
          </a:p>
          <a:p>
            <a:pPr marL="388444" indent="-293491" defTabSz="913548" eaLnBrk="1" fontAlgn="auto" hangingPunct="1">
              <a:spcBef>
                <a:spcPts val="1200"/>
              </a:spcBef>
              <a:spcAft>
                <a:spcPts val="0"/>
              </a:spcAft>
              <a:buClr>
                <a:srgbClr val="FFFF00"/>
              </a:buClr>
              <a:buSzPct val="45000"/>
              <a:buFont typeface="Wingdings" charset="2"/>
              <a:buChar char=""/>
              <a:tabLst>
                <a:tab pos="388444" algn="l"/>
                <a:tab pos="483396" algn="l"/>
                <a:tab pos="890542" algn="l"/>
                <a:tab pos="1297688" algn="l"/>
                <a:tab pos="1704835" algn="l"/>
                <a:tab pos="2111980" algn="l"/>
                <a:tab pos="2519126" algn="l"/>
                <a:tab pos="2926274" algn="l"/>
                <a:tab pos="3333417" algn="l"/>
                <a:tab pos="3740563" algn="l"/>
                <a:tab pos="4147712" algn="l"/>
                <a:tab pos="4554855" algn="l"/>
                <a:tab pos="4962001" algn="l"/>
                <a:tab pos="5369146" algn="l"/>
                <a:tab pos="5776294" algn="l"/>
                <a:tab pos="6183439" algn="l"/>
                <a:tab pos="6590583" algn="l"/>
                <a:tab pos="6997730" algn="l"/>
                <a:tab pos="7404877" algn="l"/>
                <a:tab pos="7812021" algn="l"/>
                <a:tab pos="8219171" algn="l"/>
              </a:tabLst>
              <a:defRPr/>
            </a:pPr>
            <a:r>
              <a:rPr lang="en-US" altLang="el-GR" sz="2500" dirty="0" smtClean="0"/>
              <a:t>It presents with added challenges in chronic conditions as people often seek comfort in periods of distress. </a:t>
            </a:r>
          </a:p>
          <a:p>
            <a:pPr marL="388444" indent="-293491" defTabSz="913548" eaLnBrk="1" fontAlgn="auto" hangingPunct="1">
              <a:spcBef>
                <a:spcPts val="1200"/>
              </a:spcBef>
              <a:spcAft>
                <a:spcPts val="0"/>
              </a:spcAft>
              <a:buClr>
                <a:srgbClr val="FFFF00"/>
              </a:buClr>
              <a:buSzPct val="45000"/>
              <a:buFont typeface="Wingdings" charset="2"/>
              <a:buChar char=""/>
              <a:tabLst>
                <a:tab pos="388444" algn="l"/>
                <a:tab pos="483396" algn="l"/>
                <a:tab pos="890542" algn="l"/>
                <a:tab pos="1297688" algn="l"/>
                <a:tab pos="1704835" algn="l"/>
                <a:tab pos="2111980" algn="l"/>
                <a:tab pos="2519126" algn="l"/>
                <a:tab pos="2926274" algn="l"/>
                <a:tab pos="3333417" algn="l"/>
                <a:tab pos="3740563" algn="l"/>
                <a:tab pos="4147712" algn="l"/>
                <a:tab pos="4554855" algn="l"/>
                <a:tab pos="4962001" algn="l"/>
                <a:tab pos="5369146" algn="l"/>
                <a:tab pos="5776294" algn="l"/>
                <a:tab pos="6183439" algn="l"/>
                <a:tab pos="6590583" algn="l"/>
                <a:tab pos="6997730" algn="l"/>
                <a:tab pos="7404877" algn="l"/>
                <a:tab pos="7812021" algn="l"/>
                <a:tab pos="8219171" algn="l"/>
              </a:tabLst>
              <a:defRPr/>
            </a:pPr>
            <a:r>
              <a:rPr lang="en-US" altLang="el-GR" sz="2500" dirty="0" smtClean="0">
                <a:solidFill>
                  <a:srgbClr val="FFFF00"/>
                </a:solidFill>
              </a:rPr>
              <a:t>Healthy </a:t>
            </a:r>
            <a:r>
              <a:rPr lang="en-US" altLang="el-GR" sz="2500" dirty="0" err="1">
                <a:solidFill>
                  <a:srgbClr val="FFFF00"/>
                </a:solidFill>
              </a:rPr>
              <a:t>behaviours</a:t>
            </a:r>
            <a:r>
              <a:rPr lang="en-US" altLang="el-GR" sz="2500" dirty="0">
                <a:solidFill>
                  <a:srgbClr val="FFFF00"/>
                </a:solidFill>
              </a:rPr>
              <a:t> can be connected to life values rather than be based on ‘should’ or ‘must’. </a:t>
            </a:r>
          </a:p>
          <a:p>
            <a:pPr marL="388444" indent="-293491" defTabSz="913548" eaLnBrk="1" fontAlgn="auto" hangingPunct="1">
              <a:spcBef>
                <a:spcPts val="1200"/>
              </a:spcBef>
              <a:spcAft>
                <a:spcPts val="0"/>
              </a:spcAft>
              <a:buClr>
                <a:srgbClr val="FFFF00"/>
              </a:buClr>
              <a:buSzPct val="45000"/>
              <a:buFont typeface="Wingdings" charset="2"/>
              <a:buChar char=""/>
              <a:tabLst>
                <a:tab pos="388444" algn="l"/>
                <a:tab pos="483396" algn="l"/>
                <a:tab pos="890542" algn="l"/>
                <a:tab pos="1297688" algn="l"/>
                <a:tab pos="1704835" algn="l"/>
                <a:tab pos="2111980" algn="l"/>
                <a:tab pos="2519126" algn="l"/>
                <a:tab pos="2926274" algn="l"/>
                <a:tab pos="3333417" algn="l"/>
                <a:tab pos="3740563" algn="l"/>
                <a:tab pos="4147712" algn="l"/>
                <a:tab pos="4554855" algn="l"/>
                <a:tab pos="4962001" algn="l"/>
                <a:tab pos="5369146" algn="l"/>
                <a:tab pos="5776294" algn="l"/>
                <a:tab pos="6183439" algn="l"/>
                <a:tab pos="6590583" algn="l"/>
                <a:tab pos="6997730" algn="l"/>
                <a:tab pos="7404877" algn="l"/>
                <a:tab pos="7812021" algn="l"/>
                <a:tab pos="8219171" algn="l"/>
              </a:tabLst>
              <a:defRPr/>
            </a:pPr>
            <a:r>
              <a:rPr lang="en-US" altLang="el-GR" sz="2500" dirty="0" smtClean="0"/>
              <a:t>Making healthier choices requires an ability to accept difficult thoughts and feelings. </a:t>
            </a:r>
          </a:p>
          <a:p>
            <a:pPr marL="388444" indent="-293491" defTabSz="913548" eaLnBrk="1" fontAlgn="auto" hangingPunct="1">
              <a:spcBef>
                <a:spcPts val="1200"/>
              </a:spcBef>
              <a:spcAft>
                <a:spcPts val="0"/>
              </a:spcAft>
              <a:buClr>
                <a:srgbClr val="FFFF00"/>
              </a:buClr>
              <a:buSzPct val="45000"/>
              <a:buFont typeface="Wingdings" charset="2"/>
              <a:buChar char=""/>
              <a:tabLst>
                <a:tab pos="388444" algn="l"/>
                <a:tab pos="483396" algn="l"/>
                <a:tab pos="890542" algn="l"/>
                <a:tab pos="1297688" algn="l"/>
                <a:tab pos="1704835" algn="l"/>
                <a:tab pos="2111980" algn="l"/>
                <a:tab pos="2519126" algn="l"/>
                <a:tab pos="2926274" algn="l"/>
                <a:tab pos="3333417" algn="l"/>
                <a:tab pos="3740563" algn="l"/>
                <a:tab pos="4147712" algn="l"/>
                <a:tab pos="4554855" algn="l"/>
                <a:tab pos="4962001" algn="l"/>
                <a:tab pos="5369146" algn="l"/>
                <a:tab pos="5776294" algn="l"/>
                <a:tab pos="6183439" algn="l"/>
                <a:tab pos="6590583" algn="l"/>
                <a:tab pos="6997730" algn="l"/>
                <a:tab pos="7404877" algn="l"/>
                <a:tab pos="7812021" algn="l"/>
                <a:tab pos="8219171" algn="l"/>
              </a:tabLst>
              <a:defRPr/>
            </a:pPr>
            <a:r>
              <a:rPr lang="en-US" altLang="el-GR" sz="2500" dirty="0" smtClean="0">
                <a:solidFill>
                  <a:srgbClr val="FFFF00"/>
                </a:solidFill>
              </a:rPr>
              <a:t>Practicing </a:t>
            </a:r>
            <a:r>
              <a:rPr lang="en-US" altLang="el-GR" sz="2500" dirty="0">
                <a:solidFill>
                  <a:srgbClr val="FFFF00"/>
                </a:solidFill>
              </a:rPr>
              <a:t>mindfulness acceptance can be a useful technique. </a:t>
            </a:r>
          </a:p>
          <a:p>
            <a:pPr marL="388444" indent="-293491" defTabSz="913548" eaLnBrk="1" fontAlgn="auto" hangingPunct="1">
              <a:spcBef>
                <a:spcPts val="1200"/>
              </a:spcBef>
              <a:spcAft>
                <a:spcPts val="0"/>
              </a:spcAft>
              <a:buClr>
                <a:srgbClr val="FFFF00"/>
              </a:buClr>
              <a:buSzPct val="45000"/>
              <a:buFont typeface="Wingdings" charset="2"/>
              <a:buChar char=""/>
              <a:tabLst>
                <a:tab pos="388444" algn="l"/>
                <a:tab pos="483396" algn="l"/>
                <a:tab pos="890542" algn="l"/>
                <a:tab pos="1297688" algn="l"/>
                <a:tab pos="1704835" algn="l"/>
                <a:tab pos="2111980" algn="l"/>
                <a:tab pos="2519126" algn="l"/>
                <a:tab pos="2926274" algn="l"/>
                <a:tab pos="3333417" algn="l"/>
                <a:tab pos="3740563" algn="l"/>
                <a:tab pos="4147712" algn="l"/>
                <a:tab pos="4554855" algn="l"/>
                <a:tab pos="4962001" algn="l"/>
                <a:tab pos="5369146" algn="l"/>
                <a:tab pos="5776294" algn="l"/>
                <a:tab pos="6183439" algn="l"/>
                <a:tab pos="6590583" algn="l"/>
                <a:tab pos="6997730" algn="l"/>
                <a:tab pos="7404877" algn="l"/>
                <a:tab pos="7812021" algn="l"/>
                <a:tab pos="8219171" algn="l"/>
              </a:tabLst>
              <a:defRPr/>
            </a:pPr>
            <a:endParaRPr lang="en-US" altLang="el-GR" dirty="0"/>
          </a:p>
          <a:p>
            <a:pPr marL="388444" indent="-293491" defTabSz="913548" eaLnBrk="1" fontAlgn="auto" hangingPunct="1">
              <a:spcBef>
                <a:spcPts val="1200"/>
              </a:spcBef>
              <a:spcAft>
                <a:spcPts val="0"/>
              </a:spcAft>
              <a:buClrTx/>
              <a:buSzPct val="45000"/>
              <a:tabLst>
                <a:tab pos="388444" algn="l"/>
                <a:tab pos="483396" algn="l"/>
                <a:tab pos="890542" algn="l"/>
                <a:tab pos="1297688" algn="l"/>
                <a:tab pos="1704835" algn="l"/>
                <a:tab pos="2111980" algn="l"/>
                <a:tab pos="2519126" algn="l"/>
                <a:tab pos="2926274" algn="l"/>
                <a:tab pos="3333417" algn="l"/>
                <a:tab pos="3740563" algn="l"/>
                <a:tab pos="4147712" algn="l"/>
                <a:tab pos="4554855" algn="l"/>
                <a:tab pos="4962001" algn="l"/>
                <a:tab pos="5369146" algn="l"/>
                <a:tab pos="5776294" algn="l"/>
                <a:tab pos="6183439" algn="l"/>
                <a:tab pos="6590583" algn="l"/>
                <a:tab pos="6997730" algn="l"/>
                <a:tab pos="7404877" algn="l"/>
                <a:tab pos="7812021" algn="l"/>
                <a:tab pos="8219171" algn="l"/>
              </a:tabLst>
              <a:defRPr/>
            </a:pPr>
            <a:endParaRPr lang="en-US" altLang="el-GR" dirty="0"/>
          </a:p>
        </p:txBody>
      </p:sp>
      <p:sp>
        <p:nvSpPr>
          <p:cNvPr id="60419" name="Rectangle 1"/>
          <p:cNvSpPr>
            <a:spLocks noGrp="1" noChangeArrowheads="1"/>
          </p:cNvSpPr>
          <p:nvPr>
            <p:ph type="title"/>
          </p:nvPr>
        </p:nvSpPr>
        <p:spPr>
          <a:xfrm>
            <a:off x="456485" y="14"/>
            <a:ext cx="8228160" cy="1144921"/>
          </a:xfrm>
        </p:spPr>
        <p:txBody>
          <a:bodyPr tIns="25121"/>
          <a:lstStyle/>
          <a:p>
            <a:pPr algn="ctr" eaLnBrk="1" hangingPunct="1">
              <a:tabLst>
                <a:tab pos="0" algn="l"/>
                <a:tab pos="404311" algn="l"/>
                <a:tab pos="811499" algn="l"/>
                <a:tab pos="1218683" algn="l"/>
                <a:tab pos="1625876" algn="l"/>
                <a:tab pos="2033064" algn="l"/>
                <a:tab pos="2440252" algn="l"/>
                <a:tab pos="2847440" algn="l"/>
                <a:tab pos="3254628" algn="l"/>
                <a:tab pos="3661816" algn="l"/>
                <a:tab pos="4069003" algn="l"/>
                <a:tab pos="4476192" algn="l"/>
                <a:tab pos="4883378" algn="l"/>
                <a:tab pos="5290570" algn="l"/>
                <a:tab pos="5697756" algn="l"/>
                <a:tab pos="6104944" algn="l"/>
                <a:tab pos="6512134" algn="l"/>
                <a:tab pos="6919322" algn="l"/>
                <a:tab pos="7326510" algn="l"/>
                <a:tab pos="7733699" algn="l"/>
                <a:tab pos="8140886" algn="l"/>
              </a:tabLst>
            </a:pPr>
            <a:r>
              <a:rPr lang="en-US" altLang="el-GR" smtClean="0">
                <a:cs typeface="Tunga" panose="020B0502040204020203" pitchFamily="34" charset="0"/>
              </a:rPr>
              <a:t>In a nutshell!</a:t>
            </a: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764704"/>
            <a:ext cx="8964488" cy="1943100"/>
          </a:xfrm>
        </p:spPr>
        <p:txBody>
          <a:bodyPr/>
          <a:lstStyle/>
          <a:p>
            <a:pPr algn="ctr">
              <a:defRPr/>
            </a:pPr>
            <a:r>
              <a:rPr lang="en-US" altLang="en-US" sz="3000" dirty="0" smtClean="0">
                <a:solidFill>
                  <a:schemeClr val="bg2"/>
                </a:solidFill>
                <a:latin typeface="+mn-lt"/>
                <a:ea typeface="+mj-ea"/>
                <a:cs typeface="+mj-cs"/>
              </a:rPr>
              <a:t>Motivation Contributes to the Physical and Psychological Health of Rheumatoid Arthritis Patients</a:t>
            </a:r>
            <a:r>
              <a:rPr lang="en-US" altLang="en-US" sz="3000" dirty="0">
                <a:solidFill>
                  <a:schemeClr val="bg2"/>
                </a:solidFill>
                <a:latin typeface="+mn-lt"/>
                <a:ea typeface="+mj-ea"/>
                <a:cs typeface="+mj-cs"/>
              </a:rPr>
              <a:t>:</a:t>
            </a:r>
            <a:r>
              <a:rPr lang="en-US" altLang="en-US" sz="3000" dirty="0" smtClean="0">
                <a:solidFill>
                  <a:srgbClr val="FFFF00"/>
                </a:solidFill>
                <a:latin typeface="+mn-lt"/>
                <a:ea typeface="+mj-ea"/>
                <a:cs typeface="+mj-cs"/>
              </a:rPr>
              <a:t> Above and Beyond Physical Activity</a:t>
            </a:r>
            <a:br>
              <a:rPr lang="en-US" altLang="en-US" sz="3000" dirty="0" smtClean="0">
                <a:solidFill>
                  <a:srgbClr val="FFFF00"/>
                </a:solidFill>
                <a:latin typeface="+mn-lt"/>
                <a:ea typeface="+mj-ea"/>
                <a:cs typeface="+mj-cs"/>
              </a:rPr>
            </a:br>
            <a:endParaRPr lang="en-GB" altLang="en-US" sz="3000" dirty="0" smtClean="0">
              <a:solidFill>
                <a:srgbClr val="FFFF00"/>
              </a:solidFill>
              <a:latin typeface="+mn-lt"/>
              <a:ea typeface="+mj-ea"/>
              <a:cs typeface="+mj-cs"/>
            </a:endParaRPr>
          </a:p>
        </p:txBody>
      </p:sp>
      <p:pic>
        <p:nvPicPr>
          <p:cNvPr id="5122" name="Picture 2" descr="MRC logo">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3" y="5518150"/>
            <a:ext cx="1871663"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2" y="188640"/>
            <a:ext cx="2051047" cy="616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6"/>
          <p:cNvSpPr txBox="1">
            <a:spLocks noChangeArrowheads="1"/>
          </p:cNvSpPr>
          <p:nvPr/>
        </p:nvSpPr>
        <p:spPr bwMode="auto">
          <a:xfrm>
            <a:off x="107504" y="2060848"/>
            <a:ext cx="9036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2000" u="sng" dirty="0" smtClean="0">
                <a:solidFill>
                  <a:srgbClr val="ECECEC"/>
                </a:solidFill>
              </a:rPr>
              <a:t>Dr Peter C Rouse </a:t>
            </a:r>
            <a:r>
              <a:rPr lang="en-GB" sz="1400" dirty="0" smtClean="0">
                <a:solidFill>
                  <a:srgbClr val="ECECEC"/>
                </a:solidFill>
              </a:rPr>
              <a:t>. </a:t>
            </a:r>
            <a:r>
              <a:rPr lang="en-GB" sz="1400" dirty="0" err="1" smtClean="0">
                <a:solidFill>
                  <a:srgbClr val="ECECEC"/>
                </a:solidFill>
              </a:rPr>
              <a:t>Duda</a:t>
            </a:r>
            <a:r>
              <a:rPr lang="en-GB" sz="1400" dirty="0" smtClean="0">
                <a:solidFill>
                  <a:srgbClr val="ECECEC"/>
                </a:solidFill>
              </a:rPr>
              <a:t>,. </a:t>
            </a:r>
            <a:r>
              <a:rPr lang="en-GB" sz="1400" dirty="0" err="1" smtClean="0">
                <a:solidFill>
                  <a:srgbClr val="ECECEC"/>
                </a:solidFill>
              </a:rPr>
              <a:t>Veldhuijzen</a:t>
            </a:r>
            <a:r>
              <a:rPr lang="en-GB" sz="1400" dirty="0" smtClean="0">
                <a:solidFill>
                  <a:srgbClr val="ECECEC"/>
                </a:solidFill>
              </a:rPr>
              <a:t> van </a:t>
            </a:r>
            <a:r>
              <a:rPr lang="en-GB" sz="1400" dirty="0" err="1" smtClean="0">
                <a:solidFill>
                  <a:srgbClr val="ECECEC"/>
                </a:solidFill>
              </a:rPr>
              <a:t>Zanten</a:t>
            </a:r>
            <a:r>
              <a:rPr lang="en-GB" sz="1400" dirty="0" smtClean="0">
                <a:solidFill>
                  <a:srgbClr val="ECECEC"/>
                </a:solidFill>
              </a:rPr>
              <a:t>,  </a:t>
            </a:r>
            <a:r>
              <a:rPr lang="en-GB" sz="1400" dirty="0" err="1" smtClean="0">
                <a:solidFill>
                  <a:srgbClr val="ECECEC"/>
                </a:solidFill>
              </a:rPr>
              <a:t>Metsios,Ntoumanis</a:t>
            </a:r>
            <a:r>
              <a:rPr lang="en-GB" sz="1400" dirty="0" smtClean="0">
                <a:solidFill>
                  <a:srgbClr val="ECECEC"/>
                </a:solidFill>
              </a:rPr>
              <a:t>, Yu,. </a:t>
            </a:r>
            <a:r>
              <a:rPr lang="en-GB" sz="1400" dirty="0" err="1" smtClean="0">
                <a:solidFill>
                  <a:srgbClr val="ECECEC"/>
                </a:solidFill>
              </a:rPr>
              <a:t>Kitas</a:t>
            </a:r>
            <a:endParaRPr lang="en-GB" sz="1400" dirty="0" smtClean="0">
              <a:solidFill>
                <a:srgbClr val="ECECEC"/>
              </a:solidFill>
            </a:endParaRPr>
          </a:p>
        </p:txBody>
      </p:sp>
      <p:pic>
        <p:nvPicPr>
          <p:cNvPr id="5125"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7953" y="5932488"/>
            <a:ext cx="251936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83768" y="2852936"/>
            <a:ext cx="4248472" cy="3539430"/>
          </a:xfrm>
          <a:prstGeom prst="rect">
            <a:avLst/>
          </a:prstGeom>
        </p:spPr>
        <p:txBody>
          <a:bodyPr wrap="square">
            <a:spAutoFit/>
          </a:bodyPr>
          <a:lstStyle/>
          <a:p>
            <a:pPr algn="ctr" defTabSz="914400" fontAlgn="base">
              <a:spcBef>
                <a:spcPct val="0"/>
              </a:spcBef>
              <a:spcAft>
                <a:spcPct val="0"/>
              </a:spcAft>
            </a:pPr>
            <a:r>
              <a:rPr lang="en-GB" sz="3200" dirty="0" smtClean="0">
                <a:solidFill>
                  <a:srgbClr val="ECECEC"/>
                </a:solidFill>
                <a:ea typeface="ＭＳ Ｐゴシック" charset="0"/>
                <a:cs typeface="ＭＳ Ｐゴシック" charset="0"/>
              </a:rPr>
              <a:t>Study Aim: To </a:t>
            </a:r>
            <a:r>
              <a:rPr lang="en-GB" sz="3200" dirty="0">
                <a:solidFill>
                  <a:srgbClr val="ECECEC"/>
                </a:solidFill>
                <a:ea typeface="ＭＳ Ｐゴシック" charset="0"/>
                <a:cs typeface="ＭＳ Ｐゴシック" charset="0"/>
              </a:rPr>
              <a:t>test whether </a:t>
            </a:r>
            <a:r>
              <a:rPr lang="en-GB" sz="3200" dirty="0" smtClean="0">
                <a:solidFill>
                  <a:srgbClr val="ECECEC"/>
                </a:solidFill>
                <a:ea typeface="ＭＳ Ｐゴシック" charset="0"/>
                <a:cs typeface="ＭＳ Ｐゴシック" charset="0"/>
              </a:rPr>
              <a:t>patients</a:t>
            </a:r>
            <a:r>
              <a:rPr lang="en-GB" sz="3200" dirty="0">
                <a:solidFill>
                  <a:srgbClr val="ECECEC"/>
                </a:solidFill>
                <a:ea typeface="ＭＳ Ｐゴシック" charset="0"/>
                <a:cs typeface="ＭＳ Ｐゴシック" charset="0"/>
              </a:rPr>
              <a:t>’ motivation to be physically active predicted physical function and well-</a:t>
            </a:r>
            <a:r>
              <a:rPr lang="en-GB" sz="3200" dirty="0" smtClean="0">
                <a:solidFill>
                  <a:srgbClr val="ECECEC"/>
                </a:solidFill>
                <a:ea typeface="ＭＳ Ｐゴシック" charset="0"/>
                <a:cs typeface="ＭＳ Ｐゴシック" charset="0"/>
              </a:rPr>
              <a:t>being</a:t>
            </a:r>
            <a:endParaRPr lang="en-GB" sz="3200" dirty="0">
              <a:solidFill>
                <a:srgbClr val="ECECEC"/>
              </a:solidFill>
              <a:ea typeface="ＭＳ Ｐゴシック" charset="0"/>
              <a:cs typeface="ＭＳ Ｐゴシック" charset="0"/>
            </a:endParaRPr>
          </a:p>
        </p:txBody>
      </p:sp>
    </p:spTree>
    <p:extLst>
      <p:ext uri="{BB962C8B-B14F-4D97-AF65-F5344CB8AC3E}">
        <p14:creationId xmlns:p14="http://schemas.microsoft.com/office/powerpoint/2010/main" val="14116672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414338"/>
            <a:ext cx="7772400" cy="1143000"/>
          </a:xfrm>
        </p:spPr>
        <p:txBody>
          <a:bodyPr/>
          <a:lstStyle/>
          <a:p>
            <a:pPr marL="342900" indent="-342900" eaLnBrk="1" hangingPunct="1">
              <a:spcBef>
                <a:spcPct val="20000"/>
              </a:spcBef>
              <a:defRPr/>
            </a:pPr>
            <a:r>
              <a:rPr lang="en-GB" dirty="0" smtClean="0">
                <a:ea typeface="+mj-ea"/>
                <a:cs typeface="+mj-cs"/>
              </a:rPr>
              <a:t>Participants </a:t>
            </a:r>
            <a:r>
              <a:rPr lang="en-GB" sz="2800" dirty="0" smtClean="0">
                <a:solidFill>
                  <a:schemeClr val="tx1"/>
                </a:solidFill>
                <a:latin typeface="Arial"/>
                <a:ea typeface="+mn-ea"/>
                <a:cs typeface="+mn-cs"/>
              </a:rPr>
              <a:t>(</a:t>
            </a:r>
            <a:r>
              <a:rPr lang="en-GB" sz="2800" i="1" dirty="0" smtClean="0">
                <a:solidFill>
                  <a:schemeClr val="tx1"/>
                </a:solidFill>
                <a:latin typeface="Arial"/>
                <a:ea typeface="+mn-ea"/>
                <a:cs typeface="+mn-cs"/>
              </a:rPr>
              <a:t>N </a:t>
            </a:r>
            <a:r>
              <a:rPr lang="en-GB" sz="2800" dirty="0" smtClean="0">
                <a:solidFill>
                  <a:schemeClr val="tx1"/>
                </a:solidFill>
                <a:latin typeface="Arial"/>
                <a:ea typeface="+mn-ea"/>
                <a:cs typeface="+mn-cs"/>
              </a:rPr>
              <a:t>= 106)</a:t>
            </a:r>
            <a:endParaRPr lang="en-GB" dirty="0" smtClean="0">
              <a:solidFill>
                <a:schemeClr val="tx1"/>
              </a:solidFill>
              <a:ea typeface="+mj-ea"/>
              <a:cs typeface="+mj-cs"/>
            </a:endParaRPr>
          </a:p>
        </p:txBody>
      </p:sp>
      <p:sp>
        <p:nvSpPr>
          <p:cNvPr id="19459" name="Content Placeholder 2"/>
          <p:cNvSpPr>
            <a:spLocks noGrp="1"/>
          </p:cNvSpPr>
          <p:nvPr>
            <p:ph idx="1"/>
          </p:nvPr>
        </p:nvSpPr>
        <p:spPr>
          <a:xfrm>
            <a:off x="685800" y="2078039"/>
            <a:ext cx="7772400" cy="2143050"/>
          </a:xfrm>
        </p:spPr>
        <p:txBody>
          <a:bodyPr/>
          <a:lstStyle/>
          <a:p>
            <a:r>
              <a:rPr lang="en-GB" b="0" dirty="0">
                <a:latin typeface="Arial" charset="0"/>
              </a:rPr>
              <a:t>Confirmed diagnosis of Rheumatoid Arthritis </a:t>
            </a:r>
          </a:p>
          <a:p>
            <a:pPr lvl="1"/>
            <a:r>
              <a:rPr lang="en-GB" sz="2400" b="0" dirty="0">
                <a:latin typeface="Arial" charset="0"/>
              </a:rPr>
              <a:t>Without co-morbidities prohibiting exercise</a:t>
            </a:r>
          </a:p>
          <a:p>
            <a:pPr lvl="1"/>
            <a:r>
              <a:rPr lang="en-GB" sz="2400" b="0" dirty="0">
                <a:latin typeface="Arial" charset="0"/>
              </a:rPr>
              <a:t>No recent joint operations (6 months)</a:t>
            </a:r>
          </a:p>
          <a:p>
            <a:pPr lvl="1"/>
            <a:r>
              <a:rPr lang="en-GB" sz="2400" b="0" dirty="0">
                <a:latin typeface="Arial" charset="0"/>
              </a:rPr>
              <a:t>About to enter an exercise </a:t>
            </a:r>
            <a:r>
              <a:rPr lang="en-GB" sz="2400" b="0" dirty="0" smtClean="0">
                <a:latin typeface="Arial" charset="0"/>
              </a:rPr>
              <a:t>intervention</a:t>
            </a:r>
            <a:endParaRPr lang="en-GB" sz="2400" b="0" dirty="0">
              <a:latin typeface="Arial" charset="0"/>
            </a:endParaRPr>
          </a:p>
        </p:txBody>
      </p:sp>
      <p:pic>
        <p:nvPicPr>
          <p:cNvPr id="14339" name="Picture 3" descr="Elderly Pict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1916" y="476256"/>
            <a:ext cx="23891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3872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84213" y="260350"/>
            <a:ext cx="7772400" cy="1143000"/>
          </a:xfrm>
        </p:spPr>
        <p:txBody>
          <a:bodyPr/>
          <a:lstStyle/>
          <a:p>
            <a:r>
              <a:rPr lang="en-GB">
                <a:latin typeface="Times New Roman" charset="0"/>
              </a:rPr>
              <a:t>Hierarchical Regression Analyses </a:t>
            </a:r>
          </a:p>
        </p:txBody>
      </p:sp>
      <p:sp>
        <p:nvSpPr>
          <p:cNvPr id="11267" name="Content Placeholder 2"/>
          <p:cNvSpPr>
            <a:spLocks noGrp="1"/>
          </p:cNvSpPr>
          <p:nvPr>
            <p:ph idx="1"/>
          </p:nvPr>
        </p:nvSpPr>
        <p:spPr>
          <a:xfrm>
            <a:off x="611188" y="1341438"/>
            <a:ext cx="8208962" cy="3656012"/>
          </a:xfrm>
        </p:spPr>
        <p:txBody>
          <a:bodyPr/>
          <a:lstStyle/>
          <a:p>
            <a:pPr marL="514350" indent="-514350">
              <a:buFont typeface="Wingdings" pitchFamily="2" charset="2"/>
              <a:buNone/>
              <a:defRPr/>
            </a:pPr>
            <a:r>
              <a:rPr lang="en-GB" altLang="en-US" sz="2600" b="0" u="sng" dirty="0" smtClean="0">
                <a:solidFill>
                  <a:srgbClr val="FFFF00"/>
                </a:solidFill>
                <a:ea typeface="+mn-ea"/>
                <a:cs typeface="+mn-cs"/>
              </a:rPr>
              <a:t>Predictors</a:t>
            </a:r>
          </a:p>
          <a:p>
            <a:pPr marL="514350" indent="-514350">
              <a:buFont typeface="Times New Roman" pitchFamily="18" charset="0"/>
              <a:buAutoNum type="arabicPeriod"/>
              <a:defRPr/>
            </a:pPr>
            <a:r>
              <a:rPr lang="en-GB" altLang="en-US" sz="2400" b="0" dirty="0" smtClean="0">
                <a:solidFill>
                  <a:srgbClr val="FFFF00"/>
                </a:solidFill>
                <a:ea typeface="+mn-ea"/>
                <a:cs typeface="+mn-cs"/>
              </a:rPr>
              <a:t>Disease Activity</a:t>
            </a:r>
          </a:p>
          <a:p>
            <a:pPr marL="914400" lvl="1" indent="-514350">
              <a:defRPr/>
            </a:pPr>
            <a:r>
              <a:rPr lang="en-GB" altLang="en-US" sz="2000" b="0" dirty="0" smtClean="0"/>
              <a:t>C-reactive Protein</a:t>
            </a:r>
            <a:endParaRPr lang="en-GB" altLang="en-US" sz="2600" b="0" dirty="0" smtClean="0">
              <a:solidFill>
                <a:srgbClr val="FFFF00"/>
              </a:solidFill>
            </a:endParaRPr>
          </a:p>
          <a:p>
            <a:pPr marL="514350" indent="-514350">
              <a:buFont typeface="Times New Roman" pitchFamily="18" charset="0"/>
              <a:buAutoNum type="arabicPeriod"/>
              <a:defRPr/>
            </a:pPr>
            <a:r>
              <a:rPr lang="en-GB" altLang="en-US" sz="2400" b="0" dirty="0" smtClean="0">
                <a:solidFill>
                  <a:srgbClr val="FFFF00"/>
                </a:solidFill>
                <a:ea typeface="+mn-ea"/>
                <a:cs typeface="+mn-cs"/>
              </a:rPr>
              <a:t>Moderate &amp; Vigorous Physical Activity Behaviour</a:t>
            </a:r>
          </a:p>
          <a:p>
            <a:pPr marL="914400" lvl="1" indent="-514350">
              <a:defRPr/>
            </a:pPr>
            <a:r>
              <a:rPr lang="en-GB" altLang="en-US" sz="2000" b="0" dirty="0" smtClean="0"/>
              <a:t>International Physical Activity Recall</a:t>
            </a:r>
            <a:r>
              <a:rPr lang="en-GB" altLang="en-US" sz="2000" b="0" baseline="30000" dirty="0" smtClean="0"/>
              <a:t>1</a:t>
            </a:r>
            <a:endParaRPr lang="en-GB" altLang="en-US" sz="2000" b="0" dirty="0" smtClean="0"/>
          </a:p>
          <a:p>
            <a:pPr marL="514350" indent="-514350">
              <a:buFont typeface="Times New Roman" pitchFamily="18" charset="0"/>
              <a:buAutoNum type="arabicPeriod"/>
              <a:defRPr/>
            </a:pPr>
            <a:r>
              <a:rPr lang="en-GB" altLang="en-US" sz="2400" b="0" dirty="0" smtClean="0">
                <a:solidFill>
                  <a:srgbClr val="FFFF00"/>
                </a:solidFill>
                <a:ea typeface="+mn-ea"/>
                <a:cs typeface="+mn-cs"/>
              </a:rPr>
              <a:t>Relative Autonomy Index (Motivation)</a:t>
            </a:r>
          </a:p>
          <a:p>
            <a:pPr marL="914400" lvl="1" indent="-514350">
              <a:defRPr/>
            </a:pPr>
            <a:r>
              <a:rPr lang="en-GB" altLang="en-US" sz="2000" b="0" dirty="0" smtClean="0"/>
              <a:t>Behavioural Regulations in Exercise Questionnaire- 2</a:t>
            </a:r>
            <a:r>
              <a:rPr lang="en-GB" altLang="en-US" sz="2000" b="0" baseline="30000" dirty="0" smtClean="0"/>
              <a:t>2</a:t>
            </a:r>
            <a:endParaRPr lang="en-GB" altLang="en-US" sz="2600" b="0" dirty="0" smtClean="0">
              <a:solidFill>
                <a:srgbClr val="FFFF00"/>
              </a:solidFill>
            </a:endParaRPr>
          </a:p>
          <a:p>
            <a:pPr marL="514350" indent="-514350">
              <a:buFont typeface="Wingdings" pitchFamily="2" charset="2"/>
              <a:buNone/>
              <a:defRPr/>
            </a:pPr>
            <a:r>
              <a:rPr lang="en-GB" altLang="en-US" sz="2600" b="0" u="sng" dirty="0" smtClean="0">
                <a:solidFill>
                  <a:srgbClr val="FFFF00"/>
                </a:solidFill>
                <a:ea typeface="+mn-ea"/>
                <a:cs typeface="+mn-cs"/>
              </a:rPr>
              <a:t>Outcomes</a:t>
            </a:r>
          </a:p>
          <a:p>
            <a:pPr>
              <a:buFont typeface="Wingdings" pitchFamily="2" charset="2"/>
              <a:buChar char="o"/>
              <a:defRPr/>
            </a:pPr>
            <a:r>
              <a:rPr lang="en-GB" altLang="en-US" sz="2400" b="0" dirty="0" smtClean="0">
                <a:solidFill>
                  <a:srgbClr val="FFFF00"/>
                </a:solidFill>
                <a:ea typeface="+mn-ea"/>
                <a:cs typeface="+mn-cs"/>
              </a:rPr>
              <a:t>Indicators of  Well-being</a:t>
            </a:r>
            <a:r>
              <a:rPr lang="en-GB" altLang="en-US" sz="2400" b="0" dirty="0" smtClean="0">
                <a:ea typeface="+mn-ea"/>
                <a:cs typeface="+mn-cs"/>
              </a:rPr>
              <a:t> </a:t>
            </a:r>
          </a:p>
          <a:p>
            <a:pPr marL="914400" lvl="1" indent="-514350">
              <a:defRPr/>
            </a:pPr>
            <a:r>
              <a:rPr lang="en-GB" altLang="en-US" sz="2000" b="0" dirty="0" smtClean="0"/>
              <a:t>Subjective Vitality Scale</a:t>
            </a:r>
            <a:r>
              <a:rPr lang="en-GB" altLang="en-US" sz="2000" b="0" baseline="30000" dirty="0" smtClean="0"/>
              <a:t>3</a:t>
            </a:r>
          </a:p>
          <a:p>
            <a:pPr marL="914400" lvl="1" indent="-514350">
              <a:defRPr/>
            </a:pPr>
            <a:r>
              <a:rPr lang="en-GB" altLang="en-US" sz="2000" b="0" dirty="0" smtClean="0"/>
              <a:t>Hospital Anxiety &amp; Depression Scales</a:t>
            </a:r>
            <a:r>
              <a:rPr lang="en-GB" altLang="en-US" sz="2000" b="0" baseline="30000" dirty="0" smtClean="0"/>
              <a:t>4</a:t>
            </a:r>
          </a:p>
          <a:p>
            <a:pPr marL="914400" lvl="1" indent="-514350">
              <a:defRPr/>
            </a:pPr>
            <a:r>
              <a:rPr lang="en-GB" altLang="en-US" sz="2000" b="0" dirty="0" smtClean="0"/>
              <a:t>Stanford Health Assessment Questionnaire</a:t>
            </a:r>
            <a:r>
              <a:rPr lang="en-GB" altLang="en-US" sz="2000" b="0" baseline="30000" dirty="0"/>
              <a:t>5</a:t>
            </a:r>
            <a:r>
              <a:rPr lang="en-GB" altLang="en-US" sz="2000" b="0" dirty="0" smtClean="0"/>
              <a:t> </a:t>
            </a:r>
          </a:p>
          <a:p>
            <a:pPr marL="914400" lvl="1" indent="-514350">
              <a:defRPr/>
            </a:pPr>
            <a:endParaRPr lang="en-GB" altLang="en-US" sz="2000" b="0" dirty="0" smtClean="0"/>
          </a:p>
        </p:txBody>
      </p:sp>
      <p:sp>
        <p:nvSpPr>
          <p:cNvPr id="16387" name="TextBox 4"/>
          <p:cNvSpPr txBox="1">
            <a:spLocks noChangeArrowheads="1"/>
          </p:cNvSpPr>
          <p:nvPr/>
        </p:nvSpPr>
        <p:spPr bwMode="auto">
          <a:xfrm>
            <a:off x="179388" y="6529394"/>
            <a:ext cx="8964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200" baseline="30000" smtClean="0">
                <a:solidFill>
                  <a:srgbClr val="ECECEC"/>
                </a:solidFill>
              </a:rPr>
              <a:t>1 </a:t>
            </a:r>
            <a:r>
              <a:rPr lang="en-GB" sz="1200" smtClean="0">
                <a:solidFill>
                  <a:srgbClr val="ECECEC"/>
                </a:solidFill>
              </a:rPr>
              <a:t>Craig et al. (2003), </a:t>
            </a:r>
            <a:r>
              <a:rPr lang="en-GB" sz="1200" baseline="30000" smtClean="0">
                <a:solidFill>
                  <a:srgbClr val="ECECEC"/>
                </a:solidFill>
              </a:rPr>
              <a:t>2</a:t>
            </a:r>
            <a:r>
              <a:rPr lang="en-GB" sz="1200" smtClean="0">
                <a:solidFill>
                  <a:srgbClr val="ECECEC"/>
                </a:solidFill>
              </a:rPr>
              <a:t>Markland &amp; Tobin, (2004), </a:t>
            </a:r>
            <a:r>
              <a:rPr lang="en-GB" sz="1200" baseline="30000" smtClean="0">
                <a:solidFill>
                  <a:srgbClr val="ECECEC"/>
                </a:solidFill>
              </a:rPr>
              <a:t>3</a:t>
            </a:r>
            <a:r>
              <a:rPr lang="en-GB" sz="1200" smtClean="0">
                <a:solidFill>
                  <a:srgbClr val="ECECEC"/>
                </a:solidFill>
              </a:rPr>
              <a:t>Ryan &amp; Frederick, (1997),</a:t>
            </a:r>
            <a:r>
              <a:rPr lang="en-GB" sz="1200" baseline="30000" smtClean="0">
                <a:solidFill>
                  <a:srgbClr val="ECECEC"/>
                </a:solidFill>
              </a:rPr>
              <a:t>4</a:t>
            </a:r>
            <a:r>
              <a:rPr lang="en-GB" sz="1200" smtClean="0">
                <a:solidFill>
                  <a:srgbClr val="ECECEC"/>
                </a:solidFill>
              </a:rPr>
              <a:t>Zigmond et al. (1983), </a:t>
            </a:r>
            <a:r>
              <a:rPr lang="en-GB" sz="1200" baseline="30000" smtClean="0">
                <a:solidFill>
                  <a:srgbClr val="ECECEC"/>
                </a:solidFill>
              </a:rPr>
              <a:t>5</a:t>
            </a:r>
            <a:r>
              <a:rPr lang="en-GB" sz="1200" smtClean="0">
                <a:solidFill>
                  <a:srgbClr val="ECECEC"/>
                </a:solidFill>
              </a:rPr>
              <a:t>Kirwan, (1986)</a:t>
            </a:r>
          </a:p>
        </p:txBody>
      </p:sp>
    </p:spTree>
    <p:extLst>
      <p:ext uri="{BB962C8B-B14F-4D97-AF65-F5344CB8AC3E}">
        <p14:creationId xmlns:p14="http://schemas.microsoft.com/office/powerpoint/2010/main" val="13534474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extLst>
              <p:ext uri="{D42A27DB-BD31-4B8C-83A1-F6EECF244321}">
                <p14:modId xmlns:p14="http://schemas.microsoft.com/office/powerpoint/2010/main" val="2330104454"/>
              </p:ext>
            </p:extLst>
          </p:nvPr>
        </p:nvGraphicFramePr>
        <p:xfrm>
          <a:off x="467544" y="2060848"/>
          <a:ext cx="7990656" cy="3656013"/>
        </p:xfrm>
        <a:graphic>
          <a:graphicData uri="http://schemas.openxmlformats.org/drawingml/2006/chart">
            <c:chart xmlns:c="http://schemas.openxmlformats.org/drawingml/2006/chart" xmlns:r="http://schemas.openxmlformats.org/officeDocument/2006/relationships" r:id="rId3"/>
          </a:graphicData>
        </a:graphic>
      </p:graphicFrame>
      <p:sp>
        <p:nvSpPr>
          <p:cNvPr id="20482" name="Title 1"/>
          <p:cNvSpPr>
            <a:spLocks noGrp="1"/>
          </p:cNvSpPr>
          <p:nvPr>
            <p:ph type="title"/>
          </p:nvPr>
        </p:nvSpPr>
        <p:spPr>
          <a:xfrm>
            <a:off x="685800" y="333375"/>
            <a:ext cx="7772400" cy="1143000"/>
          </a:xfrm>
        </p:spPr>
        <p:txBody>
          <a:bodyPr/>
          <a:lstStyle/>
          <a:p>
            <a:pPr algn="ctr"/>
            <a:r>
              <a:rPr lang="en-GB">
                <a:latin typeface="Times New Roman" charset="0"/>
              </a:rPr>
              <a:t>Subjective Vitality</a:t>
            </a:r>
          </a:p>
        </p:txBody>
      </p:sp>
      <p:pic>
        <p:nvPicPr>
          <p:cNvPr id="2048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158754"/>
            <a:ext cx="182403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58751"/>
            <a:ext cx="182403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2"/>
          <p:cNvSpPr txBox="1">
            <a:spLocks noChangeArrowheads="1"/>
          </p:cNvSpPr>
          <p:nvPr/>
        </p:nvSpPr>
        <p:spPr bwMode="auto">
          <a:xfrm>
            <a:off x="323853" y="6308725"/>
            <a:ext cx="4395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Regression Model</a:t>
            </a:r>
            <a:r>
              <a:rPr lang="en-GB" sz="1800" i="1" smtClean="0">
                <a:solidFill>
                  <a:srgbClr val="ECECEC"/>
                </a:solidFill>
              </a:rPr>
              <a:t> </a:t>
            </a:r>
            <a:r>
              <a:rPr lang="en-GB" sz="1800" i="1" smtClean="0">
                <a:solidFill>
                  <a:srgbClr val="FFFF00"/>
                </a:solidFill>
              </a:rPr>
              <a:t>F </a:t>
            </a:r>
            <a:r>
              <a:rPr lang="en-GB" sz="1800" smtClean="0">
                <a:solidFill>
                  <a:srgbClr val="FFFF00"/>
                </a:solidFill>
              </a:rPr>
              <a:t>(3,98) 5.57, </a:t>
            </a:r>
            <a:r>
              <a:rPr lang="en-GB" sz="1800" i="1" smtClean="0">
                <a:solidFill>
                  <a:srgbClr val="FFFF00"/>
                </a:solidFill>
              </a:rPr>
              <a:t>p</a:t>
            </a:r>
            <a:r>
              <a:rPr lang="en-GB" sz="1800" smtClean="0">
                <a:solidFill>
                  <a:srgbClr val="FFFF00"/>
                </a:solidFill>
              </a:rPr>
              <a:t> = .001</a:t>
            </a:r>
          </a:p>
        </p:txBody>
      </p:sp>
      <p:sp>
        <p:nvSpPr>
          <p:cNvPr id="20486" name="TextBox 4"/>
          <p:cNvSpPr txBox="1">
            <a:spLocks noChangeArrowheads="1"/>
          </p:cNvSpPr>
          <p:nvPr/>
        </p:nvSpPr>
        <p:spPr bwMode="auto">
          <a:xfrm>
            <a:off x="5092703" y="1628776"/>
            <a:ext cx="288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4000" dirty="0" smtClean="0">
                <a:solidFill>
                  <a:srgbClr val="ECECEC"/>
                </a:solidFill>
              </a:rPr>
              <a:t>*</a:t>
            </a:r>
          </a:p>
        </p:txBody>
      </p:sp>
      <p:sp>
        <p:nvSpPr>
          <p:cNvPr id="20487" name="TextBox 10"/>
          <p:cNvSpPr txBox="1">
            <a:spLocks noChangeArrowheads="1"/>
          </p:cNvSpPr>
          <p:nvPr/>
        </p:nvSpPr>
        <p:spPr bwMode="auto">
          <a:xfrm>
            <a:off x="7097716" y="1617667"/>
            <a:ext cx="288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4000" smtClean="0">
                <a:solidFill>
                  <a:srgbClr val="ECECEC"/>
                </a:solidFill>
              </a:rPr>
              <a:t>*</a:t>
            </a:r>
          </a:p>
        </p:txBody>
      </p:sp>
      <p:sp>
        <p:nvSpPr>
          <p:cNvPr id="9" name="TextBox 8"/>
          <p:cNvSpPr txBox="1">
            <a:spLocks noChangeArrowheads="1"/>
          </p:cNvSpPr>
          <p:nvPr/>
        </p:nvSpPr>
        <p:spPr bwMode="auto">
          <a:xfrm>
            <a:off x="6929439" y="4581525"/>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.08</a:t>
            </a:r>
          </a:p>
        </p:txBody>
      </p:sp>
      <p:sp>
        <p:nvSpPr>
          <p:cNvPr id="13" name="TextBox 12"/>
          <p:cNvSpPr txBox="1">
            <a:spLocks noChangeArrowheads="1"/>
          </p:cNvSpPr>
          <p:nvPr/>
        </p:nvSpPr>
        <p:spPr bwMode="auto">
          <a:xfrm>
            <a:off x="5068891" y="4581525"/>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.06</a:t>
            </a:r>
          </a:p>
        </p:txBody>
      </p:sp>
      <p:sp>
        <p:nvSpPr>
          <p:cNvPr id="14" name="TextBox 13"/>
          <p:cNvSpPr txBox="1">
            <a:spLocks noChangeArrowheads="1"/>
          </p:cNvSpPr>
          <p:nvPr/>
        </p:nvSpPr>
        <p:spPr bwMode="auto">
          <a:xfrm>
            <a:off x="3081341" y="4581525"/>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.05</a:t>
            </a:r>
          </a:p>
        </p:txBody>
      </p:sp>
    </p:spTree>
    <p:extLst>
      <p:ext uri="{BB962C8B-B14F-4D97-AF65-F5344CB8AC3E}">
        <p14:creationId xmlns:p14="http://schemas.microsoft.com/office/powerpoint/2010/main" val="69712679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extLst>
              <p:ext uri="{D42A27DB-BD31-4B8C-83A1-F6EECF244321}">
                <p14:modId xmlns:p14="http://schemas.microsoft.com/office/powerpoint/2010/main" val="794423209"/>
              </p:ext>
            </p:extLst>
          </p:nvPr>
        </p:nvGraphicFramePr>
        <p:xfrm>
          <a:off x="467544" y="2060848"/>
          <a:ext cx="7990656" cy="3656013"/>
        </p:xfrm>
        <a:graphic>
          <a:graphicData uri="http://schemas.openxmlformats.org/drawingml/2006/chart">
            <c:chart xmlns:c="http://schemas.openxmlformats.org/drawingml/2006/chart" xmlns:r="http://schemas.openxmlformats.org/officeDocument/2006/relationships" r:id="rId3"/>
          </a:graphicData>
        </a:graphic>
      </p:graphicFrame>
      <p:sp>
        <p:nvSpPr>
          <p:cNvPr id="20482" name="Title 1"/>
          <p:cNvSpPr>
            <a:spLocks noGrp="1"/>
          </p:cNvSpPr>
          <p:nvPr>
            <p:ph type="title"/>
          </p:nvPr>
        </p:nvSpPr>
        <p:spPr>
          <a:xfrm>
            <a:off x="685800" y="333375"/>
            <a:ext cx="7772400" cy="1143000"/>
          </a:xfrm>
        </p:spPr>
        <p:txBody>
          <a:bodyPr/>
          <a:lstStyle/>
          <a:p>
            <a:pPr algn="ctr"/>
            <a:r>
              <a:rPr lang="en-GB">
                <a:latin typeface="Times New Roman" charset="0"/>
              </a:rPr>
              <a:t>Subjective Vitality</a:t>
            </a:r>
          </a:p>
        </p:txBody>
      </p:sp>
      <p:pic>
        <p:nvPicPr>
          <p:cNvPr id="2048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158754"/>
            <a:ext cx="182403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58751"/>
            <a:ext cx="182403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2"/>
          <p:cNvSpPr txBox="1">
            <a:spLocks noChangeArrowheads="1"/>
          </p:cNvSpPr>
          <p:nvPr/>
        </p:nvSpPr>
        <p:spPr bwMode="auto">
          <a:xfrm>
            <a:off x="323853" y="6308725"/>
            <a:ext cx="43955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Regression Model</a:t>
            </a:r>
            <a:r>
              <a:rPr lang="en-GB" sz="1800" i="1" smtClean="0">
                <a:solidFill>
                  <a:srgbClr val="ECECEC"/>
                </a:solidFill>
              </a:rPr>
              <a:t> </a:t>
            </a:r>
            <a:r>
              <a:rPr lang="en-GB" sz="1800" i="1" smtClean="0">
                <a:solidFill>
                  <a:srgbClr val="FFFF00"/>
                </a:solidFill>
              </a:rPr>
              <a:t>F </a:t>
            </a:r>
            <a:r>
              <a:rPr lang="en-GB" sz="1800" smtClean="0">
                <a:solidFill>
                  <a:srgbClr val="FFFF00"/>
                </a:solidFill>
              </a:rPr>
              <a:t>(3,98) 5.57, </a:t>
            </a:r>
            <a:r>
              <a:rPr lang="en-GB" sz="1800" i="1" smtClean="0">
                <a:solidFill>
                  <a:srgbClr val="FFFF00"/>
                </a:solidFill>
              </a:rPr>
              <a:t>p</a:t>
            </a:r>
            <a:r>
              <a:rPr lang="en-GB" sz="1800" smtClean="0">
                <a:solidFill>
                  <a:srgbClr val="FFFF00"/>
                </a:solidFill>
              </a:rPr>
              <a:t> = .001</a:t>
            </a:r>
          </a:p>
        </p:txBody>
      </p:sp>
      <p:sp>
        <p:nvSpPr>
          <p:cNvPr id="20486" name="TextBox 4"/>
          <p:cNvSpPr txBox="1">
            <a:spLocks noChangeArrowheads="1"/>
          </p:cNvSpPr>
          <p:nvPr/>
        </p:nvSpPr>
        <p:spPr bwMode="auto">
          <a:xfrm>
            <a:off x="5092703" y="1628776"/>
            <a:ext cx="288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4000" dirty="0" smtClean="0">
                <a:solidFill>
                  <a:srgbClr val="ECECEC"/>
                </a:solidFill>
              </a:rPr>
              <a:t>*</a:t>
            </a:r>
          </a:p>
        </p:txBody>
      </p:sp>
      <p:sp>
        <p:nvSpPr>
          <p:cNvPr id="20487" name="TextBox 10"/>
          <p:cNvSpPr txBox="1">
            <a:spLocks noChangeArrowheads="1"/>
          </p:cNvSpPr>
          <p:nvPr/>
        </p:nvSpPr>
        <p:spPr bwMode="auto">
          <a:xfrm>
            <a:off x="7097716" y="1617667"/>
            <a:ext cx="288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4000" smtClean="0">
                <a:solidFill>
                  <a:srgbClr val="ECECEC"/>
                </a:solidFill>
              </a:rPr>
              <a:t>*</a:t>
            </a:r>
          </a:p>
        </p:txBody>
      </p:sp>
      <p:sp>
        <p:nvSpPr>
          <p:cNvPr id="9" name="TextBox 8"/>
          <p:cNvSpPr txBox="1">
            <a:spLocks noChangeArrowheads="1"/>
          </p:cNvSpPr>
          <p:nvPr/>
        </p:nvSpPr>
        <p:spPr bwMode="auto">
          <a:xfrm>
            <a:off x="6929439" y="4581525"/>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.08</a:t>
            </a:r>
          </a:p>
        </p:txBody>
      </p:sp>
      <p:sp>
        <p:nvSpPr>
          <p:cNvPr id="13" name="TextBox 12"/>
          <p:cNvSpPr txBox="1">
            <a:spLocks noChangeArrowheads="1"/>
          </p:cNvSpPr>
          <p:nvPr/>
        </p:nvSpPr>
        <p:spPr bwMode="auto">
          <a:xfrm>
            <a:off x="5068891" y="4581525"/>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.06</a:t>
            </a:r>
          </a:p>
        </p:txBody>
      </p:sp>
      <p:sp>
        <p:nvSpPr>
          <p:cNvPr id="14" name="TextBox 13"/>
          <p:cNvSpPr txBox="1">
            <a:spLocks noChangeArrowheads="1"/>
          </p:cNvSpPr>
          <p:nvPr/>
        </p:nvSpPr>
        <p:spPr bwMode="auto">
          <a:xfrm>
            <a:off x="3081341" y="4581525"/>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.05</a:t>
            </a:r>
          </a:p>
        </p:txBody>
      </p:sp>
      <p:sp>
        <p:nvSpPr>
          <p:cNvPr id="12" name="Oval 11"/>
          <p:cNvSpPr/>
          <p:nvPr/>
        </p:nvSpPr>
        <p:spPr>
          <a:xfrm>
            <a:off x="6228184" y="4365104"/>
            <a:ext cx="2376264" cy="1273994"/>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Oval 15"/>
          <p:cNvSpPr/>
          <p:nvPr/>
        </p:nvSpPr>
        <p:spPr>
          <a:xfrm>
            <a:off x="4139952" y="4365104"/>
            <a:ext cx="2495351" cy="1368152"/>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Oval 16"/>
          <p:cNvSpPr/>
          <p:nvPr/>
        </p:nvSpPr>
        <p:spPr>
          <a:xfrm>
            <a:off x="4860032" y="1556792"/>
            <a:ext cx="831964" cy="779025"/>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Oval 18"/>
          <p:cNvSpPr/>
          <p:nvPr/>
        </p:nvSpPr>
        <p:spPr>
          <a:xfrm>
            <a:off x="6804248" y="1556792"/>
            <a:ext cx="831964" cy="779025"/>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47663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ctr"/>
            <a:r>
              <a:rPr lang="en-GB">
                <a:latin typeface="Times New Roman" charset="0"/>
              </a:rPr>
              <a:t>Depressive Symptoms</a:t>
            </a:r>
          </a:p>
        </p:txBody>
      </p:sp>
      <p:graphicFrame>
        <p:nvGraphicFramePr>
          <p:cNvPr id="4" name="Content Placeholder 3"/>
          <p:cNvGraphicFramePr>
            <a:graphicFrameLocks noGrp="1"/>
          </p:cNvGraphicFramePr>
          <p:nvPr>
            <p:ph idx="1"/>
          </p:nvPr>
        </p:nvGraphicFramePr>
        <p:xfrm>
          <a:off x="323528" y="1988840"/>
          <a:ext cx="7990656" cy="3680048"/>
        </p:xfrm>
        <a:graphic>
          <a:graphicData uri="http://schemas.openxmlformats.org/drawingml/2006/chart">
            <c:chart xmlns:c="http://schemas.openxmlformats.org/drawingml/2006/chart" xmlns:r="http://schemas.openxmlformats.org/officeDocument/2006/relationships" r:id="rId3"/>
          </a:graphicData>
        </a:graphic>
      </p:graphicFrame>
      <p:sp>
        <p:nvSpPr>
          <p:cNvPr id="22531" name="TextBox 4"/>
          <p:cNvSpPr txBox="1">
            <a:spLocks noChangeArrowheads="1"/>
          </p:cNvSpPr>
          <p:nvPr/>
        </p:nvSpPr>
        <p:spPr bwMode="auto">
          <a:xfrm>
            <a:off x="250826" y="6308725"/>
            <a:ext cx="4267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Regression Model</a:t>
            </a:r>
            <a:r>
              <a:rPr lang="en-GB" sz="1800" i="1" smtClean="0">
                <a:solidFill>
                  <a:srgbClr val="ECECEC"/>
                </a:solidFill>
              </a:rPr>
              <a:t> </a:t>
            </a:r>
            <a:r>
              <a:rPr lang="en-GB" sz="1800" i="1" smtClean="0">
                <a:solidFill>
                  <a:srgbClr val="FFFF00"/>
                </a:solidFill>
              </a:rPr>
              <a:t>F </a:t>
            </a:r>
            <a:r>
              <a:rPr lang="en-GB" sz="1800" smtClean="0">
                <a:solidFill>
                  <a:srgbClr val="FFFF00"/>
                </a:solidFill>
              </a:rPr>
              <a:t>(3,98) 5.5, </a:t>
            </a:r>
            <a:r>
              <a:rPr lang="en-GB" sz="1800" i="1" smtClean="0">
                <a:solidFill>
                  <a:srgbClr val="FFFF00"/>
                </a:solidFill>
              </a:rPr>
              <a:t>p</a:t>
            </a:r>
            <a:r>
              <a:rPr lang="en-GB" sz="1800" smtClean="0">
                <a:solidFill>
                  <a:srgbClr val="FFFF00"/>
                </a:solidFill>
              </a:rPr>
              <a:t> = .001</a:t>
            </a:r>
          </a:p>
        </p:txBody>
      </p:sp>
      <p:sp>
        <p:nvSpPr>
          <p:cNvPr id="22532" name="TextBox 6"/>
          <p:cNvSpPr txBox="1">
            <a:spLocks noChangeArrowheads="1"/>
          </p:cNvSpPr>
          <p:nvPr/>
        </p:nvSpPr>
        <p:spPr bwMode="auto">
          <a:xfrm>
            <a:off x="6953253" y="1989144"/>
            <a:ext cx="288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4000" smtClean="0">
                <a:solidFill>
                  <a:srgbClr val="ECECEC"/>
                </a:solidFill>
              </a:rPr>
              <a:t>*</a:t>
            </a:r>
          </a:p>
        </p:txBody>
      </p:sp>
      <p:sp>
        <p:nvSpPr>
          <p:cNvPr id="8" name="TextBox 7"/>
          <p:cNvSpPr txBox="1">
            <a:spLocks noChangeArrowheads="1"/>
          </p:cNvSpPr>
          <p:nvPr/>
        </p:nvSpPr>
        <p:spPr bwMode="auto">
          <a:xfrm>
            <a:off x="6764341" y="4694239"/>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.15</a:t>
            </a:r>
          </a:p>
        </p:txBody>
      </p:sp>
      <p:sp>
        <p:nvSpPr>
          <p:cNvPr id="9" name="TextBox 8"/>
          <p:cNvSpPr txBox="1">
            <a:spLocks noChangeArrowheads="1"/>
          </p:cNvSpPr>
          <p:nvPr/>
        </p:nvSpPr>
        <p:spPr bwMode="auto">
          <a:xfrm>
            <a:off x="4903791" y="4694239"/>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.03</a:t>
            </a:r>
          </a:p>
        </p:txBody>
      </p:sp>
      <p:sp>
        <p:nvSpPr>
          <p:cNvPr id="10" name="TextBox 9"/>
          <p:cNvSpPr txBox="1">
            <a:spLocks noChangeArrowheads="1"/>
          </p:cNvSpPr>
          <p:nvPr/>
        </p:nvSpPr>
        <p:spPr bwMode="auto">
          <a:xfrm>
            <a:off x="2916239" y="4694239"/>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.04</a:t>
            </a:r>
          </a:p>
        </p:txBody>
      </p:sp>
      <p:pic>
        <p:nvPicPr>
          <p:cNvPr id="2253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3" y="211138"/>
            <a:ext cx="1503363"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5678" y="211138"/>
            <a:ext cx="1547813"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0977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ctr"/>
            <a:r>
              <a:rPr lang="en-GB">
                <a:latin typeface="Times New Roman" charset="0"/>
              </a:rPr>
              <a:t>Depressive Symptoms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2047526"/>
              </p:ext>
            </p:extLst>
          </p:nvPr>
        </p:nvGraphicFramePr>
        <p:xfrm>
          <a:off x="323528" y="1988840"/>
          <a:ext cx="7990656" cy="3680048"/>
        </p:xfrm>
        <a:graphic>
          <a:graphicData uri="http://schemas.openxmlformats.org/drawingml/2006/chart">
            <c:chart xmlns:c="http://schemas.openxmlformats.org/drawingml/2006/chart" xmlns:r="http://schemas.openxmlformats.org/officeDocument/2006/relationships" r:id="rId3"/>
          </a:graphicData>
        </a:graphic>
      </p:graphicFrame>
      <p:sp>
        <p:nvSpPr>
          <p:cNvPr id="22531" name="TextBox 4"/>
          <p:cNvSpPr txBox="1">
            <a:spLocks noChangeArrowheads="1"/>
          </p:cNvSpPr>
          <p:nvPr/>
        </p:nvSpPr>
        <p:spPr bwMode="auto">
          <a:xfrm>
            <a:off x="250826" y="6308725"/>
            <a:ext cx="4267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Regression Model</a:t>
            </a:r>
            <a:r>
              <a:rPr lang="en-GB" sz="1800" i="1" smtClean="0">
                <a:solidFill>
                  <a:srgbClr val="ECECEC"/>
                </a:solidFill>
              </a:rPr>
              <a:t> </a:t>
            </a:r>
            <a:r>
              <a:rPr lang="en-GB" sz="1800" i="1" smtClean="0">
                <a:solidFill>
                  <a:srgbClr val="FFFF00"/>
                </a:solidFill>
              </a:rPr>
              <a:t>F </a:t>
            </a:r>
            <a:r>
              <a:rPr lang="en-GB" sz="1800" smtClean="0">
                <a:solidFill>
                  <a:srgbClr val="FFFF00"/>
                </a:solidFill>
              </a:rPr>
              <a:t>(3,98) 5.5, </a:t>
            </a:r>
            <a:r>
              <a:rPr lang="en-GB" sz="1800" i="1" smtClean="0">
                <a:solidFill>
                  <a:srgbClr val="FFFF00"/>
                </a:solidFill>
              </a:rPr>
              <a:t>p</a:t>
            </a:r>
            <a:r>
              <a:rPr lang="en-GB" sz="1800" smtClean="0">
                <a:solidFill>
                  <a:srgbClr val="FFFF00"/>
                </a:solidFill>
              </a:rPr>
              <a:t> = .001</a:t>
            </a:r>
          </a:p>
        </p:txBody>
      </p:sp>
      <p:sp>
        <p:nvSpPr>
          <p:cNvPr id="22532" name="TextBox 6"/>
          <p:cNvSpPr txBox="1">
            <a:spLocks noChangeArrowheads="1"/>
          </p:cNvSpPr>
          <p:nvPr/>
        </p:nvSpPr>
        <p:spPr bwMode="auto">
          <a:xfrm>
            <a:off x="6953253" y="1989144"/>
            <a:ext cx="288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4000" smtClean="0">
                <a:solidFill>
                  <a:srgbClr val="ECECEC"/>
                </a:solidFill>
              </a:rPr>
              <a:t>*</a:t>
            </a:r>
          </a:p>
        </p:txBody>
      </p:sp>
      <p:sp>
        <p:nvSpPr>
          <p:cNvPr id="8" name="TextBox 7"/>
          <p:cNvSpPr txBox="1">
            <a:spLocks noChangeArrowheads="1"/>
          </p:cNvSpPr>
          <p:nvPr/>
        </p:nvSpPr>
        <p:spPr bwMode="auto">
          <a:xfrm>
            <a:off x="6764341" y="4694239"/>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.15</a:t>
            </a:r>
          </a:p>
        </p:txBody>
      </p:sp>
      <p:sp>
        <p:nvSpPr>
          <p:cNvPr id="9" name="TextBox 8"/>
          <p:cNvSpPr txBox="1">
            <a:spLocks noChangeArrowheads="1"/>
          </p:cNvSpPr>
          <p:nvPr/>
        </p:nvSpPr>
        <p:spPr bwMode="auto">
          <a:xfrm>
            <a:off x="4903791" y="4694239"/>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.03</a:t>
            </a:r>
          </a:p>
        </p:txBody>
      </p:sp>
      <p:sp>
        <p:nvSpPr>
          <p:cNvPr id="10" name="TextBox 9"/>
          <p:cNvSpPr txBox="1">
            <a:spLocks noChangeArrowheads="1"/>
          </p:cNvSpPr>
          <p:nvPr/>
        </p:nvSpPr>
        <p:spPr bwMode="auto">
          <a:xfrm>
            <a:off x="2916239" y="4694239"/>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.04</a:t>
            </a:r>
          </a:p>
        </p:txBody>
      </p:sp>
      <p:pic>
        <p:nvPicPr>
          <p:cNvPr id="2253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3" y="211138"/>
            <a:ext cx="1503363"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05678" y="211138"/>
            <a:ext cx="1547813"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6012160" y="4365104"/>
            <a:ext cx="2376264" cy="1273994"/>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97534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370" y="2348912"/>
            <a:ext cx="8423275" cy="2554261"/>
          </a:xfrm>
          <a:prstGeom prst="rect">
            <a:avLst/>
          </a:prstGeom>
          <a:noFill/>
        </p:spPr>
        <p:txBody>
          <a:bodyPr wrap="square" lIns="91154" tIns="45579" rIns="91154" bIns="45579" rtlCol="0">
            <a:spAutoFit/>
          </a:bodyPr>
          <a:lstStyle/>
          <a:p>
            <a:pPr marL="341869" indent="-341869">
              <a:buFont typeface="Arial" pitchFamily="34" charset="0"/>
              <a:buChar char="•"/>
            </a:pPr>
            <a:r>
              <a:rPr lang="en-GB" sz="2000" dirty="0" smtClean="0"/>
              <a:t>Research grant funding from </a:t>
            </a:r>
            <a:r>
              <a:rPr lang="en-GB" sz="2000" dirty="0"/>
              <a:t>EULAR; Arthritis Research UK; Ascension </a:t>
            </a:r>
            <a:r>
              <a:rPr lang="en-GB" sz="2000" dirty="0" err="1"/>
              <a:t>Orthopedics</a:t>
            </a:r>
            <a:r>
              <a:rPr lang="en-GB" sz="2000" dirty="0"/>
              <a:t> USA; Bristol Myers Squib; Cancer Collaborative Network; Wessex Medical Trust; College of Occupational Therapists; Constance Owens Trust; Worldwide University Network; National Institute for Health Research (Health Technology Assessment).  </a:t>
            </a:r>
          </a:p>
          <a:p>
            <a:pPr marL="341869" indent="-341869">
              <a:buFont typeface="Arial" pitchFamily="34" charset="0"/>
              <a:buChar char="•"/>
            </a:pPr>
            <a:endParaRPr lang="en-GB" sz="2000" dirty="0"/>
          </a:p>
          <a:p>
            <a:pPr marL="341869" indent="-341869">
              <a:buFont typeface="Arial" pitchFamily="34" charset="0"/>
              <a:buChar char="•"/>
            </a:pPr>
            <a:r>
              <a:rPr lang="en-GB" sz="2000" dirty="0"/>
              <a:t>No personal payment or </a:t>
            </a:r>
            <a:r>
              <a:rPr lang="en-GB" sz="2000" dirty="0" smtClean="0"/>
              <a:t>paid consultancy</a:t>
            </a:r>
            <a:endParaRPr lang="en-GB" sz="2000" dirty="0"/>
          </a:p>
        </p:txBody>
      </p:sp>
      <p:sp>
        <p:nvSpPr>
          <p:cNvPr id="5" name="TextBox 4"/>
          <p:cNvSpPr txBox="1"/>
          <p:nvPr/>
        </p:nvSpPr>
        <p:spPr>
          <a:xfrm>
            <a:off x="0" y="1424972"/>
            <a:ext cx="9144000" cy="830997"/>
          </a:xfrm>
          <a:prstGeom prst="rect">
            <a:avLst/>
          </a:prstGeom>
          <a:noFill/>
        </p:spPr>
        <p:txBody>
          <a:bodyPr wrap="square" lIns="91154" tIns="45579" rIns="91154" bIns="45579" rtlCol="0">
            <a:spAutoFit/>
          </a:bodyPr>
          <a:lstStyle/>
          <a:p>
            <a:pPr algn="ctr"/>
            <a:r>
              <a:rPr lang="en-GB" sz="4800" b="1" dirty="0">
                <a:solidFill>
                  <a:srgbClr val="5A78B8"/>
                </a:solidFill>
              </a:rPr>
              <a:t>DISCLOSURES</a:t>
            </a:r>
          </a:p>
        </p:txBody>
      </p:sp>
    </p:spTree>
    <p:extLst>
      <p:ext uri="{BB962C8B-B14F-4D97-AF65-F5344CB8AC3E}">
        <p14:creationId xmlns:p14="http://schemas.microsoft.com/office/powerpoint/2010/main" val="3745876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nvPr>
        </p:nvGraphicFramePr>
        <p:xfrm>
          <a:off x="685800" y="1844827"/>
          <a:ext cx="7772400" cy="3656013"/>
        </p:xfrm>
        <a:graphic>
          <a:graphicData uri="http://schemas.openxmlformats.org/drawingml/2006/chart">
            <c:chart xmlns:c="http://schemas.openxmlformats.org/drawingml/2006/chart" xmlns:r="http://schemas.openxmlformats.org/officeDocument/2006/relationships" r:id="rId3"/>
          </a:graphicData>
        </a:graphic>
      </p:graphicFrame>
      <p:sp>
        <p:nvSpPr>
          <p:cNvPr id="26626" name="Title 1"/>
          <p:cNvSpPr>
            <a:spLocks noGrp="1"/>
          </p:cNvSpPr>
          <p:nvPr>
            <p:ph type="title"/>
          </p:nvPr>
        </p:nvSpPr>
        <p:spPr>
          <a:xfrm>
            <a:off x="639763" y="336550"/>
            <a:ext cx="7772400" cy="1143000"/>
          </a:xfrm>
        </p:spPr>
        <p:txBody>
          <a:bodyPr/>
          <a:lstStyle/>
          <a:p>
            <a:pPr algn="ctr"/>
            <a:r>
              <a:rPr lang="en-GB">
                <a:latin typeface="Times New Roman" charset="0"/>
              </a:rPr>
              <a:t>Physical Function</a:t>
            </a:r>
          </a:p>
        </p:txBody>
      </p:sp>
      <p:sp>
        <p:nvSpPr>
          <p:cNvPr id="26627" name="TextBox 5"/>
          <p:cNvSpPr txBox="1">
            <a:spLocks noChangeArrowheads="1"/>
          </p:cNvSpPr>
          <p:nvPr/>
        </p:nvSpPr>
        <p:spPr bwMode="auto">
          <a:xfrm>
            <a:off x="179390" y="6308725"/>
            <a:ext cx="4459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Regression Model</a:t>
            </a:r>
            <a:r>
              <a:rPr lang="en-GB" sz="1800" i="1" smtClean="0">
                <a:solidFill>
                  <a:srgbClr val="ECECEC"/>
                </a:solidFill>
              </a:rPr>
              <a:t> </a:t>
            </a:r>
            <a:r>
              <a:rPr lang="en-GB" sz="1800" i="1" smtClean="0">
                <a:solidFill>
                  <a:srgbClr val="FFFF00"/>
                </a:solidFill>
              </a:rPr>
              <a:t>F </a:t>
            </a:r>
            <a:r>
              <a:rPr lang="en-GB" sz="1800" smtClean="0">
                <a:solidFill>
                  <a:srgbClr val="FFFF00"/>
                </a:solidFill>
              </a:rPr>
              <a:t>(3, 97) 3.52, </a:t>
            </a:r>
            <a:r>
              <a:rPr lang="en-GB" sz="1800" i="1" smtClean="0">
                <a:solidFill>
                  <a:srgbClr val="FFFF00"/>
                </a:solidFill>
              </a:rPr>
              <a:t>p</a:t>
            </a:r>
            <a:r>
              <a:rPr lang="en-GB" sz="1800" smtClean="0">
                <a:solidFill>
                  <a:srgbClr val="FFFF00"/>
                </a:solidFill>
              </a:rPr>
              <a:t> = .018</a:t>
            </a:r>
          </a:p>
        </p:txBody>
      </p:sp>
      <p:sp>
        <p:nvSpPr>
          <p:cNvPr id="7" name="TextBox 6"/>
          <p:cNvSpPr txBox="1">
            <a:spLocks noChangeArrowheads="1"/>
          </p:cNvSpPr>
          <p:nvPr/>
        </p:nvSpPr>
        <p:spPr bwMode="auto">
          <a:xfrm>
            <a:off x="7059615" y="4356100"/>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.07</a:t>
            </a:r>
          </a:p>
        </p:txBody>
      </p:sp>
      <p:sp>
        <p:nvSpPr>
          <p:cNvPr id="8" name="TextBox 7"/>
          <p:cNvSpPr txBox="1">
            <a:spLocks noChangeArrowheads="1"/>
          </p:cNvSpPr>
          <p:nvPr/>
        </p:nvSpPr>
        <p:spPr bwMode="auto">
          <a:xfrm>
            <a:off x="5130803" y="4356100"/>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.01</a:t>
            </a:r>
          </a:p>
        </p:txBody>
      </p:sp>
      <p:sp>
        <p:nvSpPr>
          <p:cNvPr id="9" name="TextBox 8"/>
          <p:cNvSpPr txBox="1">
            <a:spLocks noChangeArrowheads="1"/>
          </p:cNvSpPr>
          <p:nvPr/>
        </p:nvSpPr>
        <p:spPr bwMode="auto">
          <a:xfrm>
            <a:off x="3203578" y="4356100"/>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.03</a:t>
            </a:r>
          </a:p>
        </p:txBody>
      </p:sp>
      <p:sp>
        <p:nvSpPr>
          <p:cNvPr id="26631" name="TextBox 4"/>
          <p:cNvSpPr txBox="1">
            <a:spLocks noChangeArrowheads="1"/>
          </p:cNvSpPr>
          <p:nvPr/>
        </p:nvSpPr>
        <p:spPr bwMode="auto">
          <a:xfrm>
            <a:off x="7262816" y="1712913"/>
            <a:ext cx="288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4000" smtClean="0">
                <a:solidFill>
                  <a:srgbClr val="ECECEC"/>
                </a:solidFill>
              </a:rPr>
              <a:t>*</a:t>
            </a:r>
          </a:p>
        </p:txBody>
      </p:sp>
      <p:pic>
        <p:nvPicPr>
          <p:cNvPr id="26632"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3" y="333375"/>
            <a:ext cx="17303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03263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nvPr>
        </p:nvGraphicFramePr>
        <p:xfrm>
          <a:off x="685800" y="1844827"/>
          <a:ext cx="7772400" cy="3656013"/>
        </p:xfrm>
        <a:graphic>
          <a:graphicData uri="http://schemas.openxmlformats.org/drawingml/2006/chart">
            <c:chart xmlns:c="http://schemas.openxmlformats.org/drawingml/2006/chart" xmlns:r="http://schemas.openxmlformats.org/officeDocument/2006/relationships" r:id="rId3"/>
          </a:graphicData>
        </a:graphic>
      </p:graphicFrame>
      <p:sp>
        <p:nvSpPr>
          <p:cNvPr id="26626" name="Title 1"/>
          <p:cNvSpPr>
            <a:spLocks noGrp="1"/>
          </p:cNvSpPr>
          <p:nvPr>
            <p:ph type="title"/>
          </p:nvPr>
        </p:nvSpPr>
        <p:spPr>
          <a:xfrm>
            <a:off x="639763" y="336550"/>
            <a:ext cx="7772400" cy="1143000"/>
          </a:xfrm>
        </p:spPr>
        <p:txBody>
          <a:bodyPr/>
          <a:lstStyle/>
          <a:p>
            <a:pPr algn="ctr"/>
            <a:r>
              <a:rPr lang="en-GB">
                <a:latin typeface="Times New Roman" charset="0"/>
              </a:rPr>
              <a:t>Physical Function</a:t>
            </a:r>
          </a:p>
        </p:txBody>
      </p:sp>
      <p:sp>
        <p:nvSpPr>
          <p:cNvPr id="26627" name="TextBox 5"/>
          <p:cNvSpPr txBox="1">
            <a:spLocks noChangeArrowheads="1"/>
          </p:cNvSpPr>
          <p:nvPr/>
        </p:nvSpPr>
        <p:spPr bwMode="auto">
          <a:xfrm>
            <a:off x="179390" y="6308725"/>
            <a:ext cx="4459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Regression Model</a:t>
            </a:r>
            <a:r>
              <a:rPr lang="en-GB" sz="1800" i="1" smtClean="0">
                <a:solidFill>
                  <a:srgbClr val="ECECEC"/>
                </a:solidFill>
              </a:rPr>
              <a:t> </a:t>
            </a:r>
            <a:r>
              <a:rPr lang="en-GB" sz="1800" i="1" smtClean="0">
                <a:solidFill>
                  <a:srgbClr val="FFFF00"/>
                </a:solidFill>
              </a:rPr>
              <a:t>F </a:t>
            </a:r>
            <a:r>
              <a:rPr lang="en-GB" sz="1800" smtClean="0">
                <a:solidFill>
                  <a:srgbClr val="FFFF00"/>
                </a:solidFill>
              </a:rPr>
              <a:t>(3, 97) 3.52, </a:t>
            </a:r>
            <a:r>
              <a:rPr lang="en-GB" sz="1800" i="1" smtClean="0">
                <a:solidFill>
                  <a:srgbClr val="FFFF00"/>
                </a:solidFill>
              </a:rPr>
              <a:t>p</a:t>
            </a:r>
            <a:r>
              <a:rPr lang="en-GB" sz="1800" smtClean="0">
                <a:solidFill>
                  <a:srgbClr val="FFFF00"/>
                </a:solidFill>
              </a:rPr>
              <a:t> = .018</a:t>
            </a:r>
          </a:p>
        </p:txBody>
      </p:sp>
      <p:sp>
        <p:nvSpPr>
          <p:cNvPr id="7" name="TextBox 6"/>
          <p:cNvSpPr txBox="1">
            <a:spLocks noChangeArrowheads="1"/>
          </p:cNvSpPr>
          <p:nvPr/>
        </p:nvSpPr>
        <p:spPr bwMode="auto">
          <a:xfrm>
            <a:off x="7059615" y="4356100"/>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.07</a:t>
            </a:r>
          </a:p>
        </p:txBody>
      </p:sp>
      <p:sp>
        <p:nvSpPr>
          <p:cNvPr id="8" name="TextBox 7"/>
          <p:cNvSpPr txBox="1">
            <a:spLocks noChangeArrowheads="1"/>
          </p:cNvSpPr>
          <p:nvPr/>
        </p:nvSpPr>
        <p:spPr bwMode="auto">
          <a:xfrm>
            <a:off x="5130803" y="4356100"/>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.01</a:t>
            </a:r>
          </a:p>
        </p:txBody>
      </p:sp>
      <p:sp>
        <p:nvSpPr>
          <p:cNvPr id="9" name="TextBox 8"/>
          <p:cNvSpPr txBox="1">
            <a:spLocks noChangeArrowheads="1"/>
          </p:cNvSpPr>
          <p:nvPr/>
        </p:nvSpPr>
        <p:spPr bwMode="auto">
          <a:xfrm>
            <a:off x="3203578" y="4356100"/>
            <a:ext cx="956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1800" smtClean="0">
                <a:solidFill>
                  <a:srgbClr val="ECECEC"/>
                </a:solidFill>
              </a:rPr>
              <a:t>R</a:t>
            </a:r>
            <a:r>
              <a:rPr lang="en-GB" sz="1800" baseline="30000" smtClean="0">
                <a:solidFill>
                  <a:srgbClr val="ECECEC"/>
                </a:solidFill>
              </a:rPr>
              <a:t>2</a:t>
            </a:r>
            <a:r>
              <a:rPr lang="en-GB" sz="1800" smtClean="0">
                <a:solidFill>
                  <a:srgbClr val="ECECEC"/>
                </a:solidFill>
              </a:rPr>
              <a:t>= .03</a:t>
            </a:r>
          </a:p>
        </p:txBody>
      </p:sp>
      <p:sp>
        <p:nvSpPr>
          <p:cNvPr id="26631" name="TextBox 4"/>
          <p:cNvSpPr txBox="1">
            <a:spLocks noChangeArrowheads="1"/>
          </p:cNvSpPr>
          <p:nvPr/>
        </p:nvSpPr>
        <p:spPr bwMode="auto">
          <a:xfrm>
            <a:off x="7262816" y="1712913"/>
            <a:ext cx="288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GB" sz="4000" smtClean="0">
                <a:solidFill>
                  <a:srgbClr val="ECECEC"/>
                </a:solidFill>
              </a:rPr>
              <a:t>*</a:t>
            </a:r>
          </a:p>
        </p:txBody>
      </p:sp>
      <p:pic>
        <p:nvPicPr>
          <p:cNvPr id="26632" name="Pictur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3" y="333375"/>
            <a:ext cx="17303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228184" y="4365104"/>
            <a:ext cx="2376264" cy="1273994"/>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p:nvSpPr>
        <p:spPr>
          <a:xfrm>
            <a:off x="7020272" y="1628800"/>
            <a:ext cx="831964" cy="779025"/>
          </a:xfrm>
          <a:prstGeom prst="ellipse">
            <a:avLst/>
          </a:prstGeom>
          <a:noFill/>
          <a:ln w="412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41425901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85800" y="549275"/>
            <a:ext cx="7772400" cy="1143000"/>
          </a:xfrm>
        </p:spPr>
        <p:txBody>
          <a:bodyPr/>
          <a:lstStyle/>
          <a:p>
            <a:r>
              <a:rPr lang="en-GB">
                <a:latin typeface="Times New Roman" charset="0"/>
              </a:rPr>
              <a:t>Conclusions</a:t>
            </a:r>
          </a:p>
        </p:txBody>
      </p:sp>
      <p:sp>
        <p:nvSpPr>
          <p:cNvPr id="32771" name="Content Placeholder 1"/>
          <p:cNvSpPr>
            <a:spLocks noGrp="1"/>
          </p:cNvSpPr>
          <p:nvPr>
            <p:ph idx="1"/>
          </p:nvPr>
        </p:nvSpPr>
        <p:spPr>
          <a:xfrm>
            <a:off x="683568" y="1628800"/>
            <a:ext cx="7772400" cy="3656013"/>
          </a:xfrm>
        </p:spPr>
        <p:txBody>
          <a:bodyPr/>
          <a:lstStyle/>
          <a:p>
            <a:r>
              <a:rPr lang="en-GB" b="0" dirty="0">
                <a:latin typeface="Arial" charset="0"/>
              </a:rPr>
              <a:t>Motivation contributes to well-being above and beyond self-reported p</a:t>
            </a:r>
            <a:r>
              <a:rPr lang="en-GB" b="0" dirty="0" smtClean="0">
                <a:latin typeface="Arial" charset="0"/>
              </a:rPr>
              <a:t>hysical activity </a:t>
            </a:r>
            <a:endParaRPr lang="en-GB" b="0" dirty="0">
              <a:latin typeface="Arial" charset="0"/>
            </a:endParaRPr>
          </a:p>
          <a:p>
            <a:endParaRPr lang="en-GB" b="0" dirty="0">
              <a:latin typeface="Arial" charset="0"/>
            </a:endParaRPr>
          </a:p>
          <a:p>
            <a:r>
              <a:rPr lang="en-GB" b="0" dirty="0">
                <a:latin typeface="Arial" charset="0"/>
              </a:rPr>
              <a:t>Physical activity </a:t>
            </a:r>
            <a:r>
              <a:rPr lang="en-GB" b="0" dirty="0" smtClean="0">
                <a:latin typeface="Arial" charset="0"/>
              </a:rPr>
              <a:t>may </a:t>
            </a:r>
            <a:r>
              <a:rPr lang="en-GB" b="0" dirty="0">
                <a:latin typeface="Arial" charset="0"/>
              </a:rPr>
              <a:t>not be sufficient to enhance physical and psychological well-</a:t>
            </a:r>
            <a:r>
              <a:rPr lang="en-GB" b="0" dirty="0" smtClean="0">
                <a:latin typeface="Arial" charset="0"/>
              </a:rPr>
              <a:t>being. </a:t>
            </a:r>
          </a:p>
          <a:p>
            <a:endParaRPr lang="en-GB" b="0" dirty="0">
              <a:latin typeface="Arial" charset="0"/>
            </a:endParaRPr>
          </a:p>
          <a:p>
            <a:r>
              <a:rPr lang="en-GB" b="0" dirty="0" smtClean="0">
                <a:latin typeface="Arial" charset="0"/>
              </a:rPr>
              <a:t>Physical activity interventions could target </a:t>
            </a:r>
            <a:r>
              <a:rPr lang="en-GB" b="0" u="sng" dirty="0" smtClean="0">
                <a:latin typeface="Arial" charset="0"/>
              </a:rPr>
              <a:t>motivation and behaviour</a:t>
            </a:r>
            <a:r>
              <a:rPr lang="en-GB" b="0" dirty="0" smtClean="0">
                <a:latin typeface="Arial" charset="0"/>
              </a:rPr>
              <a:t> to gain well-being benefits</a:t>
            </a:r>
          </a:p>
          <a:p>
            <a:endParaRPr lang="en-GB" b="0" dirty="0">
              <a:latin typeface="Arial" charset="0"/>
            </a:endParaRPr>
          </a:p>
          <a:p>
            <a:endParaRPr lang="en-GB" b="0" dirty="0">
              <a:latin typeface="Arial" charset="0"/>
            </a:endParaRPr>
          </a:p>
        </p:txBody>
      </p:sp>
      <p:pic>
        <p:nvPicPr>
          <p:cNvPr id="2867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260353"/>
            <a:ext cx="182403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3401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628800"/>
            <a:ext cx="8496944" cy="2123658"/>
          </a:xfrm>
          <a:prstGeom prst="rect">
            <a:avLst/>
          </a:prstGeom>
        </p:spPr>
        <p:txBody>
          <a:bodyPr wrap="square">
            <a:spAutoFit/>
          </a:bodyPr>
          <a:lstStyle/>
          <a:p>
            <a:pPr marL="742950" lvl="0" indent="-742950">
              <a:buAutoNum type="arabicPlain" startAt="2"/>
            </a:pPr>
            <a:r>
              <a:rPr lang="en-US" sz="4400" dirty="0" smtClean="0">
                <a:solidFill>
                  <a:srgbClr val="FF3426"/>
                </a:solidFill>
              </a:rPr>
              <a:t>Practical Examples </a:t>
            </a:r>
            <a:r>
              <a:rPr lang="en-US" sz="4400" dirty="0" smtClean="0"/>
              <a:t>for </a:t>
            </a:r>
            <a:r>
              <a:rPr lang="en-US" sz="4400" dirty="0"/>
              <a:t>patient engagement in self </a:t>
            </a:r>
            <a:r>
              <a:rPr lang="en-US" sz="4400" dirty="0" smtClean="0"/>
              <a:t>management</a:t>
            </a:r>
            <a:endParaRPr lang="en-US" sz="4400" dirty="0"/>
          </a:p>
        </p:txBody>
      </p:sp>
    </p:spTree>
    <p:extLst>
      <p:ext uri="{BB962C8B-B14F-4D97-AF65-F5344CB8AC3E}">
        <p14:creationId xmlns:p14="http://schemas.microsoft.com/office/powerpoint/2010/main" val="23807166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1"/>
          <p:cNvSpPr/>
          <p:nvPr/>
        </p:nvSpPr>
        <p:spPr>
          <a:xfrm>
            <a:off x="0" y="1844824"/>
            <a:ext cx="9900592" cy="738664"/>
          </a:xfrm>
          <a:prstGeom prst="rect">
            <a:avLst/>
          </a:prstGeom>
        </p:spPr>
        <p:txBody>
          <a:bodyPr wrap="square">
            <a:spAutoFit/>
          </a:bodyPr>
          <a:lstStyle/>
          <a:p>
            <a:pPr algn="ctr"/>
            <a:r>
              <a:rPr lang="en-US" sz="1400" b="1" dirty="0">
                <a:latin typeface="Arial" panose="020B0604020202020204" pitchFamily="34" charset="0"/>
                <a:cs typeface="Arial" panose="020B0604020202020204" pitchFamily="34" charset="0"/>
              </a:rPr>
              <a:t>Luis </a:t>
            </a:r>
            <a:r>
              <a:rPr lang="en-US" sz="1400" b="1" dirty="0" err="1" smtClean="0">
                <a:latin typeface="Arial" panose="020B0604020202020204" pitchFamily="34" charset="0"/>
                <a:cs typeface="Arial" panose="020B0604020202020204" pitchFamily="34" charset="0"/>
              </a:rPr>
              <a:t>Loureiro</a:t>
            </a:r>
            <a:r>
              <a:rPr lang="en-US" sz="1400" b="1"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luisloureiro@esenfc.pt</a:t>
            </a:r>
            <a:endParaRPr lang="en-US" sz="1400" dirty="0">
              <a:latin typeface="Arial" panose="020B0604020202020204" pitchFamily="34" charset="0"/>
              <a:cs typeface="Arial" panose="020B0604020202020204" pitchFamily="34" charset="0"/>
            </a:endParaRPr>
          </a:p>
          <a:p>
            <a:pPr algn="ctr"/>
            <a:endParaRPr lang="en-US" sz="1400" b="1" dirty="0" smtClean="0">
              <a:latin typeface="Arial" panose="020B0604020202020204" pitchFamily="34" charset="0"/>
              <a:cs typeface="Arial" panose="020B0604020202020204" pitchFamily="34" charset="0"/>
            </a:endParaRPr>
          </a:p>
          <a:p>
            <a:pPr algn="ctr"/>
            <a:r>
              <a:rPr lang="en-US" sz="1400" dirty="0" smtClean="0">
                <a:latin typeface="Arial" panose="020B0604020202020204" pitchFamily="34" charset="0"/>
                <a:cs typeface="Arial" panose="020B0604020202020204" pitchFamily="34" charset="0"/>
              </a:rPr>
              <a:t>Health </a:t>
            </a:r>
            <a:r>
              <a:rPr lang="en-US" sz="1400" dirty="0">
                <a:latin typeface="Arial" panose="020B0604020202020204" pitchFamily="34" charset="0"/>
                <a:cs typeface="Arial" panose="020B0604020202020204" pitchFamily="34" charset="0"/>
              </a:rPr>
              <a:t>Sciences Research Unit: Nursing (UICISA: E) </a:t>
            </a:r>
            <a:r>
              <a:rPr lang="en-US" sz="1400" dirty="0" smtClean="0">
                <a:latin typeface="Arial" panose="020B0604020202020204" pitchFamily="34" charset="0"/>
                <a:cs typeface="Arial" panose="020B0604020202020204" pitchFamily="34" charset="0"/>
              </a:rPr>
              <a:t>of Nursing </a:t>
            </a:r>
            <a:r>
              <a:rPr lang="en-US" sz="1400" dirty="0">
                <a:latin typeface="Arial" panose="020B0604020202020204" pitchFamily="34" charset="0"/>
                <a:cs typeface="Arial" panose="020B0604020202020204" pitchFamily="34" charset="0"/>
              </a:rPr>
              <a:t>School of Coimbra, Portugal </a:t>
            </a:r>
            <a:endParaRPr lang="en-US" sz="1400" dirty="0" smtClean="0">
              <a:latin typeface="Arial" panose="020B0604020202020204" pitchFamily="34" charset="0"/>
              <a:cs typeface="Arial" panose="020B0604020202020204" pitchFamily="34" charset="0"/>
            </a:endParaRPr>
          </a:p>
        </p:txBody>
      </p:sp>
      <p:sp>
        <p:nvSpPr>
          <p:cNvPr id="3" name="Rectângulo 8"/>
          <p:cNvSpPr/>
          <p:nvPr/>
        </p:nvSpPr>
        <p:spPr>
          <a:xfrm>
            <a:off x="155575" y="6180712"/>
            <a:ext cx="8906879" cy="677288"/>
          </a:xfrm>
          <a:prstGeom prst="rect">
            <a:avLst/>
          </a:prstGeom>
          <a:gradFill flip="none" rotWithShape="1">
            <a:gsLst>
              <a:gs pos="51000">
                <a:srgbClr val="A1BAE6"/>
              </a:gs>
              <a:gs pos="73000">
                <a:srgbClr val="C0D0ED"/>
              </a:gs>
              <a:gs pos="9000">
                <a:schemeClr val="accent1">
                  <a:tint val="66000"/>
                  <a:satMod val="160000"/>
                  <a:lumMod val="30000"/>
                  <a:lumOff val="70000"/>
                  <a:alpha val="85000"/>
                </a:schemeClr>
              </a:gs>
              <a:gs pos="93000">
                <a:schemeClr val="accent1">
                  <a:tint val="23500"/>
                  <a:satMod val="16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Rectângulo 5"/>
          <p:cNvSpPr/>
          <p:nvPr/>
        </p:nvSpPr>
        <p:spPr>
          <a:xfrm>
            <a:off x="5226018" y="6481795"/>
            <a:ext cx="184666" cy="369332"/>
          </a:xfrm>
          <a:prstGeom prst="rect">
            <a:avLst/>
          </a:prstGeom>
        </p:spPr>
        <p:txBody>
          <a:bodyPr wrap="none">
            <a:spAutoFit/>
          </a:bodyPr>
          <a:lstStyle/>
          <a:p>
            <a:r>
              <a:rPr lang="pt-PT" b="1" dirty="0"/>
              <a:t> </a:t>
            </a:r>
          </a:p>
        </p:txBody>
      </p:sp>
      <p:sp>
        <p:nvSpPr>
          <p:cNvPr id="7" name="Rectângulo 15"/>
          <p:cNvSpPr/>
          <p:nvPr/>
        </p:nvSpPr>
        <p:spPr>
          <a:xfrm>
            <a:off x="-1" y="1268760"/>
            <a:ext cx="9144001" cy="646331"/>
          </a:xfrm>
          <a:prstGeom prst="rect">
            <a:avLst/>
          </a:prstGeom>
        </p:spPr>
        <p:txBody>
          <a:bodyPr wrap="square">
            <a:spAutoFit/>
          </a:bodyPr>
          <a:lstStyle/>
          <a:p>
            <a:pPr algn="ctr"/>
            <a:r>
              <a:rPr lang="en-US" b="1" dirty="0" smtClean="0">
                <a:solidFill>
                  <a:schemeClr val="tx2">
                    <a:lumMod val="50000"/>
                  </a:schemeClr>
                </a:solidFill>
                <a:latin typeface="Arial" panose="020B0604020202020204" pitchFamily="34" charset="0"/>
                <a:cs typeface="Arial" panose="020B0604020202020204" pitchFamily="34" charset="0"/>
              </a:rPr>
              <a:t>HEALTH LITERACY: THE UPRISING AND UTILITY </a:t>
            </a:r>
          </a:p>
          <a:p>
            <a:pPr algn="ctr"/>
            <a:r>
              <a:rPr lang="en-US" b="1" dirty="0" smtClean="0">
                <a:solidFill>
                  <a:schemeClr val="tx2">
                    <a:lumMod val="50000"/>
                  </a:schemeClr>
                </a:solidFill>
                <a:latin typeface="Arial" panose="020B0604020202020204" pitchFamily="34" charset="0"/>
                <a:cs typeface="Arial" panose="020B0604020202020204" pitchFamily="34" charset="0"/>
              </a:rPr>
              <a:t>OF INTERNET TOOLS TO EMPOWER THE COMMUNITY</a:t>
            </a:r>
            <a:endParaRPr lang="en-US" b="1" dirty="0">
              <a:solidFill>
                <a:schemeClr val="tx2">
                  <a:lumMod val="50000"/>
                </a:schemeClr>
              </a:solidFill>
              <a:latin typeface="Arial" panose="020B0604020202020204" pitchFamily="34" charset="0"/>
              <a:cs typeface="Arial" panose="020B0604020202020204" pitchFamily="34" charset="0"/>
            </a:endParaRPr>
          </a:p>
        </p:txBody>
      </p:sp>
      <p:pic>
        <p:nvPicPr>
          <p:cNvPr id="8"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46363">
            <a:off x="-15373" y="1310644"/>
            <a:ext cx="1585396" cy="13322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4" descr="banniere resizde2.jpg"/>
          <p:cNvSpPr>
            <a:spLocks noChangeAspect="1" noChangeArrowheads="1"/>
          </p:cNvSpPr>
          <p:nvPr/>
        </p:nvSpPr>
        <p:spPr bwMode="auto">
          <a:xfrm>
            <a:off x="155575" y="-9060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11" name="Rectangle 10"/>
          <p:cNvSpPr/>
          <p:nvPr/>
        </p:nvSpPr>
        <p:spPr>
          <a:xfrm>
            <a:off x="251520" y="2405650"/>
            <a:ext cx="8712968" cy="4431983"/>
          </a:xfrm>
          <a:prstGeom prst="rect">
            <a:avLst/>
          </a:prstGeom>
        </p:spPr>
        <p:txBody>
          <a:bodyPr wrap="square">
            <a:spAutoFit/>
          </a:bodyPr>
          <a:lstStyle/>
          <a:p>
            <a:endParaRPr lang="en-US" b="1" i="1" dirty="0" smtClean="0">
              <a:latin typeface="Arial" panose="020B0604020202020204" pitchFamily="34" charset="0"/>
              <a:cs typeface="Arial" panose="020B0604020202020204" pitchFamily="34" charset="0"/>
            </a:endParaRPr>
          </a:p>
          <a:p>
            <a:pPr marL="457200" indent="-457200">
              <a:buAutoNum type="arabicPeriod"/>
            </a:pPr>
            <a:r>
              <a:rPr lang="en-US" sz="2400" b="1" dirty="0" smtClean="0">
                <a:solidFill>
                  <a:srgbClr val="FF5050"/>
                </a:solidFill>
                <a:latin typeface="Arial" panose="020B0604020202020204" pitchFamily="34" charset="0"/>
                <a:cs typeface="Arial" panose="020B0604020202020204" pitchFamily="34" charset="0"/>
              </a:rPr>
              <a:t> </a:t>
            </a:r>
            <a:r>
              <a:rPr lang="en-US" sz="2400" b="1" dirty="0">
                <a:solidFill>
                  <a:srgbClr val="FF5050"/>
                </a:solidFill>
                <a:latin typeface="Arial" panose="020B0604020202020204" pitchFamily="34" charset="0"/>
                <a:cs typeface="Arial" panose="020B0604020202020204" pitchFamily="34" charset="0"/>
              </a:rPr>
              <a:t>Learn about your users and their </a:t>
            </a:r>
            <a:r>
              <a:rPr lang="en-US" sz="2400" b="1" dirty="0" smtClean="0">
                <a:solidFill>
                  <a:srgbClr val="FF5050"/>
                </a:solidFill>
                <a:latin typeface="Arial" panose="020B0604020202020204" pitchFamily="34" charset="0"/>
                <a:cs typeface="Arial" panose="020B0604020202020204" pitchFamily="34" charset="0"/>
              </a:rPr>
              <a:t>goals</a:t>
            </a:r>
          </a:p>
          <a:p>
            <a:pPr marL="457200" indent="-457200">
              <a:buAutoNum type="arabicPeriod"/>
            </a:pPr>
            <a:endParaRPr lang="en-US" sz="2400" b="1" dirty="0">
              <a:solidFill>
                <a:srgbClr val="FF5050"/>
              </a:solidFill>
              <a:latin typeface="Arial" panose="020B0604020202020204" pitchFamily="34" charset="0"/>
              <a:cs typeface="Arial" panose="020B0604020202020204" pitchFamily="34" charset="0"/>
            </a:endParaRPr>
          </a:p>
          <a:p>
            <a:pPr marL="457200" indent="-457200">
              <a:buAutoNum type="arabicPeriod"/>
            </a:pPr>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Write actionable </a:t>
            </a:r>
            <a:r>
              <a:rPr lang="en-US" sz="2400" b="1" dirty="0" smtClean="0">
                <a:latin typeface="Arial" panose="020B0604020202020204" pitchFamily="34" charset="0"/>
                <a:cs typeface="Arial" panose="020B0604020202020204" pitchFamily="34" charset="0"/>
              </a:rPr>
              <a:t>content</a:t>
            </a:r>
          </a:p>
          <a:p>
            <a:pPr marL="457200" indent="-457200">
              <a:buAutoNum type="arabicPeriod"/>
            </a:pPr>
            <a:endParaRPr lang="en-US" sz="24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3</a:t>
            </a:r>
            <a:r>
              <a:rPr lang="en-US" sz="2400" b="1" dirty="0">
                <a:latin typeface="Arial" panose="020B0604020202020204" pitchFamily="34" charset="0"/>
                <a:cs typeface="Arial" panose="020B0604020202020204" pitchFamily="34" charset="0"/>
              </a:rPr>
              <a:t>. - Display content clearly on the page.</a:t>
            </a:r>
          </a:p>
          <a:p>
            <a:endParaRPr lang="pt-PT"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4. - Organize content and simplify navigation.</a:t>
            </a:r>
          </a:p>
          <a:p>
            <a:endParaRPr lang="pt-PT"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5. - Engage users with interactive content</a:t>
            </a:r>
          </a:p>
          <a:p>
            <a:endParaRPr lang="pt-PT" sz="24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6. - Evaluate and </a:t>
            </a:r>
            <a:r>
              <a:rPr lang="en-US" sz="2400" b="1" dirty="0">
                <a:latin typeface="Arial" panose="020B0604020202020204" pitchFamily="34" charset="0"/>
                <a:cs typeface="Arial" panose="020B0604020202020204" pitchFamily="34" charset="0"/>
              </a:rPr>
              <a:t>revise the site.</a:t>
            </a:r>
            <a:endParaRPr lang="pt-PT"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6657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o 7"/>
          <p:cNvGraphicFramePr>
            <a:graphicFrameLocks noChangeAspect="1"/>
          </p:cNvGraphicFramePr>
          <p:nvPr>
            <p:extLst>
              <p:ext uri="{D42A27DB-BD31-4B8C-83A1-F6EECF244321}">
                <p14:modId xmlns:p14="http://schemas.microsoft.com/office/powerpoint/2010/main" val="1127756573"/>
              </p:ext>
            </p:extLst>
          </p:nvPr>
        </p:nvGraphicFramePr>
        <p:xfrm>
          <a:off x="155577" y="1268760"/>
          <a:ext cx="8808911" cy="4705203"/>
        </p:xfrm>
        <a:graphic>
          <a:graphicData uri="http://schemas.openxmlformats.org/presentationml/2006/ole">
            <mc:AlternateContent xmlns:mc="http://schemas.openxmlformats.org/markup-compatibility/2006">
              <mc:Choice xmlns:v="urn:schemas-microsoft-com:vml" Requires="v">
                <p:oleObj spid="_x0000_s1059" name="Imagem de Mapa de Bits" r:id="rId3" imgW="10676190" imgH="5971429" progId="Paint.Picture">
                  <p:embed/>
                </p:oleObj>
              </mc:Choice>
              <mc:Fallback>
                <p:oleObj name="Imagem de Mapa de Bits" r:id="rId3" imgW="10676190" imgH="597142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7" y="1268760"/>
                        <a:ext cx="8808911" cy="4705203"/>
                      </a:xfrm>
                      <a:prstGeom prst="rect">
                        <a:avLst/>
                      </a:prstGeom>
                      <a:noFill/>
                    </p:spPr>
                  </p:pic>
                </p:oleObj>
              </mc:Fallback>
            </mc:AlternateContent>
          </a:graphicData>
        </a:graphic>
      </p:graphicFrame>
    </p:spTree>
    <p:extLst>
      <p:ext uri="{BB962C8B-B14F-4D97-AF65-F5344CB8AC3E}">
        <p14:creationId xmlns:p14="http://schemas.microsoft.com/office/powerpoint/2010/main" val="31008763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p:cNvPicPr>
            <a:picLocks noChangeAspect="1"/>
          </p:cNvPicPr>
          <p:nvPr/>
        </p:nvPicPr>
        <p:blipFill>
          <a:blip r:embed="rId2">
            <a:extLst>
              <a:ext uri="{28A0092B-C50C-407E-A947-70E740481C1C}">
                <a14:useLocalDpi xmlns:a14="http://schemas.microsoft.com/office/drawing/2010/main" val="0"/>
              </a:ext>
            </a:extLst>
          </a:blip>
          <a:srcRect t="23650" b="30502"/>
          <a:stretch>
            <a:fillRect/>
          </a:stretch>
        </p:blipFill>
        <p:spPr bwMode="auto">
          <a:xfrm>
            <a:off x="179512" y="5805264"/>
            <a:ext cx="141128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1"/>
          <p:cNvSpPr txBox="1">
            <a:spLocks/>
          </p:cNvSpPr>
          <p:nvPr/>
        </p:nvSpPr>
        <p:spPr bwMode="auto">
          <a:xfrm>
            <a:off x="0" y="1556792"/>
            <a:ext cx="9036496" cy="1800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1655" rtl="0" eaLnBrk="1" latinLnBrk="0" hangingPunct="1">
              <a:spcBef>
                <a:spcPct val="0"/>
              </a:spcBef>
              <a:buNone/>
              <a:defRPr sz="4400" kern="1200">
                <a:solidFill>
                  <a:schemeClr val="tx1"/>
                </a:solidFill>
                <a:latin typeface="+mj-lt"/>
                <a:ea typeface="+mj-ea"/>
                <a:cs typeface="+mj-cs"/>
              </a:defRPr>
            </a:lvl1pPr>
          </a:lstStyle>
          <a:p>
            <a:r>
              <a:rPr lang="nl-NL" sz="2800" dirty="0" smtClean="0">
                <a:latin typeface="Segoe UI" charset="0"/>
                <a:ea typeface="ＭＳ Ｐゴシック" charset="0"/>
                <a:cs typeface="ＭＳ Ｐゴシック" charset="0"/>
              </a:rPr>
              <a:t> Building </a:t>
            </a:r>
            <a:r>
              <a:rPr lang="nl-NL" sz="2800" dirty="0" err="1" smtClean="0">
                <a:latin typeface="Segoe UI" charset="0"/>
                <a:ea typeface="ＭＳ Ｐゴシック" charset="0"/>
                <a:cs typeface="ＭＳ Ｐゴシック" charset="0"/>
              </a:rPr>
              <a:t>an</a:t>
            </a:r>
            <a:r>
              <a:rPr lang="nl-NL" sz="2800" dirty="0" smtClean="0">
                <a:latin typeface="Segoe UI" charset="0"/>
                <a:ea typeface="ＭＳ Ｐゴシック" charset="0"/>
                <a:cs typeface="ＭＳ Ｐゴシック" charset="0"/>
              </a:rPr>
              <a:t> online </a:t>
            </a:r>
            <a:r>
              <a:rPr lang="nl-NL" sz="2800" dirty="0" err="1" smtClean="0">
                <a:latin typeface="Segoe UI" charset="0"/>
                <a:ea typeface="ＭＳ Ｐゴシック" charset="0"/>
                <a:cs typeface="ＭＳ Ｐゴシック" charset="0"/>
              </a:rPr>
              <a:t>self</a:t>
            </a:r>
            <a:r>
              <a:rPr lang="nl-NL" sz="2800" dirty="0" smtClean="0">
                <a:latin typeface="Segoe UI" charset="0"/>
                <a:ea typeface="ＭＳ Ｐゴシック" charset="0"/>
                <a:cs typeface="ＭＳ Ｐゴシック" charset="0"/>
              </a:rPr>
              <a:t> management training </a:t>
            </a:r>
            <a:r>
              <a:rPr lang="nl-NL" sz="2800" dirty="0" err="1" smtClean="0">
                <a:latin typeface="Segoe UI" charset="0"/>
                <a:ea typeface="ＭＳ Ｐゴシック" charset="0"/>
                <a:cs typeface="ＭＳ Ｐゴシック" charset="0"/>
              </a:rPr>
              <a:t>for</a:t>
            </a:r>
            <a:r>
              <a:rPr lang="nl-NL" sz="2800" dirty="0" smtClean="0">
                <a:latin typeface="Segoe UI" charset="0"/>
                <a:ea typeface="ＭＳ Ｐゴシック" charset="0"/>
                <a:cs typeface="ＭＳ Ｐゴシック" charset="0"/>
              </a:rPr>
              <a:t> </a:t>
            </a:r>
            <a:r>
              <a:rPr lang="nl-NL" sz="2800" dirty="0" err="1" smtClean="0">
                <a:latin typeface="Segoe UI" charset="0"/>
                <a:ea typeface="ＭＳ Ｐゴシック" charset="0"/>
                <a:cs typeface="ＭＳ Ｐゴシック" charset="0"/>
              </a:rPr>
              <a:t>adults</a:t>
            </a:r>
            <a:r>
              <a:rPr lang="nl-NL" sz="2800" dirty="0" smtClean="0">
                <a:latin typeface="Segoe UI" charset="0"/>
                <a:ea typeface="ＭＳ Ｐゴシック" charset="0"/>
                <a:cs typeface="ＭＳ Ｐゴシック" charset="0"/>
              </a:rPr>
              <a:t> </a:t>
            </a:r>
            <a:r>
              <a:rPr lang="nl-NL" sz="2800" dirty="0" err="1" smtClean="0">
                <a:latin typeface="Segoe UI" charset="0"/>
                <a:ea typeface="ＭＳ Ｐゴシック" charset="0"/>
                <a:cs typeface="ＭＳ Ｐゴシック" charset="0"/>
              </a:rPr>
              <a:t>with</a:t>
            </a:r>
            <a:r>
              <a:rPr lang="nl-NL" sz="2800" dirty="0" smtClean="0">
                <a:latin typeface="Segoe UI" charset="0"/>
                <a:ea typeface="ＭＳ Ｐゴシック" charset="0"/>
                <a:cs typeface="ＭＳ Ｐゴシック" charset="0"/>
              </a:rPr>
              <a:t> </a:t>
            </a:r>
            <a:r>
              <a:rPr lang="nl-NL" sz="2800" dirty="0" err="1" smtClean="0">
                <a:latin typeface="Segoe UI" charset="0"/>
                <a:ea typeface="ＭＳ Ｐゴシック" charset="0"/>
                <a:cs typeface="ＭＳ Ｐゴシック" charset="0"/>
              </a:rPr>
              <a:t>rheumatism</a:t>
            </a:r>
            <a:r>
              <a:rPr lang="nl-NL" sz="2800" dirty="0" smtClean="0">
                <a:latin typeface="Segoe UI" charset="0"/>
                <a:ea typeface="ＭＳ Ｐゴシック" charset="0"/>
                <a:cs typeface="ＭＳ Ｐゴシック" charset="0"/>
              </a:rPr>
              <a:t>:  Expert </a:t>
            </a:r>
            <a:r>
              <a:rPr lang="nl-NL" sz="2800" dirty="0" err="1" smtClean="0">
                <a:latin typeface="Segoe UI" charset="0"/>
                <a:ea typeface="ＭＳ Ｐゴシック" charset="0"/>
                <a:cs typeface="ＭＳ Ｐゴシック" charset="0"/>
              </a:rPr>
              <a:t>patients</a:t>
            </a:r>
            <a:r>
              <a:rPr lang="nl-NL" sz="2800" dirty="0" smtClean="0">
                <a:latin typeface="Segoe UI" charset="0"/>
                <a:ea typeface="ＭＳ Ｐゴシック" charset="0"/>
                <a:cs typeface="ＭＳ Ｐゴシック" charset="0"/>
              </a:rPr>
              <a:t> in the lead</a:t>
            </a:r>
            <a:br>
              <a:rPr lang="nl-NL" sz="2800" dirty="0" smtClean="0">
                <a:latin typeface="Segoe UI" charset="0"/>
                <a:ea typeface="ＭＳ Ｐゴシック" charset="0"/>
                <a:cs typeface="ＭＳ Ｐゴシック" charset="0"/>
              </a:rPr>
            </a:br>
            <a:r>
              <a:rPr lang="nl-NL" sz="2800" dirty="0" smtClean="0">
                <a:latin typeface="Segoe UI" charset="0"/>
                <a:ea typeface="ＭＳ Ｐゴシック" charset="0"/>
                <a:cs typeface="ＭＳ Ｐゴシック" charset="0"/>
              </a:rPr>
              <a:t>Judy </a:t>
            </a:r>
            <a:r>
              <a:rPr lang="nl-NL" sz="2800" dirty="0" err="1" smtClean="0">
                <a:latin typeface="Segoe UI" charset="0"/>
                <a:ea typeface="ＭＳ Ｐゴシック" charset="0"/>
                <a:cs typeface="ＭＳ Ｐゴシック" charset="0"/>
              </a:rPr>
              <a:t>Ammerlaan</a:t>
            </a:r>
            <a:r>
              <a:rPr lang="nl-NL" sz="2800" dirty="0" smtClean="0">
                <a:latin typeface="Segoe UI" charset="0"/>
                <a:ea typeface="ＭＳ Ｐゴシック" charset="0"/>
                <a:cs typeface="ＭＳ Ｐゴシック" charset="0"/>
              </a:rPr>
              <a:t>, RN, MSc</a:t>
            </a:r>
            <a:br>
              <a:rPr lang="nl-NL" sz="2800" dirty="0" smtClean="0">
                <a:latin typeface="Segoe UI" charset="0"/>
                <a:ea typeface="ＭＳ Ｐゴシック" charset="0"/>
                <a:cs typeface="ＭＳ Ｐゴシック" charset="0"/>
              </a:rPr>
            </a:br>
            <a:endParaRPr lang="nl-NL" sz="2800" dirty="0">
              <a:latin typeface="Segoe UI" charset="0"/>
              <a:ea typeface="ＭＳ Ｐゴシック" charset="0"/>
              <a:cs typeface="ＭＳ Ｐゴシック" charset="0"/>
            </a:endParaRPr>
          </a:p>
        </p:txBody>
      </p:sp>
      <p:sp>
        <p:nvSpPr>
          <p:cNvPr id="4" name="Subtitel 2"/>
          <p:cNvSpPr txBox="1">
            <a:spLocks/>
          </p:cNvSpPr>
          <p:nvPr/>
        </p:nvSpPr>
        <p:spPr bwMode="auto">
          <a:xfrm>
            <a:off x="1259632" y="5805264"/>
            <a:ext cx="2448272" cy="6480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869" indent="-341869" algn="l" defTabSz="9116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719" indent="-284897" algn="l" defTabSz="9116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572" indent="-227913" algn="l" defTabSz="9116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5388"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1224"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7051"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879"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706"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533"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nl-NL" sz="1100" dirty="0" err="1" smtClean="0">
                <a:latin typeface="Segoe UI" charset="0"/>
                <a:ea typeface="ＭＳ Ｐゴシック" charset="0"/>
                <a:cs typeface="Segoe UI" charset="0"/>
              </a:rPr>
              <a:t>Department</a:t>
            </a:r>
            <a:r>
              <a:rPr lang="nl-NL" sz="1100" dirty="0" smtClean="0">
                <a:latin typeface="Segoe UI" charset="0"/>
                <a:ea typeface="ＭＳ Ｐゴシック" charset="0"/>
                <a:cs typeface="Segoe UI" charset="0"/>
              </a:rPr>
              <a:t> </a:t>
            </a:r>
            <a:r>
              <a:rPr lang="nl-NL" sz="1100" dirty="0" err="1" smtClean="0">
                <a:latin typeface="Segoe UI" charset="0"/>
                <a:ea typeface="ＭＳ Ｐゴシック" charset="0"/>
                <a:cs typeface="Segoe UI" charset="0"/>
              </a:rPr>
              <a:t>Rheumatology</a:t>
            </a:r>
            <a:r>
              <a:rPr lang="nl-NL" sz="1100" dirty="0" smtClean="0">
                <a:latin typeface="Segoe UI" charset="0"/>
                <a:ea typeface="ＭＳ Ｐゴシック" charset="0"/>
                <a:cs typeface="Segoe UI" charset="0"/>
              </a:rPr>
              <a:t> </a:t>
            </a:r>
            <a:r>
              <a:rPr lang="nl-NL" sz="1100" dirty="0" err="1" smtClean="0">
                <a:latin typeface="Segoe UI" charset="0"/>
                <a:ea typeface="ＭＳ Ｐゴシック" charset="0"/>
                <a:cs typeface="Segoe UI" charset="0"/>
              </a:rPr>
              <a:t>and</a:t>
            </a:r>
            <a:r>
              <a:rPr lang="nl-NL" sz="1100" dirty="0" smtClean="0">
                <a:latin typeface="Segoe UI" charset="0"/>
                <a:ea typeface="ＭＳ Ｐゴシック" charset="0"/>
                <a:cs typeface="Segoe UI" charset="0"/>
              </a:rPr>
              <a:t> </a:t>
            </a:r>
            <a:r>
              <a:rPr lang="nl-NL" sz="1100" dirty="0" err="1" smtClean="0">
                <a:latin typeface="Segoe UI" charset="0"/>
                <a:ea typeface="ＭＳ Ｐゴシック" charset="0"/>
                <a:cs typeface="Segoe UI" charset="0"/>
              </a:rPr>
              <a:t>Clinical</a:t>
            </a:r>
            <a:r>
              <a:rPr lang="nl-NL" sz="1100" dirty="0" smtClean="0">
                <a:latin typeface="Segoe UI" charset="0"/>
                <a:ea typeface="ＭＳ Ｐゴシック" charset="0"/>
                <a:cs typeface="Segoe UI" charset="0"/>
              </a:rPr>
              <a:t> </a:t>
            </a:r>
            <a:r>
              <a:rPr lang="nl-NL" sz="1100" dirty="0" err="1" smtClean="0">
                <a:latin typeface="Segoe UI" charset="0"/>
                <a:ea typeface="ＭＳ Ｐゴシック" charset="0"/>
                <a:cs typeface="Segoe UI" charset="0"/>
              </a:rPr>
              <a:t>Immunology</a:t>
            </a:r>
            <a:endParaRPr lang="nl-NL" sz="1100" dirty="0">
              <a:latin typeface="Segoe UI" charset="0"/>
              <a:ea typeface="ＭＳ Ｐゴシック" charset="0"/>
              <a:cs typeface="Segoe UI" charset="0"/>
            </a:endParaRPr>
          </a:p>
        </p:txBody>
      </p:sp>
      <p:pic>
        <p:nvPicPr>
          <p:cNvPr id="5" name="Afbeelding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6330950"/>
            <a:ext cx="19081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Tijdelijke aanduiding voor inhoud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996952"/>
            <a:ext cx="3144837" cy="267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563888" y="3068960"/>
            <a:ext cx="5256584" cy="3170099"/>
          </a:xfrm>
          <a:prstGeom prst="rect">
            <a:avLst/>
          </a:prstGeom>
        </p:spPr>
        <p:txBody>
          <a:bodyPr wrap="square">
            <a:spAutoFit/>
          </a:bodyPr>
          <a:lstStyle/>
          <a:p>
            <a:r>
              <a:rPr lang="en-US" sz="2000" b="1" dirty="0">
                <a:latin typeface="Segoe UI" charset="0"/>
                <a:ea typeface="ＭＳ Ｐゴシック" charset="0"/>
                <a:cs typeface="ＭＳ Ｐゴシック" charset="0"/>
              </a:rPr>
              <a:t>What are the needs of people with arthritis, </a:t>
            </a:r>
            <a:r>
              <a:rPr lang="en-US" sz="2000" b="1" dirty="0" smtClean="0">
                <a:latin typeface="Segoe UI" charset="0"/>
                <a:ea typeface="ＭＳ Ｐゴシック" charset="0"/>
                <a:cs typeface="ＭＳ Ｐゴシック" charset="0"/>
              </a:rPr>
              <a:t>regarding </a:t>
            </a:r>
            <a:r>
              <a:rPr lang="en-US" sz="2000" b="1" dirty="0">
                <a:latin typeface="Segoe UI" charset="0"/>
                <a:ea typeface="ＭＳ Ｐゴシック" charset="0"/>
                <a:cs typeface="ＭＳ Ｐゴシック" charset="0"/>
              </a:rPr>
              <a:t>an online self management program?  </a:t>
            </a:r>
            <a:endParaRPr lang="en-US" sz="2000" b="1" dirty="0" smtClean="0">
              <a:latin typeface="Segoe UI" charset="0"/>
              <a:ea typeface="ＭＳ Ｐゴシック" charset="0"/>
              <a:cs typeface="ＭＳ Ｐゴシック" charset="0"/>
            </a:endParaRPr>
          </a:p>
          <a:p>
            <a:pPr>
              <a:defRPr/>
            </a:pPr>
            <a:r>
              <a:rPr lang="nl-NL" altLang="nl-NL" sz="2000" b="1" dirty="0" err="1">
                <a:latin typeface="Segoe UI" pitchFamily="34" charset="0"/>
                <a:ea typeface="ＭＳ Ｐゴシック" pitchFamily="2" charset="-128"/>
              </a:rPr>
              <a:t>Aim</a:t>
            </a:r>
            <a:endParaRPr lang="nl-NL" altLang="nl-NL" sz="2000" dirty="0">
              <a:latin typeface="Segoe UI" pitchFamily="34" charset="0"/>
              <a:ea typeface="ＭＳ Ｐゴシック" pitchFamily="2" charset="-128"/>
            </a:endParaRPr>
          </a:p>
          <a:p>
            <a:pPr>
              <a:buFontTx/>
              <a:buChar char="-"/>
              <a:defRPr/>
            </a:pPr>
            <a:r>
              <a:rPr lang="nl-NL" altLang="nl-NL" sz="2000" dirty="0" err="1">
                <a:latin typeface="Segoe UI" pitchFamily="34" charset="0"/>
                <a:ea typeface="ＭＳ Ｐゴシック" pitchFamily="2" charset="-128"/>
              </a:rPr>
              <a:t>Integrating</a:t>
            </a:r>
            <a:r>
              <a:rPr lang="nl-NL" altLang="nl-NL" sz="2000" dirty="0">
                <a:latin typeface="Segoe UI" pitchFamily="34" charset="0"/>
                <a:ea typeface="ＭＳ Ｐゴシック" pitchFamily="2" charset="-128"/>
              </a:rPr>
              <a:t> </a:t>
            </a:r>
            <a:r>
              <a:rPr lang="nl-NL" altLang="nl-NL" sz="2000" dirty="0" err="1">
                <a:latin typeface="Segoe UI" pitchFamily="34" charset="0"/>
                <a:ea typeface="ＭＳ Ｐゴシック" pitchFamily="2" charset="-128"/>
              </a:rPr>
              <a:t>Self-determination</a:t>
            </a:r>
            <a:r>
              <a:rPr lang="nl-NL" altLang="nl-NL" sz="2000" dirty="0">
                <a:latin typeface="Segoe UI" pitchFamily="34" charset="0"/>
                <a:ea typeface="ＭＳ Ｐゴシック" pitchFamily="2" charset="-128"/>
              </a:rPr>
              <a:t> </a:t>
            </a:r>
            <a:r>
              <a:rPr lang="nl-NL" altLang="nl-NL" sz="2000" dirty="0" err="1">
                <a:latin typeface="Segoe UI" pitchFamily="34" charset="0"/>
                <a:ea typeface="ＭＳ Ｐゴシック" pitchFamily="2" charset="-128"/>
              </a:rPr>
              <a:t>theory</a:t>
            </a:r>
            <a:r>
              <a:rPr lang="nl-NL" altLang="nl-NL" sz="2000" dirty="0">
                <a:latin typeface="Segoe UI" pitchFamily="34" charset="0"/>
                <a:ea typeface="ＭＳ Ｐゴシック" pitchFamily="2" charset="-128"/>
              </a:rPr>
              <a:t> (Ryan &amp; </a:t>
            </a:r>
            <a:r>
              <a:rPr lang="nl-NL" altLang="nl-NL" sz="2000" dirty="0" err="1">
                <a:latin typeface="Segoe UI" pitchFamily="34" charset="0"/>
                <a:ea typeface="ＭＳ Ｐゴシック" pitchFamily="2" charset="-128"/>
              </a:rPr>
              <a:t>Deci</a:t>
            </a:r>
            <a:r>
              <a:rPr lang="nl-NL" altLang="nl-NL" sz="2000" dirty="0">
                <a:latin typeface="Segoe UI" pitchFamily="34" charset="0"/>
                <a:ea typeface="ＭＳ Ｐゴシック" pitchFamily="2" charset="-128"/>
              </a:rPr>
              <a:t>)</a:t>
            </a:r>
          </a:p>
          <a:p>
            <a:pPr>
              <a:buFontTx/>
              <a:buChar char="-"/>
              <a:defRPr/>
            </a:pPr>
            <a:r>
              <a:rPr lang="nl-NL" altLang="nl-NL" sz="2000" dirty="0" err="1">
                <a:latin typeface="Segoe UI" pitchFamily="34" charset="0"/>
                <a:ea typeface="ＭＳ Ｐゴシック" pitchFamily="2" charset="-128"/>
              </a:rPr>
              <a:t>Integrating</a:t>
            </a:r>
            <a:r>
              <a:rPr lang="nl-NL" altLang="nl-NL" sz="2000" dirty="0">
                <a:latin typeface="Segoe UI" pitchFamily="34" charset="0"/>
                <a:ea typeface="ＭＳ Ｐゴシック" pitchFamily="2" charset="-128"/>
              </a:rPr>
              <a:t>  </a:t>
            </a:r>
            <a:r>
              <a:rPr lang="nl-NL" altLang="nl-NL" sz="2000" dirty="0" err="1">
                <a:latin typeface="Segoe UI" pitchFamily="34" charset="0"/>
                <a:ea typeface="ＭＳ Ｐゴシック" pitchFamily="2" charset="-128"/>
              </a:rPr>
              <a:t>individual</a:t>
            </a:r>
            <a:r>
              <a:rPr lang="nl-NL" altLang="nl-NL" sz="2000" dirty="0">
                <a:latin typeface="Segoe UI" pitchFamily="34" charset="0"/>
                <a:ea typeface="ＭＳ Ｐゴシック" pitchFamily="2" charset="-128"/>
              </a:rPr>
              <a:t> </a:t>
            </a:r>
            <a:r>
              <a:rPr lang="nl-NL" altLang="nl-NL" sz="2000" dirty="0" err="1">
                <a:latin typeface="Segoe UI" pitchFamily="34" charset="0"/>
                <a:ea typeface="ＭＳ Ｐゴシック" pitchFamily="2" charset="-128"/>
              </a:rPr>
              <a:t>experiences</a:t>
            </a:r>
            <a:r>
              <a:rPr lang="nl-NL" altLang="nl-NL" sz="2000" dirty="0">
                <a:latin typeface="Segoe UI" pitchFamily="34" charset="0"/>
                <a:ea typeface="ＭＳ Ｐゴシック" pitchFamily="2" charset="-128"/>
              </a:rPr>
              <a:t> </a:t>
            </a:r>
            <a:r>
              <a:rPr lang="nl-NL" altLang="nl-NL" sz="2000" dirty="0" err="1">
                <a:latin typeface="Segoe UI" pitchFamily="34" charset="0"/>
                <a:ea typeface="ＭＳ Ｐゴシック" pitchFamily="2" charset="-128"/>
              </a:rPr>
              <a:t>and</a:t>
            </a:r>
            <a:r>
              <a:rPr lang="nl-NL" altLang="nl-NL" sz="2000" dirty="0">
                <a:latin typeface="Segoe UI" pitchFamily="34" charset="0"/>
                <a:ea typeface="ＭＳ Ｐゴシック" pitchFamily="2" charset="-128"/>
              </a:rPr>
              <a:t> </a:t>
            </a:r>
            <a:r>
              <a:rPr lang="nl-NL" altLang="nl-NL" sz="2000" dirty="0" err="1">
                <a:latin typeface="Segoe UI" pitchFamily="34" charset="0"/>
                <a:ea typeface="ＭＳ Ｐゴシック" pitchFamily="2" charset="-128"/>
              </a:rPr>
              <a:t>needs</a:t>
            </a:r>
            <a:r>
              <a:rPr lang="nl-NL" altLang="nl-NL" sz="2000" dirty="0">
                <a:latin typeface="Segoe UI" pitchFamily="34" charset="0"/>
                <a:ea typeface="ＭＳ Ｐゴシック" pitchFamily="2" charset="-128"/>
              </a:rPr>
              <a:t> </a:t>
            </a:r>
          </a:p>
          <a:p>
            <a:pPr>
              <a:buFontTx/>
              <a:buChar char="-"/>
              <a:defRPr/>
            </a:pPr>
            <a:r>
              <a:rPr lang="nl-NL" altLang="nl-NL" sz="2000" dirty="0" err="1" smtClean="0">
                <a:latin typeface="Segoe UI" pitchFamily="34" charset="0"/>
                <a:ea typeface="ＭＳ Ｐゴシック" pitchFamily="2" charset="-128"/>
              </a:rPr>
              <a:t>Involvement</a:t>
            </a:r>
            <a:r>
              <a:rPr lang="nl-NL" altLang="nl-NL" sz="2000" dirty="0" smtClean="0">
                <a:latin typeface="Segoe UI" pitchFamily="34" charset="0"/>
                <a:ea typeface="ＭＳ Ｐゴシック" pitchFamily="2" charset="-128"/>
              </a:rPr>
              <a:t> </a:t>
            </a:r>
            <a:r>
              <a:rPr lang="nl-NL" altLang="nl-NL" sz="2000" dirty="0">
                <a:latin typeface="Segoe UI" pitchFamily="34" charset="0"/>
                <a:ea typeface="ＭＳ Ｐゴシック" pitchFamily="2" charset="-128"/>
              </a:rPr>
              <a:t>of the end-user in </a:t>
            </a:r>
            <a:r>
              <a:rPr lang="nl-NL" altLang="nl-NL" sz="2000" dirty="0" err="1" smtClean="0">
                <a:latin typeface="Segoe UI" pitchFamily="34" charset="0"/>
                <a:ea typeface="ＭＳ Ｐゴシック" pitchFamily="2" charset="-128"/>
              </a:rPr>
              <a:t>every</a:t>
            </a:r>
            <a:r>
              <a:rPr lang="nl-NL" altLang="nl-NL" sz="2000" dirty="0" smtClean="0">
                <a:latin typeface="Segoe UI" pitchFamily="34" charset="0"/>
                <a:ea typeface="ＭＳ Ｐゴシック" pitchFamily="2" charset="-128"/>
              </a:rPr>
              <a:t> </a:t>
            </a:r>
            <a:r>
              <a:rPr lang="nl-NL" altLang="nl-NL" sz="2000" dirty="0">
                <a:latin typeface="Segoe UI" pitchFamily="34" charset="0"/>
                <a:ea typeface="ＭＳ Ｐゴシック" pitchFamily="2" charset="-128"/>
              </a:rPr>
              <a:t>step </a:t>
            </a:r>
          </a:p>
          <a:p>
            <a:endParaRPr lang="nl-NL" sz="2000" b="1" dirty="0">
              <a:latin typeface="Segoe UI" charset="0"/>
              <a:ea typeface="ＭＳ Ｐゴシック" charset="0"/>
              <a:cs typeface="ＭＳ Ｐゴシック" charset="0"/>
            </a:endParaRPr>
          </a:p>
        </p:txBody>
      </p:sp>
    </p:spTree>
    <p:extLst>
      <p:ext uri="{BB962C8B-B14F-4D97-AF65-F5344CB8AC3E}">
        <p14:creationId xmlns:p14="http://schemas.microsoft.com/office/powerpoint/2010/main" val="3708990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txBox="1">
            <a:spLocks/>
          </p:cNvSpPr>
          <p:nvPr/>
        </p:nvSpPr>
        <p:spPr bwMode="auto">
          <a:xfrm>
            <a:off x="27856" y="2481263"/>
            <a:ext cx="8067675" cy="4376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869" indent="-341869" algn="l" defTabSz="9116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719" indent="-284897" algn="l" defTabSz="9116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572" indent="-227913" algn="l" defTabSz="9116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5388"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1224"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7051"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879"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706"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533"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nl-NL" sz="2400" dirty="0">
                <a:latin typeface="Segoe UI" pitchFamily="34" charset="0"/>
              </a:rPr>
              <a:t>Private </a:t>
            </a:r>
            <a:r>
              <a:rPr lang="nl-NL" sz="2400" dirty="0" err="1" smtClean="0">
                <a:latin typeface="Segoe UI" pitchFamily="34" charset="0"/>
              </a:rPr>
              <a:t>group</a:t>
            </a:r>
            <a:r>
              <a:rPr lang="nl-NL" sz="2400" dirty="0" smtClean="0">
                <a:latin typeface="Segoe UI" pitchFamily="34" charset="0"/>
              </a:rPr>
              <a:t> (n=35) </a:t>
            </a:r>
            <a:r>
              <a:rPr lang="nl-NL" sz="2400" dirty="0">
                <a:latin typeface="Segoe UI" pitchFamily="34" charset="0"/>
              </a:rPr>
              <a:t>on </a:t>
            </a:r>
            <a:r>
              <a:rPr lang="nl-NL" sz="2400" dirty="0" err="1">
                <a:latin typeface="Segoe UI" pitchFamily="34" charset="0"/>
              </a:rPr>
              <a:t>facebook</a:t>
            </a:r>
            <a:r>
              <a:rPr lang="nl-NL" sz="2400" dirty="0">
                <a:latin typeface="Segoe UI" pitchFamily="34" charset="0"/>
              </a:rPr>
              <a:t> </a:t>
            </a:r>
            <a:r>
              <a:rPr lang="nl-NL" sz="2400" dirty="0" smtClean="0">
                <a:latin typeface="Segoe UI" pitchFamily="34" charset="0"/>
              </a:rPr>
              <a:t>;Recruitment </a:t>
            </a:r>
            <a:r>
              <a:rPr lang="nl-NL" sz="2400" dirty="0">
                <a:latin typeface="Segoe UI" pitchFamily="34" charset="0"/>
              </a:rPr>
              <a:t>on @</a:t>
            </a:r>
            <a:r>
              <a:rPr lang="nl-NL" sz="2400" dirty="0" err="1">
                <a:latin typeface="Segoe UI" pitchFamily="34" charset="0"/>
              </a:rPr>
              <a:t>ReumaUitgedaagd</a:t>
            </a:r>
            <a:r>
              <a:rPr lang="nl-NL" sz="2400" dirty="0">
                <a:latin typeface="Segoe UI" pitchFamily="34" charset="0"/>
              </a:rPr>
              <a:t>, </a:t>
            </a:r>
            <a:r>
              <a:rPr lang="nl-NL" sz="2400" dirty="0" smtClean="0">
                <a:latin typeface="Segoe UI" pitchFamily="34" charset="0"/>
              </a:rPr>
              <a:t>websites</a:t>
            </a:r>
            <a:endParaRPr lang="nl-NL" sz="2400" dirty="0">
              <a:latin typeface="Segoe UI" pitchFamily="34" charset="0"/>
            </a:endParaRPr>
          </a:p>
          <a:p>
            <a:pPr>
              <a:defRPr/>
            </a:pPr>
            <a:endParaRPr lang="nl-NL" dirty="0" smtClean="0">
              <a:latin typeface="Segoe UI" pitchFamily="34" charset="0"/>
            </a:endParaRPr>
          </a:p>
          <a:p>
            <a:pPr marL="0" indent="0">
              <a:buFont typeface="Arial" panose="020B0604020202020204" pitchFamily="34" charset="0"/>
              <a:buNone/>
              <a:defRPr/>
            </a:pPr>
            <a:endParaRPr lang="nl-NL" dirty="0" smtClean="0">
              <a:latin typeface="Segoe UI" pitchFamily="34" charset="0"/>
            </a:endParaRPr>
          </a:p>
          <a:p>
            <a:pPr>
              <a:defRPr/>
            </a:pPr>
            <a:endParaRPr lang="nl-NL" dirty="0" smtClean="0">
              <a:latin typeface="Segoe UI" pitchFamily="34" charset="0"/>
            </a:endParaRPr>
          </a:p>
        </p:txBody>
      </p:sp>
      <p:sp>
        <p:nvSpPr>
          <p:cNvPr id="3" name="Titel 3"/>
          <p:cNvSpPr txBox="1">
            <a:spLocks/>
          </p:cNvSpPr>
          <p:nvPr/>
        </p:nvSpPr>
        <p:spPr bwMode="auto">
          <a:xfrm>
            <a:off x="19224" y="1412776"/>
            <a:ext cx="7543800" cy="817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1655" rtl="0" eaLnBrk="1" latinLnBrk="0" hangingPunct="1">
              <a:spcBef>
                <a:spcPct val="0"/>
              </a:spcBef>
              <a:buNone/>
              <a:defRPr sz="4400" kern="1200">
                <a:solidFill>
                  <a:schemeClr val="tx1"/>
                </a:solidFill>
                <a:latin typeface="+mj-lt"/>
                <a:ea typeface="+mj-ea"/>
                <a:cs typeface="+mj-cs"/>
              </a:defRPr>
            </a:lvl1pPr>
          </a:lstStyle>
          <a:p>
            <a:pPr algn="l"/>
            <a:r>
              <a:rPr lang="nl-NL" sz="2400" b="1" dirty="0">
                <a:latin typeface="Segoe UI" charset="0"/>
                <a:ea typeface="ＭＳ Ｐゴシック" charset="0"/>
                <a:cs typeface="ＭＳ Ｐゴシック" charset="0"/>
              </a:rPr>
              <a:t>S</a:t>
            </a:r>
            <a:r>
              <a:rPr lang="nl-NL" sz="2400" dirty="0">
                <a:latin typeface="Segoe UI" charset="0"/>
                <a:ea typeface="ＭＳ Ｐゴシック" charset="0"/>
                <a:cs typeface="ＭＳ Ｐゴシック" charset="0"/>
              </a:rPr>
              <a:t>t</a:t>
            </a:r>
            <a:r>
              <a:rPr lang="nl-NL" sz="2400" b="1" dirty="0">
                <a:latin typeface="Segoe UI" charset="0"/>
                <a:ea typeface="ＭＳ Ｐゴシック" charset="0"/>
                <a:cs typeface="ＭＳ Ｐゴシック" charset="0"/>
              </a:rPr>
              <a:t>ep 1: </a:t>
            </a:r>
            <a:r>
              <a:rPr lang="nl-NL" sz="2400" b="1" dirty="0" err="1">
                <a:latin typeface="Segoe UI" charset="0"/>
                <a:ea typeface="ＭＳ Ｐゴシック" charset="0"/>
                <a:cs typeface="ＭＳ Ｐゴシック" charset="0"/>
              </a:rPr>
              <a:t>Needs</a:t>
            </a:r>
            <a:r>
              <a:rPr lang="nl-NL" sz="2400" b="1" dirty="0">
                <a:latin typeface="Segoe UI" charset="0"/>
                <a:ea typeface="ＭＳ Ｐゴシック" charset="0"/>
                <a:cs typeface="ＭＳ Ｐゴシック" charset="0"/>
              </a:rPr>
              <a:t> assessment </a:t>
            </a:r>
            <a:r>
              <a:rPr lang="nl-NL" dirty="0" smtClean="0">
                <a:latin typeface="Segoe UI" charset="0"/>
                <a:ea typeface="ＭＳ Ｐゴシック" charset="0"/>
                <a:cs typeface="ＭＳ Ｐゴシック" charset="0"/>
              </a:rPr>
              <a:t/>
            </a:r>
            <a:br>
              <a:rPr lang="nl-NL" dirty="0" smtClean="0">
                <a:latin typeface="Segoe UI" charset="0"/>
                <a:ea typeface="ＭＳ Ｐゴシック" charset="0"/>
                <a:cs typeface="ＭＳ Ｐゴシック" charset="0"/>
              </a:rPr>
            </a:br>
            <a:endParaRPr lang="nl-NL" dirty="0">
              <a:latin typeface="Segoe UI" charset="0"/>
              <a:ea typeface="ＭＳ Ｐゴシック" charset="0"/>
              <a:cs typeface="ＭＳ Ｐゴシック" charset="0"/>
            </a:endParaRPr>
          </a:p>
        </p:txBody>
      </p:sp>
      <p:pic>
        <p:nvPicPr>
          <p:cNvPr id="4" name="Tijdelijke aanduiding voor inhoud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12776"/>
            <a:ext cx="1179513" cy="1179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484784"/>
            <a:ext cx="1643063"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7" name="Titel 3"/>
          <p:cNvSpPr txBox="1">
            <a:spLocks/>
          </p:cNvSpPr>
          <p:nvPr/>
        </p:nvSpPr>
        <p:spPr bwMode="auto">
          <a:xfrm>
            <a:off x="0" y="3429000"/>
            <a:ext cx="7543800" cy="817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1655" rtl="0" eaLnBrk="1" latinLnBrk="0" hangingPunct="1">
              <a:spcBef>
                <a:spcPct val="0"/>
              </a:spcBef>
              <a:buNone/>
              <a:defRPr sz="4400" kern="1200">
                <a:solidFill>
                  <a:schemeClr val="tx1"/>
                </a:solidFill>
                <a:latin typeface="+mj-lt"/>
                <a:ea typeface="+mj-ea"/>
                <a:cs typeface="+mj-cs"/>
              </a:defRPr>
            </a:lvl1pPr>
          </a:lstStyle>
          <a:p>
            <a:pPr algn="l"/>
            <a:r>
              <a:rPr lang="nl-NL" sz="2400" b="1" dirty="0">
                <a:latin typeface="Segoe UI" charset="0"/>
                <a:ea typeface="ＭＳ Ｐゴシック" charset="0"/>
                <a:cs typeface="ＭＳ Ｐゴシック" charset="0"/>
              </a:rPr>
              <a:t>Step </a:t>
            </a:r>
            <a:r>
              <a:rPr lang="nl-NL" sz="2400" b="1" dirty="0" smtClean="0">
                <a:latin typeface="Segoe UI" charset="0"/>
                <a:ea typeface="ＭＳ Ｐゴシック" charset="0"/>
                <a:cs typeface="ＭＳ Ｐゴシック" charset="0"/>
              </a:rPr>
              <a:t>2: </a:t>
            </a:r>
            <a:r>
              <a:rPr lang="nl-NL" sz="2400" b="1" dirty="0" err="1">
                <a:latin typeface="Segoe UI" charset="0"/>
                <a:ea typeface="ＭＳ Ｐゴシック" charset="0"/>
                <a:cs typeface="ＭＳ Ｐゴシック" charset="0"/>
              </a:rPr>
              <a:t>Needs</a:t>
            </a:r>
            <a:r>
              <a:rPr lang="nl-NL" sz="2400" b="1" dirty="0">
                <a:latin typeface="Segoe UI" charset="0"/>
                <a:ea typeface="ＭＳ Ｐゴシック" charset="0"/>
                <a:cs typeface="ＭＳ Ｐゴシック" charset="0"/>
              </a:rPr>
              <a:t> </a:t>
            </a:r>
            <a:r>
              <a:rPr lang="nl-NL" sz="2400" b="1" dirty="0" smtClean="0">
                <a:latin typeface="Segoe UI" charset="0"/>
                <a:ea typeface="ＭＳ Ｐゴシック" charset="0"/>
                <a:cs typeface="ＭＳ Ｐゴシック" charset="0"/>
              </a:rPr>
              <a:t>assessment: Concept </a:t>
            </a:r>
            <a:r>
              <a:rPr lang="nl-NL" sz="2400" b="1" dirty="0" err="1" smtClean="0">
                <a:latin typeface="Segoe UI" charset="0"/>
                <a:ea typeface="ＭＳ Ｐゴシック" charset="0"/>
                <a:cs typeface="ＭＳ Ｐゴシック" charset="0"/>
              </a:rPr>
              <a:t>mapping</a:t>
            </a:r>
            <a:r>
              <a:rPr lang="nl-NL" sz="2400" b="1" dirty="0" smtClean="0">
                <a:latin typeface="Segoe UI" charset="0"/>
                <a:ea typeface="ＭＳ Ｐゴシック" charset="0"/>
                <a:cs typeface="ＭＳ Ｐゴシック" charset="0"/>
              </a:rPr>
              <a:t> </a:t>
            </a:r>
          </a:p>
          <a:p>
            <a:pPr algn="l">
              <a:defRPr/>
            </a:pPr>
            <a:r>
              <a:rPr lang="nl-NL" altLang="nl-NL" sz="2400" dirty="0">
                <a:latin typeface="Segoe UI" pitchFamily="34" charset="0"/>
                <a:ea typeface="ＭＳ Ｐゴシック" pitchFamily="2" charset="-128"/>
              </a:rPr>
              <a:t>Card </a:t>
            </a:r>
            <a:r>
              <a:rPr lang="nl-NL" altLang="nl-NL" sz="2400" dirty="0" err="1">
                <a:latin typeface="Segoe UI" pitchFamily="34" charset="0"/>
                <a:ea typeface="ＭＳ Ｐゴシック" pitchFamily="2" charset="-128"/>
              </a:rPr>
              <a:t>sorting</a:t>
            </a:r>
            <a:r>
              <a:rPr lang="nl-NL" altLang="nl-NL" sz="2400" dirty="0">
                <a:latin typeface="Segoe UI" pitchFamily="34" charset="0"/>
                <a:ea typeface="ＭＳ Ｐゴシック" pitchFamily="2" charset="-128"/>
              </a:rPr>
              <a:t> </a:t>
            </a:r>
            <a:r>
              <a:rPr lang="nl-NL" altLang="nl-NL" sz="2400" dirty="0" err="1" smtClean="0">
                <a:latin typeface="Segoe UI" pitchFamily="34" charset="0"/>
                <a:ea typeface="ＭＳ Ｐゴシック" pitchFamily="2" charset="-128"/>
              </a:rPr>
              <a:t>task</a:t>
            </a:r>
            <a:r>
              <a:rPr lang="nl-NL" altLang="nl-NL" sz="2400" dirty="0" smtClean="0">
                <a:latin typeface="Segoe UI" pitchFamily="34" charset="0"/>
                <a:ea typeface="ＭＳ Ｐゴシック" pitchFamily="2" charset="-128"/>
              </a:rPr>
              <a:t> (n=27) </a:t>
            </a:r>
          </a:p>
          <a:p>
            <a:pPr algn="l">
              <a:defRPr/>
            </a:pPr>
            <a:r>
              <a:rPr lang="nl-NL" altLang="nl-NL" sz="2400" dirty="0" smtClean="0">
                <a:latin typeface="Segoe UI" pitchFamily="34" charset="0"/>
                <a:ea typeface="ＭＳ Ｐゴシック" pitchFamily="2" charset="-128"/>
              </a:rPr>
              <a:t>Content </a:t>
            </a:r>
            <a:r>
              <a:rPr lang="nl-NL" altLang="nl-NL" sz="2400" dirty="0" err="1" smtClean="0">
                <a:latin typeface="Segoe UI" pitchFamily="34" charset="0"/>
                <a:ea typeface="ＭＳ Ｐゴシック" pitchFamily="2" charset="-128"/>
              </a:rPr>
              <a:t>similarity</a:t>
            </a:r>
            <a:r>
              <a:rPr lang="nl-NL" altLang="nl-NL" sz="2400" dirty="0" smtClean="0">
                <a:latin typeface="Segoe UI" pitchFamily="34" charset="0"/>
                <a:ea typeface="ＭＳ Ｐゴシック" pitchFamily="2" charset="-128"/>
              </a:rPr>
              <a:t> </a:t>
            </a:r>
          </a:p>
          <a:p>
            <a:pPr algn="l">
              <a:defRPr/>
            </a:pPr>
            <a:r>
              <a:rPr lang="nl-NL" altLang="nl-NL" sz="2400" dirty="0" err="1">
                <a:latin typeface="Segoe UI" pitchFamily="34" charset="0"/>
                <a:ea typeface="ＭＳ Ｐゴシック" pitchFamily="2" charset="-128"/>
              </a:rPr>
              <a:t>R</a:t>
            </a:r>
            <a:r>
              <a:rPr lang="nl-NL" altLang="nl-NL" sz="2400" dirty="0" err="1" smtClean="0">
                <a:latin typeface="Segoe UI" pitchFamily="34" charset="0"/>
                <a:ea typeface="ＭＳ Ｐゴシック" pitchFamily="2" charset="-128"/>
              </a:rPr>
              <a:t>ate</a:t>
            </a:r>
            <a:r>
              <a:rPr lang="nl-NL" altLang="nl-NL" sz="2400" dirty="0" smtClean="0">
                <a:latin typeface="Segoe UI" pitchFamily="34" charset="0"/>
                <a:ea typeface="ＭＳ Ｐゴシック" pitchFamily="2" charset="-128"/>
              </a:rPr>
              <a:t> </a:t>
            </a:r>
            <a:r>
              <a:rPr lang="nl-NL" altLang="nl-NL" sz="2400" dirty="0" err="1" smtClean="0">
                <a:latin typeface="Segoe UI" pitchFamily="34" charset="0"/>
                <a:ea typeface="ＭＳ Ｐゴシック" pitchFamily="2" charset="-128"/>
              </a:rPr>
              <a:t>Importance</a:t>
            </a:r>
            <a:endParaRPr lang="nl-NL" altLang="nl-NL" sz="2400" dirty="0">
              <a:latin typeface="Segoe UI" pitchFamily="34" charset="0"/>
              <a:ea typeface="ＭＳ Ｐゴシック" pitchFamily="2" charset="-128"/>
            </a:endParaRPr>
          </a:p>
          <a:p>
            <a:pPr algn="l">
              <a:defRPr/>
            </a:pPr>
            <a:r>
              <a:rPr lang="nl-NL" altLang="nl-NL" sz="2400" dirty="0" err="1">
                <a:latin typeface="Segoe UI" pitchFamily="34" charset="0"/>
                <a:ea typeface="ＭＳ Ｐゴシック" pitchFamily="2" charset="-128"/>
              </a:rPr>
              <a:t>Round</a:t>
            </a:r>
            <a:r>
              <a:rPr lang="nl-NL" altLang="nl-NL" sz="2400" dirty="0">
                <a:latin typeface="Segoe UI" pitchFamily="34" charset="0"/>
                <a:ea typeface="ＭＳ Ｐゴシック" pitchFamily="2" charset="-128"/>
              </a:rPr>
              <a:t> </a:t>
            </a:r>
            <a:r>
              <a:rPr lang="nl-NL" altLang="nl-NL" sz="2400" dirty="0" err="1">
                <a:latin typeface="Segoe UI" pitchFamily="34" charset="0"/>
                <a:ea typeface="ＭＳ Ｐゴシック" pitchFamily="2" charset="-128"/>
              </a:rPr>
              <a:t>table</a:t>
            </a:r>
            <a:r>
              <a:rPr lang="nl-NL" altLang="nl-NL" sz="2400" dirty="0">
                <a:latin typeface="Segoe UI" pitchFamily="34" charset="0"/>
                <a:ea typeface="ＭＳ Ｐゴシック" pitchFamily="2" charset="-128"/>
              </a:rPr>
              <a:t> </a:t>
            </a:r>
            <a:r>
              <a:rPr lang="nl-NL" altLang="nl-NL" sz="2400" dirty="0" err="1">
                <a:latin typeface="Segoe UI" pitchFamily="34" charset="0"/>
                <a:ea typeface="ＭＳ Ｐゴシック" pitchFamily="2" charset="-128"/>
              </a:rPr>
              <a:t>conversation</a:t>
            </a:r>
            <a:endParaRPr lang="nl-NL" altLang="nl-NL" sz="2400" dirty="0">
              <a:latin typeface="Segoe UI" pitchFamily="34" charset="0"/>
              <a:ea typeface="ＭＳ Ｐゴシック" pitchFamily="2" charset="-128"/>
            </a:endParaRPr>
          </a:p>
          <a:p>
            <a:pPr algn="l"/>
            <a:r>
              <a:rPr lang="nl-NL" dirty="0" smtClean="0">
                <a:latin typeface="Segoe UI" charset="0"/>
                <a:ea typeface="ＭＳ Ｐゴシック" charset="0"/>
                <a:cs typeface="ＭＳ Ｐゴシック" charset="0"/>
              </a:rPr>
              <a:t/>
            </a:r>
            <a:br>
              <a:rPr lang="nl-NL" dirty="0" smtClean="0">
                <a:latin typeface="Segoe UI" charset="0"/>
                <a:ea typeface="ＭＳ Ｐゴシック" charset="0"/>
                <a:cs typeface="ＭＳ Ｐゴシック" charset="0"/>
              </a:rPr>
            </a:br>
            <a:endParaRPr lang="nl-NL" dirty="0">
              <a:latin typeface="Segoe UI" charset="0"/>
              <a:ea typeface="ＭＳ Ｐゴシック" charset="0"/>
              <a:cs typeface="ＭＳ Ｐゴシック" charset="0"/>
            </a:endParaRPr>
          </a:p>
        </p:txBody>
      </p:sp>
      <p:pic>
        <p:nvPicPr>
          <p:cNvPr id="8" name="Picture 11"/>
          <p:cNvPicPr>
            <a:picLocks noChangeAspect="1" noChangeArrowheads="1"/>
          </p:cNvPicPr>
          <p:nvPr/>
        </p:nvPicPr>
        <p:blipFill>
          <a:blip r:embed="rId4">
            <a:extLst>
              <a:ext uri="{28A0092B-C50C-407E-A947-70E740481C1C}">
                <a14:useLocalDpi xmlns:a14="http://schemas.microsoft.com/office/drawing/2010/main" val="0"/>
              </a:ext>
            </a:extLst>
          </a:blip>
          <a:srcRect l="20351" r="20351"/>
          <a:stretch>
            <a:fillRect/>
          </a:stretch>
        </p:blipFill>
        <p:spPr bwMode="auto">
          <a:xfrm>
            <a:off x="7020272" y="3717032"/>
            <a:ext cx="1872208" cy="1820915"/>
          </a:xfrm>
          <a:prstGeom prst="rect">
            <a:avLst/>
          </a:prstGeo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53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txBox="1">
            <a:spLocks/>
          </p:cNvSpPr>
          <p:nvPr/>
        </p:nvSpPr>
        <p:spPr bwMode="auto">
          <a:xfrm>
            <a:off x="179512" y="2060848"/>
            <a:ext cx="8784976" cy="3754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869" indent="-341869" algn="l" defTabSz="9116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719" indent="-284897" algn="l" defTabSz="9116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572" indent="-227913" algn="l" defTabSz="9116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5388"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1224"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7051"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879"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706"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533" indent="-227913" algn="l" defTabSz="91165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charset="2"/>
              <a:buChar char="ü"/>
            </a:pPr>
            <a:r>
              <a:rPr lang="nl-NL" dirty="0" smtClean="0">
                <a:latin typeface="Segoe UI" charset="0"/>
                <a:ea typeface="ＭＳ Ｐゴシック" charset="0"/>
                <a:cs typeface="ＭＳ Ｐゴシック" charset="0"/>
              </a:rPr>
              <a:t>… </a:t>
            </a:r>
            <a:r>
              <a:rPr lang="nl-NL" sz="2400" dirty="0" smtClean="0">
                <a:latin typeface="Segoe UI" charset="0"/>
                <a:ea typeface="ＭＳ Ｐゴシック" charset="0"/>
                <a:cs typeface="ＭＳ Ｐゴシック" charset="0"/>
              </a:rPr>
              <a:t>a </a:t>
            </a:r>
            <a:r>
              <a:rPr lang="nl-NL" sz="2400" dirty="0" err="1" smtClean="0">
                <a:latin typeface="Segoe UI" charset="0"/>
                <a:ea typeface="ＭＳ Ｐゴシック" charset="0"/>
                <a:cs typeface="ＭＳ Ｐゴシック" charset="0"/>
              </a:rPr>
              <a:t>customised</a:t>
            </a:r>
            <a:r>
              <a:rPr lang="nl-NL" sz="2400" dirty="0" smtClean="0">
                <a:latin typeface="Segoe UI" charset="0"/>
                <a:ea typeface="ＭＳ Ｐゴシック" charset="0"/>
                <a:cs typeface="ＭＳ Ｐゴシック" charset="0"/>
              </a:rPr>
              <a:t> online course </a:t>
            </a:r>
          </a:p>
          <a:p>
            <a:pPr>
              <a:buFont typeface="Wingdings" charset="2"/>
              <a:buChar char="ü"/>
            </a:pPr>
            <a:r>
              <a:rPr lang="nl-NL" sz="2400" dirty="0" smtClean="0">
                <a:latin typeface="Segoe UI" charset="0"/>
                <a:ea typeface="ＭＳ Ｐゴシック" charset="0"/>
                <a:cs typeface="ＭＳ Ｐゴシック" charset="0"/>
              </a:rPr>
              <a:t>……</a:t>
            </a:r>
            <a:r>
              <a:rPr lang="nl-NL" altLang="ja-JP" sz="2400" dirty="0" smtClean="0">
                <a:latin typeface="Segoe UI" charset="0"/>
                <a:ea typeface="ＭＳ Ｐゴシック" charset="0"/>
                <a:cs typeface="ＭＳ Ｐゴシック" charset="0"/>
              </a:rPr>
              <a:t>different </a:t>
            </a:r>
            <a:r>
              <a:rPr lang="nl-NL" altLang="ja-JP" sz="2400" dirty="0" err="1" smtClean="0">
                <a:latin typeface="Segoe UI" charset="0"/>
                <a:ea typeface="ＭＳ Ｐゴシック" charset="0"/>
                <a:cs typeface="ＭＳ Ｐゴシック" charset="0"/>
              </a:rPr>
              <a:t>themes</a:t>
            </a:r>
            <a:r>
              <a:rPr lang="nl-NL" altLang="ja-JP" sz="2400" dirty="0" smtClean="0">
                <a:latin typeface="Segoe UI" charset="0"/>
                <a:ea typeface="ＭＳ Ｐゴシック" charset="0"/>
                <a:cs typeface="ＭＳ Ｐゴシック" charset="0"/>
              </a:rPr>
              <a:t> </a:t>
            </a:r>
            <a:br>
              <a:rPr lang="nl-NL" altLang="ja-JP" sz="2400" dirty="0" smtClean="0">
                <a:latin typeface="Segoe UI" charset="0"/>
                <a:ea typeface="ＭＳ Ｐゴシック" charset="0"/>
                <a:cs typeface="ＭＳ Ｐゴシック" charset="0"/>
              </a:rPr>
            </a:br>
            <a:r>
              <a:rPr lang="nl-NL" altLang="ja-JP" sz="2400" dirty="0" smtClean="0">
                <a:latin typeface="Segoe UI" charset="0"/>
                <a:ea typeface="ＭＳ Ｐゴシック" charset="0"/>
                <a:cs typeface="ＭＳ Ｐゴシック" charset="0"/>
              </a:rPr>
              <a:t>(treatment,  </a:t>
            </a:r>
            <a:r>
              <a:rPr lang="nl-NL" altLang="ja-JP" sz="2400" dirty="0" err="1" smtClean="0">
                <a:latin typeface="Segoe UI" charset="0"/>
                <a:ea typeface="ＭＳ Ｐゴシック" charset="0"/>
                <a:cs typeface="ＭＳ Ｐゴシック" charset="0"/>
              </a:rPr>
              <a:t>dealing</a:t>
            </a:r>
            <a:r>
              <a:rPr lang="nl-NL" altLang="ja-JP" sz="2400" dirty="0" smtClean="0">
                <a:latin typeface="Segoe UI" charset="0"/>
                <a:ea typeface="ＭＳ Ｐゴシック" charset="0"/>
                <a:cs typeface="ＭＳ Ｐゴシック" charset="0"/>
              </a:rPr>
              <a:t> </a:t>
            </a:r>
            <a:r>
              <a:rPr lang="nl-NL" altLang="ja-JP" sz="2400" dirty="0" err="1" smtClean="0">
                <a:latin typeface="Segoe UI" charset="0"/>
                <a:ea typeface="ＭＳ Ｐゴシック" charset="0"/>
                <a:cs typeface="ＭＳ Ｐゴシック" charset="0"/>
              </a:rPr>
              <a:t>with</a:t>
            </a:r>
            <a:r>
              <a:rPr lang="nl-NL" altLang="ja-JP" sz="2400" dirty="0" smtClean="0">
                <a:latin typeface="Segoe UI" charset="0"/>
                <a:ea typeface="ＭＳ Ｐゴシック" charset="0"/>
                <a:cs typeface="ＭＳ Ｐゴシック" charset="0"/>
              </a:rPr>
              <a:t> </a:t>
            </a:r>
            <a:r>
              <a:rPr lang="nl-NL" altLang="ja-JP" sz="2400" dirty="0" err="1" smtClean="0">
                <a:latin typeface="Segoe UI" charset="0"/>
                <a:ea typeface="ＭＳ Ｐゴシック" charset="0"/>
                <a:cs typeface="ＭＳ Ｐゴシック" charset="0"/>
              </a:rPr>
              <a:t>psycho-social</a:t>
            </a:r>
            <a:r>
              <a:rPr lang="nl-NL" altLang="ja-JP" sz="2400" dirty="0" smtClean="0">
                <a:latin typeface="Segoe UI" charset="0"/>
                <a:ea typeface="ＭＳ Ｐゴシック" charset="0"/>
                <a:cs typeface="ＭＳ Ｐゴシック" charset="0"/>
              </a:rPr>
              <a:t> </a:t>
            </a:r>
            <a:r>
              <a:rPr lang="nl-NL" altLang="ja-JP" sz="2400" dirty="0" err="1" smtClean="0">
                <a:latin typeface="Segoe UI" charset="0"/>
                <a:ea typeface="ＭＳ Ｐゴシック" charset="0"/>
                <a:cs typeface="ＭＳ Ｐゴシック" charset="0"/>
              </a:rPr>
              <a:t>consequences</a:t>
            </a:r>
            <a:r>
              <a:rPr lang="nl-NL" altLang="ja-JP" sz="2400" dirty="0" smtClean="0">
                <a:latin typeface="Segoe UI" charset="0"/>
                <a:ea typeface="ＭＳ Ｐゴシック" charset="0"/>
                <a:cs typeface="ＭＳ Ｐゴシック" charset="0"/>
              </a:rPr>
              <a:t>, family, </a:t>
            </a:r>
            <a:r>
              <a:rPr lang="nl-NL" altLang="ja-JP" sz="2400" dirty="0" err="1" smtClean="0">
                <a:latin typeface="Segoe UI" charset="0"/>
                <a:ea typeface="ＭＳ Ｐゴシック" charset="0"/>
                <a:cs typeface="ＭＳ Ｐゴシック" charset="0"/>
              </a:rPr>
              <a:t>work</a:t>
            </a:r>
            <a:r>
              <a:rPr lang="nl-NL" altLang="ja-JP" sz="2400" dirty="0" smtClean="0">
                <a:latin typeface="Segoe UI" charset="0"/>
                <a:ea typeface="ＭＳ Ｐゴシック" charset="0"/>
                <a:cs typeface="ＭＳ Ｐゴシック" charset="0"/>
              </a:rPr>
              <a:t>, </a:t>
            </a:r>
            <a:r>
              <a:rPr lang="nl-NL" altLang="ja-JP" sz="2400" dirty="0" err="1" smtClean="0">
                <a:latin typeface="Segoe UI" charset="0"/>
                <a:ea typeface="ＭＳ Ｐゴシック" charset="0"/>
                <a:cs typeface="ＭＳ Ｐゴシック" charset="0"/>
              </a:rPr>
              <a:t>communication</a:t>
            </a:r>
            <a:r>
              <a:rPr lang="nl-NL" altLang="ja-JP" sz="2400" dirty="0" smtClean="0">
                <a:latin typeface="Segoe UI" charset="0"/>
                <a:ea typeface="ＭＳ Ｐゴシック" charset="0"/>
                <a:cs typeface="ＭＳ Ｐゴシック" charset="0"/>
              </a:rPr>
              <a:t>, stress, </a:t>
            </a:r>
            <a:r>
              <a:rPr lang="nl-NL" altLang="ja-JP" sz="2400" dirty="0" err="1" smtClean="0">
                <a:latin typeface="Segoe UI" charset="0"/>
                <a:ea typeface="ＭＳ Ｐゴシック" charset="0"/>
                <a:cs typeface="ＭＳ Ｐゴシック" charset="0"/>
              </a:rPr>
              <a:t>pregnancy</a:t>
            </a:r>
            <a:r>
              <a:rPr lang="nl-NL" altLang="ja-JP" sz="2400" dirty="0" smtClean="0">
                <a:latin typeface="Segoe UI" charset="0"/>
                <a:ea typeface="ＭＳ Ｐゴシック" charset="0"/>
                <a:cs typeface="ＭＳ Ｐゴシック" charset="0"/>
              </a:rPr>
              <a:t>, </a:t>
            </a:r>
            <a:r>
              <a:rPr lang="nl-NL" altLang="ja-JP" sz="2400" dirty="0" err="1" smtClean="0">
                <a:latin typeface="Segoe UI" charset="0"/>
                <a:ea typeface="ＭＳ Ｐゴシック" charset="0"/>
                <a:cs typeface="ＭＳ Ｐゴシック" charset="0"/>
              </a:rPr>
              <a:t>pain</a:t>
            </a:r>
            <a:r>
              <a:rPr lang="nl-NL" altLang="ja-JP" sz="2400" dirty="0" smtClean="0">
                <a:latin typeface="Segoe UI" charset="0"/>
                <a:ea typeface="ＭＳ Ｐゴシック" charset="0"/>
                <a:cs typeface="ＭＳ Ｐゴシック" charset="0"/>
              </a:rPr>
              <a:t>, </a:t>
            </a:r>
            <a:r>
              <a:rPr lang="nl-NL" altLang="ja-JP" sz="2400" dirty="0" err="1" smtClean="0">
                <a:latin typeface="Segoe UI" charset="0"/>
                <a:ea typeface="ＭＳ Ｐゴシック" charset="0"/>
                <a:cs typeface="ＭＳ Ｐゴシック" charset="0"/>
              </a:rPr>
              <a:t>medication</a:t>
            </a:r>
            <a:r>
              <a:rPr lang="nl-NL" altLang="ja-JP" sz="2400" dirty="0" smtClean="0">
                <a:latin typeface="Segoe UI" charset="0"/>
                <a:ea typeface="ＭＳ Ｐゴシック" charset="0"/>
                <a:cs typeface="ＭＳ Ｐゴシック" charset="0"/>
              </a:rPr>
              <a:t>, </a:t>
            </a:r>
            <a:r>
              <a:rPr lang="nl-NL" altLang="ja-JP" sz="2400" dirty="0" err="1" smtClean="0">
                <a:latin typeface="Segoe UI" charset="0"/>
                <a:ea typeface="ＭＳ Ｐゴシック" charset="0"/>
                <a:cs typeface="ＭＳ Ｐゴシック" charset="0"/>
              </a:rPr>
              <a:t>fatigue</a:t>
            </a:r>
            <a:r>
              <a:rPr lang="nl-NL" altLang="ja-JP" sz="2400" dirty="0" smtClean="0">
                <a:latin typeface="Segoe UI" charset="0"/>
                <a:ea typeface="ＭＳ Ｐゴシック" charset="0"/>
                <a:cs typeface="ＭＳ Ｐゴシック" charset="0"/>
              </a:rPr>
              <a:t>)</a:t>
            </a:r>
            <a:endParaRPr lang="nl-NL" sz="2400" dirty="0" smtClean="0">
              <a:latin typeface="Segoe UI" charset="0"/>
              <a:ea typeface="ＭＳ Ｐゴシック" charset="0"/>
              <a:cs typeface="ＭＳ Ｐゴシック" charset="0"/>
            </a:endParaRPr>
          </a:p>
          <a:p>
            <a:pPr>
              <a:buFont typeface="Wingdings" charset="2"/>
              <a:buChar char="ü"/>
            </a:pPr>
            <a:r>
              <a:rPr lang="nl-NL" sz="2400" dirty="0" smtClean="0">
                <a:latin typeface="Segoe UI" charset="0"/>
                <a:ea typeface="ＭＳ Ｐゴシック" charset="0"/>
                <a:cs typeface="ＭＳ Ｐゴシック" charset="0"/>
              </a:rPr>
              <a:t>… </a:t>
            </a:r>
            <a:r>
              <a:rPr lang="nl-NL" sz="2400" dirty="0" err="1" smtClean="0">
                <a:latin typeface="Segoe UI" charset="0"/>
                <a:ea typeface="ＭＳ Ｐゴシック" charset="0"/>
                <a:cs typeface="ＭＳ Ｐゴシック" charset="0"/>
              </a:rPr>
              <a:t>educate</a:t>
            </a:r>
            <a:r>
              <a:rPr lang="nl-NL" sz="2400" dirty="0" smtClean="0">
                <a:latin typeface="Segoe UI" charset="0"/>
                <a:ea typeface="ＭＳ Ｐゴシック" charset="0"/>
                <a:cs typeface="ＭＳ Ｐゴシック" charset="0"/>
              </a:rPr>
              <a:t> </a:t>
            </a:r>
            <a:r>
              <a:rPr lang="nl-NL" sz="2400" dirty="0" err="1" smtClean="0">
                <a:latin typeface="Segoe UI" charset="0"/>
                <a:ea typeface="ＭＳ Ｐゴシック" charset="0"/>
                <a:cs typeface="ＭＳ Ｐゴシック" charset="0"/>
              </a:rPr>
              <a:t>and</a:t>
            </a:r>
            <a:r>
              <a:rPr lang="nl-NL" sz="2400" dirty="0" smtClean="0">
                <a:latin typeface="Segoe UI" charset="0"/>
                <a:ea typeface="ＭＳ Ｐゴシック" charset="0"/>
                <a:cs typeface="ＭＳ Ｐゴシック" charset="0"/>
              </a:rPr>
              <a:t> train </a:t>
            </a:r>
            <a:r>
              <a:rPr lang="nl-NL" sz="2400" dirty="0" err="1" smtClean="0">
                <a:latin typeface="Segoe UI" charset="0"/>
                <a:ea typeface="ＭＳ Ｐゴシック" charset="0"/>
                <a:cs typeface="ＭＳ Ｐゴシック" charset="0"/>
              </a:rPr>
              <a:t>self</a:t>
            </a:r>
            <a:r>
              <a:rPr lang="nl-NL" sz="2400" dirty="0" smtClean="0">
                <a:latin typeface="Segoe UI" charset="0"/>
                <a:ea typeface="ＭＳ Ｐゴシック" charset="0"/>
                <a:cs typeface="ＭＳ Ｐゴシック" charset="0"/>
              </a:rPr>
              <a:t> management skills</a:t>
            </a:r>
          </a:p>
          <a:p>
            <a:pPr>
              <a:buFont typeface="Wingdings" charset="2"/>
              <a:buChar char="ü"/>
            </a:pPr>
            <a:r>
              <a:rPr lang="nl-NL" sz="2400" dirty="0" smtClean="0">
                <a:latin typeface="Segoe UI" charset="0"/>
                <a:ea typeface="ＭＳ Ｐゴシック" charset="0"/>
                <a:cs typeface="ＭＳ Ｐゴシック" charset="0"/>
              </a:rPr>
              <a:t>….get </a:t>
            </a:r>
            <a:r>
              <a:rPr lang="nl-NL" sz="2400" dirty="0">
                <a:latin typeface="Segoe UI" charset="0"/>
                <a:ea typeface="ＭＳ Ｐゴシック" charset="0"/>
                <a:cs typeface="ＭＳ Ｐゴシック" charset="0"/>
              </a:rPr>
              <a:t>support </a:t>
            </a:r>
            <a:r>
              <a:rPr lang="nl-NL" sz="2400" dirty="0" err="1">
                <a:latin typeface="Segoe UI" charset="0"/>
                <a:ea typeface="ＭＳ Ｐゴシック" charset="0"/>
                <a:cs typeface="ＭＳ Ｐゴシック" charset="0"/>
              </a:rPr>
              <a:t>and</a:t>
            </a:r>
            <a:r>
              <a:rPr lang="nl-NL" sz="2400" dirty="0">
                <a:latin typeface="Segoe UI" charset="0"/>
                <a:ea typeface="ＭＳ Ｐゴシック" charset="0"/>
                <a:cs typeface="ＭＳ Ｐゴシック" charset="0"/>
              </a:rPr>
              <a:t> share </a:t>
            </a:r>
            <a:r>
              <a:rPr lang="nl-NL" sz="2400" dirty="0" err="1">
                <a:latin typeface="Segoe UI" charset="0"/>
                <a:ea typeface="ＭＳ Ｐゴシック" charset="0"/>
                <a:cs typeface="ＭＳ Ｐゴシック" charset="0"/>
              </a:rPr>
              <a:t>experiences</a:t>
            </a:r>
            <a:r>
              <a:rPr lang="nl-NL" sz="2400" dirty="0">
                <a:latin typeface="Segoe UI" charset="0"/>
                <a:ea typeface="ＭＳ Ｐゴシック" charset="0"/>
                <a:cs typeface="ＭＳ Ｐゴシック" charset="0"/>
              </a:rPr>
              <a:t> </a:t>
            </a:r>
            <a:r>
              <a:rPr lang="nl-NL" sz="2400" dirty="0" err="1">
                <a:latin typeface="Segoe UI" charset="0"/>
                <a:ea typeface="ＭＳ Ｐゴシック" charset="0"/>
                <a:cs typeface="ＭＳ Ｐゴシック" charset="0"/>
              </a:rPr>
              <a:t>with</a:t>
            </a:r>
            <a:r>
              <a:rPr lang="nl-NL" sz="2400" dirty="0">
                <a:latin typeface="Segoe UI" charset="0"/>
                <a:ea typeface="ＭＳ Ｐゴシック" charset="0"/>
                <a:cs typeface="ＭＳ Ｐゴシック" charset="0"/>
              </a:rPr>
              <a:t> a </a:t>
            </a:r>
            <a:r>
              <a:rPr lang="nl-NL" sz="2400" dirty="0" err="1">
                <a:latin typeface="Segoe UI" charset="0"/>
                <a:ea typeface="ＭＳ Ｐゴシック" charset="0"/>
                <a:cs typeface="ＭＳ Ｐゴシック" charset="0"/>
              </a:rPr>
              <a:t>group</a:t>
            </a:r>
            <a:endParaRPr lang="nl-NL" sz="2400" dirty="0">
              <a:latin typeface="Segoe UI" charset="0"/>
              <a:ea typeface="ＭＳ Ｐゴシック" charset="0"/>
              <a:cs typeface="ＭＳ Ｐゴシック" charset="0"/>
            </a:endParaRPr>
          </a:p>
          <a:p>
            <a:pPr>
              <a:buFont typeface="Wingdings" charset="2"/>
              <a:buChar char="ü"/>
            </a:pPr>
            <a:r>
              <a:rPr lang="nl-NL" sz="2400" dirty="0" smtClean="0">
                <a:latin typeface="Segoe UI" charset="0"/>
                <a:ea typeface="ＭＳ Ｐゴシック" charset="0"/>
                <a:cs typeface="ＭＳ Ｐゴシック" charset="0"/>
              </a:rPr>
              <a:t>… </a:t>
            </a:r>
            <a:r>
              <a:rPr lang="nl-NL" sz="2400" dirty="0" err="1">
                <a:latin typeface="Segoe UI" charset="0"/>
                <a:ea typeface="ＭＳ Ｐゴシック" charset="0"/>
                <a:cs typeface="ＭＳ Ｐゴシック" charset="0"/>
              </a:rPr>
              <a:t>an</a:t>
            </a:r>
            <a:r>
              <a:rPr lang="nl-NL" sz="2400" dirty="0">
                <a:latin typeface="Segoe UI" charset="0"/>
                <a:ea typeface="ＭＳ Ｐゴシック" charset="0"/>
                <a:cs typeface="ＭＳ Ｐゴシック" charset="0"/>
              </a:rPr>
              <a:t> expert </a:t>
            </a:r>
            <a:r>
              <a:rPr lang="nl-NL" sz="2400" dirty="0" err="1">
                <a:latin typeface="Segoe UI" charset="0"/>
                <a:ea typeface="ＭＳ Ｐゴシック" charset="0"/>
                <a:cs typeface="ＭＳ Ｐゴシック" charset="0"/>
              </a:rPr>
              <a:t>patient</a:t>
            </a:r>
            <a:r>
              <a:rPr lang="nl-NL" sz="2400" dirty="0">
                <a:latin typeface="Segoe UI" charset="0"/>
                <a:ea typeface="ＭＳ Ｐゴシック" charset="0"/>
                <a:cs typeface="ＭＳ Ｐゴシック" charset="0"/>
              </a:rPr>
              <a:t> as coach</a:t>
            </a:r>
          </a:p>
          <a:p>
            <a:pPr>
              <a:buFont typeface="Wingdings" charset="2"/>
              <a:buChar char="ü"/>
            </a:pPr>
            <a:r>
              <a:rPr lang="nl-NL" sz="2400" dirty="0">
                <a:latin typeface="Segoe UI" charset="0"/>
                <a:ea typeface="ＭＳ Ｐゴシック" charset="0"/>
                <a:cs typeface="ＭＳ Ｐゴシック" charset="0"/>
              </a:rPr>
              <a:t>… </a:t>
            </a:r>
            <a:r>
              <a:rPr lang="nl-NL" sz="2400" dirty="0" err="1" smtClean="0">
                <a:latin typeface="Segoe UI" charset="0"/>
                <a:ea typeface="ＭＳ Ｐゴシック" charset="0"/>
                <a:cs typeface="ＭＳ Ｐゴシック" charset="0"/>
              </a:rPr>
              <a:t>include</a:t>
            </a:r>
            <a:r>
              <a:rPr lang="nl-NL" sz="2400" dirty="0" smtClean="0">
                <a:latin typeface="Segoe UI" charset="0"/>
                <a:ea typeface="ＭＳ Ｐゴシック" charset="0"/>
                <a:cs typeface="ＭＳ Ｐゴシック" charset="0"/>
              </a:rPr>
              <a:t> </a:t>
            </a:r>
            <a:r>
              <a:rPr lang="nl-NL" sz="2400" dirty="0" err="1">
                <a:latin typeface="Segoe UI" charset="0"/>
                <a:ea typeface="ＭＳ Ｐゴシック" charset="0"/>
                <a:cs typeface="ＭＳ Ｐゴシック" charset="0"/>
              </a:rPr>
              <a:t>discussion</a:t>
            </a:r>
            <a:r>
              <a:rPr lang="nl-NL" sz="2400" dirty="0">
                <a:latin typeface="Segoe UI" charset="0"/>
                <a:ea typeface="ＭＳ Ｐゴシック" charset="0"/>
                <a:cs typeface="ＭＳ Ｐゴシック" charset="0"/>
              </a:rPr>
              <a:t> board &amp; chat </a:t>
            </a:r>
          </a:p>
          <a:p>
            <a:pPr>
              <a:buFont typeface="Wingdings" charset="2"/>
              <a:buChar char="ü"/>
            </a:pPr>
            <a:endParaRPr lang="nl-NL" sz="2400" dirty="0" smtClean="0">
              <a:latin typeface="Segoe UI" charset="0"/>
              <a:ea typeface="ＭＳ Ｐゴシック" charset="0"/>
              <a:cs typeface="ＭＳ Ｐゴシック" charset="0"/>
            </a:endParaRPr>
          </a:p>
          <a:p>
            <a:endParaRPr lang="nl-NL" dirty="0" smtClean="0">
              <a:latin typeface="Segoe UI" charset="0"/>
              <a:ea typeface="ＭＳ Ｐゴシック" charset="0"/>
              <a:cs typeface="ＭＳ Ｐゴシック" charset="0"/>
            </a:endParaRPr>
          </a:p>
          <a:p>
            <a:pPr>
              <a:buFont typeface="Arial" charset="0"/>
              <a:buNone/>
            </a:pPr>
            <a:endParaRPr lang="nl-NL" dirty="0" smtClean="0">
              <a:latin typeface="Segoe UI" charset="0"/>
              <a:ea typeface="ＭＳ Ｐゴシック" charset="0"/>
              <a:cs typeface="ＭＳ Ｐゴシック" charset="0"/>
            </a:endParaRPr>
          </a:p>
          <a:p>
            <a:endParaRPr lang="nl-NL" dirty="0" smtClean="0">
              <a:latin typeface="Segoe UI" charset="0"/>
              <a:ea typeface="ＭＳ Ｐゴシック" charset="0"/>
              <a:cs typeface="ＭＳ Ｐゴシック" charset="0"/>
            </a:endParaRPr>
          </a:p>
          <a:p>
            <a:endParaRPr lang="nl-NL" dirty="0">
              <a:latin typeface="Segoe UI" charset="0"/>
              <a:ea typeface="ＭＳ Ｐゴシック" charset="0"/>
              <a:cs typeface="ＭＳ Ｐゴシック" charset="0"/>
            </a:endParaRPr>
          </a:p>
        </p:txBody>
      </p:sp>
      <p:sp>
        <p:nvSpPr>
          <p:cNvPr id="3" name="Titel 3"/>
          <p:cNvSpPr txBox="1">
            <a:spLocks/>
          </p:cNvSpPr>
          <p:nvPr/>
        </p:nvSpPr>
        <p:spPr bwMode="auto">
          <a:xfrm>
            <a:off x="323528" y="1196752"/>
            <a:ext cx="8424936" cy="8175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1655" rtl="0" eaLnBrk="1" latinLnBrk="0" hangingPunct="1">
              <a:spcBef>
                <a:spcPct val="0"/>
              </a:spcBef>
              <a:buNone/>
              <a:defRPr sz="4400" kern="1200">
                <a:solidFill>
                  <a:schemeClr val="tx1"/>
                </a:solidFill>
                <a:latin typeface="+mj-lt"/>
                <a:ea typeface="+mj-ea"/>
                <a:cs typeface="+mj-cs"/>
              </a:defRPr>
            </a:lvl1pPr>
          </a:lstStyle>
          <a:p>
            <a:pPr algn="l"/>
            <a:r>
              <a:rPr lang="nl-NL" dirty="0" err="1" smtClean="0">
                <a:latin typeface="Segoe UI" charset="0"/>
                <a:ea typeface="ＭＳ Ｐゴシック" charset="0"/>
                <a:cs typeface="ＭＳ Ｐゴシック" charset="0"/>
              </a:rPr>
              <a:t>If</a:t>
            </a:r>
            <a:r>
              <a:rPr lang="nl-NL" dirty="0" smtClean="0">
                <a:latin typeface="Segoe UI" charset="0"/>
                <a:ea typeface="ＭＳ Ｐゴシック" charset="0"/>
                <a:cs typeface="ＭＳ Ｐゴシック" charset="0"/>
              </a:rPr>
              <a:t> I had the opportunity, I </a:t>
            </a:r>
            <a:r>
              <a:rPr lang="nl-NL" dirty="0" err="1" smtClean="0">
                <a:latin typeface="Segoe UI" charset="0"/>
                <a:ea typeface="ＭＳ Ｐゴシック" charset="0"/>
                <a:cs typeface="ＭＳ Ｐゴシック" charset="0"/>
              </a:rPr>
              <a:t>need</a:t>
            </a:r>
            <a:r>
              <a:rPr lang="nl-NL" dirty="0" smtClean="0">
                <a:latin typeface="Segoe UI" charset="0"/>
                <a:ea typeface="ＭＳ Ｐゴシック" charset="0"/>
                <a:cs typeface="ＭＳ Ｐゴシック" charset="0"/>
              </a:rPr>
              <a:t>…</a:t>
            </a:r>
            <a:endParaRPr lang="nl-NL" dirty="0">
              <a:latin typeface="Segoe UI" charset="0"/>
              <a:ea typeface="ＭＳ Ｐゴシック" charset="0"/>
              <a:cs typeface="ＭＳ Ｐゴシック" charset="0"/>
            </a:endParaRPr>
          </a:p>
        </p:txBody>
      </p:sp>
    </p:spTree>
    <p:extLst>
      <p:ext uri="{BB962C8B-B14F-4D97-AF65-F5344CB8AC3E}">
        <p14:creationId xmlns:p14="http://schemas.microsoft.com/office/powerpoint/2010/main" val="20356179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132856"/>
            <a:ext cx="8604448" cy="2123658"/>
          </a:xfrm>
          <a:prstGeom prst="rect">
            <a:avLst/>
          </a:prstGeom>
        </p:spPr>
        <p:txBody>
          <a:bodyPr wrap="square">
            <a:spAutoFit/>
          </a:bodyPr>
          <a:lstStyle/>
          <a:p>
            <a:pPr lvl="0"/>
            <a:r>
              <a:rPr lang="en-US" sz="4400" dirty="0" smtClean="0">
                <a:solidFill>
                  <a:srgbClr val="FF0000"/>
                </a:solidFill>
              </a:rPr>
              <a:t>3  Evidence</a:t>
            </a:r>
            <a:r>
              <a:rPr lang="en-US" sz="4400" dirty="0" smtClean="0"/>
              <a:t> </a:t>
            </a:r>
            <a:r>
              <a:rPr lang="en-US" sz="4400" dirty="0"/>
              <a:t>for successful strategies for patient engagement in self management   </a:t>
            </a:r>
          </a:p>
        </p:txBody>
      </p:sp>
    </p:spTree>
    <p:extLst>
      <p:ext uri="{BB962C8B-B14F-4D97-AF65-F5344CB8AC3E}">
        <p14:creationId xmlns:p14="http://schemas.microsoft.com/office/powerpoint/2010/main" val="27033591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8" y="836712"/>
            <a:ext cx="8229600" cy="1143000"/>
          </a:xfrm>
        </p:spPr>
        <p:txBody>
          <a:bodyPr/>
          <a:lstStyle/>
          <a:p>
            <a:r>
              <a:rPr lang="en-US" dirty="0" smtClean="0"/>
              <a:t/>
            </a:r>
            <a:br>
              <a:rPr lang="en-US" dirty="0" smtClean="0"/>
            </a:br>
            <a:r>
              <a:rPr lang="en-US" dirty="0" smtClean="0"/>
              <a:t>Health Professional Sessions </a:t>
            </a:r>
            <a:endParaRPr lang="en-US" dirty="0"/>
          </a:p>
        </p:txBody>
      </p:sp>
      <p:sp>
        <p:nvSpPr>
          <p:cNvPr id="3" name="Content Placeholder 2"/>
          <p:cNvSpPr>
            <a:spLocks noGrp="1"/>
          </p:cNvSpPr>
          <p:nvPr>
            <p:ph idx="1"/>
          </p:nvPr>
        </p:nvSpPr>
        <p:spPr>
          <a:xfrm>
            <a:off x="395539" y="2322792"/>
            <a:ext cx="8229600" cy="4525963"/>
          </a:xfrm>
        </p:spPr>
        <p:txBody>
          <a:bodyPr>
            <a:normAutofit fontScale="62500" lnSpcReduction="20000"/>
          </a:bodyPr>
          <a:lstStyle/>
          <a:p>
            <a:r>
              <a:rPr lang="en-US" dirty="0" smtClean="0"/>
              <a:t>US Imaging</a:t>
            </a:r>
          </a:p>
          <a:p>
            <a:r>
              <a:rPr lang="en-US" dirty="0" smtClean="0"/>
              <a:t>Food as Therapy</a:t>
            </a:r>
          </a:p>
          <a:p>
            <a:r>
              <a:rPr lang="en-US" dirty="0" smtClean="0"/>
              <a:t>Promoting healthy lifestyle</a:t>
            </a:r>
          </a:p>
          <a:p>
            <a:r>
              <a:rPr lang="en-US" dirty="0" smtClean="0"/>
              <a:t>Evaluating practice </a:t>
            </a:r>
          </a:p>
          <a:p>
            <a:r>
              <a:rPr lang="en-US" dirty="0" smtClean="0"/>
              <a:t>Targets and mechanisms of treatment in chronic pain</a:t>
            </a:r>
          </a:p>
          <a:p>
            <a:r>
              <a:rPr lang="en-US" dirty="0" smtClean="0"/>
              <a:t>Patients perspectives in rheumatologic outcomes</a:t>
            </a:r>
          </a:p>
          <a:p>
            <a:r>
              <a:rPr lang="en-US" dirty="0" err="1" smtClean="0"/>
              <a:t>eHealth</a:t>
            </a:r>
            <a:r>
              <a:rPr lang="en-US" dirty="0" smtClean="0"/>
              <a:t> Literacy </a:t>
            </a:r>
          </a:p>
          <a:p>
            <a:r>
              <a:rPr lang="en-US" dirty="0" smtClean="0"/>
              <a:t>Tracking the Journey</a:t>
            </a:r>
          </a:p>
          <a:p>
            <a:r>
              <a:rPr lang="en-US" dirty="0" smtClean="0"/>
              <a:t>Patient self reported disease activity measures in RA</a:t>
            </a:r>
          </a:p>
          <a:p>
            <a:r>
              <a:rPr lang="en-US" dirty="0" smtClean="0"/>
              <a:t>Annual reviews </a:t>
            </a:r>
          </a:p>
          <a:p>
            <a:r>
              <a:rPr lang="en-US" dirty="0" err="1" smtClean="0"/>
              <a:t>Sceleroderma</a:t>
            </a:r>
            <a:r>
              <a:rPr lang="en-US" dirty="0" smtClean="0"/>
              <a:t> patient </a:t>
            </a:r>
            <a:r>
              <a:rPr lang="en-US" dirty="0" err="1" smtClean="0"/>
              <a:t>centred</a:t>
            </a:r>
            <a:r>
              <a:rPr lang="en-US" dirty="0" smtClean="0"/>
              <a:t> intervention network</a:t>
            </a:r>
          </a:p>
          <a:p>
            <a:r>
              <a:rPr lang="en-US" dirty="0" smtClean="0"/>
              <a:t>Easy travelling facilitating a normal life</a:t>
            </a:r>
          </a:p>
          <a:p>
            <a:r>
              <a:rPr lang="en-US" dirty="0" smtClean="0"/>
              <a:t>Patient education  </a:t>
            </a:r>
          </a:p>
          <a:p>
            <a:pPr marL="0" indent="0">
              <a:buNone/>
            </a:pPr>
            <a:r>
              <a:rPr lang="en-US" dirty="0" smtClean="0"/>
              <a:t>  </a:t>
            </a:r>
            <a:endParaRPr lang="en-US" dirty="0"/>
          </a:p>
        </p:txBody>
      </p:sp>
    </p:spTree>
    <p:extLst>
      <p:ext uri="{BB962C8B-B14F-4D97-AF65-F5344CB8AC3E}">
        <p14:creationId xmlns:p14="http://schemas.microsoft.com/office/powerpoint/2010/main" val="39957435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504" y="1412776"/>
            <a:ext cx="8144905" cy="1138773"/>
          </a:xfrm>
          <a:prstGeom prst="rect">
            <a:avLst/>
          </a:prstGeom>
          <a:noFill/>
        </p:spPr>
        <p:txBody>
          <a:bodyPr wrap="square" rtlCol="0">
            <a:spAutoFit/>
          </a:bodyPr>
          <a:lstStyle/>
          <a:p>
            <a:pPr defTabSz="914400"/>
            <a:r>
              <a:rPr lang="fr-FR" sz="2000" b="1" dirty="0" err="1" smtClean="0">
                <a:solidFill>
                  <a:srgbClr val="0070C0"/>
                </a:solidFill>
                <a:latin typeface="Verdana" pitchFamily="34" charset="0"/>
                <a:ea typeface="Verdana" pitchFamily="34" charset="0"/>
                <a:cs typeface="Verdana" pitchFamily="34" charset="0"/>
              </a:rPr>
              <a:t>Evaluating</a:t>
            </a:r>
            <a:r>
              <a:rPr lang="fr-FR" sz="2000" b="1" dirty="0" smtClean="0">
                <a:solidFill>
                  <a:srgbClr val="0070C0"/>
                </a:solidFill>
                <a:latin typeface="Verdana" pitchFamily="34" charset="0"/>
                <a:ea typeface="Verdana" pitchFamily="34" charset="0"/>
                <a:cs typeface="Verdana" pitchFamily="34" charset="0"/>
              </a:rPr>
              <a:t> the </a:t>
            </a:r>
            <a:r>
              <a:rPr lang="fr-FR" sz="2000" b="1" dirty="0" err="1" smtClean="0">
                <a:solidFill>
                  <a:srgbClr val="0070C0"/>
                </a:solidFill>
                <a:latin typeface="Verdana" pitchFamily="34" charset="0"/>
                <a:ea typeface="Verdana" pitchFamily="34" charset="0"/>
                <a:cs typeface="Verdana" pitchFamily="34" charset="0"/>
              </a:rPr>
              <a:t>effects</a:t>
            </a:r>
            <a:r>
              <a:rPr lang="fr-FR" sz="2000" b="1" dirty="0" smtClean="0">
                <a:solidFill>
                  <a:srgbClr val="0070C0"/>
                </a:solidFill>
                <a:latin typeface="Verdana" pitchFamily="34" charset="0"/>
                <a:ea typeface="Verdana" pitchFamily="34" charset="0"/>
                <a:cs typeface="Verdana" pitchFamily="34" charset="0"/>
              </a:rPr>
              <a:t> of a self-</a:t>
            </a:r>
            <a:r>
              <a:rPr lang="fr-FR" sz="2000" b="1" dirty="0" err="1" smtClean="0">
                <a:solidFill>
                  <a:srgbClr val="0070C0"/>
                </a:solidFill>
                <a:latin typeface="Verdana" pitchFamily="34" charset="0"/>
                <a:ea typeface="Verdana" pitchFamily="34" charset="0"/>
                <a:cs typeface="Verdana" pitchFamily="34" charset="0"/>
              </a:rPr>
              <a:t>assessment</a:t>
            </a:r>
            <a:r>
              <a:rPr lang="fr-FR" sz="2000" b="1" dirty="0" smtClean="0">
                <a:solidFill>
                  <a:srgbClr val="0070C0"/>
                </a:solidFill>
                <a:latin typeface="Verdana" pitchFamily="34" charset="0"/>
                <a:ea typeface="Verdana" pitchFamily="34" charset="0"/>
                <a:cs typeface="Verdana" pitchFamily="34" charset="0"/>
              </a:rPr>
              <a:t> program in </a:t>
            </a:r>
            <a:r>
              <a:rPr lang="fr-FR" sz="2000" b="1" dirty="0" err="1" smtClean="0">
                <a:solidFill>
                  <a:srgbClr val="0070C0"/>
                </a:solidFill>
                <a:latin typeface="Verdana" pitchFamily="34" charset="0"/>
                <a:ea typeface="Verdana" pitchFamily="34" charset="0"/>
                <a:cs typeface="Verdana" pitchFamily="34" charset="0"/>
              </a:rPr>
              <a:t>Rheumatoid</a:t>
            </a:r>
            <a:r>
              <a:rPr lang="fr-FR" sz="2000" b="1" dirty="0" smtClean="0">
                <a:solidFill>
                  <a:srgbClr val="0070C0"/>
                </a:solidFill>
                <a:latin typeface="Verdana" pitchFamily="34" charset="0"/>
                <a:ea typeface="Verdana" pitchFamily="34" charset="0"/>
                <a:cs typeface="Verdana" pitchFamily="34" charset="0"/>
              </a:rPr>
              <a:t> </a:t>
            </a:r>
            <a:r>
              <a:rPr lang="fr-FR" sz="2000" b="1" dirty="0" err="1" smtClean="0">
                <a:solidFill>
                  <a:srgbClr val="0070C0"/>
                </a:solidFill>
                <a:latin typeface="Verdana" pitchFamily="34" charset="0"/>
                <a:ea typeface="Verdana" pitchFamily="34" charset="0"/>
                <a:cs typeface="Verdana" pitchFamily="34" charset="0"/>
              </a:rPr>
              <a:t>Arthritis</a:t>
            </a:r>
            <a:r>
              <a:rPr lang="fr-FR" sz="2000" b="1" dirty="0" smtClean="0">
                <a:solidFill>
                  <a:srgbClr val="0070C0"/>
                </a:solidFill>
                <a:latin typeface="Verdana" pitchFamily="34" charset="0"/>
                <a:ea typeface="Verdana" pitchFamily="34" charset="0"/>
                <a:cs typeface="Verdana" pitchFamily="34" charset="0"/>
              </a:rPr>
              <a:t> </a:t>
            </a:r>
            <a:r>
              <a:rPr lang="fr-FR" sz="2000" b="1" dirty="0">
                <a:solidFill>
                  <a:srgbClr val="C00000"/>
                </a:solidFill>
                <a:latin typeface="Verdana" pitchFamily="34" charset="0"/>
                <a:ea typeface="Verdana" pitchFamily="34" charset="0"/>
                <a:cs typeface="Verdana" pitchFamily="34" charset="0"/>
              </a:rPr>
              <a:t>Maxime DOUGADOS</a:t>
            </a:r>
          </a:p>
          <a:p>
            <a:pPr defTabSz="914400"/>
            <a:endParaRPr lang="fr-FR" sz="2800" b="1" dirty="0">
              <a:solidFill>
                <a:srgbClr val="0070C0"/>
              </a:solidFill>
              <a:latin typeface="Verdana" pitchFamily="34" charset="0"/>
              <a:ea typeface="Verdana" pitchFamily="34" charset="0"/>
              <a:cs typeface="Verdana" pitchFamily="34" charset="0"/>
            </a:endParaRPr>
          </a:p>
        </p:txBody>
      </p:sp>
      <p:sp>
        <p:nvSpPr>
          <p:cNvPr id="6" name="Titre 1"/>
          <p:cNvSpPr>
            <a:spLocks noGrp="1"/>
          </p:cNvSpPr>
          <p:nvPr>
            <p:ph type="ctrTitle"/>
          </p:nvPr>
        </p:nvSpPr>
        <p:spPr>
          <a:xfrm>
            <a:off x="-2438010" y="1956518"/>
            <a:ext cx="10178362" cy="1037977"/>
          </a:xfrm>
        </p:spPr>
        <p:txBody>
          <a:bodyPr>
            <a:normAutofit/>
          </a:bodyPr>
          <a:lstStyle/>
          <a:p>
            <a:r>
              <a:rPr lang="fr-FR" sz="3600" dirty="0" smtClean="0"/>
              <a:t>                  </a:t>
            </a:r>
            <a:r>
              <a:rPr lang="fr-FR" sz="2000" b="1" dirty="0" err="1" smtClean="0">
                <a:solidFill>
                  <a:srgbClr val="00B050"/>
                </a:solidFill>
                <a:latin typeface="Verdana" pitchFamily="34" charset="0"/>
                <a:ea typeface="Verdana" pitchFamily="34" charset="0"/>
                <a:cs typeface="Verdana" pitchFamily="34" charset="0"/>
              </a:rPr>
              <a:t>Rheumatoid</a:t>
            </a:r>
            <a:r>
              <a:rPr lang="fr-FR" sz="2000" b="1" dirty="0" smtClean="0">
                <a:solidFill>
                  <a:srgbClr val="00B050"/>
                </a:solidFill>
                <a:latin typeface="Verdana" pitchFamily="34" charset="0"/>
                <a:ea typeface="Verdana" pitchFamily="34" charset="0"/>
                <a:cs typeface="Verdana" pitchFamily="34" charset="0"/>
              </a:rPr>
              <a:t> </a:t>
            </a:r>
            <a:r>
              <a:rPr lang="fr-FR" sz="2000" b="1" dirty="0" err="1" smtClean="0">
                <a:solidFill>
                  <a:srgbClr val="00B050"/>
                </a:solidFill>
                <a:latin typeface="Verdana" pitchFamily="34" charset="0"/>
                <a:ea typeface="Verdana" pitchFamily="34" charset="0"/>
                <a:cs typeface="Verdana" pitchFamily="34" charset="0"/>
              </a:rPr>
              <a:t>Arthritis</a:t>
            </a:r>
            <a:r>
              <a:rPr lang="fr-FR" sz="2000" b="1" dirty="0" smtClean="0">
                <a:solidFill>
                  <a:srgbClr val="00B050"/>
                </a:solidFill>
                <a:latin typeface="Verdana" pitchFamily="34" charset="0"/>
                <a:ea typeface="Verdana" pitchFamily="34" charset="0"/>
                <a:cs typeface="Verdana" pitchFamily="34" charset="0"/>
              </a:rPr>
              <a:t> </a:t>
            </a:r>
            <a:r>
              <a:rPr lang="fr-FR" sz="2000" b="1" dirty="0" err="1" smtClean="0">
                <a:solidFill>
                  <a:srgbClr val="00B050"/>
                </a:solidFill>
                <a:latin typeface="Verdana" pitchFamily="34" charset="0"/>
                <a:ea typeface="Verdana" pitchFamily="34" charset="0"/>
                <a:cs typeface="Verdana" pitchFamily="34" charset="0"/>
              </a:rPr>
              <a:t>Disease</a:t>
            </a:r>
            <a:r>
              <a:rPr lang="fr-FR" sz="2000" b="1" dirty="0" smtClean="0">
                <a:solidFill>
                  <a:srgbClr val="00B050"/>
                </a:solidFill>
                <a:latin typeface="Verdana" pitchFamily="34" charset="0"/>
                <a:ea typeface="Verdana" pitchFamily="34" charset="0"/>
                <a:cs typeface="Verdana" pitchFamily="34" charset="0"/>
              </a:rPr>
              <a:t> </a:t>
            </a:r>
            <a:r>
              <a:rPr lang="fr-FR" sz="2000" b="1" dirty="0" err="1" smtClean="0">
                <a:solidFill>
                  <a:srgbClr val="00B050"/>
                </a:solidFill>
                <a:latin typeface="Verdana" pitchFamily="34" charset="0"/>
                <a:ea typeface="Verdana" pitchFamily="34" charset="0"/>
                <a:cs typeface="Verdana" pitchFamily="34" charset="0"/>
              </a:rPr>
              <a:t>Activity</a:t>
            </a:r>
            <a:r>
              <a:rPr lang="fr-FR" sz="2000" b="1" dirty="0" smtClean="0">
                <a:solidFill>
                  <a:srgbClr val="00B050"/>
                </a:solidFill>
                <a:latin typeface="Verdana" pitchFamily="34" charset="0"/>
                <a:ea typeface="Verdana" pitchFamily="34" charset="0"/>
                <a:cs typeface="Verdana" pitchFamily="34" charset="0"/>
              </a:rPr>
              <a:t> Self-</a:t>
            </a:r>
            <a:r>
              <a:rPr lang="fr-FR" sz="2000" b="1" dirty="0" err="1" smtClean="0">
                <a:solidFill>
                  <a:srgbClr val="00B050"/>
                </a:solidFill>
                <a:latin typeface="Verdana" pitchFamily="34" charset="0"/>
                <a:ea typeface="Verdana" pitchFamily="34" charset="0"/>
                <a:cs typeface="Verdana" pitchFamily="34" charset="0"/>
              </a:rPr>
              <a:t>Assessment</a:t>
            </a:r>
            <a:endParaRPr lang="fr-FR" sz="2000" b="1" dirty="0">
              <a:solidFill>
                <a:srgbClr val="00B050"/>
              </a:solidFill>
              <a:latin typeface="Verdana" pitchFamily="34" charset="0"/>
              <a:ea typeface="Verdana" pitchFamily="34" charset="0"/>
              <a:cs typeface="Verdana" pitchFamily="34" charset="0"/>
            </a:endParaRPr>
          </a:p>
        </p:txBody>
      </p:sp>
      <p:sp>
        <p:nvSpPr>
          <p:cNvPr id="8" name="ZoneTexte 6"/>
          <p:cNvSpPr txBox="1"/>
          <p:nvPr/>
        </p:nvSpPr>
        <p:spPr>
          <a:xfrm>
            <a:off x="-396552" y="2922684"/>
            <a:ext cx="6991546" cy="615553"/>
          </a:xfrm>
          <a:prstGeom prst="rect">
            <a:avLst/>
          </a:prstGeom>
          <a:noFill/>
        </p:spPr>
        <p:txBody>
          <a:bodyPr wrap="square" rtlCol="0">
            <a:spAutoFit/>
          </a:bodyPr>
          <a:lstStyle/>
          <a:p>
            <a:pPr marL="914400" lvl="2" defTabSz="914400">
              <a:lnSpc>
                <a:spcPct val="150000"/>
              </a:lnSpc>
            </a:pPr>
            <a:r>
              <a:rPr lang="fr-FR" sz="2400" b="1" dirty="0" smtClean="0">
                <a:solidFill>
                  <a:prstClr val="black">
                    <a:lumMod val="50000"/>
                    <a:lumOff val="50000"/>
                  </a:prstClr>
                </a:solidFill>
                <a:latin typeface="Verdana" pitchFamily="34" charset="0"/>
                <a:ea typeface="Verdana" pitchFamily="34" charset="0"/>
                <a:cs typeface="Verdana" pitchFamily="34" charset="0"/>
              </a:rPr>
              <a:t>The COMEDRA </a:t>
            </a:r>
            <a:r>
              <a:rPr lang="fr-FR" sz="2400" b="1" dirty="0" err="1" smtClean="0">
                <a:solidFill>
                  <a:prstClr val="black">
                    <a:lumMod val="50000"/>
                    <a:lumOff val="50000"/>
                  </a:prstClr>
                </a:solidFill>
                <a:latin typeface="Verdana" pitchFamily="34" charset="0"/>
                <a:ea typeface="Verdana" pitchFamily="34" charset="0"/>
                <a:cs typeface="Verdana" pitchFamily="34" charset="0"/>
              </a:rPr>
              <a:t>experience</a:t>
            </a:r>
            <a:endParaRPr lang="fr-FR" sz="2400" b="1" dirty="0" smtClean="0">
              <a:solidFill>
                <a:prstClr val="black">
                  <a:lumMod val="50000"/>
                  <a:lumOff val="50000"/>
                </a:prstClr>
              </a:solidFill>
              <a:latin typeface="Verdana" pitchFamily="34" charset="0"/>
              <a:ea typeface="Verdana" pitchFamily="34" charset="0"/>
              <a:cs typeface="Verdana" pitchFamily="34"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2132856"/>
            <a:ext cx="1446228" cy="105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3933056"/>
            <a:ext cx="8280920" cy="1569660"/>
          </a:xfrm>
          <a:prstGeom prst="rect">
            <a:avLst/>
          </a:prstGeom>
        </p:spPr>
        <p:txBody>
          <a:bodyPr wrap="square">
            <a:spAutoFit/>
          </a:bodyPr>
          <a:lstStyle/>
          <a:p>
            <a:pPr defTabSz="914400"/>
            <a:r>
              <a:rPr lang="fr-FR" sz="2400" b="1" dirty="0">
                <a:solidFill>
                  <a:prstClr val="white">
                    <a:lumMod val="50000"/>
                  </a:prstClr>
                </a:solidFill>
                <a:latin typeface="Verdana" pitchFamily="34" charset="0"/>
                <a:ea typeface="Verdana" pitchFamily="34" charset="0"/>
                <a:cs typeface="Verdana" pitchFamily="34" charset="0"/>
              </a:rPr>
              <a:t>To </a:t>
            </a:r>
            <a:r>
              <a:rPr lang="fr-FR" sz="2400" b="1" dirty="0" err="1">
                <a:solidFill>
                  <a:prstClr val="white">
                    <a:lumMod val="50000"/>
                  </a:prstClr>
                </a:solidFill>
                <a:latin typeface="Verdana" pitchFamily="34" charset="0"/>
                <a:ea typeface="Verdana" pitchFamily="34" charset="0"/>
                <a:cs typeface="Verdana" pitchFamily="34" charset="0"/>
              </a:rPr>
              <a:t>evaluate</a:t>
            </a:r>
            <a:r>
              <a:rPr lang="fr-FR" sz="2400" b="1" dirty="0">
                <a:solidFill>
                  <a:prstClr val="white">
                    <a:lumMod val="50000"/>
                  </a:prstClr>
                </a:solidFill>
                <a:latin typeface="Verdana" pitchFamily="34" charset="0"/>
                <a:ea typeface="Verdana" pitchFamily="34" charset="0"/>
                <a:cs typeface="Verdana" pitchFamily="34" charset="0"/>
              </a:rPr>
              <a:t> the impact of a nurse-</a:t>
            </a:r>
            <a:r>
              <a:rPr lang="fr-FR" sz="2400" b="1" dirty="0" err="1">
                <a:solidFill>
                  <a:prstClr val="white">
                    <a:lumMod val="50000"/>
                  </a:prstClr>
                </a:solidFill>
                <a:latin typeface="Verdana" pitchFamily="34" charset="0"/>
                <a:ea typeface="Verdana" pitchFamily="34" charset="0"/>
                <a:cs typeface="Verdana" pitchFamily="34" charset="0"/>
              </a:rPr>
              <a:t>led</a:t>
            </a:r>
            <a:r>
              <a:rPr lang="fr-FR" sz="2400" b="1" dirty="0">
                <a:solidFill>
                  <a:prstClr val="white">
                    <a:lumMod val="50000"/>
                  </a:prstClr>
                </a:solidFill>
                <a:latin typeface="Verdana" pitchFamily="34" charset="0"/>
                <a:ea typeface="Verdana" pitchFamily="34" charset="0"/>
                <a:cs typeface="Verdana" pitchFamily="34" charset="0"/>
              </a:rPr>
              <a:t> program on RA patient self-</a:t>
            </a:r>
            <a:r>
              <a:rPr lang="fr-FR" sz="2400" b="1" dirty="0" err="1">
                <a:solidFill>
                  <a:prstClr val="white">
                    <a:lumMod val="50000"/>
                  </a:prstClr>
                </a:solidFill>
                <a:latin typeface="Verdana" pitchFamily="34" charset="0"/>
                <a:ea typeface="Verdana" pitchFamily="34" charset="0"/>
                <a:cs typeface="Verdana" pitchFamily="34" charset="0"/>
              </a:rPr>
              <a:t>assessment</a:t>
            </a:r>
            <a:r>
              <a:rPr lang="fr-FR" sz="2400" b="1" dirty="0">
                <a:solidFill>
                  <a:prstClr val="white">
                    <a:lumMod val="50000"/>
                  </a:prstClr>
                </a:solidFill>
                <a:latin typeface="Verdana" pitchFamily="34" charset="0"/>
                <a:ea typeface="Verdana" pitchFamily="34" charset="0"/>
                <a:cs typeface="Verdana" pitchFamily="34" charset="0"/>
              </a:rPr>
              <a:t> of </a:t>
            </a:r>
            <a:r>
              <a:rPr lang="fr-FR" sz="2400" b="1" dirty="0" err="1">
                <a:solidFill>
                  <a:prstClr val="white">
                    <a:lumMod val="50000"/>
                  </a:prstClr>
                </a:solidFill>
                <a:latin typeface="Verdana" pitchFamily="34" charset="0"/>
                <a:ea typeface="Verdana" pitchFamily="34" charset="0"/>
                <a:cs typeface="Verdana" pitchFamily="34" charset="0"/>
              </a:rPr>
              <a:t>disease</a:t>
            </a:r>
            <a:r>
              <a:rPr lang="fr-FR" sz="2400" b="1" dirty="0">
                <a:solidFill>
                  <a:prstClr val="white">
                    <a:lumMod val="50000"/>
                  </a:prstClr>
                </a:solidFill>
                <a:latin typeface="Verdana" pitchFamily="34" charset="0"/>
                <a:ea typeface="Verdana" pitchFamily="34" charset="0"/>
                <a:cs typeface="Verdana" pitchFamily="34" charset="0"/>
              </a:rPr>
              <a:t> </a:t>
            </a:r>
            <a:r>
              <a:rPr lang="fr-FR" sz="2400" b="1" dirty="0" err="1">
                <a:solidFill>
                  <a:prstClr val="white">
                    <a:lumMod val="50000"/>
                  </a:prstClr>
                </a:solidFill>
                <a:latin typeface="Verdana" pitchFamily="34" charset="0"/>
                <a:ea typeface="Verdana" pitchFamily="34" charset="0"/>
                <a:cs typeface="Verdana" pitchFamily="34" charset="0"/>
              </a:rPr>
              <a:t>activity</a:t>
            </a:r>
            <a:r>
              <a:rPr lang="fr-FR" sz="2400" b="1" dirty="0">
                <a:solidFill>
                  <a:prstClr val="white">
                    <a:lumMod val="50000"/>
                  </a:prstClr>
                </a:solidFill>
                <a:latin typeface="Verdana" pitchFamily="34" charset="0"/>
                <a:ea typeface="Verdana" pitchFamily="34" charset="0"/>
                <a:cs typeface="Verdana" pitchFamily="34" charset="0"/>
              </a:rPr>
              <a:t> on the management of the </a:t>
            </a:r>
            <a:r>
              <a:rPr lang="fr-FR" sz="2400" b="1" dirty="0" err="1">
                <a:solidFill>
                  <a:prstClr val="white">
                    <a:lumMod val="50000"/>
                  </a:prstClr>
                </a:solidFill>
                <a:latin typeface="Verdana" pitchFamily="34" charset="0"/>
                <a:ea typeface="Verdana" pitchFamily="34" charset="0"/>
                <a:cs typeface="Verdana" pitchFamily="34" charset="0"/>
              </a:rPr>
              <a:t>disease</a:t>
            </a:r>
            <a:r>
              <a:rPr lang="fr-FR" sz="2400" b="1" dirty="0">
                <a:solidFill>
                  <a:prstClr val="white">
                    <a:lumMod val="50000"/>
                  </a:prstClr>
                </a:solidFill>
                <a:latin typeface="Verdana" pitchFamily="34" charset="0"/>
                <a:ea typeface="Verdana" pitchFamily="34" charset="0"/>
                <a:cs typeface="Verdana" pitchFamily="34" charset="0"/>
              </a:rPr>
              <a:t> by the </a:t>
            </a:r>
            <a:r>
              <a:rPr lang="en-US" sz="2400" b="1" dirty="0">
                <a:solidFill>
                  <a:prstClr val="white">
                    <a:lumMod val="50000"/>
                  </a:prstClr>
                </a:solidFill>
                <a:latin typeface="Verdana" pitchFamily="34" charset="0"/>
                <a:ea typeface="Verdana" pitchFamily="34" charset="0"/>
                <a:cs typeface="Verdana" pitchFamily="34" charset="0"/>
              </a:rPr>
              <a:t>treating</a:t>
            </a:r>
            <a:r>
              <a:rPr lang="fr-FR" sz="2400" b="1" dirty="0">
                <a:solidFill>
                  <a:prstClr val="white">
                    <a:lumMod val="50000"/>
                  </a:prstClr>
                </a:solidFill>
                <a:latin typeface="Verdana" pitchFamily="34" charset="0"/>
                <a:ea typeface="Verdana" pitchFamily="34" charset="0"/>
                <a:cs typeface="Verdana" pitchFamily="34" charset="0"/>
              </a:rPr>
              <a:t> </a:t>
            </a:r>
            <a:r>
              <a:rPr lang="fr-FR" sz="2400" b="1" dirty="0" err="1">
                <a:solidFill>
                  <a:prstClr val="white">
                    <a:lumMod val="50000"/>
                  </a:prstClr>
                </a:solidFill>
                <a:latin typeface="Verdana" pitchFamily="34" charset="0"/>
                <a:ea typeface="Verdana" pitchFamily="34" charset="0"/>
                <a:cs typeface="Verdana" pitchFamily="34" charset="0"/>
              </a:rPr>
              <a:t>rheumatologist</a:t>
            </a:r>
            <a:r>
              <a:rPr lang="fr-FR" sz="2400" b="1" dirty="0">
                <a:solidFill>
                  <a:prstClr val="white">
                    <a:lumMod val="50000"/>
                  </a:prstClr>
                </a:solidFill>
                <a:latin typeface="Verdana" pitchFamily="34" charset="0"/>
                <a:ea typeface="Verdana" pitchFamily="34" charset="0"/>
                <a:cs typeface="Verdana" pitchFamily="34" charset="0"/>
              </a:rPr>
              <a:t>.</a:t>
            </a:r>
          </a:p>
        </p:txBody>
      </p:sp>
    </p:spTree>
    <p:extLst>
      <p:ext uri="{BB962C8B-B14F-4D97-AF65-F5344CB8AC3E}">
        <p14:creationId xmlns:p14="http://schemas.microsoft.com/office/powerpoint/2010/main" val="85814011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124744"/>
            <a:ext cx="6400800" cy="816496"/>
          </a:xfrm>
        </p:spPr>
        <p:txBody>
          <a:bodyPr/>
          <a:lstStyle/>
          <a:p>
            <a:r>
              <a:rPr lang="fr-FR" sz="2800" b="1" dirty="0" err="1" smtClean="0">
                <a:solidFill>
                  <a:srgbClr val="FFC000"/>
                </a:solidFill>
                <a:latin typeface="Verdana" pitchFamily="34" charset="0"/>
                <a:ea typeface="Verdana" pitchFamily="34" charset="0"/>
                <a:cs typeface="Verdana" pitchFamily="34" charset="0"/>
              </a:rPr>
              <a:t>Rationale</a:t>
            </a:r>
            <a:endParaRPr lang="fr-FR" sz="2800" b="1" dirty="0" smtClean="0">
              <a:solidFill>
                <a:srgbClr val="FFC000"/>
              </a:solidFill>
              <a:latin typeface="Verdana" pitchFamily="34" charset="0"/>
              <a:ea typeface="Verdana" pitchFamily="34" charset="0"/>
              <a:cs typeface="Verdana" pitchFamily="34" charset="0"/>
            </a:endParaRPr>
          </a:p>
          <a:p>
            <a:endParaRPr lang="fr-FR" dirty="0"/>
          </a:p>
        </p:txBody>
      </p:sp>
      <p:grpSp>
        <p:nvGrpSpPr>
          <p:cNvPr id="4" name="Group 9"/>
          <p:cNvGrpSpPr>
            <a:grpSpLocks/>
          </p:cNvGrpSpPr>
          <p:nvPr/>
        </p:nvGrpSpPr>
        <p:grpSpPr bwMode="auto">
          <a:xfrm>
            <a:off x="4" y="44682"/>
            <a:ext cx="1979713" cy="1440102"/>
            <a:chOff x="973" y="238"/>
            <a:chExt cx="3628" cy="2498"/>
          </a:xfrm>
        </p:grpSpPr>
        <p:pic>
          <p:nvPicPr>
            <p:cNvPr id="5" name="Picture 6" descr="Logo COMED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 y="238"/>
              <a:ext cx="3331" cy="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285" y="255"/>
              <a:ext cx="1316" cy="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fr-FR">
                <a:solidFill>
                  <a:prstClr val="black"/>
                </a:solidFill>
                <a:latin typeface="Calibri"/>
              </a:endParaRPr>
            </a:p>
          </p:txBody>
        </p:sp>
      </p:grpSp>
      <p:sp>
        <p:nvSpPr>
          <p:cNvPr id="7" name="Rectangle 6"/>
          <p:cNvSpPr/>
          <p:nvPr/>
        </p:nvSpPr>
        <p:spPr>
          <a:xfrm>
            <a:off x="323528" y="1746104"/>
            <a:ext cx="8640960" cy="3323987"/>
          </a:xfrm>
          <a:prstGeom prst="rect">
            <a:avLst/>
          </a:prstGeom>
        </p:spPr>
        <p:txBody>
          <a:bodyPr wrap="square">
            <a:spAutoFit/>
          </a:bodyPr>
          <a:lstStyle/>
          <a:p>
            <a:pPr marL="630238" lvl="1" indent="-173038" defTabSz="914400">
              <a:buFont typeface="Wingdings" pitchFamily="2" charset="2"/>
              <a:buChar char="§"/>
            </a:pPr>
            <a:r>
              <a:rPr lang="fr-FR" b="1" dirty="0" err="1" smtClean="0">
                <a:solidFill>
                  <a:prstClr val="white">
                    <a:lumMod val="50000"/>
                  </a:prstClr>
                </a:solidFill>
                <a:latin typeface="Verdana" pitchFamily="34" charset="0"/>
                <a:ea typeface="Verdana" pitchFamily="34" charset="0"/>
                <a:cs typeface="Verdana" pitchFamily="34" charset="0"/>
              </a:rPr>
              <a:t>Difficulty</a:t>
            </a:r>
            <a:r>
              <a:rPr lang="fr-FR" b="1" dirty="0" smtClean="0">
                <a:solidFill>
                  <a:prstClr val="white">
                    <a:lumMod val="50000"/>
                  </a:prstClr>
                </a:solidFill>
                <a:latin typeface="Verdana" pitchFamily="34" charset="0"/>
                <a:ea typeface="Verdana" pitchFamily="34" charset="0"/>
                <a:cs typeface="Verdana" pitchFamily="34" charset="0"/>
              </a:rPr>
              <a:t> for the </a:t>
            </a:r>
            <a:r>
              <a:rPr lang="fr-FR" b="1" dirty="0" err="1" smtClean="0">
                <a:solidFill>
                  <a:prstClr val="white">
                    <a:lumMod val="50000"/>
                  </a:prstClr>
                </a:solidFill>
                <a:latin typeface="Verdana" pitchFamily="34" charset="0"/>
                <a:ea typeface="Verdana" pitchFamily="34" charset="0"/>
                <a:cs typeface="Verdana" pitchFamily="34" charset="0"/>
              </a:rPr>
              <a:t>treating</a:t>
            </a:r>
            <a:r>
              <a:rPr lang="fr-FR" b="1" dirty="0" smtClean="0">
                <a:solidFill>
                  <a:prstClr val="white">
                    <a:lumMod val="50000"/>
                  </a:prstClr>
                </a:solidFill>
                <a:latin typeface="Verdana" pitchFamily="34" charset="0"/>
                <a:ea typeface="Verdana" pitchFamily="34" charset="0"/>
                <a:cs typeface="Verdana" pitchFamily="34" charset="0"/>
              </a:rPr>
              <a:t> </a:t>
            </a:r>
            <a:r>
              <a:rPr lang="fr-FR" b="1" dirty="0" err="1" smtClean="0">
                <a:solidFill>
                  <a:prstClr val="white">
                    <a:lumMod val="50000"/>
                  </a:prstClr>
                </a:solidFill>
                <a:latin typeface="Verdana" pitchFamily="34" charset="0"/>
                <a:ea typeface="Verdana" pitchFamily="34" charset="0"/>
                <a:cs typeface="Verdana" pitchFamily="34" charset="0"/>
              </a:rPr>
              <a:t>rheumatologist</a:t>
            </a:r>
            <a:r>
              <a:rPr lang="fr-FR" b="1" dirty="0" smtClean="0">
                <a:solidFill>
                  <a:prstClr val="white">
                    <a:lumMod val="50000"/>
                  </a:prstClr>
                </a:solidFill>
                <a:latin typeface="Verdana" pitchFamily="34" charset="0"/>
                <a:ea typeface="Verdana" pitchFamily="34" charset="0"/>
                <a:cs typeface="Verdana" pitchFamily="34" charset="0"/>
              </a:rPr>
              <a:t> to monitor  </a:t>
            </a:r>
            <a:r>
              <a:rPr lang="fr-FR" b="1" dirty="0" err="1" smtClean="0">
                <a:solidFill>
                  <a:prstClr val="white">
                    <a:lumMod val="50000"/>
                  </a:prstClr>
                </a:solidFill>
                <a:latin typeface="Verdana" pitchFamily="34" charset="0"/>
                <a:ea typeface="Verdana" pitchFamily="34" charset="0"/>
                <a:cs typeface="Verdana" pitchFamily="34" charset="0"/>
              </a:rPr>
              <a:t>frequently</a:t>
            </a:r>
            <a:r>
              <a:rPr lang="fr-FR" b="1" dirty="0" smtClean="0">
                <a:solidFill>
                  <a:prstClr val="white">
                    <a:lumMod val="50000"/>
                  </a:prstClr>
                </a:solidFill>
                <a:latin typeface="Verdana" pitchFamily="34" charset="0"/>
                <a:ea typeface="Verdana" pitchFamily="34" charset="0"/>
                <a:cs typeface="Verdana" pitchFamily="34" charset="0"/>
              </a:rPr>
              <a:t> the </a:t>
            </a:r>
            <a:r>
              <a:rPr lang="fr-FR" b="1" dirty="0" err="1" smtClean="0">
                <a:solidFill>
                  <a:prstClr val="white">
                    <a:lumMod val="50000"/>
                  </a:prstClr>
                </a:solidFill>
                <a:latin typeface="Verdana" pitchFamily="34" charset="0"/>
                <a:ea typeface="Verdana" pitchFamily="34" charset="0"/>
                <a:cs typeface="Verdana" pitchFamily="34" charset="0"/>
              </a:rPr>
              <a:t>disease</a:t>
            </a:r>
            <a:r>
              <a:rPr lang="fr-FR" b="1" dirty="0" smtClean="0">
                <a:solidFill>
                  <a:prstClr val="white">
                    <a:lumMod val="50000"/>
                  </a:prstClr>
                </a:solidFill>
                <a:latin typeface="Verdana" pitchFamily="34" charset="0"/>
                <a:ea typeface="Verdana" pitchFamily="34" charset="0"/>
                <a:cs typeface="Verdana" pitchFamily="34" charset="0"/>
              </a:rPr>
              <a:t> </a:t>
            </a:r>
            <a:r>
              <a:rPr lang="fr-FR" b="1" dirty="0" err="1" smtClean="0">
                <a:solidFill>
                  <a:prstClr val="white">
                    <a:lumMod val="50000"/>
                  </a:prstClr>
                </a:solidFill>
                <a:latin typeface="Verdana" pitchFamily="34" charset="0"/>
                <a:ea typeface="Verdana" pitchFamily="34" charset="0"/>
                <a:cs typeface="Verdana" pitchFamily="34" charset="0"/>
              </a:rPr>
              <a:t>because</a:t>
            </a:r>
            <a:r>
              <a:rPr lang="fr-FR" b="1" dirty="0" smtClean="0">
                <a:solidFill>
                  <a:prstClr val="white">
                    <a:lumMod val="50000"/>
                  </a:prstClr>
                </a:solidFill>
                <a:latin typeface="Verdana" pitchFamily="34" charset="0"/>
                <a:ea typeface="Verdana" pitchFamily="34" charset="0"/>
                <a:cs typeface="Verdana" pitchFamily="34" charset="0"/>
              </a:rPr>
              <a:t> of time contraints</a:t>
            </a:r>
            <a:r>
              <a:rPr lang="fr-FR" b="1" baseline="30000" dirty="0" smtClean="0">
                <a:solidFill>
                  <a:srgbClr val="00B050"/>
                </a:solidFill>
                <a:latin typeface="Verdana" pitchFamily="34" charset="0"/>
                <a:ea typeface="Verdana" pitchFamily="34" charset="0"/>
                <a:cs typeface="Verdana" pitchFamily="34" charset="0"/>
              </a:rPr>
              <a:t>[1]</a:t>
            </a:r>
            <a:r>
              <a:rPr lang="fr-FR" b="1" dirty="0" smtClean="0">
                <a:solidFill>
                  <a:prstClr val="white">
                    <a:lumMod val="50000"/>
                  </a:prstClr>
                </a:solidFill>
                <a:latin typeface="Verdana" pitchFamily="34" charset="0"/>
                <a:ea typeface="Verdana" pitchFamily="34" charset="0"/>
                <a:cs typeface="Verdana" pitchFamily="34" charset="0"/>
              </a:rPr>
              <a:t/>
            </a:r>
            <a:br>
              <a:rPr lang="fr-FR" b="1" dirty="0" smtClean="0">
                <a:solidFill>
                  <a:prstClr val="white">
                    <a:lumMod val="50000"/>
                  </a:prstClr>
                </a:solidFill>
                <a:latin typeface="Verdana" pitchFamily="34" charset="0"/>
                <a:ea typeface="Verdana" pitchFamily="34" charset="0"/>
                <a:cs typeface="Verdana" pitchFamily="34" charset="0"/>
              </a:rPr>
            </a:br>
            <a:endParaRPr lang="fr-FR" b="1" dirty="0" smtClean="0">
              <a:solidFill>
                <a:prstClr val="white">
                  <a:lumMod val="50000"/>
                </a:prstClr>
              </a:solidFill>
              <a:latin typeface="Verdana" pitchFamily="34" charset="0"/>
              <a:ea typeface="Verdana" pitchFamily="34" charset="0"/>
              <a:cs typeface="Verdana" pitchFamily="34" charset="0"/>
            </a:endParaRPr>
          </a:p>
          <a:p>
            <a:pPr marL="630238" lvl="1" indent="-182563" defTabSz="914400">
              <a:buFont typeface="Wingdings" pitchFamily="2" charset="2"/>
              <a:buChar char="§"/>
            </a:pPr>
            <a:r>
              <a:rPr lang="fr-FR" b="1" dirty="0" smtClean="0">
                <a:solidFill>
                  <a:prstClr val="white">
                    <a:lumMod val="50000"/>
                  </a:prstClr>
                </a:solidFill>
                <a:latin typeface="Verdana" pitchFamily="34" charset="0"/>
                <a:ea typeface="Verdana" pitchFamily="34" charset="0"/>
                <a:cs typeface="Verdana" pitchFamily="34" charset="0"/>
              </a:rPr>
              <a:t>Reluctance of the </a:t>
            </a:r>
            <a:r>
              <a:rPr lang="fr-FR" b="1" dirty="0" err="1" smtClean="0">
                <a:solidFill>
                  <a:prstClr val="white">
                    <a:lumMod val="50000"/>
                  </a:prstClr>
                </a:solidFill>
                <a:latin typeface="Verdana" pitchFamily="34" charset="0"/>
                <a:ea typeface="Verdana" pitchFamily="34" charset="0"/>
                <a:cs typeface="Verdana" pitchFamily="34" charset="0"/>
              </a:rPr>
              <a:t>treating</a:t>
            </a:r>
            <a:r>
              <a:rPr lang="fr-FR" b="1" dirty="0" smtClean="0">
                <a:solidFill>
                  <a:prstClr val="white">
                    <a:lumMod val="50000"/>
                  </a:prstClr>
                </a:solidFill>
                <a:latin typeface="Verdana" pitchFamily="34" charset="0"/>
                <a:ea typeface="Verdana" pitchFamily="34" charset="0"/>
                <a:cs typeface="Verdana" pitchFamily="34" charset="0"/>
              </a:rPr>
              <a:t> </a:t>
            </a:r>
            <a:r>
              <a:rPr lang="fr-FR" b="1" dirty="0" err="1" smtClean="0">
                <a:solidFill>
                  <a:prstClr val="white">
                    <a:lumMod val="50000"/>
                  </a:prstClr>
                </a:solidFill>
                <a:latin typeface="Verdana" pitchFamily="34" charset="0"/>
                <a:ea typeface="Verdana" pitchFamily="34" charset="0"/>
                <a:cs typeface="Verdana" pitchFamily="34" charset="0"/>
              </a:rPr>
              <a:t>rheumatologist</a:t>
            </a:r>
            <a:r>
              <a:rPr lang="fr-FR" b="1" dirty="0" smtClean="0">
                <a:solidFill>
                  <a:prstClr val="white">
                    <a:lumMod val="50000"/>
                  </a:prstClr>
                </a:solidFill>
                <a:latin typeface="Verdana" pitchFamily="34" charset="0"/>
                <a:ea typeface="Verdana" pitchFamily="34" charset="0"/>
                <a:cs typeface="Verdana" pitchFamily="34" charset="0"/>
              </a:rPr>
              <a:t> to change    </a:t>
            </a:r>
            <a:r>
              <a:rPr lang="fr-FR" b="1" dirty="0" err="1" smtClean="0">
                <a:solidFill>
                  <a:prstClr val="white">
                    <a:lumMod val="50000"/>
                  </a:prstClr>
                </a:solidFill>
                <a:latin typeface="Verdana" pitchFamily="34" charset="0"/>
                <a:ea typeface="Verdana" pitchFamily="34" charset="0"/>
                <a:cs typeface="Verdana" pitchFamily="34" charset="0"/>
              </a:rPr>
              <a:t>therapy</a:t>
            </a:r>
            <a:r>
              <a:rPr lang="fr-FR" b="1" dirty="0" smtClean="0">
                <a:solidFill>
                  <a:prstClr val="white">
                    <a:lumMod val="50000"/>
                  </a:prstClr>
                </a:solidFill>
                <a:latin typeface="Verdana" pitchFamily="34" charset="0"/>
                <a:ea typeface="Verdana" pitchFamily="34" charset="0"/>
                <a:cs typeface="Verdana" pitchFamily="34" charset="0"/>
              </a:rPr>
              <a:t> in case of </a:t>
            </a:r>
            <a:r>
              <a:rPr lang="fr-FR" b="1" dirty="0" err="1" smtClean="0">
                <a:solidFill>
                  <a:prstClr val="white">
                    <a:lumMod val="50000"/>
                  </a:prstClr>
                </a:solidFill>
                <a:latin typeface="Verdana" pitchFamily="34" charset="0"/>
                <a:ea typeface="Verdana" pitchFamily="34" charset="0"/>
                <a:cs typeface="Verdana" pitchFamily="34" charset="0"/>
              </a:rPr>
              <a:t>moderate</a:t>
            </a:r>
            <a:r>
              <a:rPr lang="fr-FR" b="1" dirty="0" smtClean="0">
                <a:solidFill>
                  <a:prstClr val="white">
                    <a:lumMod val="50000"/>
                  </a:prstClr>
                </a:solidFill>
                <a:latin typeface="Verdana" pitchFamily="34" charset="0"/>
                <a:ea typeface="Verdana" pitchFamily="34" charset="0"/>
                <a:cs typeface="Verdana" pitchFamily="34" charset="0"/>
              </a:rPr>
              <a:t> </a:t>
            </a:r>
            <a:r>
              <a:rPr lang="fr-FR" b="1" dirty="0" err="1" smtClean="0">
                <a:solidFill>
                  <a:prstClr val="white">
                    <a:lumMod val="50000"/>
                  </a:prstClr>
                </a:solidFill>
                <a:latin typeface="Verdana" pitchFamily="34" charset="0"/>
                <a:ea typeface="Verdana" pitchFamily="34" charset="0"/>
                <a:cs typeface="Verdana" pitchFamily="34" charset="0"/>
              </a:rPr>
              <a:t>disease</a:t>
            </a:r>
            <a:r>
              <a:rPr lang="fr-FR" b="1" dirty="0" smtClean="0">
                <a:solidFill>
                  <a:prstClr val="white">
                    <a:lumMod val="50000"/>
                  </a:prstClr>
                </a:solidFill>
                <a:latin typeface="Verdana" pitchFamily="34" charset="0"/>
                <a:ea typeface="Verdana" pitchFamily="34" charset="0"/>
                <a:cs typeface="Verdana" pitchFamily="34" charset="0"/>
              </a:rPr>
              <a:t> </a:t>
            </a:r>
            <a:r>
              <a:rPr lang="fr-FR" b="1" dirty="0" err="1" smtClean="0">
                <a:solidFill>
                  <a:prstClr val="white">
                    <a:lumMod val="50000"/>
                  </a:prstClr>
                </a:solidFill>
                <a:latin typeface="Verdana" pitchFamily="34" charset="0"/>
                <a:ea typeface="Verdana" pitchFamily="34" charset="0"/>
                <a:cs typeface="Verdana" pitchFamily="34" charset="0"/>
              </a:rPr>
              <a:t>activity</a:t>
            </a:r>
            <a:r>
              <a:rPr lang="fr-FR" b="1" baseline="30000" dirty="0" smtClean="0">
                <a:solidFill>
                  <a:srgbClr val="00B050"/>
                </a:solidFill>
                <a:latin typeface="Verdana" pitchFamily="34" charset="0"/>
                <a:ea typeface="Verdana" pitchFamily="34" charset="0"/>
                <a:cs typeface="Verdana" pitchFamily="34" charset="0"/>
              </a:rPr>
              <a:t>[2]</a:t>
            </a:r>
            <a:r>
              <a:rPr lang="fr-FR" b="1" baseline="30000" dirty="0" smtClean="0">
                <a:solidFill>
                  <a:prstClr val="white">
                    <a:lumMod val="50000"/>
                  </a:prstClr>
                </a:solidFill>
                <a:latin typeface="Verdana" pitchFamily="34" charset="0"/>
                <a:ea typeface="Verdana" pitchFamily="34" charset="0"/>
                <a:cs typeface="Verdana" pitchFamily="34" charset="0"/>
              </a:rPr>
              <a:t/>
            </a:r>
            <a:br>
              <a:rPr lang="fr-FR" b="1" baseline="30000" dirty="0" smtClean="0">
                <a:solidFill>
                  <a:prstClr val="white">
                    <a:lumMod val="50000"/>
                  </a:prstClr>
                </a:solidFill>
                <a:latin typeface="Verdana" pitchFamily="34" charset="0"/>
                <a:ea typeface="Verdana" pitchFamily="34" charset="0"/>
                <a:cs typeface="Verdana" pitchFamily="34" charset="0"/>
              </a:rPr>
            </a:br>
            <a:endParaRPr lang="fr-FR" b="1" baseline="30000" dirty="0" smtClean="0">
              <a:solidFill>
                <a:prstClr val="white">
                  <a:lumMod val="50000"/>
                </a:prstClr>
              </a:solidFill>
              <a:latin typeface="Verdana" pitchFamily="34" charset="0"/>
              <a:ea typeface="Verdana" pitchFamily="34" charset="0"/>
              <a:cs typeface="Verdana" pitchFamily="34" charset="0"/>
            </a:endParaRPr>
          </a:p>
          <a:p>
            <a:pPr marL="630238" lvl="1" indent="-173038" defTabSz="914400">
              <a:buFont typeface="Wingdings" pitchFamily="2" charset="2"/>
              <a:buChar char="§"/>
            </a:pPr>
            <a:r>
              <a:rPr lang="fr-FR" b="1" dirty="0" err="1" smtClean="0">
                <a:solidFill>
                  <a:prstClr val="white">
                    <a:lumMod val="50000"/>
                  </a:prstClr>
                </a:solidFill>
                <a:latin typeface="Verdana" pitchFamily="34" charset="0"/>
                <a:ea typeface="Verdana" pitchFamily="34" charset="0"/>
                <a:cs typeface="Verdana" pitchFamily="34" charset="0"/>
              </a:rPr>
              <a:t>Increased</a:t>
            </a:r>
            <a:r>
              <a:rPr lang="fr-FR" b="1" dirty="0" smtClean="0">
                <a:solidFill>
                  <a:prstClr val="white">
                    <a:lumMod val="50000"/>
                  </a:prstClr>
                </a:solidFill>
                <a:latin typeface="Verdana" pitchFamily="34" charset="0"/>
                <a:ea typeface="Verdana" pitchFamily="34" charset="0"/>
                <a:cs typeface="Verdana" pitchFamily="34" charset="0"/>
              </a:rPr>
              <a:t> importance of the </a:t>
            </a:r>
            <a:r>
              <a:rPr lang="fr-FR" b="1" dirty="0" err="1" smtClean="0">
                <a:solidFill>
                  <a:prstClr val="white">
                    <a:lumMod val="50000"/>
                  </a:prstClr>
                </a:solidFill>
                <a:latin typeface="Verdana" pitchFamily="34" charset="0"/>
                <a:ea typeface="Verdana" pitchFamily="34" charset="0"/>
                <a:cs typeface="Verdana" pitchFamily="34" charset="0"/>
              </a:rPr>
              <a:t>role</a:t>
            </a:r>
            <a:r>
              <a:rPr lang="fr-FR" b="1" dirty="0" smtClean="0">
                <a:solidFill>
                  <a:prstClr val="white">
                    <a:lumMod val="50000"/>
                  </a:prstClr>
                </a:solidFill>
                <a:latin typeface="Verdana" pitchFamily="34" charset="0"/>
                <a:ea typeface="Verdana" pitchFamily="34" charset="0"/>
                <a:cs typeface="Verdana" pitchFamily="34" charset="0"/>
              </a:rPr>
              <a:t> of the nurses in  the management of </a:t>
            </a:r>
            <a:r>
              <a:rPr lang="fr-FR" b="1" dirty="0" err="1" smtClean="0">
                <a:solidFill>
                  <a:prstClr val="white">
                    <a:lumMod val="50000"/>
                  </a:prstClr>
                </a:solidFill>
                <a:latin typeface="Verdana" pitchFamily="34" charset="0"/>
                <a:ea typeface="Verdana" pitchFamily="34" charset="0"/>
                <a:cs typeface="Verdana" pitchFamily="34" charset="0"/>
              </a:rPr>
              <a:t>rheumatic</a:t>
            </a:r>
            <a:r>
              <a:rPr lang="fr-FR" b="1" dirty="0" smtClean="0">
                <a:solidFill>
                  <a:prstClr val="white">
                    <a:lumMod val="50000"/>
                  </a:prstClr>
                </a:solidFill>
                <a:latin typeface="Verdana" pitchFamily="34" charset="0"/>
                <a:ea typeface="Verdana" pitchFamily="34" charset="0"/>
                <a:cs typeface="Verdana" pitchFamily="34" charset="0"/>
              </a:rPr>
              <a:t> patients</a:t>
            </a:r>
            <a:r>
              <a:rPr lang="fr-FR" b="1" baseline="30000" dirty="0" smtClean="0">
                <a:solidFill>
                  <a:srgbClr val="00B050"/>
                </a:solidFill>
                <a:latin typeface="Verdana" pitchFamily="34" charset="0"/>
                <a:ea typeface="Verdana" pitchFamily="34" charset="0"/>
                <a:cs typeface="Verdana" pitchFamily="34" charset="0"/>
              </a:rPr>
              <a:t>[3]</a:t>
            </a:r>
            <a:r>
              <a:rPr lang="fr-FR" b="1" baseline="30000" dirty="0" smtClean="0">
                <a:solidFill>
                  <a:prstClr val="white">
                    <a:lumMod val="50000"/>
                  </a:prstClr>
                </a:solidFill>
                <a:latin typeface="Verdana" pitchFamily="34" charset="0"/>
                <a:ea typeface="Verdana" pitchFamily="34" charset="0"/>
                <a:cs typeface="Verdana" pitchFamily="34" charset="0"/>
              </a:rPr>
              <a:t/>
            </a:r>
            <a:br>
              <a:rPr lang="fr-FR" b="1" baseline="30000" dirty="0" smtClean="0">
                <a:solidFill>
                  <a:prstClr val="white">
                    <a:lumMod val="50000"/>
                  </a:prstClr>
                </a:solidFill>
                <a:latin typeface="Verdana" pitchFamily="34" charset="0"/>
                <a:ea typeface="Verdana" pitchFamily="34" charset="0"/>
                <a:cs typeface="Verdana" pitchFamily="34" charset="0"/>
              </a:rPr>
            </a:br>
            <a:endParaRPr lang="fr-FR" b="1" dirty="0" smtClean="0">
              <a:solidFill>
                <a:prstClr val="white">
                  <a:lumMod val="50000"/>
                </a:prstClr>
              </a:solidFill>
              <a:latin typeface="Verdana" pitchFamily="34" charset="0"/>
              <a:ea typeface="Verdana" pitchFamily="34" charset="0"/>
              <a:cs typeface="Verdana" pitchFamily="34" charset="0"/>
            </a:endParaRPr>
          </a:p>
          <a:p>
            <a:pPr marL="630238" lvl="1" indent="-173038" defTabSz="914400">
              <a:buFont typeface="Wingdings" pitchFamily="2" charset="2"/>
              <a:buChar char="§"/>
            </a:pPr>
            <a:r>
              <a:rPr lang="fr-FR" b="1" dirty="0" err="1" smtClean="0">
                <a:latin typeface="Verdana" pitchFamily="34" charset="0"/>
                <a:ea typeface="Verdana" pitchFamily="34" charset="0"/>
                <a:cs typeface="Verdana" pitchFamily="34" charset="0"/>
              </a:rPr>
              <a:t>Increased</a:t>
            </a:r>
            <a:r>
              <a:rPr lang="fr-FR" b="1" dirty="0" smtClean="0">
                <a:latin typeface="Verdana" pitchFamily="34" charset="0"/>
                <a:ea typeface="Verdana" pitchFamily="34" charset="0"/>
                <a:cs typeface="Verdana" pitchFamily="34" charset="0"/>
              </a:rPr>
              <a:t> importance of the </a:t>
            </a:r>
            <a:r>
              <a:rPr lang="fr-FR" b="1" dirty="0" err="1" smtClean="0">
                <a:latin typeface="Verdana" pitchFamily="34" charset="0"/>
                <a:ea typeface="Verdana" pitchFamily="34" charset="0"/>
                <a:cs typeface="Verdana" pitchFamily="34" charset="0"/>
              </a:rPr>
              <a:t>role</a:t>
            </a:r>
            <a:r>
              <a:rPr lang="fr-FR" b="1" dirty="0" smtClean="0">
                <a:latin typeface="Verdana" pitchFamily="34" charset="0"/>
                <a:ea typeface="Verdana" pitchFamily="34" charset="0"/>
                <a:cs typeface="Verdana" pitchFamily="34" charset="0"/>
              </a:rPr>
              <a:t> of the patients in the participation of the </a:t>
            </a:r>
            <a:r>
              <a:rPr lang="fr-FR" b="1" dirty="0" err="1" smtClean="0">
                <a:latin typeface="Verdana" pitchFamily="34" charset="0"/>
                <a:ea typeface="Verdana" pitchFamily="34" charset="0"/>
                <a:cs typeface="Verdana" pitchFamily="34" charset="0"/>
              </a:rPr>
              <a:t>treatment</a:t>
            </a:r>
            <a:r>
              <a:rPr lang="fr-FR" b="1" dirty="0" smtClean="0">
                <a:latin typeface="Verdana" pitchFamily="34" charset="0"/>
                <a:ea typeface="Verdana" pitchFamily="34" charset="0"/>
                <a:cs typeface="Verdana" pitchFamily="34" charset="0"/>
              </a:rPr>
              <a:t> </a:t>
            </a:r>
            <a:r>
              <a:rPr lang="fr-FR" b="1" dirty="0" err="1" smtClean="0">
                <a:latin typeface="Verdana" pitchFamily="34" charset="0"/>
                <a:ea typeface="Verdana" pitchFamily="34" charset="0"/>
                <a:cs typeface="Verdana" pitchFamily="34" charset="0"/>
              </a:rPr>
              <a:t>decision</a:t>
            </a:r>
            <a:r>
              <a:rPr lang="fr-FR" b="1" baseline="30000" dirty="0" smtClean="0">
                <a:latin typeface="Verdana" pitchFamily="34" charset="0"/>
                <a:ea typeface="Verdana" pitchFamily="34" charset="0"/>
                <a:cs typeface="Verdana" pitchFamily="34" charset="0"/>
              </a:rPr>
              <a:t>[4]</a:t>
            </a:r>
            <a:r>
              <a:rPr lang="fr-FR" b="1" dirty="0" smtClean="0">
                <a:latin typeface="Verdana" pitchFamily="34" charset="0"/>
                <a:ea typeface="Verdana" pitchFamily="34" charset="0"/>
                <a:cs typeface="Verdana" pitchFamily="34" charset="0"/>
              </a:rPr>
              <a:t> and </a:t>
            </a:r>
            <a:r>
              <a:rPr lang="fr-FR" b="1" dirty="0" err="1" smtClean="0">
                <a:latin typeface="Verdana" pitchFamily="34" charset="0"/>
                <a:ea typeface="Verdana" pitchFamily="34" charset="0"/>
                <a:cs typeface="Verdana" pitchFamily="34" charset="0"/>
              </a:rPr>
              <a:t>also</a:t>
            </a:r>
            <a:r>
              <a:rPr lang="fr-FR" b="1" dirty="0" smtClean="0">
                <a:latin typeface="Verdana" pitchFamily="34" charset="0"/>
                <a:ea typeface="Verdana" pitchFamily="34" charset="0"/>
                <a:cs typeface="Verdana" pitchFamily="34" charset="0"/>
              </a:rPr>
              <a:t> in </a:t>
            </a:r>
            <a:r>
              <a:rPr lang="fr-FR" b="1" dirty="0" err="1" smtClean="0">
                <a:latin typeface="Verdana" pitchFamily="34" charset="0"/>
                <a:ea typeface="Verdana" pitchFamily="34" charset="0"/>
                <a:cs typeface="Verdana" pitchFamily="34" charset="0"/>
              </a:rPr>
              <a:t>his</a:t>
            </a:r>
            <a:r>
              <a:rPr lang="fr-FR" b="1" dirty="0" smtClean="0">
                <a:latin typeface="Verdana" pitchFamily="34" charset="0"/>
                <a:ea typeface="Verdana" pitchFamily="34" charset="0"/>
                <a:cs typeface="Verdana" pitchFamily="34" charset="0"/>
              </a:rPr>
              <a:t>/</a:t>
            </a:r>
            <a:r>
              <a:rPr lang="fr-FR" b="1" dirty="0" err="1" smtClean="0">
                <a:latin typeface="Verdana" pitchFamily="34" charset="0"/>
                <a:ea typeface="Verdana" pitchFamily="34" charset="0"/>
                <a:cs typeface="Verdana" pitchFamily="34" charset="0"/>
              </a:rPr>
              <a:t>her</a:t>
            </a:r>
            <a:r>
              <a:rPr lang="fr-FR" b="1" dirty="0" smtClean="0">
                <a:latin typeface="Verdana" pitchFamily="34" charset="0"/>
                <a:ea typeface="Verdana" pitchFamily="34" charset="0"/>
                <a:cs typeface="Verdana" pitchFamily="34" charset="0"/>
              </a:rPr>
              <a:t> </a:t>
            </a:r>
            <a:r>
              <a:rPr lang="fr-FR" b="1" dirty="0" err="1" smtClean="0">
                <a:latin typeface="Verdana" pitchFamily="34" charset="0"/>
                <a:ea typeface="Verdana" pitchFamily="34" charset="0"/>
                <a:cs typeface="Verdana" pitchFamily="34" charset="0"/>
              </a:rPr>
              <a:t>capacity</a:t>
            </a:r>
            <a:r>
              <a:rPr lang="fr-FR" b="1" dirty="0" smtClean="0">
                <a:latin typeface="Verdana" pitchFamily="34" charset="0"/>
                <a:ea typeface="Verdana" pitchFamily="34" charset="0"/>
                <a:cs typeface="Verdana" pitchFamily="34" charset="0"/>
              </a:rPr>
              <a:t> of </a:t>
            </a:r>
            <a:r>
              <a:rPr lang="fr-FR" b="1" dirty="0" err="1" smtClean="0">
                <a:latin typeface="Verdana" pitchFamily="34" charset="0"/>
                <a:ea typeface="Verdana" pitchFamily="34" charset="0"/>
                <a:cs typeface="Verdana" pitchFamily="34" charset="0"/>
              </a:rPr>
              <a:t>evaluating</a:t>
            </a:r>
            <a:r>
              <a:rPr lang="fr-FR" b="1" dirty="0" smtClean="0">
                <a:latin typeface="Verdana" pitchFamily="34" charset="0"/>
                <a:ea typeface="Verdana" pitchFamily="34" charset="0"/>
                <a:cs typeface="Verdana" pitchFamily="34" charset="0"/>
              </a:rPr>
              <a:t> </a:t>
            </a:r>
            <a:r>
              <a:rPr lang="fr-FR" b="1" dirty="0" err="1" smtClean="0">
                <a:latin typeface="Verdana" pitchFamily="34" charset="0"/>
                <a:ea typeface="Verdana" pitchFamily="34" charset="0"/>
                <a:cs typeface="Verdana" pitchFamily="34" charset="0"/>
              </a:rPr>
              <a:t>his</a:t>
            </a:r>
            <a:r>
              <a:rPr lang="fr-FR" b="1" dirty="0" smtClean="0">
                <a:latin typeface="Verdana" pitchFamily="34" charset="0"/>
                <a:ea typeface="Verdana" pitchFamily="34" charset="0"/>
                <a:cs typeface="Verdana" pitchFamily="34" charset="0"/>
              </a:rPr>
              <a:t>/</a:t>
            </a:r>
            <a:r>
              <a:rPr lang="fr-FR" b="1" dirty="0" err="1" smtClean="0">
                <a:latin typeface="Verdana" pitchFamily="34" charset="0"/>
                <a:ea typeface="Verdana" pitchFamily="34" charset="0"/>
                <a:cs typeface="Verdana" pitchFamily="34" charset="0"/>
              </a:rPr>
              <a:t>her</a:t>
            </a:r>
            <a:r>
              <a:rPr lang="fr-FR" b="1" dirty="0" smtClean="0">
                <a:latin typeface="Verdana" pitchFamily="34" charset="0"/>
                <a:ea typeface="Verdana" pitchFamily="34" charset="0"/>
                <a:cs typeface="Verdana" pitchFamily="34" charset="0"/>
              </a:rPr>
              <a:t> RA </a:t>
            </a:r>
            <a:r>
              <a:rPr lang="fr-FR" b="1" dirty="0" err="1" smtClean="0">
                <a:latin typeface="Verdana" pitchFamily="34" charset="0"/>
                <a:ea typeface="Verdana" pitchFamily="34" charset="0"/>
                <a:cs typeface="Verdana" pitchFamily="34" charset="0"/>
              </a:rPr>
              <a:t>disease</a:t>
            </a:r>
            <a:r>
              <a:rPr lang="fr-FR" b="1" dirty="0" smtClean="0">
                <a:latin typeface="Verdana" pitchFamily="34" charset="0"/>
                <a:ea typeface="Verdana" pitchFamily="34" charset="0"/>
                <a:cs typeface="Verdana" pitchFamily="34" charset="0"/>
              </a:rPr>
              <a:t> </a:t>
            </a:r>
            <a:r>
              <a:rPr lang="fr-FR" b="1" dirty="0" err="1" smtClean="0">
                <a:latin typeface="Verdana" pitchFamily="34" charset="0"/>
                <a:ea typeface="Verdana" pitchFamily="34" charset="0"/>
                <a:cs typeface="Verdana" pitchFamily="34" charset="0"/>
              </a:rPr>
              <a:t>activity</a:t>
            </a:r>
            <a:r>
              <a:rPr lang="fr-FR" b="1" dirty="0" smtClean="0">
                <a:latin typeface="Verdana" pitchFamily="34" charset="0"/>
                <a:ea typeface="Verdana" pitchFamily="34" charset="0"/>
                <a:cs typeface="Verdana" pitchFamily="34" charset="0"/>
              </a:rPr>
              <a:t> </a:t>
            </a:r>
            <a:r>
              <a:rPr lang="fr-FR" b="1" baseline="30000" dirty="0" smtClean="0">
                <a:latin typeface="Verdana" pitchFamily="34" charset="0"/>
                <a:ea typeface="Verdana" pitchFamily="34" charset="0"/>
                <a:cs typeface="Verdana" pitchFamily="34" charset="0"/>
              </a:rPr>
              <a:t>[5]</a:t>
            </a:r>
            <a:r>
              <a:rPr lang="fr-FR" b="1" dirty="0" smtClean="0">
                <a:latin typeface="Verdana" pitchFamily="34" charset="0"/>
                <a:ea typeface="Verdana" pitchFamily="34" charset="0"/>
                <a:cs typeface="Verdana" pitchFamily="34" charset="0"/>
              </a:rPr>
              <a:t> </a:t>
            </a:r>
            <a:endParaRPr lang="fr-FR" dirty="0">
              <a:latin typeface="Calibri"/>
            </a:endParaRPr>
          </a:p>
        </p:txBody>
      </p:sp>
      <p:sp>
        <p:nvSpPr>
          <p:cNvPr id="8" name="ZoneTexte 7"/>
          <p:cNvSpPr txBox="1"/>
          <p:nvPr/>
        </p:nvSpPr>
        <p:spPr>
          <a:xfrm>
            <a:off x="3635896" y="5661248"/>
            <a:ext cx="5472608" cy="995144"/>
          </a:xfrm>
          <a:prstGeom prst="rect">
            <a:avLst/>
          </a:prstGeom>
          <a:noFill/>
        </p:spPr>
        <p:txBody>
          <a:bodyPr wrap="square" rtlCol="0">
            <a:spAutoFit/>
          </a:bodyPr>
          <a:lstStyle/>
          <a:p>
            <a:pPr defTabSz="914400"/>
            <a:r>
              <a:rPr lang="fr-FR" sz="1600" b="1" baseline="30000" dirty="0" smtClean="0">
                <a:solidFill>
                  <a:srgbClr val="00B050"/>
                </a:solidFill>
                <a:latin typeface="Verdana" pitchFamily="34" charset="0"/>
                <a:ea typeface="Verdana" pitchFamily="34" charset="0"/>
                <a:cs typeface="Verdana" pitchFamily="34" charset="0"/>
              </a:rPr>
              <a:t>[1] </a:t>
            </a:r>
            <a:r>
              <a:rPr lang="fr-FR" sz="1600" b="1" baseline="30000" dirty="0" err="1" smtClean="0">
                <a:solidFill>
                  <a:srgbClr val="00B050"/>
                </a:solidFill>
                <a:latin typeface="Verdana" pitchFamily="34" charset="0"/>
                <a:ea typeface="Verdana" pitchFamily="34" charset="0"/>
                <a:cs typeface="Verdana" pitchFamily="34" charset="0"/>
              </a:rPr>
              <a:t>Haraoui</a:t>
            </a:r>
            <a:r>
              <a:rPr lang="fr-FR" sz="1600" b="1" baseline="30000" dirty="0" smtClean="0">
                <a:solidFill>
                  <a:srgbClr val="00B050"/>
                </a:solidFill>
                <a:latin typeface="Verdana" pitchFamily="34" charset="0"/>
                <a:ea typeface="Verdana" pitchFamily="34" charset="0"/>
                <a:cs typeface="Verdana" pitchFamily="34" charset="0"/>
              </a:rPr>
              <a:t> B </a:t>
            </a:r>
            <a:r>
              <a:rPr lang="fr-FR" sz="1600" b="1" i="1" baseline="30000" dirty="0" smtClean="0">
                <a:solidFill>
                  <a:srgbClr val="00B050"/>
                </a:solidFill>
                <a:latin typeface="Verdana" pitchFamily="34" charset="0"/>
                <a:ea typeface="Verdana" pitchFamily="34" charset="0"/>
                <a:cs typeface="Verdana" pitchFamily="34" charset="0"/>
              </a:rPr>
              <a:t>et al </a:t>
            </a:r>
            <a:r>
              <a:rPr lang="fr-FR" sz="1600" b="1" baseline="30000" dirty="0" smtClean="0">
                <a:solidFill>
                  <a:srgbClr val="00B050"/>
                </a:solidFill>
                <a:latin typeface="Verdana" pitchFamily="34" charset="0"/>
                <a:ea typeface="Verdana" pitchFamily="34" charset="0"/>
                <a:cs typeface="Verdana" pitchFamily="34" charset="0"/>
              </a:rPr>
              <a:t>J. </a:t>
            </a:r>
            <a:r>
              <a:rPr lang="fr-FR" sz="1600" b="1" baseline="30000" dirty="0" err="1" smtClean="0">
                <a:solidFill>
                  <a:srgbClr val="00B050"/>
                </a:solidFill>
                <a:latin typeface="Verdana" pitchFamily="34" charset="0"/>
                <a:ea typeface="Verdana" pitchFamily="34" charset="0"/>
                <a:cs typeface="Verdana" pitchFamily="34" charset="0"/>
              </a:rPr>
              <a:t>Rheum</a:t>
            </a:r>
            <a:r>
              <a:rPr lang="fr-FR" sz="1600" b="1" baseline="30000" dirty="0" smtClean="0">
                <a:solidFill>
                  <a:srgbClr val="00B050"/>
                </a:solidFill>
                <a:latin typeface="Verdana" pitchFamily="34" charset="0"/>
                <a:ea typeface="Verdana" pitchFamily="34" charset="0"/>
                <a:cs typeface="Verdana" pitchFamily="34" charset="0"/>
              </a:rPr>
              <a:t> 2012, 39; 949-53 </a:t>
            </a:r>
            <a:endParaRPr lang="fr-FR" sz="1600" b="1" dirty="0">
              <a:solidFill>
                <a:srgbClr val="00B050"/>
              </a:solidFill>
              <a:latin typeface="Verdana" pitchFamily="34" charset="0"/>
              <a:ea typeface="Verdana" pitchFamily="34" charset="0"/>
              <a:cs typeface="Verdana" pitchFamily="34" charset="0"/>
            </a:endParaRPr>
          </a:p>
          <a:p>
            <a:pPr defTabSz="914400"/>
            <a:r>
              <a:rPr lang="fr-FR" sz="1600" b="1" baseline="30000" dirty="0" smtClean="0">
                <a:solidFill>
                  <a:srgbClr val="00B050"/>
                </a:solidFill>
                <a:latin typeface="Verdana" pitchFamily="34" charset="0"/>
                <a:ea typeface="Verdana" pitchFamily="34" charset="0"/>
                <a:cs typeface="Verdana" pitchFamily="34" charset="0"/>
              </a:rPr>
              <a:t>[2] Dougados M. </a:t>
            </a:r>
            <a:r>
              <a:rPr lang="fr-FR" sz="1600" b="1" i="1" baseline="30000" dirty="0" smtClean="0">
                <a:solidFill>
                  <a:srgbClr val="00B050"/>
                </a:solidFill>
                <a:latin typeface="Verdana" pitchFamily="34" charset="0"/>
                <a:ea typeface="Verdana" pitchFamily="34" charset="0"/>
                <a:cs typeface="Verdana" pitchFamily="34" charset="0"/>
              </a:rPr>
              <a:t>et al </a:t>
            </a:r>
            <a:r>
              <a:rPr lang="fr-FR" sz="1600" b="1" baseline="30000" dirty="0" err="1" smtClean="0">
                <a:solidFill>
                  <a:srgbClr val="00B050"/>
                </a:solidFill>
                <a:latin typeface="Verdana" pitchFamily="34" charset="0"/>
                <a:ea typeface="Verdana" pitchFamily="34" charset="0"/>
                <a:cs typeface="Verdana" pitchFamily="34" charset="0"/>
              </a:rPr>
              <a:t>Rheumatology</a:t>
            </a:r>
            <a:r>
              <a:rPr lang="fr-FR" sz="1600" b="1" baseline="30000" dirty="0" smtClean="0">
                <a:solidFill>
                  <a:srgbClr val="00B050"/>
                </a:solidFill>
                <a:latin typeface="Verdana" pitchFamily="34" charset="0"/>
                <a:ea typeface="Verdana" pitchFamily="34" charset="0"/>
                <a:cs typeface="Verdana" pitchFamily="34" charset="0"/>
              </a:rPr>
              <a:t> 2013; 52; 391-9 </a:t>
            </a:r>
            <a:r>
              <a:rPr lang="fr-FR" sz="1600" b="1" dirty="0" smtClean="0">
                <a:solidFill>
                  <a:srgbClr val="00B050"/>
                </a:solidFill>
                <a:latin typeface="Verdana" pitchFamily="34" charset="0"/>
                <a:ea typeface="Verdana" pitchFamily="34" charset="0"/>
                <a:cs typeface="Verdana" pitchFamily="34" charset="0"/>
              </a:rPr>
              <a:t>  </a:t>
            </a:r>
          </a:p>
          <a:p>
            <a:pPr defTabSz="914400"/>
            <a:r>
              <a:rPr lang="fr-FR" sz="1600" b="1" baseline="30000" dirty="0" smtClean="0">
                <a:solidFill>
                  <a:srgbClr val="00B050"/>
                </a:solidFill>
                <a:latin typeface="Verdana" pitchFamily="34" charset="0"/>
                <a:ea typeface="Verdana" pitchFamily="34" charset="0"/>
                <a:cs typeface="Verdana" pitchFamily="34" charset="0"/>
              </a:rPr>
              <a:t>[3] van </a:t>
            </a:r>
            <a:r>
              <a:rPr lang="fr-FR" sz="1600" b="1" baseline="30000" dirty="0" err="1" smtClean="0">
                <a:solidFill>
                  <a:srgbClr val="00B050"/>
                </a:solidFill>
                <a:latin typeface="Verdana" pitchFamily="34" charset="0"/>
                <a:ea typeface="Verdana" pitchFamily="34" charset="0"/>
                <a:cs typeface="Verdana" pitchFamily="34" charset="0"/>
              </a:rPr>
              <a:t>Eijk-Hustings</a:t>
            </a:r>
            <a:r>
              <a:rPr lang="fr-FR" sz="1600" b="1" baseline="30000" dirty="0" smtClean="0">
                <a:solidFill>
                  <a:srgbClr val="00B050"/>
                </a:solidFill>
                <a:latin typeface="Verdana" pitchFamily="34" charset="0"/>
                <a:ea typeface="Verdana" pitchFamily="34" charset="0"/>
                <a:cs typeface="Verdana" pitchFamily="34" charset="0"/>
              </a:rPr>
              <a:t> Y. </a:t>
            </a:r>
            <a:r>
              <a:rPr lang="fr-FR" sz="1600" b="1" i="1" baseline="30000" dirty="0" smtClean="0">
                <a:solidFill>
                  <a:srgbClr val="00B050"/>
                </a:solidFill>
                <a:latin typeface="Verdana" pitchFamily="34" charset="0"/>
                <a:ea typeface="Verdana" pitchFamily="34" charset="0"/>
                <a:cs typeface="Verdana" pitchFamily="34" charset="0"/>
              </a:rPr>
              <a:t>et al </a:t>
            </a:r>
            <a:r>
              <a:rPr lang="fr-FR" sz="1600" b="1" baseline="30000" dirty="0" smtClean="0">
                <a:solidFill>
                  <a:srgbClr val="00B050"/>
                </a:solidFill>
                <a:latin typeface="Verdana" pitchFamily="34" charset="0"/>
                <a:ea typeface="Verdana" pitchFamily="34" charset="0"/>
                <a:cs typeface="Verdana" pitchFamily="34" charset="0"/>
              </a:rPr>
              <a:t>Ann </a:t>
            </a:r>
            <a:r>
              <a:rPr lang="fr-FR" sz="1600" b="1" baseline="30000" dirty="0" err="1" smtClean="0">
                <a:solidFill>
                  <a:srgbClr val="00B050"/>
                </a:solidFill>
                <a:latin typeface="Verdana" pitchFamily="34" charset="0"/>
                <a:ea typeface="Verdana" pitchFamily="34" charset="0"/>
                <a:cs typeface="Verdana" pitchFamily="34" charset="0"/>
              </a:rPr>
              <a:t>Rheum</a:t>
            </a:r>
            <a:r>
              <a:rPr lang="fr-FR" sz="1600" b="1" baseline="30000" dirty="0" smtClean="0">
                <a:solidFill>
                  <a:srgbClr val="00B050"/>
                </a:solidFill>
                <a:latin typeface="Verdana" pitchFamily="34" charset="0"/>
                <a:ea typeface="Verdana" pitchFamily="34" charset="0"/>
                <a:cs typeface="Verdana" pitchFamily="34" charset="0"/>
              </a:rPr>
              <a:t> Dis 2012; 71; 13-19 </a:t>
            </a:r>
          </a:p>
          <a:p>
            <a:pPr defTabSz="914400"/>
            <a:r>
              <a:rPr lang="fr-FR" sz="1600" b="1" baseline="30000" dirty="0" smtClean="0">
                <a:solidFill>
                  <a:srgbClr val="00B050"/>
                </a:solidFill>
                <a:latin typeface="Verdana" pitchFamily="34" charset="0"/>
                <a:ea typeface="Verdana" pitchFamily="34" charset="0"/>
                <a:cs typeface="Verdana" pitchFamily="34" charset="0"/>
              </a:rPr>
              <a:t>[4] </a:t>
            </a:r>
            <a:r>
              <a:rPr lang="fr-FR" sz="1600" b="1" baseline="30000" dirty="0" err="1" smtClean="0">
                <a:solidFill>
                  <a:srgbClr val="00B050"/>
                </a:solidFill>
                <a:latin typeface="Verdana" pitchFamily="34" charset="0"/>
                <a:ea typeface="Verdana" pitchFamily="34" charset="0"/>
                <a:cs typeface="Verdana" pitchFamily="34" charset="0"/>
              </a:rPr>
              <a:t>Iversen</a:t>
            </a:r>
            <a:r>
              <a:rPr lang="fr-FR" sz="1600" b="1" baseline="30000" dirty="0" smtClean="0">
                <a:solidFill>
                  <a:srgbClr val="00B050"/>
                </a:solidFill>
                <a:latin typeface="Verdana" pitchFamily="34" charset="0"/>
                <a:ea typeface="Verdana" pitchFamily="34" charset="0"/>
                <a:cs typeface="Verdana" pitchFamily="34" charset="0"/>
              </a:rPr>
              <a:t> M.D. </a:t>
            </a:r>
            <a:r>
              <a:rPr lang="fr-FR" sz="1600" b="1" i="1" baseline="30000" dirty="0" smtClean="0">
                <a:solidFill>
                  <a:srgbClr val="00B050"/>
                </a:solidFill>
                <a:latin typeface="Verdana" pitchFamily="34" charset="0"/>
                <a:ea typeface="Verdana" pitchFamily="34" charset="0"/>
                <a:cs typeface="Verdana" pitchFamily="34" charset="0"/>
              </a:rPr>
              <a:t>et al </a:t>
            </a:r>
            <a:r>
              <a:rPr lang="fr-FR" sz="1600" b="1" baseline="30000" dirty="0" smtClean="0">
                <a:solidFill>
                  <a:srgbClr val="00B050"/>
                </a:solidFill>
                <a:latin typeface="Verdana" pitchFamily="34" charset="0"/>
                <a:ea typeface="Verdana" pitchFamily="34" charset="0"/>
                <a:cs typeface="Verdana" pitchFamily="34" charset="0"/>
              </a:rPr>
              <a:t>Ann </a:t>
            </a:r>
            <a:r>
              <a:rPr lang="fr-FR" sz="1600" b="1" baseline="30000" dirty="0" err="1" smtClean="0">
                <a:solidFill>
                  <a:srgbClr val="00B050"/>
                </a:solidFill>
                <a:latin typeface="Verdana" pitchFamily="34" charset="0"/>
                <a:ea typeface="Verdana" pitchFamily="34" charset="0"/>
                <a:cs typeface="Verdana" pitchFamily="34" charset="0"/>
              </a:rPr>
              <a:t>Rheum</a:t>
            </a:r>
            <a:r>
              <a:rPr lang="fr-FR" sz="1600" b="1" baseline="30000" dirty="0" smtClean="0">
                <a:solidFill>
                  <a:srgbClr val="00B050"/>
                </a:solidFill>
                <a:latin typeface="Verdana" pitchFamily="34" charset="0"/>
                <a:ea typeface="Verdana" pitchFamily="34" charset="0"/>
                <a:cs typeface="Verdana" pitchFamily="34" charset="0"/>
              </a:rPr>
              <a:t> Dis 2010; 69; 955-63 </a:t>
            </a:r>
          </a:p>
          <a:p>
            <a:pPr defTabSz="914400"/>
            <a:r>
              <a:rPr lang="fr-FR" sz="1600" b="1" baseline="30000" dirty="0" smtClean="0">
                <a:solidFill>
                  <a:srgbClr val="00B050"/>
                </a:solidFill>
                <a:latin typeface="Verdana" pitchFamily="34" charset="0"/>
                <a:ea typeface="Verdana" pitchFamily="34" charset="0"/>
                <a:cs typeface="Verdana" pitchFamily="34" charset="0"/>
              </a:rPr>
              <a:t>[5] </a:t>
            </a:r>
            <a:r>
              <a:rPr lang="fr-FR" sz="1600" b="1" baseline="30000" dirty="0">
                <a:solidFill>
                  <a:srgbClr val="00B050"/>
                </a:solidFill>
                <a:latin typeface="Verdana" pitchFamily="34" charset="0"/>
                <a:ea typeface="Verdana" pitchFamily="34" charset="0"/>
                <a:cs typeface="Verdana" pitchFamily="34" charset="0"/>
              </a:rPr>
              <a:t>C</a:t>
            </a:r>
            <a:r>
              <a:rPr lang="fr-FR" sz="1600" b="1" baseline="30000" dirty="0" smtClean="0">
                <a:solidFill>
                  <a:srgbClr val="00B050"/>
                </a:solidFill>
                <a:latin typeface="Verdana" pitchFamily="34" charset="0"/>
                <a:ea typeface="Verdana" pitchFamily="34" charset="0"/>
                <a:cs typeface="Verdana" pitchFamily="34" charset="0"/>
              </a:rPr>
              <a:t>heung P. </a:t>
            </a:r>
            <a:r>
              <a:rPr lang="fr-FR" sz="1600" b="1" i="1" baseline="30000" dirty="0" smtClean="0">
                <a:solidFill>
                  <a:srgbClr val="00B050"/>
                </a:solidFill>
                <a:latin typeface="Verdana" pitchFamily="34" charset="0"/>
                <a:ea typeface="Verdana" pitchFamily="34" charset="0"/>
                <a:cs typeface="Verdana" pitchFamily="34" charset="0"/>
              </a:rPr>
              <a:t>et al </a:t>
            </a:r>
            <a:r>
              <a:rPr lang="fr-FR" sz="1600" b="1" baseline="30000" dirty="0" smtClean="0">
                <a:solidFill>
                  <a:srgbClr val="00B050"/>
                </a:solidFill>
                <a:latin typeface="Verdana" pitchFamily="34" charset="0"/>
                <a:ea typeface="Verdana" pitchFamily="34" charset="0"/>
                <a:cs typeface="Verdana" pitchFamily="34" charset="0"/>
              </a:rPr>
              <a:t>clin </a:t>
            </a:r>
            <a:r>
              <a:rPr lang="fr-FR" sz="1600" b="1" baseline="30000" dirty="0" err="1" smtClean="0">
                <a:solidFill>
                  <a:srgbClr val="00B050"/>
                </a:solidFill>
                <a:latin typeface="Verdana" pitchFamily="34" charset="0"/>
                <a:ea typeface="Verdana" pitchFamily="34" charset="0"/>
                <a:cs typeface="Verdana" pitchFamily="34" charset="0"/>
              </a:rPr>
              <a:t>Exp</a:t>
            </a:r>
            <a:r>
              <a:rPr lang="fr-FR" sz="1600" b="1" baseline="30000" dirty="0" smtClean="0">
                <a:solidFill>
                  <a:srgbClr val="00B050"/>
                </a:solidFill>
                <a:latin typeface="Verdana" pitchFamily="34" charset="0"/>
                <a:ea typeface="Verdana" pitchFamily="34" charset="0"/>
                <a:cs typeface="Verdana" pitchFamily="34" charset="0"/>
              </a:rPr>
              <a:t> </a:t>
            </a:r>
            <a:r>
              <a:rPr lang="fr-FR" sz="1600" b="1" baseline="30000" dirty="0" err="1" smtClean="0">
                <a:solidFill>
                  <a:srgbClr val="00B050"/>
                </a:solidFill>
                <a:latin typeface="Verdana" pitchFamily="34" charset="0"/>
                <a:ea typeface="Verdana" pitchFamily="34" charset="0"/>
                <a:cs typeface="Verdana" pitchFamily="34" charset="0"/>
              </a:rPr>
              <a:t>rheumatoid</a:t>
            </a:r>
            <a:r>
              <a:rPr lang="fr-FR" sz="1600" b="1" baseline="30000" dirty="0" smtClean="0">
                <a:solidFill>
                  <a:srgbClr val="00B050"/>
                </a:solidFill>
                <a:latin typeface="Verdana" pitchFamily="34" charset="0"/>
                <a:ea typeface="Verdana" pitchFamily="34" charset="0"/>
                <a:cs typeface="Verdana" pitchFamily="34" charset="0"/>
              </a:rPr>
              <a:t> 2013; Marsh 13; </a:t>
            </a:r>
            <a:r>
              <a:rPr lang="fr-FR" sz="1600" b="1" baseline="30000" dirty="0" err="1" smtClean="0">
                <a:solidFill>
                  <a:srgbClr val="00B050"/>
                </a:solidFill>
                <a:latin typeface="Verdana" pitchFamily="34" charset="0"/>
                <a:ea typeface="Verdana" pitchFamily="34" charset="0"/>
                <a:cs typeface="Verdana" pitchFamily="34" charset="0"/>
              </a:rPr>
              <a:t>Epub</a:t>
            </a:r>
            <a:endParaRPr lang="fr-FR" sz="1600" dirty="0">
              <a:solidFill>
                <a:srgbClr val="00B050"/>
              </a:solidFill>
              <a:latin typeface="Calibri"/>
            </a:endParaRPr>
          </a:p>
        </p:txBody>
      </p:sp>
      <p:sp>
        <p:nvSpPr>
          <p:cNvPr id="10" name="Titre 1"/>
          <p:cNvSpPr>
            <a:spLocks noGrp="1"/>
          </p:cNvSpPr>
          <p:nvPr>
            <p:ph type="ctrTitle"/>
          </p:nvPr>
        </p:nvSpPr>
        <p:spPr>
          <a:xfrm>
            <a:off x="0" y="-27383"/>
            <a:ext cx="9144000" cy="1080120"/>
          </a:xfrm>
        </p:spPr>
        <p:txBody>
          <a:bodyPr>
            <a:normAutofit/>
          </a:bodyPr>
          <a:lstStyle/>
          <a:p>
            <a:r>
              <a:rPr lang="fr-FR" sz="3600" dirty="0" smtClean="0"/>
              <a:t>                  </a:t>
            </a:r>
            <a:r>
              <a:rPr lang="fr-FR" sz="1800" b="1" dirty="0" err="1" smtClean="0">
                <a:solidFill>
                  <a:srgbClr val="00B050"/>
                </a:solidFill>
                <a:latin typeface="Verdana" pitchFamily="34" charset="0"/>
                <a:ea typeface="Verdana" pitchFamily="34" charset="0"/>
                <a:cs typeface="Verdana" pitchFamily="34" charset="0"/>
              </a:rPr>
              <a:t>Rheumatoid</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Arthritis</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Disease</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Activity</a:t>
            </a:r>
            <a:r>
              <a:rPr lang="fr-FR" sz="1800" b="1" dirty="0" smtClean="0">
                <a:solidFill>
                  <a:srgbClr val="00B050"/>
                </a:solidFill>
                <a:latin typeface="Verdana" pitchFamily="34" charset="0"/>
                <a:ea typeface="Verdana" pitchFamily="34" charset="0"/>
                <a:cs typeface="Verdana" pitchFamily="34" charset="0"/>
              </a:rPr>
              <a:t> Self-</a:t>
            </a:r>
            <a:r>
              <a:rPr lang="fr-FR" sz="1800" b="1" dirty="0" err="1" smtClean="0">
                <a:solidFill>
                  <a:srgbClr val="00B050"/>
                </a:solidFill>
                <a:latin typeface="Verdana" pitchFamily="34" charset="0"/>
                <a:ea typeface="Verdana" pitchFamily="34" charset="0"/>
                <a:cs typeface="Verdana" pitchFamily="34" charset="0"/>
              </a:rPr>
              <a:t>Assessment</a:t>
            </a:r>
            <a:endParaRPr lang="fr-FR" sz="1800" b="1" dirty="0">
              <a:solidFill>
                <a:srgbClr val="00B05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9476103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9"/>
          <p:cNvGrpSpPr>
            <a:grpSpLocks/>
          </p:cNvGrpSpPr>
          <p:nvPr/>
        </p:nvGrpSpPr>
        <p:grpSpPr bwMode="auto">
          <a:xfrm>
            <a:off x="4" y="44682"/>
            <a:ext cx="1979713" cy="1440102"/>
            <a:chOff x="973" y="238"/>
            <a:chExt cx="3628" cy="2498"/>
          </a:xfrm>
        </p:grpSpPr>
        <p:pic>
          <p:nvPicPr>
            <p:cNvPr id="5" name="Picture 6" descr="Logo COMED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 y="238"/>
              <a:ext cx="3331" cy="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285" y="255"/>
              <a:ext cx="1316" cy="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fr-FR">
                <a:solidFill>
                  <a:prstClr val="black"/>
                </a:solidFill>
                <a:latin typeface="Calibri"/>
              </a:endParaRPr>
            </a:p>
          </p:txBody>
        </p:sp>
      </p:grpSp>
      <p:sp>
        <p:nvSpPr>
          <p:cNvPr id="7" name="Rectangle 6"/>
          <p:cNvSpPr/>
          <p:nvPr/>
        </p:nvSpPr>
        <p:spPr>
          <a:xfrm>
            <a:off x="2267744" y="1340768"/>
            <a:ext cx="4442868" cy="523220"/>
          </a:xfrm>
          <a:prstGeom prst="rect">
            <a:avLst/>
          </a:prstGeom>
        </p:spPr>
        <p:txBody>
          <a:bodyPr wrap="none">
            <a:spAutoFit/>
          </a:bodyPr>
          <a:lstStyle/>
          <a:p>
            <a:pPr defTabSz="914400"/>
            <a:r>
              <a:rPr lang="fr-FR" sz="2800" b="1" dirty="0" err="1" smtClean="0">
                <a:solidFill>
                  <a:srgbClr val="FFC000"/>
                </a:solidFill>
                <a:latin typeface="Verdana" pitchFamily="34" charset="0"/>
                <a:ea typeface="Verdana" pitchFamily="34" charset="0"/>
                <a:cs typeface="Verdana" pitchFamily="34" charset="0"/>
              </a:rPr>
              <a:t>Methods</a:t>
            </a:r>
            <a:r>
              <a:rPr lang="fr-FR" sz="2800" b="1" dirty="0" smtClean="0">
                <a:solidFill>
                  <a:srgbClr val="FFC000"/>
                </a:solidFill>
                <a:latin typeface="Verdana" pitchFamily="34" charset="0"/>
                <a:ea typeface="Verdana" pitchFamily="34" charset="0"/>
                <a:cs typeface="Verdana" pitchFamily="34" charset="0"/>
              </a:rPr>
              <a:t>: trial design</a:t>
            </a:r>
          </a:p>
        </p:txBody>
      </p:sp>
      <p:cxnSp>
        <p:nvCxnSpPr>
          <p:cNvPr id="9" name="Connecteur droit 8"/>
          <p:cNvCxnSpPr/>
          <p:nvPr/>
        </p:nvCxnSpPr>
        <p:spPr>
          <a:xfrm>
            <a:off x="1043608" y="3429000"/>
            <a:ext cx="64807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1691680" y="2708920"/>
            <a:ext cx="720080" cy="7200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flipV="1">
            <a:off x="1691680" y="3429000"/>
            <a:ext cx="720080" cy="7200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2411760" y="2708920"/>
            <a:ext cx="7200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430840" y="4149080"/>
            <a:ext cx="72008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3150920" y="2482122"/>
            <a:ext cx="2357184" cy="369332"/>
          </a:xfrm>
          <a:prstGeom prst="rect">
            <a:avLst/>
          </a:prstGeom>
          <a:noFill/>
        </p:spPr>
        <p:txBody>
          <a:bodyPr wrap="square" rtlCol="0">
            <a:spAutoFit/>
          </a:bodyPr>
          <a:lstStyle/>
          <a:p>
            <a:pPr defTabSz="914400"/>
            <a:r>
              <a:rPr lang="fr-FR" b="1" dirty="0" smtClean="0">
                <a:solidFill>
                  <a:prstClr val="white">
                    <a:lumMod val="50000"/>
                  </a:prstClr>
                </a:solidFill>
                <a:latin typeface="Verdana" pitchFamily="34" charset="0"/>
                <a:ea typeface="Verdana" pitchFamily="34" charset="0"/>
                <a:cs typeface="Verdana" pitchFamily="34" charset="0"/>
              </a:rPr>
              <a:t>Self-</a:t>
            </a:r>
            <a:r>
              <a:rPr lang="fr-FR" b="1" dirty="0" err="1" smtClean="0">
                <a:solidFill>
                  <a:prstClr val="white">
                    <a:lumMod val="50000"/>
                  </a:prstClr>
                </a:solidFill>
                <a:latin typeface="Verdana" pitchFamily="34" charset="0"/>
                <a:ea typeface="Verdana" pitchFamily="34" charset="0"/>
                <a:cs typeface="Verdana" pitchFamily="34" charset="0"/>
              </a:rPr>
              <a:t>assessment</a:t>
            </a:r>
            <a:endParaRPr lang="fr-FR" b="1" dirty="0">
              <a:solidFill>
                <a:prstClr val="white">
                  <a:lumMod val="50000"/>
                </a:prstClr>
              </a:solidFill>
              <a:latin typeface="Verdana" pitchFamily="34" charset="0"/>
              <a:ea typeface="Verdana" pitchFamily="34" charset="0"/>
              <a:cs typeface="Verdana" pitchFamily="34" charset="0"/>
            </a:endParaRPr>
          </a:p>
        </p:txBody>
      </p:sp>
      <p:sp>
        <p:nvSpPr>
          <p:cNvPr id="19" name="ZoneTexte 18"/>
          <p:cNvSpPr txBox="1"/>
          <p:nvPr/>
        </p:nvSpPr>
        <p:spPr>
          <a:xfrm>
            <a:off x="3131840" y="3923764"/>
            <a:ext cx="3384376" cy="369332"/>
          </a:xfrm>
          <a:prstGeom prst="rect">
            <a:avLst/>
          </a:prstGeom>
          <a:noFill/>
        </p:spPr>
        <p:txBody>
          <a:bodyPr wrap="square" rtlCol="0">
            <a:spAutoFit/>
          </a:bodyPr>
          <a:lstStyle/>
          <a:p>
            <a:pPr defTabSz="914400"/>
            <a:r>
              <a:rPr lang="fr-FR" b="1" dirty="0" smtClean="0">
                <a:solidFill>
                  <a:prstClr val="white">
                    <a:lumMod val="50000"/>
                  </a:prstClr>
                </a:solidFill>
                <a:latin typeface="Verdana" pitchFamily="34" charset="0"/>
                <a:ea typeface="Verdana" pitchFamily="34" charset="0"/>
                <a:cs typeface="Verdana" pitchFamily="34" charset="0"/>
              </a:rPr>
              <a:t>Control(</a:t>
            </a:r>
            <a:r>
              <a:rPr lang="fr-FR" b="1" dirty="0" err="1" smtClean="0">
                <a:solidFill>
                  <a:prstClr val="white">
                    <a:lumMod val="50000"/>
                  </a:prstClr>
                </a:solidFill>
                <a:latin typeface="Verdana" pitchFamily="34" charset="0"/>
                <a:ea typeface="Verdana" pitchFamily="34" charset="0"/>
                <a:cs typeface="Verdana" pitchFamily="34" charset="0"/>
              </a:rPr>
              <a:t>co-morbidities</a:t>
            </a:r>
            <a:r>
              <a:rPr lang="fr-FR" b="1" dirty="0" smtClean="0">
                <a:solidFill>
                  <a:prstClr val="white">
                    <a:lumMod val="50000"/>
                  </a:prstClr>
                </a:solidFill>
                <a:latin typeface="Verdana" pitchFamily="34" charset="0"/>
                <a:ea typeface="Verdana" pitchFamily="34" charset="0"/>
                <a:cs typeface="Verdana" pitchFamily="34" charset="0"/>
              </a:rPr>
              <a:t>)</a:t>
            </a:r>
            <a:endParaRPr lang="fr-FR" b="1" dirty="0">
              <a:solidFill>
                <a:prstClr val="white">
                  <a:lumMod val="50000"/>
                </a:prstClr>
              </a:solidFill>
              <a:latin typeface="Verdana" pitchFamily="34" charset="0"/>
              <a:ea typeface="Verdana" pitchFamily="34" charset="0"/>
              <a:cs typeface="Verdana" pitchFamily="34" charset="0"/>
            </a:endParaRPr>
          </a:p>
        </p:txBody>
      </p:sp>
      <p:cxnSp>
        <p:nvCxnSpPr>
          <p:cNvPr id="21" name="Connecteur droit 20"/>
          <p:cNvCxnSpPr/>
          <p:nvPr/>
        </p:nvCxnSpPr>
        <p:spPr>
          <a:xfrm>
            <a:off x="5465800" y="2708920"/>
            <a:ext cx="122413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300192" y="4149080"/>
            <a:ext cx="432048"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123728" y="4293096"/>
            <a:ext cx="576064" cy="369332"/>
          </a:xfrm>
          <a:prstGeom prst="rect">
            <a:avLst/>
          </a:prstGeom>
          <a:noFill/>
        </p:spPr>
        <p:txBody>
          <a:bodyPr wrap="square" rtlCol="0">
            <a:spAutoFit/>
          </a:bodyPr>
          <a:lstStyle/>
          <a:p>
            <a:pPr defTabSz="914400"/>
            <a:r>
              <a:rPr lang="fr-FR" b="1" dirty="0" smtClean="0">
                <a:solidFill>
                  <a:srgbClr val="FFC000"/>
                </a:solidFill>
                <a:latin typeface="Verdana" pitchFamily="34" charset="0"/>
                <a:ea typeface="Verdana" pitchFamily="34" charset="0"/>
                <a:cs typeface="Verdana" pitchFamily="34" charset="0"/>
              </a:rPr>
              <a:t>M0</a:t>
            </a:r>
            <a:endParaRPr lang="fr-FR" b="1" dirty="0">
              <a:solidFill>
                <a:srgbClr val="FFC000"/>
              </a:solidFill>
              <a:latin typeface="Verdana" pitchFamily="34" charset="0"/>
              <a:ea typeface="Verdana" pitchFamily="34" charset="0"/>
              <a:cs typeface="Verdana" pitchFamily="34" charset="0"/>
            </a:endParaRPr>
          </a:p>
        </p:txBody>
      </p:sp>
      <p:sp>
        <p:nvSpPr>
          <p:cNvPr id="28" name="ZoneTexte 27"/>
          <p:cNvSpPr txBox="1"/>
          <p:nvPr/>
        </p:nvSpPr>
        <p:spPr>
          <a:xfrm>
            <a:off x="6444208" y="4293096"/>
            <a:ext cx="576064" cy="369332"/>
          </a:xfrm>
          <a:prstGeom prst="rect">
            <a:avLst/>
          </a:prstGeom>
          <a:noFill/>
        </p:spPr>
        <p:txBody>
          <a:bodyPr wrap="square" rtlCol="0">
            <a:spAutoFit/>
          </a:bodyPr>
          <a:lstStyle/>
          <a:p>
            <a:pPr defTabSz="914400"/>
            <a:r>
              <a:rPr lang="fr-FR" b="1" dirty="0" smtClean="0">
                <a:solidFill>
                  <a:srgbClr val="FFC000"/>
                </a:solidFill>
                <a:latin typeface="Verdana" pitchFamily="34" charset="0"/>
                <a:ea typeface="Verdana" pitchFamily="34" charset="0"/>
                <a:cs typeface="Verdana" pitchFamily="34" charset="0"/>
              </a:rPr>
              <a:t>M6</a:t>
            </a:r>
            <a:endParaRPr lang="fr-FR" b="1" dirty="0">
              <a:solidFill>
                <a:srgbClr val="FFC000"/>
              </a:solidFill>
              <a:latin typeface="Verdana" pitchFamily="34" charset="0"/>
              <a:ea typeface="Verdana" pitchFamily="34" charset="0"/>
              <a:cs typeface="Verdana" pitchFamily="34" charset="0"/>
            </a:endParaRPr>
          </a:p>
        </p:txBody>
      </p:sp>
      <p:sp>
        <p:nvSpPr>
          <p:cNvPr id="29" name="ZoneTexte 28"/>
          <p:cNvSpPr txBox="1"/>
          <p:nvPr/>
        </p:nvSpPr>
        <p:spPr>
          <a:xfrm>
            <a:off x="971600" y="3059668"/>
            <a:ext cx="576064" cy="369332"/>
          </a:xfrm>
          <a:prstGeom prst="rect">
            <a:avLst/>
          </a:prstGeom>
          <a:noFill/>
        </p:spPr>
        <p:txBody>
          <a:bodyPr wrap="square" rtlCol="0">
            <a:spAutoFit/>
          </a:bodyPr>
          <a:lstStyle/>
          <a:p>
            <a:pPr defTabSz="914400"/>
            <a:r>
              <a:rPr lang="fr-FR" b="1" dirty="0" smtClean="0">
                <a:solidFill>
                  <a:srgbClr val="FFC000"/>
                </a:solidFill>
                <a:latin typeface="Verdana" pitchFamily="34" charset="0"/>
                <a:ea typeface="Verdana" pitchFamily="34" charset="0"/>
                <a:cs typeface="Verdana" pitchFamily="34" charset="0"/>
              </a:rPr>
              <a:t>RA</a:t>
            </a:r>
            <a:endParaRPr lang="fr-FR" b="1" dirty="0">
              <a:solidFill>
                <a:srgbClr val="FFC000"/>
              </a:solidFill>
              <a:latin typeface="Verdana" pitchFamily="34" charset="0"/>
              <a:ea typeface="Verdana" pitchFamily="34" charset="0"/>
              <a:cs typeface="Verdana" pitchFamily="34" charset="0"/>
            </a:endParaRPr>
          </a:p>
        </p:txBody>
      </p:sp>
      <p:sp>
        <p:nvSpPr>
          <p:cNvPr id="20" name="Titre 1"/>
          <p:cNvSpPr>
            <a:spLocks noGrp="1"/>
          </p:cNvSpPr>
          <p:nvPr>
            <p:ph type="ctrTitle"/>
          </p:nvPr>
        </p:nvSpPr>
        <p:spPr>
          <a:xfrm>
            <a:off x="0" y="-27383"/>
            <a:ext cx="9144000" cy="1470025"/>
          </a:xfrm>
        </p:spPr>
        <p:txBody>
          <a:bodyPr>
            <a:normAutofit/>
          </a:bodyPr>
          <a:lstStyle/>
          <a:p>
            <a:r>
              <a:rPr lang="fr-FR" sz="3600" dirty="0" smtClean="0"/>
              <a:t>                  </a:t>
            </a:r>
            <a:r>
              <a:rPr lang="fr-FR" sz="1800" b="1" dirty="0" err="1" smtClean="0">
                <a:solidFill>
                  <a:srgbClr val="00B050"/>
                </a:solidFill>
                <a:latin typeface="Verdana" pitchFamily="34" charset="0"/>
                <a:ea typeface="Verdana" pitchFamily="34" charset="0"/>
                <a:cs typeface="Verdana" pitchFamily="34" charset="0"/>
              </a:rPr>
              <a:t>Rheumatoid</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Arthritis</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Disease</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Activity</a:t>
            </a:r>
            <a:r>
              <a:rPr lang="fr-FR" sz="1800" b="1" dirty="0" smtClean="0">
                <a:solidFill>
                  <a:srgbClr val="00B050"/>
                </a:solidFill>
                <a:latin typeface="Verdana" pitchFamily="34" charset="0"/>
                <a:ea typeface="Verdana" pitchFamily="34" charset="0"/>
                <a:cs typeface="Verdana" pitchFamily="34" charset="0"/>
              </a:rPr>
              <a:t> Self-</a:t>
            </a:r>
            <a:r>
              <a:rPr lang="fr-FR" sz="1800" b="1" dirty="0" err="1" smtClean="0">
                <a:solidFill>
                  <a:srgbClr val="00B050"/>
                </a:solidFill>
                <a:latin typeface="Verdana" pitchFamily="34" charset="0"/>
                <a:ea typeface="Verdana" pitchFamily="34" charset="0"/>
                <a:cs typeface="Verdana" pitchFamily="34" charset="0"/>
              </a:rPr>
              <a:t>Assessment</a:t>
            </a:r>
            <a:endParaRPr lang="fr-FR" sz="1800" b="1" dirty="0">
              <a:solidFill>
                <a:srgbClr val="00B05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1168296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4" y="44682"/>
            <a:ext cx="1979713" cy="1440102"/>
            <a:chOff x="973" y="238"/>
            <a:chExt cx="3628" cy="2498"/>
          </a:xfrm>
        </p:grpSpPr>
        <p:pic>
          <p:nvPicPr>
            <p:cNvPr id="5" name="Picture 6" descr="Logo COMED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 y="238"/>
              <a:ext cx="3331" cy="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285" y="255"/>
              <a:ext cx="1316" cy="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fr-FR">
                <a:solidFill>
                  <a:prstClr val="black"/>
                </a:solidFill>
                <a:latin typeface="Calibri"/>
              </a:endParaRPr>
            </a:p>
          </p:txBody>
        </p:sp>
      </p:grpSp>
      <p:sp>
        <p:nvSpPr>
          <p:cNvPr id="7" name="Rectangle 6"/>
          <p:cNvSpPr/>
          <p:nvPr/>
        </p:nvSpPr>
        <p:spPr>
          <a:xfrm>
            <a:off x="2368167" y="1196752"/>
            <a:ext cx="4573663" cy="523220"/>
          </a:xfrm>
          <a:prstGeom prst="rect">
            <a:avLst/>
          </a:prstGeom>
        </p:spPr>
        <p:txBody>
          <a:bodyPr wrap="none">
            <a:spAutoFit/>
          </a:bodyPr>
          <a:lstStyle/>
          <a:p>
            <a:pPr defTabSz="914400"/>
            <a:r>
              <a:rPr lang="fr-FR" sz="2800" b="1" dirty="0" err="1" smtClean="0">
                <a:solidFill>
                  <a:srgbClr val="FFC000"/>
                </a:solidFill>
                <a:latin typeface="Verdana" pitchFamily="34" charset="0"/>
                <a:ea typeface="Verdana" pitchFamily="34" charset="0"/>
                <a:cs typeface="Verdana" pitchFamily="34" charset="0"/>
              </a:rPr>
              <a:t>Methods</a:t>
            </a:r>
            <a:r>
              <a:rPr lang="fr-FR" sz="2800" b="1" dirty="0" smtClean="0">
                <a:solidFill>
                  <a:srgbClr val="FFC000"/>
                </a:solidFill>
                <a:latin typeface="Verdana" pitchFamily="34" charset="0"/>
                <a:ea typeface="Verdana" pitchFamily="34" charset="0"/>
                <a:cs typeface="Verdana" pitchFamily="34" charset="0"/>
              </a:rPr>
              <a:t>: participants</a:t>
            </a:r>
          </a:p>
        </p:txBody>
      </p:sp>
      <p:sp>
        <p:nvSpPr>
          <p:cNvPr id="9" name="ZoneTexte 8"/>
          <p:cNvSpPr txBox="1"/>
          <p:nvPr/>
        </p:nvSpPr>
        <p:spPr>
          <a:xfrm>
            <a:off x="908827" y="1970051"/>
            <a:ext cx="7911649" cy="1815882"/>
          </a:xfrm>
          <a:prstGeom prst="rect">
            <a:avLst/>
          </a:prstGeom>
          <a:noFill/>
        </p:spPr>
        <p:txBody>
          <a:bodyPr wrap="square" rtlCol="0">
            <a:spAutoFit/>
          </a:bodyPr>
          <a:lstStyle/>
          <a:p>
            <a:pPr marL="457200" indent="-457200" defTabSz="914400">
              <a:buFont typeface="Arial" pitchFamily="34" charset="0"/>
              <a:buChar char="•"/>
            </a:pPr>
            <a:r>
              <a:rPr lang="fr-FR" sz="2800" b="1" i="1" dirty="0" smtClean="0">
                <a:solidFill>
                  <a:prstClr val="white">
                    <a:lumMod val="50000"/>
                  </a:prstClr>
                </a:solidFill>
                <a:latin typeface="Verdana" pitchFamily="34" charset="0"/>
                <a:ea typeface="Verdana" pitchFamily="34" charset="0"/>
                <a:cs typeface="Verdana" pitchFamily="34" charset="0"/>
              </a:rPr>
              <a:t>Patients:</a:t>
            </a:r>
          </a:p>
          <a:p>
            <a:pPr defTabSz="914400"/>
            <a:r>
              <a:rPr lang="fr-FR" sz="2800" b="1" dirty="0">
                <a:solidFill>
                  <a:prstClr val="white">
                    <a:lumMod val="65000"/>
                  </a:prstClr>
                </a:solidFill>
                <a:latin typeface="Verdana" pitchFamily="34" charset="0"/>
                <a:ea typeface="Verdana" pitchFamily="34" charset="0"/>
                <a:cs typeface="Verdana" pitchFamily="34" charset="0"/>
              </a:rPr>
              <a:t>	</a:t>
            </a:r>
            <a:r>
              <a:rPr lang="fr-FR" sz="2800" b="1" dirty="0" smtClean="0">
                <a:solidFill>
                  <a:srgbClr val="00B050"/>
                </a:solidFill>
                <a:latin typeface="Verdana" pitchFamily="34" charset="0"/>
                <a:ea typeface="Verdana" pitchFamily="34" charset="0"/>
                <a:cs typeface="Verdana" pitchFamily="34" charset="0"/>
                <a:sym typeface="Wingdings"/>
              </a:rPr>
              <a:t></a:t>
            </a:r>
            <a:r>
              <a:rPr lang="fr-FR" sz="2800" b="1" dirty="0" smtClean="0">
                <a:solidFill>
                  <a:prstClr val="white">
                    <a:lumMod val="65000"/>
                  </a:prstClr>
                </a:solidFill>
                <a:latin typeface="Verdana" pitchFamily="34" charset="0"/>
                <a:ea typeface="Verdana" pitchFamily="34" charset="0"/>
                <a:cs typeface="Verdana" pitchFamily="34" charset="0"/>
                <a:sym typeface="Wingdings"/>
              </a:rPr>
              <a:t> </a:t>
            </a:r>
            <a:r>
              <a:rPr lang="fr-FR" sz="2800" b="1" dirty="0" smtClean="0">
                <a:solidFill>
                  <a:prstClr val="white">
                    <a:lumMod val="50000"/>
                  </a:prstClr>
                </a:solidFill>
                <a:latin typeface="Verdana" pitchFamily="34" charset="0"/>
                <a:ea typeface="Verdana" pitchFamily="34" charset="0"/>
                <a:cs typeface="Verdana" pitchFamily="34" charset="0"/>
                <a:sym typeface="Wingdings"/>
              </a:rPr>
              <a:t>RA</a:t>
            </a:r>
          </a:p>
          <a:p>
            <a:pPr defTabSz="914400"/>
            <a:r>
              <a:rPr lang="fr-FR" sz="2800" b="1" dirty="0">
                <a:solidFill>
                  <a:prstClr val="white">
                    <a:lumMod val="65000"/>
                  </a:prstClr>
                </a:solidFill>
                <a:latin typeface="Verdana" pitchFamily="34" charset="0"/>
                <a:ea typeface="Verdana" pitchFamily="34" charset="0"/>
                <a:cs typeface="Verdana" pitchFamily="34" charset="0"/>
                <a:sym typeface="Wingdings"/>
              </a:rPr>
              <a:t>	</a:t>
            </a:r>
            <a:r>
              <a:rPr lang="fr-FR" sz="2800" b="1" dirty="0" smtClean="0">
                <a:solidFill>
                  <a:srgbClr val="00B050"/>
                </a:solidFill>
                <a:latin typeface="Verdana" pitchFamily="34" charset="0"/>
                <a:ea typeface="Verdana" pitchFamily="34" charset="0"/>
                <a:cs typeface="Verdana" pitchFamily="34" charset="0"/>
                <a:sym typeface="Wingdings"/>
              </a:rPr>
              <a:t></a:t>
            </a:r>
            <a:r>
              <a:rPr lang="fr-FR" sz="2800" b="1" dirty="0" smtClean="0">
                <a:solidFill>
                  <a:prstClr val="white">
                    <a:lumMod val="65000"/>
                  </a:prstClr>
                </a:solidFill>
                <a:latin typeface="Verdana" pitchFamily="34" charset="0"/>
                <a:ea typeface="Verdana" pitchFamily="34" charset="0"/>
                <a:cs typeface="Verdana" pitchFamily="34" charset="0"/>
                <a:sym typeface="Wingdings"/>
              </a:rPr>
              <a:t> </a:t>
            </a:r>
            <a:r>
              <a:rPr lang="fr-FR" sz="2800" b="1" dirty="0" smtClean="0">
                <a:solidFill>
                  <a:prstClr val="white">
                    <a:lumMod val="50000"/>
                  </a:prstClr>
                </a:solidFill>
                <a:latin typeface="Verdana" pitchFamily="34" charset="0"/>
                <a:ea typeface="Verdana" pitchFamily="34" charset="0"/>
                <a:cs typeface="Verdana" pitchFamily="34" charset="0"/>
                <a:sym typeface="Wingdings"/>
              </a:rPr>
              <a:t>Stable </a:t>
            </a:r>
            <a:r>
              <a:rPr lang="fr-FR" sz="2800" b="1" dirty="0" err="1" smtClean="0">
                <a:solidFill>
                  <a:prstClr val="white">
                    <a:lumMod val="50000"/>
                  </a:prstClr>
                </a:solidFill>
                <a:latin typeface="Verdana" pitchFamily="34" charset="0"/>
                <a:ea typeface="Verdana" pitchFamily="34" charset="0"/>
                <a:cs typeface="Verdana" pitchFamily="34" charset="0"/>
                <a:sym typeface="Wingdings"/>
              </a:rPr>
              <a:t>disease</a:t>
            </a:r>
            <a:endParaRPr lang="fr-FR" sz="2800" b="1" dirty="0" smtClean="0">
              <a:solidFill>
                <a:prstClr val="white">
                  <a:lumMod val="50000"/>
                </a:prstClr>
              </a:solidFill>
              <a:latin typeface="Verdana" pitchFamily="34" charset="0"/>
              <a:ea typeface="Verdana" pitchFamily="34" charset="0"/>
              <a:cs typeface="Verdana" pitchFamily="34" charset="0"/>
              <a:sym typeface="Wingdings"/>
            </a:endParaRPr>
          </a:p>
          <a:p>
            <a:pPr defTabSz="914400"/>
            <a:r>
              <a:rPr lang="fr-FR" sz="2800" b="1" dirty="0">
                <a:solidFill>
                  <a:prstClr val="white">
                    <a:lumMod val="65000"/>
                  </a:prstClr>
                </a:solidFill>
                <a:latin typeface="Verdana" pitchFamily="34" charset="0"/>
                <a:ea typeface="Verdana" pitchFamily="34" charset="0"/>
                <a:cs typeface="Verdana" pitchFamily="34" charset="0"/>
                <a:sym typeface="Wingdings"/>
              </a:rPr>
              <a:t>	</a:t>
            </a:r>
            <a:r>
              <a:rPr lang="fr-FR" sz="2800" b="1" dirty="0" smtClean="0">
                <a:solidFill>
                  <a:srgbClr val="00B050"/>
                </a:solidFill>
                <a:latin typeface="Verdana" pitchFamily="34" charset="0"/>
                <a:ea typeface="Verdana" pitchFamily="34" charset="0"/>
                <a:cs typeface="Verdana" pitchFamily="34" charset="0"/>
                <a:sym typeface="Wingdings"/>
              </a:rPr>
              <a:t></a:t>
            </a:r>
            <a:r>
              <a:rPr lang="fr-FR" sz="2800" b="1" dirty="0" smtClean="0">
                <a:solidFill>
                  <a:prstClr val="white">
                    <a:lumMod val="65000"/>
                  </a:prstClr>
                </a:solidFill>
                <a:latin typeface="Verdana" pitchFamily="34" charset="0"/>
                <a:ea typeface="Verdana" pitchFamily="34" charset="0"/>
                <a:cs typeface="Verdana" pitchFamily="34" charset="0"/>
                <a:sym typeface="Wingdings"/>
              </a:rPr>
              <a:t> </a:t>
            </a:r>
            <a:r>
              <a:rPr lang="fr-FR" sz="2800" b="1" dirty="0" err="1" smtClean="0">
                <a:solidFill>
                  <a:prstClr val="white">
                    <a:lumMod val="50000"/>
                  </a:prstClr>
                </a:solidFill>
                <a:latin typeface="Verdana" pitchFamily="34" charset="0"/>
                <a:ea typeface="Verdana" pitchFamily="34" charset="0"/>
                <a:cs typeface="Verdana" pitchFamily="34" charset="0"/>
                <a:sym typeface="Wingdings"/>
              </a:rPr>
              <a:t>Written</a:t>
            </a:r>
            <a:r>
              <a:rPr lang="fr-FR" sz="2800" b="1" dirty="0" smtClean="0">
                <a:solidFill>
                  <a:prstClr val="white">
                    <a:lumMod val="50000"/>
                  </a:prstClr>
                </a:solidFill>
                <a:latin typeface="Verdana" pitchFamily="34" charset="0"/>
                <a:ea typeface="Verdana" pitchFamily="34" charset="0"/>
                <a:cs typeface="Verdana" pitchFamily="34" charset="0"/>
                <a:sym typeface="Wingdings"/>
              </a:rPr>
              <a:t> </a:t>
            </a:r>
            <a:r>
              <a:rPr lang="fr-FR" sz="2800" b="1" dirty="0" err="1" smtClean="0">
                <a:solidFill>
                  <a:prstClr val="white">
                    <a:lumMod val="50000"/>
                  </a:prstClr>
                </a:solidFill>
                <a:latin typeface="Verdana" pitchFamily="34" charset="0"/>
                <a:ea typeface="Verdana" pitchFamily="34" charset="0"/>
                <a:cs typeface="Verdana" pitchFamily="34" charset="0"/>
                <a:sym typeface="Wingdings"/>
              </a:rPr>
              <a:t>informed</a:t>
            </a:r>
            <a:r>
              <a:rPr lang="fr-FR" sz="2800" b="1" dirty="0" smtClean="0">
                <a:solidFill>
                  <a:prstClr val="white">
                    <a:lumMod val="50000"/>
                  </a:prstClr>
                </a:solidFill>
                <a:latin typeface="Verdana" pitchFamily="34" charset="0"/>
                <a:ea typeface="Verdana" pitchFamily="34" charset="0"/>
                <a:cs typeface="Verdana" pitchFamily="34" charset="0"/>
                <a:sym typeface="Wingdings"/>
              </a:rPr>
              <a:t> consent</a:t>
            </a:r>
            <a:endParaRPr lang="fr-FR" sz="2800" b="1" dirty="0">
              <a:solidFill>
                <a:prstClr val="white">
                  <a:lumMod val="50000"/>
                </a:prstClr>
              </a:solidFill>
              <a:latin typeface="Verdana" pitchFamily="34" charset="0"/>
              <a:ea typeface="Verdana" pitchFamily="34" charset="0"/>
              <a:cs typeface="Verdana" pitchFamily="34" charset="0"/>
            </a:endParaRPr>
          </a:p>
        </p:txBody>
      </p:sp>
      <p:sp>
        <p:nvSpPr>
          <p:cNvPr id="10" name="Rectangle 9"/>
          <p:cNvSpPr/>
          <p:nvPr/>
        </p:nvSpPr>
        <p:spPr>
          <a:xfrm>
            <a:off x="971600" y="3844213"/>
            <a:ext cx="6768752" cy="1384995"/>
          </a:xfrm>
          <a:prstGeom prst="rect">
            <a:avLst/>
          </a:prstGeom>
        </p:spPr>
        <p:txBody>
          <a:bodyPr wrap="square">
            <a:spAutoFit/>
          </a:bodyPr>
          <a:lstStyle/>
          <a:p>
            <a:pPr marL="457200" indent="-457200" defTabSz="914400">
              <a:buFont typeface="Arial" pitchFamily="34" charset="0"/>
              <a:buChar char="•"/>
            </a:pPr>
            <a:r>
              <a:rPr lang="fr-FR" sz="2800" b="1" i="1" dirty="0" smtClean="0">
                <a:solidFill>
                  <a:prstClr val="white">
                    <a:lumMod val="50000"/>
                  </a:prstClr>
                </a:solidFill>
                <a:latin typeface="Verdana" pitchFamily="34" charset="0"/>
                <a:ea typeface="Verdana" pitchFamily="34" charset="0"/>
                <a:cs typeface="Verdana" pitchFamily="34" charset="0"/>
              </a:rPr>
              <a:t>Nurses:</a:t>
            </a:r>
          </a:p>
          <a:p>
            <a:pPr defTabSz="914400"/>
            <a:r>
              <a:rPr lang="fr-FR" sz="2800" b="1" dirty="0" smtClean="0">
                <a:solidFill>
                  <a:prstClr val="white">
                    <a:lumMod val="65000"/>
                  </a:prstClr>
                </a:solidFill>
                <a:latin typeface="Verdana" pitchFamily="34" charset="0"/>
                <a:ea typeface="Verdana" pitchFamily="34" charset="0"/>
                <a:cs typeface="Verdana" pitchFamily="34" charset="0"/>
              </a:rPr>
              <a:t>	</a:t>
            </a:r>
            <a:r>
              <a:rPr lang="fr-FR" sz="2800" b="1" dirty="0" smtClean="0">
                <a:solidFill>
                  <a:srgbClr val="00B050"/>
                </a:solidFill>
                <a:latin typeface="Verdana" pitchFamily="34" charset="0"/>
                <a:ea typeface="Verdana" pitchFamily="34" charset="0"/>
                <a:cs typeface="Verdana" pitchFamily="34" charset="0"/>
                <a:sym typeface="Wingdings"/>
              </a:rPr>
              <a:t></a:t>
            </a:r>
            <a:r>
              <a:rPr lang="fr-FR" sz="2800" b="1" dirty="0" smtClean="0">
                <a:solidFill>
                  <a:prstClr val="white">
                    <a:lumMod val="65000"/>
                  </a:prstClr>
                </a:solidFill>
                <a:latin typeface="Verdana" pitchFamily="34" charset="0"/>
                <a:ea typeface="Verdana" pitchFamily="34" charset="0"/>
                <a:cs typeface="Verdana" pitchFamily="34" charset="0"/>
                <a:sym typeface="Wingdings"/>
              </a:rPr>
              <a:t> </a:t>
            </a:r>
            <a:r>
              <a:rPr lang="fr-FR" sz="2800" b="1" dirty="0" err="1">
                <a:solidFill>
                  <a:prstClr val="white">
                    <a:lumMod val="50000"/>
                  </a:prstClr>
                </a:solidFill>
                <a:latin typeface="Verdana" pitchFamily="34" charset="0"/>
                <a:ea typeface="Verdana" pitchFamily="34" charset="0"/>
                <a:cs typeface="Verdana" pitchFamily="34" charset="0"/>
                <a:sym typeface="Wingdings"/>
              </a:rPr>
              <a:t>T</a:t>
            </a:r>
            <a:r>
              <a:rPr lang="fr-FR" sz="2800" b="1" dirty="0" err="1" smtClean="0">
                <a:solidFill>
                  <a:prstClr val="white">
                    <a:lumMod val="50000"/>
                  </a:prstClr>
                </a:solidFill>
                <a:latin typeface="Verdana" pitchFamily="34" charset="0"/>
                <a:ea typeface="Verdana" pitchFamily="34" charset="0"/>
                <a:cs typeface="Verdana" pitchFamily="34" charset="0"/>
                <a:sym typeface="Wingdings"/>
              </a:rPr>
              <a:t>rained</a:t>
            </a:r>
            <a:r>
              <a:rPr lang="fr-FR" sz="2800" b="1" dirty="0" smtClean="0">
                <a:solidFill>
                  <a:prstClr val="white">
                    <a:lumMod val="50000"/>
                  </a:prstClr>
                </a:solidFill>
                <a:latin typeface="Verdana" pitchFamily="34" charset="0"/>
                <a:ea typeface="Verdana" pitchFamily="34" charset="0"/>
                <a:cs typeface="Verdana" pitchFamily="34" charset="0"/>
                <a:sym typeface="Wingdings"/>
              </a:rPr>
              <a:t> (1,5 </a:t>
            </a:r>
            <a:r>
              <a:rPr lang="fr-FR" sz="2800" b="1" dirty="0" err="1" smtClean="0">
                <a:solidFill>
                  <a:prstClr val="white">
                    <a:lumMod val="50000"/>
                  </a:prstClr>
                </a:solidFill>
                <a:latin typeface="Verdana" pitchFamily="34" charset="0"/>
                <a:ea typeface="Verdana" pitchFamily="34" charset="0"/>
                <a:cs typeface="Verdana" pitchFamily="34" charset="0"/>
                <a:sym typeface="Wingdings"/>
              </a:rPr>
              <a:t>day</a:t>
            </a:r>
            <a:r>
              <a:rPr lang="fr-FR" sz="2800" b="1" dirty="0" smtClean="0">
                <a:solidFill>
                  <a:prstClr val="white">
                    <a:lumMod val="50000"/>
                  </a:prstClr>
                </a:solidFill>
                <a:latin typeface="Verdana" pitchFamily="34" charset="0"/>
                <a:ea typeface="Verdana" pitchFamily="34" charset="0"/>
                <a:cs typeface="Verdana" pitchFamily="34" charset="0"/>
                <a:sym typeface="Wingdings"/>
              </a:rPr>
              <a:t> session)</a:t>
            </a:r>
          </a:p>
          <a:p>
            <a:pPr defTabSz="914400"/>
            <a:r>
              <a:rPr lang="fr-FR" sz="2800" b="1" dirty="0" smtClean="0">
                <a:solidFill>
                  <a:prstClr val="white">
                    <a:lumMod val="65000"/>
                  </a:prstClr>
                </a:solidFill>
                <a:latin typeface="Verdana" pitchFamily="34" charset="0"/>
                <a:ea typeface="Verdana" pitchFamily="34" charset="0"/>
                <a:cs typeface="Verdana" pitchFamily="34" charset="0"/>
                <a:sym typeface="Wingdings"/>
              </a:rPr>
              <a:t>	</a:t>
            </a:r>
            <a:endParaRPr lang="fr-FR" sz="2800" b="1" dirty="0" smtClean="0">
              <a:solidFill>
                <a:prstClr val="white">
                  <a:lumMod val="50000"/>
                </a:prstClr>
              </a:solidFill>
              <a:latin typeface="Verdana" pitchFamily="34" charset="0"/>
              <a:ea typeface="Verdana" pitchFamily="34" charset="0"/>
              <a:cs typeface="Verdana" pitchFamily="34" charset="0"/>
              <a:sym typeface="Wingdings"/>
            </a:endParaRPr>
          </a:p>
        </p:txBody>
      </p:sp>
      <p:sp>
        <p:nvSpPr>
          <p:cNvPr id="12" name="Titre 1"/>
          <p:cNvSpPr>
            <a:spLocks noGrp="1"/>
          </p:cNvSpPr>
          <p:nvPr>
            <p:ph type="ctrTitle"/>
          </p:nvPr>
        </p:nvSpPr>
        <p:spPr>
          <a:xfrm>
            <a:off x="0" y="-27383"/>
            <a:ext cx="9144000" cy="792116"/>
          </a:xfrm>
        </p:spPr>
        <p:txBody>
          <a:bodyPr>
            <a:normAutofit/>
          </a:bodyPr>
          <a:lstStyle/>
          <a:p>
            <a:r>
              <a:rPr lang="fr-FR" sz="3600" dirty="0" smtClean="0"/>
              <a:t>                  </a:t>
            </a:r>
            <a:r>
              <a:rPr lang="fr-FR" sz="1800" b="1" dirty="0" err="1" smtClean="0">
                <a:solidFill>
                  <a:srgbClr val="00B050"/>
                </a:solidFill>
                <a:latin typeface="Verdana" pitchFamily="34" charset="0"/>
                <a:ea typeface="Verdana" pitchFamily="34" charset="0"/>
                <a:cs typeface="Verdana" pitchFamily="34" charset="0"/>
              </a:rPr>
              <a:t>Rheumatoid</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Arthritis</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Disease</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Activity</a:t>
            </a:r>
            <a:r>
              <a:rPr lang="fr-FR" sz="1800" b="1" dirty="0" smtClean="0">
                <a:solidFill>
                  <a:srgbClr val="00B050"/>
                </a:solidFill>
                <a:latin typeface="Verdana" pitchFamily="34" charset="0"/>
                <a:ea typeface="Verdana" pitchFamily="34" charset="0"/>
                <a:cs typeface="Verdana" pitchFamily="34" charset="0"/>
              </a:rPr>
              <a:t> Self-</a:t>
            </a:r>
            <a:r>
              <a:rPr lang="fr-FR" sz="1800" b="1" dirty="0" err="1" smtClean="0">
                <a:solidFill>
                  <a:srgbClr val="00B050"/>
                </a:solidFill>
                <a:latin typeface="Verdana" pitchFamily="34" charset="0"/>
                <a:ea typeface="Verdana" pitchFamily="34" charset="0"/>
                <a:cs typeface="Verdana" pitchFamily="34" charset="0"/>
              </a:rPr>
              <a:t>Assessment</a:t>
            </a:r>
            <a:endParaRPr lang="fr-FR" sz="1800" b="1" dirty="0">
              <a:solidFill>
                <a:srgbClr val="00B05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687616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4" y="44682"/>
            <a:ext cx="1979713" cy="1440102"/>
            <a:chOff x="973" y="238"/>
            <a:chExt cx="3628" cy="2498"/>
          </a:xfrm>
        </p:grpSpPr>
        <p:pic>
          <p:nvPicPr>
            <p:cNvPr id="5" name="Picture 6" descr="Logo COMED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 y="238"/>
              <a:ext cx="3331" cy="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285" y="255"/>
              <a:ext cx="1316" cy="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fr-FR">
                <a:solidFill>
                  <a:prstClr val="black"/>
                </a:solidFill>
                <a:latin typeface="Calibri"/>
              </a:endParaRPr>
            </a:p>
          </p:txBody>
        </p:sp>
      </p:grpSp>
      <p:sp>
        <p:nvSpPr>
          <p:cNvPr id="7" name="Rectangle 6"/>
          <p:cNvSpPr/>
          <p:nvPr/>
        </p:nvSpPr>
        <p:spPr>
          <a:xfrm>
            <a:off x="2123728" y="908720"/>
            <a:ext cx="4922216" cy="523220"/>
          </a:xfrm>
          <a:prstGeom prst="rect">
            <a:avLst/>
          </a:prstGeom>
        </p:spPr>
        <p:txBody>
          <a:bodyPr wrap="none">
            <a:spAutoFit/>
          </a:bodyPr>
          <a:lstStyle/>
          <a:p>
            <a:pPr defTabSz="914400"/>
            <a:r>
              <a:rPr lang="fr-FR" sz="2800" b="1" dirty="0" err="1" smtClean="0">
                <a:solidFill>
                  <a:srgbClr val="FFC000"/>
                </a:solidFill>
                <a:latin typeface="Verdana" pitchFamily="34" charset="0"/>
                <a:ea typeface="Verdana" pitchFamily="34" charset="0"/>
                <a:cs typeface="Verdana" pitchFamily="34" charset="0"/>
              </a:rPr>
              <a:t>Methods</a:t>
            </a:r>
            <a:r>
              <a:rPr lang="fr-FR" sz="2800" b="1" dirty="0" smtClean="0">
                <a:solidFill>
                  <a:srgbClr val="FFC000"/>
                </a:solidFill>
                <a:latin typeface="Verdana" pitchFamily="34" charset="0"/>
                <a:ea typeface="Verdana" pitchFamily="34" charset="0"/>
                <a:cs typeface="Verdana" pitchFamily="34" charset="0"/>
              </a:rPr>
              <a:t>: Interventions</a:t>
            </a:r>
          </a:p>
        </p:txBody>
      </p:sp>
      <p:sp>
        <p:nvSpPr>
          <p:cNvPr id="8" name="Rectangle 7"/>
          <p:cNvSpPr/>
          <p:nvPr/>
        </p:nvSpPr>
        <p:spPr>
          <a:xfrm>
            <a:off x="3828472" y="1556792"/>
            <a:ext cx="1317638" cy="523220"/>
          </a:xfrm>
          <a:prstGeom prst="rect">
            <a:avLst/>
          </a:prstGeom>
        </p:spPr>
        <p:txBody>
          <a:bodyPr wrap="none">
            <a:spAutoFit/>
          </a:bodyPr>
          <a:lstStyle/>
          <a:p>
            <a:pPr defTabSz="914400"/>
            <a:r>
              <a:rPr lang="fr-FR" sz="2800" b="1" dirty="0" err="1" smtClean="0">
                <a:solidFill>
                  <a:srgbClr val="00B050"/>
                </a:solidFill>
                <a:latin typeface="Verdana" pitchFamily="34" charset="0"/>
                <a:ea typeface="Verdana" pitchFamily="34" charset="0"/>
                <a:cs typeface="Verdana" pitchFamily="34" charset="0"/>
              </a:rPr>
              <a:t>Video</a:t>
            </a:r>
            <a:endParaRPr lang="fr-FR" sz="2800" b="1" dirty="0" smtClean="0">
              <a:solidFill>
                <a:srgbClr val="00B050"/>
              </a:solidFill>
              <a:latin typeface="Verdana" pitchFamily="34" charset="0"/>
              <a:ea typeface="Verdana" pitchFamily="34" charset="0"/>
              <a:cs typeface="Verdana" pitchFamily="34" charset="0"/>
            </a:endParaRPr>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4" y="2370938"/>
            <a:ext cx="3322637"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descr="D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173" y="2420888"/>
            <a:ext cx="5070319"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re 1"/>
          <p:cNvSpPr>
            <a:spLocks noGrp="1"/>
          </p:cNvSpPr>
          <p:nvPr>
            <p:ph type="ctrTitle"/>
          </p:nvPr>
        </p:nvSpPr>
        <p:spPr>
          <a:xfrm>
            <a:off x="0" y="-27383"/>
            <a:ext cx="9144000" cy="936103"/>
          </a:xfrm>
        </p:spPr>
        <p:txBody>
          <a:bodyPr>
            <a:normAutofit/>
          </a:bodyPr>
          <a:lstStyle/>
          <a:p>
            <a:r>
              <a:rPr lang="fr-FR" sz="3600" dirty="0" smtClean="0"/>
              <a:t>                  </a:t>
            </a:r>
            <a:r>
              <a:rPr lang="fr-FR" sz="1800" b="1" dirty="0" err="1" smtClean="0">
                <a:solidFill>
                  <a:srgbClr val="00B050"/>
                </a:solidFill>
                <a:latin typeface="Verdana" pitchFamily="34" charset="0"/>
                <a:ea typeface="Verdana" pitchFamily="34" charset="0"/>
                <a:cs typeface="Verdana" pitchFamily="34" charset="0"/>
              </a:rPr>
              <a:t>Rheumatoid</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Arthritis</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Disease</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Activity</a:t>
            </a:r>
            <a:r>
              <a:rPr lang="fr-FR" sz="1800" b="1" dirty="0" smtClean="0">
                <a:solidFill>
                  <a:srgbClr val="00B050"/>
                </a:solidFill>
                <a:latin typeface="Verdana" pitchFamily="34" charset="0"/>
                <a:ea typeface="Verdana" pitchFamily="34" charset="0"/>
                <a:cs typeface="Verdana" pitchFamily="34" charset="0"/>
              </a:rPr>
              <a:t> Self-</a:t>
            </a:r>
            <a:r>
              <a:rPr lang="fr-FR" sz="1800" b="1" dirty="0" err="1" smtClean="0">
                <a:solidFill>
                  <a:srgbClr val="00B050"/>
                </a:solidFill>
                <a:latin typeface="Verdana" pitchFamily="34" charset="0"/>
                <a:ea typeface="Verdana" pitchFamily="34" charset="0"/>
                <a:cs typeface="Verdana" pitchFamily="34" charset="0"/>
              </a:rPr>
              <a:t>Assessment</a:t>
            </a:r>
            <a:endParaRPr lang="fr-FR" sz="1800" b="1" dirty="0">
              <a:solidFill>
                <a:srgbClr val="00B05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0407846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4" y="44682"/>
            <a:ext cx="1979713" cy="1440102"/>
            <a:chOff x="973" y="238"/>
            <a:chExt cx="3628" cy="2498"/>
          </a:xfrm>
        </p:grpSpPr>
        <p:pic>
          <p:nvPicPr>
            <p:cNvPr id="5" name="Picture 6" descr="Logo COMED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 y="238"/>
              <a:ext cx="3331" cy="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285" y="255"/>
              <a:ext cx="1316" cy="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fr-FR">
                <a:solidFill>
                  <a:prstClr val="black"/>
                </a:solidFill>
                <a:latin typeface="Calibri"/>
              </a:endParaRPr>
            </a:p>
          </p:txBody>
        </p:sp>
      </p:grpSp>
      <p:sp>
        <p:nvSpPr>
          <p:cNvPr id="7" name="Rectangle 6"/>
          <p:cNvSpPr/>
          <p:nvPr/>
        </p:nvSpPr>
        <p:spPr>
          <a:xfrm>
            <a:off x="2123728" y="1052736"/>
            <a:ext cx="4922216" cy="523220"/>
          </a:xfrm>
          <a:prstGeom prst="rect">
            <a:avLst/>
          </a:prstGeom>
        </p:spPr>
        <p:txBody>
          <a:bodyPr wrap="none">
            <a:spAutoFit/>
          </a:bodyPr>
          <a:lstStyle/>
          <a:p>
            <a:pPr defTabSz="914400"/>
            <a:r>
              <a:rPr lang="fr-FR" sz="2800" b="1" dirty="0" err="1" smtClean="0">
                <a:solidFill>
                  <a:srgbClr val="FFC000"/>
                </a:solidFill>
                <a:latin typeface="Verdana" pitchFamily="34" charset="0"/>
                <a:ea typeface="Verdana" pitchFamily="34" charset="0"/>
                <a:cs typeface="Verdana" pitchFamily="34" charset="0"/>
              </a:rPr>
              <a:t>Methods</a:t>
            </a:r>
            <a:r>
              <a:rPr lang="fr-FR" sz="2800" b="1" dirty="0" smtClean="0">
                <a:solidFill>
                  <a:srgbClr val="FFC000"/>
                </a:solidFill>
                <a:latin typeface="Verdana" pitchFamily="34" charset="0"/>
                <a:ea typeface="Verdana" pitchFamily="34" charset="0"/>
                <a:cs typeface="Verdana" pitchFamily="34" charset="0"/>
              </a:rPr>
              <a:t>: Interventions</a:t>
            </a:r>
          </a:p>
        </p:txBody>
      </p:sp>
      <p:sp>
        <p:nvSpPr>
          <p:cNvPr id="8" name="Rectangle 7"/>
          <p:cNvSpPr/>
          <p:nvPr/>
        </p:nvSpPr>
        <p:spPr>
          <a:xfrm>
            <a:off x="395536" y="1609636"/>
            <a:ext cx="8625678" cy="523220"/>
          </a:xfrm>
          <a:prstGeom prst="rect">
            <a:avLst/>
          </a:prstGeom>
        </p:spPr>
        <p:txBody>
          <a:bodyPr wrap="none">
            <a:spAutoFit/>
          </a:bodyPr>
          <a:lstStyle/>
          <a:p>
            <a:pPr defTabSz="914400"/>
            <a:r>
              <a:rPr lang="fr-FR" sz="2800" b="1" dirty="0" smtClean="0">
                <a:solidFill>
                  <a:srgbClr val="00B050"/>
                </a:solidFill>
                <a:latin typeface="Verdana" pitchFamily="34" charset="0"/>
                <a:ea typeface="Verdana" pitchFamily="34" charset="0"/>
                <a:cs typeface="Verdana" pitchFamily="34" charset="0"/>
              </a:rPr>
              <a:t>Training session for joint self-</a:t>
            </a:r>
            <a:r>
              <a:rPr lang="fr-FR" sz="2800" b="1" dirty="0" err="1" smtClean="0">
                <a:solidFill>
                  <a:srgbClr val="00B050"/>
                </a:solidFill>
                <a:latin typeface="Verdana" pitchFamily="34" charset="0"/>
                <a:ea typeface="Verdana" pitchFamily="34" charset="0"/>
                <a:cs typeface="Verdana" pitchFamily="34" charset="0"/>
              </a:rPr>
              <a:t>assessment</a:t>
            </a:r>
            <a:endParaRPr lang="fr-FR" sz="2800" b="1" dirty="0" smtClean="0">
              <a:solidFill>
                <a:srgbClr val="00B050"/>
              </a:solidFill>
              <a:latin typeface="Verdana" pitchFamily="34" charset="0"/>
              <a:ea typeface="Verdana" pitchFamily="34" charset="0"/>
              <a:cs typeface="Verdana" pitchFamily="34" charset="0"/>
            </a:endParaRPr>
          </a:p>
        </p:txBody>
      </p:sp>
      <p:pic>
        <p:nvPicPr>
          <p:cNvPr id="1026" name="Picture 2" descr="F:\Photos COMEDRA\vlcsnap-2010-12-02-14h42m56s1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3" y="2348880"/>
            <a:ext cx="3568970" cy="19037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Photos COMEDRA\vlcsnap-2010-12-02-14h43m32s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2" y="4437112"/>
            <a:ext cx="3567492"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Photos COMEDRA\vlcsnap-2010-12-02-14h43m58s4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6" y="4437112"/>
            <a:ext cx="3568969"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Photos COMEDRA\vlcsnap-2010-12-02-14h42m09s23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2" y="2348880"/>
            <a:ext cx="3567492" cy="1903712"/>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ctrTitle"/>
          </p:nvPr>
        </p:nvSpPr>
        <p:spPr>
          <a:xfrm>
            <a:off x="0" y="14760"/>
            <a:ext cx="9144000" cy="749974"/>
          </a:xfrm>
        </p:spPr>
        <p:txBody>
          <a:bodyPr>
            <a:normAutofit/>
          </a:bodyPr>
          <a:lstStyle/>
          <a:p>
            <a:r>
              <a:rPr lang="fr-FR" sz="3600" dirty="0" smtClean="0"/>
              <a:t>                  </a:t>
            </a:r>
            <a:r>
              <a:rPr lang="fr-FR" sz="1800" b="1" dirty="0" err="1" smtClean="0">
                <a:solidFill>
                  <a:srgbClr val="00B050"/>
                </a:solidFill>
                <a:latin typeface="Verdana" pitchFamily="34" charset="0"/>
                <a:ea typeface="Verdana" pitchFamily="34" charset="0"/>
                <a:cs typeface="Verdana" pitchFamily="34" charset="0"/>
              </a:rPr>
              <a:t>Rheumatoid</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Arthritis</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Disease</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Activity</a:t>
            </a:r>
            <a:r>
              <a:rPr lang="fr-FR" sz="1800" b="1" dirty="0" smtClean="0">
                <a:solidFill>
                  <a:srgbClr val="00B050"/>
                </a:solidFill>
                <a:latin typeface="Verdana" pitchFamily="34" charset="0"/>
                <a:ea typeface="Verdana" pitchFamily="34" charset="0"/>
                <a:cs typeface="Verdana" pitchFamily="34" charset="0"/>
              </a:rPr>
              <a:t> Self-</a:t>
            </a:r>
            <a:r>
              <a:rPr lang="fr-FR" sz="1800" b="1" dirty="0" err="1" smtClean="0">
                <a:solidFill>
                  <a:srgbClr val="00B050"/>
                </a:solidFill>
                <a:latin typeface="Verdana" pitchFamily="34" charset="0"/>
                <a:ea typeface="Verdana" pitchFamily="34" charset="0"/>
                <a:cs typeface="Verdana" pitchFamily="34" charset="0"/>
              </a:rPr>
              <a:t>Assessment</a:t>
            </a:r>
            <a:endParaRPr lang="fr-FR" sz="1800" b="1" dirty="0">
              <a:solidFill>
                <a:srgbClr val="00B05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3176105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4" y="44682"/>
            <a:ext cx="1979713" cy="1440102"/>
            <a:chOff x="973" y="238"/>
            <a:chExt cx="3628" cy="2498"/>
          </a:xfrm>
        </p:grpSpPr>
        <p:pic>
          <p:nvPicPr>
            <p:cNvPr id="5" name="Picture 6" descr="Logo COMED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 y="238"/>
              <a:ext cx="3331" cy="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285" y="255"/>
              <a:ext cx="1316" cy="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fr-FR">
                <a:solidFill>
                  <a:prstClr val="black"/>
                </a:solidFill>
                <a:latin typeface="Calibri"/>
              </a:endParaRPr>
            </a:p>
          </p:txBody>
        </p:sp>
      </p:grpSp>
      <p:sp>
        <p:nvSpPr>
          <p:cNvPr id="7" name="Rectangle 6"/>
          <p:cNvSpPr/>
          <p:nvPr/>
        </p:nvSpPr>
        <p:spPr>
          <a:xfrm>
            <a:off x="2123728" y="764704"/>
            <a:ext cx="4922216" cy="523220"/>
          </a:xfrm>
          <a:prstGeom prst="rect">
            <a:avLst/>
          </a:prstGeom>
        </p:spPr>
        <p:txBody>
          <a:bodyPr wrap="none">
            <a:spAutoFit/>
          </a:bodyPr>
          <a:lstStyle/>
          <a:p>
            <a:pPr defTabSz="914400"/>
            <a:r>
              <a:rPr lang="fr-FR" sz="2800" b="1" dirty="0" err="1" smtClean="0">
                <a:solidFill>
                  <a:srgbClr val="FFC000"/>
                </a:solidFill>
                <a:latin typeface="Verdana" pitchFamily="34" charset="0"/>
                <a:ea typeface="Verdana" pitchFamily="34" charset="0"/>
                <a:cs typeface="Verdana" pitchFamily="34" charset="0"/>
              </a:rPr>
              <a:t>Methods</a:t>
            </a:r>
            <a:r>
              <a:rPr lang="fr-FR" sz="2800" b="1" dirty="0" smtClean="0">
                <a:solidFill>
                  <a:srgbClr val="FFC000"/>
                </a:solidFill>
                <a:latin typeface="Verdana" pitchFamily="34" charset="0"/>
                <a:ea typeface="Verdana" pitchFamily="34" charset="0"/>
                <a:cs typeface="Verdana" pitchFamily="34" charset="0"/>
              </a:rPr>
              <a:t>: Interventions</a:t>
            </a:r>
          </a:p>
        </p:txBody>
      </p:sp>
      <p:sp>
        <p:nvSpPr>
          <p:cNvPr id="8" name="Rectangle 7"/>
          <p:cNvSpPr/>
          <p:nvPr/>
        </p:nvSpPr>
        <p:spPr>
          <a:xfrm>
            <a:off x="3779912" y="1268760"/>
            <a:ext cx="1258202" cy="523220"/>
          </a:xfrm>
          <a:prstGeom prst="rect">
            <a:avLst/>
          </a:prstGeom>
        </p:spPr>
        <p:txBody>
          <a:bodyPr wrap="none">
            <a:spAutoFit/>
          </a:bodyPr>
          <a:lstStyle/>
          <a:p>
            <a:pPr defTabSz="914400"/>
            <a:r>
              <a:rPr lang="fr-FR" sz="2800" b="1" dirty="0" smtClean="0">
                <a:solidFill>
                  <a:srgbClr val="00B050"/>
                </a:solidFill>
                <a:latin typeface="Verdana" pitchFamily="34" charset="0"/>
                <a:ea typeface="Verdana" pitchFamily="34" charset="0"/>
                <a:cs typeface="Verdana" pitchFamily="34" charset="0"/>
              </a:rPr>
              <a:t>Tools    </a:t>
            </a:r>
          </a:p>
        </p:txBody>
      </p:sp>
      <p:sp>
        <p:nvSpPr>
          <p:cNvPr id="3" name="ZoneTexte 2"/>
          <p:cNvSpPr txBox="1"/>
          <p:nvPr/>
        </p:nvSpPr>
        <p:spPr>
          <a:xfrm>
            <a:off x="468803" y="1673266"/>
            <a:ext cx="3456383" cy="523220"/>
          </a:xfrm>
          <a:prstGeom prst="rect">
            <a:avLst/>
          </a:prstGeom>
          <a:noFill/>
        </p:spPr>
        <p:txBody>
          <a:bodyPr wrap="square" rtlCol="0">
            <a:spAutoFit/>
          </a:bodyPr>
          <a:lstStyle/>
          <a:p>
            <a:pPr algn="ctr" defTabSz="914400"/>
            <a:r>
              <a:rPr lang="fr-FR" sz="2800" b="1" dirty="0" smtClean="0">
                <a:solidFill>
                  <a:prstClr val="white">
                    <a:lumMod val="50000"/>
                  </a:prstClr>
                </a:solidFill>
                <a:latin typeface="Verdana" pitchFamily="34" charset="0"/>
                <a:ea typeface="Verdana" pitchFamily="34" charset="0"/>
                <a:cs typeface="Verdana" pitchFamily="34" charset="0"/>
              </a:rPr>
              <a:t>DAS </a:t>
            </a:r>
            <a:r>
              <a:rPr lang="fr-FR" sz="2800" b="1" dirty="0" err="1" smtClean="0">
                <a:solidFill>
                  <a:prstClr val="white">
                    <a:lumMod val="50000"/>
                  </a:prstClr>
                </a:solidFill>
                <a:latin typeface="Verdana" pitchFamily="34" charset="0"/>
                <a:ea typeface="Verdana" pitchFamily="34" charset="0"/>
                <a:cs typeface="Verdana" pitchFamily="34" charset="0"/>
              </a:rPr>
              <a:t>calculator</a:t>
            </a:r>
            <a:endParaRPr lang="fr-FR" sz="2800" b="1" dirty="0">
              <a:solidFill>
                <a:prstClr val="white">
                  <a:lumMod val="50000"/>
                </a:prstClr>
              </a:solidFill>
              <a:latin typeface="Verdana" pitchFamily="34" charset="0"/>
              <a:ea typeface="Verdana" pitchFamily="34" charset="0"/>
              <a:cs typeface="Verdana" pitchFamily="34" charset="0"/>
            </a:endParaRPr>
          </a:p>
        </p:txBody>
      </p:sp>
      <p:sp>
        <p:nvSpPr>
          <p:cNvPr id="9" name="ZoneTexte 8"/>
          <p:cNvSpPr txBox="1"/>
          <p:nvPr/>
        </p:nvSpPr>
        <p:spPr>
          <a:xfrm>
            <a:off x="5886396" y="1700808"/>
            <a:ext cx="2871089" cy="523220"/>
          </a:xfrm>
          <a:prstGeom prst="rect">
            <a:avLst/>
          </a:prstGeom>
          <a:noFill/>
        </p:spPr>
        <p:txBody>
          <a:bodyPr wrap="square" rtlCol="0">
            <a:spAutoFit/>
          </a:bodyPr>
          <a:lstStyle/>
          <a:p>
            <a:pPr algn="ctr" defTabSz="914400"/>
            <a:r>
              <a:rPr lang="fr-FR" sz="2800" b="1" dirty="0" err="1" smtClean="0">
                <a:solidFill>
                  <a:prstClr val="white">
                    <a:lumMod val="50000"/>
                  </a:prstClr>
                </a:solidFill>
                <a:latin typeface="Verdana" pitchFamily="34" charset="0"/>
                <a:ea typeface="Verdana" pitchFamily="34" charset="0"/>
                <a:cs typeface="Verdana" pitchFamily="34" charset="0"/>
              </a:rPr>
              <a:t>Booklet</a:t>
            </a:r>
            <a:endParaRPr lang="fr-FR" sz="2800" b="1" dirty="0">
              <a:solidFill>
                <a:prstClr val="white">
                  <a:lumMod val="50000"/>
                </a:prstClr>
              </a:solidFill>
              <a:latin typeface="Verdana" pitchFamily="34" charset="0"/>
              <a:ea typeface="Verdana" pitchFamily="34" charset="0"/>
              <a:cs typeface="Verdana" pitchFamily="34" charset="0"/>
            </a:endParaRPr>
          </a:p>
        </p:txBody>
      </p:sp>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196487"/>
            <a:ext cx="4104456" cy="441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2714\AppData\Local\Microsoft\Windows\Temporary Internet Files\Content.Outlook\845QSHD9\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750" y="2224028"/>
            <a:ext cx="4569267" cy="4383716"/>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1"/>
          <p:cNvSpPr>
            <a:spLocks noGrp="1"/>
          </p:cNvSpPr>
          <p:nvPr>
            <p:ph type="ctrTitle"/>
          </p:nvPr>
        </p:nvSpPr>
        <p:spPr>
          <a:xfrm>
            <a:off x="0" y="-27383"/>
            <a:ext cx="9096032" cy="792116"/>
          </a:xfrm>
        </p:spPr>
        <p:txBody>
          <a:bodyPr>
            <a:normAutofit/>
          </a:bodyPr>
          <a:lstStyle/>
          <a:p>
            <a:r>
              <a:rPr lang="fr-FR" sz="3600" dirty="0" smtClean="0"/>
              <a:t>                  </a:t>
            </a:r>
            <a:r>
              <a:rPr lang="fr-FR" sz="1800" b="1" dirty="0" err="1" smtClean="0">
                <a:solidFill>
                  <a:srgbClr val="00B050"/>
                </a:solidFill>
                <a:latin typeface="Verdana" pitchFamily="34" charset="0"/>
                <a:ea typeface="Verdana" pitchFamily="34" charset="0"/>
                <a:cs typeface="Verdana" pitchFamily="34" charset="0"/>
              </a:rPr>
              <a:t>Rheumatoid</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Arthritis</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Disease</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Activity</a:t>
            </a:r>
            <a:r>
              <a:rPr lang="fr-FR" sz="1800" b="1" dirty="0" smtClean="0">
                <a:solidFill>
                  <a:srgbClr val="00B050"/>
                </a:solidFill>
                <a:latin typeface="Verdana" pitchFamily="34" charset="0"/>
                <a:ea typeface="Verdana" pitchFamily="34" charset="0"/>
                <a:cs typeface="Verdana" pitchFamily="34" charset="0"/>
              </a:rPr>
              <a:t> Self-</a:t>
            </a:r>
            <a:r>
              <a:rPr lang="fr-FR" sz="1800" b="1" dirty="0" err="1" smtClean="0">
                <a:solidFill>
                  <a:srgbClr val="00B050"/>
                </a:solidFill>
                <a:latin typeface="Verdana" pitchFamily="34" charset="0"/>
                <a:ea typeface="Verdana" pitchFamily="34" charset="0"/>
                <a:cs typeface="Verdana" pitchFamily="34" charset="0"/>
              </a:rPr>
              <a:t>Assessment</a:t>
            </a:r>
            <a:endParaRPr lang="fr-FR" sz="1800" b="1" dirty="0">
              <a:solidFill>
                <a:srgbClr val="00B05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882563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4" y="44682"/>
            <a:ext cx="1979713" cy="1440102"/>
            <a:chOff x="973" y="238"/>
            <a:chExt cx="3628" cy="2498"/>
          </a:xfrm>
        </p:grpSpPr>
        <p:pic>
          <p:nvPicPr>
            <p:cNvPr id="5" name="Picture 6" descr="Logo COMED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 y="238"/>
              <a:ext cx="3331" cy="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285" y="255"/>
              <a:ext cx="1316" cy="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fr-FR">
                <a:solidFill>
                  <a:prstClr val="black"/>
                </a:solidFill>
                <a:latin typeface="Calibri"/>
              </a:endParaRPr>
            </a:p>
          </p:txBody>
        </p:sp>
      </p:grpSp>
      <p:sp>
        <p:nvSpPr>
          <p:cNvPr id="7" name="Rectangle 6"/>
          <p:cNvSpPr/>
          <p:nvPr/>
        </p:nvSpPr>
        <p:spPr>
          <a:xfrm>
            <a:off x="2123728" y="1196752"/>
            <a:ext cx="6041162" cy="523220"/>
          </a:xfrm>
          <a:prstGeom prst="rect">
            <a:avLst/>
          </a:prstGeom>
        </p:spPr>
        <p:txBody>
          <a:bodyPr wrap="none">
            <a:spAutoFit/>
          </a:bodyPr>
          <a:lstStyle/>
          <a:p>
            <a:pPr defTabSz="914400"/>
            <a:r>
              <a:rPr lang="fr-FR" sz="2800" b="1" dirty="0" err="1" smtClean="0">
                <a:solidFill>
                  <a:srgbClr val="FFC000"/>
                </a:solidFill>
                <a:latin typeface="Verdana" pitchFamily="34" charset="0"/>
                <a:ea typeface="Verdana" pitchFamily="34" charset="0"/>
                <a:cs typeface="Verdana" pitchFamily="34" charset="0"/>
              </a:rPr>
              <a:t>Methods</a:t>
            </a:r>
            <a:r>
              <a:rPr lang="fr-FR" sz="2800" b="1" dirty="0" smtClean="0">
                <a:solidFill>
                  <a:srgbClr val="FFC000"/>
                </a:solidFill>
                <a:latin typeface="Verdana" pitchFamily="34" charset="0"/>
                <a:ea typeface="Verdana" pitchFamily="34" charset="0"/>
                <a:cs typeface="Verdana" pitchFamily="34" charset="0"/>
              </a:rPr>
              <a:t>: </a:t>
            </a:r>
            <a:r>
              <a:rPr lang="fr-FR" sz="2800" b="1" dirty="0" err="1" smtClean="0">
                <a:solidFill>
                  <a:srgbClr val="FFC000"/>
                </a:solidFill>
                <a:latin typeface="Verdana" pitchFamily="34" charset="0"/>
                <a:ea typeface="Verdana" pitchFamily="34" charset="0"/>
                <a:cs typeface="Verdana" pitchFamily="34" charset="0"/>
              </a:rPr>
              <a:t>Outcome</a:t>
            </a:r>
            <a:r>
              <a:rPr lang="fr-FR" sz="2800" b="1" dirty="0" smtClean="0">
                <a:solidFill>
                  <a:srgbClr val="FFC000"/>
                </a:solidFill>
                <a:latin typeface="Verdana" pitchFamily="34" charset="0"/>
                <a:ea typeface="Verdana" pitchFamily="34" charset="0"/>
                <a:cs typeface="Verdana" pitchFamily="34" charset="0"/>
              </a:rPr>
              <a:t> </a:t>
            </a:r>
            <a:r>
              <a:rPr lang="fr-FR" sz="2800" b="1" dirty="0" err="1" smtClean="0">
                <a:solidFill>
                  <a:srgbClr val="FFC000"/>
                </a:solidFill>
                <a:latin typeface="Verdana" pitchFamily="34" charset="0"/>
                <a:ea typeface="Verdana" pitchFamily="34" charset="0"/>
                <a:cs typeface="Verdana" pitchFamily="34" charset="0"/>
              </a:rPr>
              <a:t>measures</a:t>
            </a:r>
            <a:endParaRPr lang="fr-FR" sz="2800" b="1" dirty="0" smtClean="0">
              <a:solidFill>
                <a:srgbClr val="FFC000"/>
              </a:solidFill>
              <a:latin typeface="Verdana" pitchFamily="34" charset="0"/>
              <a:ea typeface="Verdana" pitchFamily="34" charset="0"/>
              <a:cs typeface="Verdana" pitchFamily="34" charset="0"/>
            </a:endParaRPr>
          </a:p>
        </p:txBody>
      </p:sp>
      <p:sp>
        <p:nvSpPr>
          <p:cNvPr id="8" name="Sous-titre 2"/>
          <p:cNvSpPr>
            <a:spLocks noGrp="1"/>
          </p:cNvSpPr>
          <p:nvPr>
            <p:ph type="subTitle" idx="1"/>
          </p:nvPr>
        </p:nvSpPr>
        <p:spPr>
          <a:xfrm>
            <a:off x="1235632" y="2492896"/>
            <a:ext cx="7560840" cy="2736304"/>
          </a:xfrm>
        </p:spPr>
        <p:txBody>
          <a:bodyPr>
            <a:normAutofit/>
          </a:bodyPr>
          <a:lstStyle/>
          <a:p>
            <a:pPr marL="457200" indent="-457200" algn="l">
              <a:lnSpc>
                <a:spcPct val="120000"/>
              </a:lnSpc>
              <a:buFont typeface="Arial" pitchFamily="34" charset="0"/>
              <a:buChar char="•"/>
            </a:pPr>
            <a:r>
              <a:rPr lang="fr-FR" sz="2800" b="1" dirty="0" err="1" smtClean="0">
                <a:solidFill>
                  <a:schemeClr val="bg1">
                    <a:lumMod val="50000"/>
                  </a:schemeClr>
                </a:solidFill>
                <a:latin typeface="Verdana" pitchFamily="34" charset="0"/>
                <a:ea typeface="Verdana" pitchFamily="34" charset="0"/>
                <a:cs typeface="Verdana" pitchFamily="34" charset="0"/>
              </a:rPr>
              <a:t>Primary</a:t>
            </a:r>
            <a:r>
              <a:rPr lang="fr-FR" sz="2800" b="1" dirty="0" smtClean="0">
                <a:solidFill>
                  <a:schemeClr val="bg1">
                    <a:lumMod val="50000"/>
                  </a:schemeClr>
                </a:solidFill>
                <a:latin typeface="Verdana" pitchFamily="34" charset="0"/>
                <a:ea typeface="Verdana" pitchFamily="34" charset="0"/>
                <a:cs typeface="Verdana" pitchFamily="34" charset="0"/>
              </a:rPr>
              <a:t>: intensification of DMARD </a:t>
            </a:r>
            <a:r>
              <a:rPr lang="fr-FR" sz="2800" b="1" dirty="0" err="1" smtClean="0">
                <a:solidFill>
                  <a:schemeClr val="bg1">
                    <a:lumMod val="50000"/>
                  </a:schemeClr>
                </a:solidFill>
                <a:latin typeface="Verdana" pitchFamily="34" charset="0"/>
                <a:ea typeface="Verdana" pitchFamily="34" charset="0"/>
                <a:cs typeface="Verdana" pitchFamily="34" charset="0"/>
              </a:rPr>
              <a:t>therapy</a:t>
            </a:r>
            <a:r>
              <a:rPr lang="fr-FR" sz="2800" b="1" dirty="0" smtClean="0">
                <a:solidFill>
                  <a:schemeClr val="bg1">
                    <a:lumMod val="50000"/>
                  </a:schemeClr>
                </a:solidFill>
                <a:latin typeface="Verdana" pitchFamily="34" charset="0"/>
                <a:ea typeface="Verdana" pitchFamily="34" charset="0"/>
                <a:cs typeface="Verdana" pitchFamily="34" charset="0"/>
              </a:rPr>
              <a:t> </a:t>
            </a:r>
            <a:r>
              <a:rPr lang="fr-FR" sz="2800" b="1" dirty="0" err="1" smtClean="0">
                <a:solidFill>
                  <a:schemeClr val="bg1">
                    <a:lumMod val="50000"/>
                  </a:schemeClr>
                </a:solidFill>
                <a:latin typeface="Verdana" pitchFamily="34" charset="0"/>
                <a:ea typeface="Verdana" pitchFamily="34" charset="0"/>
                <a:cs typeface="Verdana" pitchFamily="34" charset="0"/>
              </a:rPr>
              <a:t>between</a:t>
            </a:r>
            <a:r>
              <a:rPr lang="fr-FR" sz="2800" b="1" dirty="0" smtClean="0">
                <a:solidFill>
                  <a:schemeClr val="bg1">
                    <a:lumMod val="50000"/>
                  </a:schemeClr>
                </a:solidFill>
                <a:latin typeface="Verdana" pitchFamily="34" charset="0"/>
                <a:ea typeface="Verdana" pitchFamily="34" charset="0"/>
                <a:cs typeface="Verdana" pitchFamily="34" charset="0"/>
              </a:rPr>
              <a:t> M0 and M6</a:t>
            </a:r>
            <a:br>
              <a:rPr lang="fr-FR" sz="2800" b="1" dirty="0" smtClean="0">
                <a:solidFill>
                  <a:schemeClr val="bg1">
                    <a:lumMod val="50000"/>
                  </a:schemeClr>
                </a:solidFill>
                <a:latin typeface="Verdana" pitchFamily="34" charset="0"/>
                <a:ea typeface="Verdana" pitchFamily="34" charset="0"/>
                <a:cs typeface="Verdana" pitchFamily="34" charset="0"/>
              </a:rPr>
            </a:br>
            <a:endParaRPr lang="fr-FR" sz="2800" b="1" dirty="0" smtClean="0">
              <a:solidFill>
                <a:schemeClr val="bg1">
                  <a:lumMod val="50000"/>
                </a:schemeClr>
              </a:solidFill>
              <a:latin typeface="Verdana" pitchFamily="34" charset="0"/>
              <a:ea typeface="Verdana" pitchFamily="34" charset="0"/>
              <a:cs typeface="Verdana" pitchFamily="34" charset="0"/>
            </a:endParaRPr>
          </a:p>
          <a:p>
            <a:pPr marL="457200" indent="-457200" algn="l">
              <a:buFont typeface="Arial" pitchFamily="34" charset="0"/>
              <a:buChar char="•"/>
            </a:pPr>
            <a:endParaRPr lang="fr-FR" sz="2800" dirty="0" smtClean="0">
              <a:latin typeface="Verdana" pitchFamily="34" charset="0"/>
              <a:ea typeface="Verdana" pitchFamily="34" charset="0"/>
              <a:cs typeface="Verdana" pitchFamily="34" charset="0"/>
            </a:endParaRPr>
          </a:p>
          <a:p>
            <a:pPr marL="457200" indent="-457200" algn="l">
              <a:buFont typeface="Arial" pitchFamily="34" charset="0"/>
              <a:buChar char="•"/>
            </a:pPr>
            <a:endParaRPr lang="fr-FR" sz="2800" dirty="0" smtClean="0">
              <a:latin typeface="Verdana" pitchFamily="34" charset="0"/>
              <a:ea typeface="Verdana" pitchFamily="34" charset="0"/>
              <a:cs typeface="Verdana" pitchFamily="34" charset="0"/>
            </a:endParaRPr>
          </a:p>
          <a:p>
            <a:pPr marL="457200" indent="-457200" algn="l">
              <a:buFont typeface="Arial" pitchFamily="34" charset="0"/>
              <a:buChar char="•"/>
            </a:pPr>
            <a:endParaRPr lang="fr-FR" sz="2800" dirty="0">
              <a:latin typeface="Verdana" pitchFamily="34" charset="0"/>
              <a:ea typeface="Verdana" pitchFamily="34" charset="0"/>
              <a:cs typeface="Verdana" pitchFamily="34" charset="0"/>
            </a:endParaRPr>
          </a:p>
          <a:p>
            <a:pPr marL="457200" indent="-457200" algn="l">
              <a:buFont typeface="Arial" pitchFamily="34" charset="0"/>
              <a:buChar char="•"/>
            </a:pPr>
            <a:endParaRPr lang="fr-FR" sz="2800" dirty="0" smtClean="0">
              <a:latin typeface="Verdana" pitchFamily="34" charset="0"/>
              <a:ea typeface="Verdana" pitchFamily="34" charset="0"/>
              <a:cs typeface="Verdana" pitchFamily="34" charset="0"/>
            </a:endParaRPr>
          </a:p>
          <a:p>
            <a:pPr marL="457200" indent="-457200" algn="l">
              <a:buFont typeface="Arial" pitchFamily="34" charset="0"/>
              <a:buChar char="•"/>
            </a:pPr>
            <a:endParaRPr lang="fr-FR" sz="2800" dirty="0" smtClean="0">
              <a:latin typeface="Verdana" pitchFamily="34" charset="0"/>
              <a:ea typeface="Verdana" pitchFamily="34" charset="0"/>
              <a:cs typeface="Verdana" pitchFamily="34" charset="0"/>
            </a:endParaRPr>
          </a:p>
          <a:p>
            <a:pPr marL="457200" indent="-457200" algn="l">
              <a:buFont typeface="Arial" pitchFamily="34" charset="0"/>
              <a:buChar char="•"/>
            </a:pPr>
            <a:endParaRPr lang="fr-FR" sz="2800" dirty="0" smtClean="0">
              <a:latin typeface="Verdana" pitchFamily="34" charset="0"/>
              <a:ea typeface="Verdana" pitchFamily="34" charset="0"/>
              <a:cs typeface="Verdana" pitchFamily="34" charset="0"/>
            </a:endParaRPr>
          </a:p>
        </p:txBody>
      </p:sp>
      <p:sp>
        <p:nvSpPr>
          <p:cNvPr id="9" name="Titre 1"/>
          <p:cNvSpPr>
            <a:spLocks noGrp="1"/>
          </p:cNvSpPr>
          <p:nvPr>
            <p:ph type="ctrTitle"/>
          </p:nvPr>
        </p:nvSpPr>
        <p:spPr>
          <a:xfrm>
            <a:off x="0" y="-27383"/>
            <a:ext cx="9144000" cy="1008112"/>
          </a:xfrm>
        </p:spPr>
        <p:txBody>
          <a:bodyPr>
            <a:normAutofit/>
          </a:bodyPr>
          <a:lstStyle/>
          <a:p>
            <a:r>
              <a:rPr lang="fr-FR" sz="3600" dirty="0" smtClean="0"/>
              <a:t>                  </a:t>
            </a:r>
            <a:r>
              <a:rPr lang="fr-FR" sz="1800" b="1" dirty="0" err="1" smtClean="0">
                <a:solidFill>
                  <a:srgbClr val="00B050"/>
                </a:solidFill>
                <a:latin typeface="Verdana" pitchFamily="34" charset="0"/>
                <a:ea typeface="Verdana" pitchFamily="34" charset="0"/>
                <a:cs typeface="Verdana" pitchFamily="34" charset="0"/>
              </a:rPr>
              <a:t>Rheumatoid</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Arthritis</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Disease</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Activity</a:t>
            </a:r>
            <a:r>
              <a:rPr lang="fr-FR" sz="1800" b="1" dirty="0" smtClean="0">
                <a:solidFill>
                  <a:srgbClr val="00B050"/>
                </a:solidFill>
                <a:latin typeface="Verdana" pitchFamily="34" charset="0"/>
                <a:ea typeface="Verdana" pitchFamily="34" charset="0"/>
                <a:cs typeface="Verdana" pitchFamily="34" charset="0"/>
              </a:rPr>
              <a:t> Self-</a:t>
            </a:r>
            <a:r>
              <a:rPr lang="fr-FR" sz="1800" b="1" dirty="0" err="1" smtClean="0">
                <a:solidFill>
                  <a:srgbClr val="00B050"/>
                </a:solidFill>
                <a:latin typeface="Verdana" pitchFamily="34" charset="0"/>
                <a:ea typeface="Verdana" pitchFamily="34" charset="0"/>
                <a:cs typeface="Verdana" pitchFamily="34" charset="0"/>
              </a:rPr>
              <a:t>Assessment</a:t>
            </a:r>
            <a:endParaRPr lang="fr-FR" sz="1800" b="1" dirty="0">
              <a:solidFill>
                <a:srgbClr val="00B05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5255334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4" y="44682"/>
            <a:ext cx="1979713" cy="1440102"/>
            <a:chOff x="973" y="238"/>
            <a:chExt cx="3628" cy="2498"/>
          </a:xfrm>
        </p:grpSpPr>
        <p:pic>
          <p:nvPicPr>
            <p:cNvPr id="5" name="Picture 6" descr="Logo COMEDR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 y="238"/>
              <a:ext cx="3331" cy="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3285" y="255"/>
              <a:ext cx="1316" cy="3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fr-FR">
                <a:solidFill>
                  <a:prstClr val="black"/>
                </a:solidFill>
                <a:latin typeface="Calibri"/>
              </a:endParaRPr>
            </a:p>
          </p:txBody>
        </p:sp>
      </p:grpSp>
      <p:graphicFrame>
        <p:nvGraphicFramePr>
          <p:cNvPr id="7" name="Objet 2"/>
          <p:cNvGraphicFramePr>
            <a:graphicFrameLocks/>
          </p:cNvGraphicFramePr>
          <p:nvPr>
            <p:extLst>
              <p:ext uri="{D42A27DB-BD31-4B8C-83A1-F6EECF244321}">
                <p14:modId xmlns:p14="http://schemas.microsoft.com/office/powerpoint/2010/main" val="2582715919"/>
              </p:ext>
            </p:extLst>
          </p:nvPr>
        </p:nvGraphicFramePr>
        <p:xfrm>
          <a:off x="2123728" y="2020539"/>
          <a:ext cx="5582939" cy="4845645"/>
        </p:xfrm>
        <a:graphic>
          <a:graphicData uri="http://schemas.openxmlformats.org/drawingml/2006/chart">
            <c:chart xmlns:c="http://schemas.openxmlformats.org/drawingml/2006/chart" xmlns:r="http://schemas.openxmlformats.org/officeDocument/2006/relationships" r:id="rId3"/>
          </a:graphicData>
        </a:graphic>
      </p:graphicFrame>
      <p:sp>
        <p:nvSpPr>
          <p:cNvPr id="8" name="ZoneTexte 3"/>
          <p:cNvSpPr txBox="1">
            <a:spLocks noChangeArrowheads="1"/>
          </p:cNvSpPr>
          <p:nvPr/>
        </p:nvSpPr>
        <p:spPr bwMode="auto">
          <a:xfrm rot="-5400000">
            <a:off x="-1713" y="3466212"/>
            <a:ext cx="3672409" cy="57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lIns="36576" tIns="32004" rIns="0" bIns="32004"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sz="1000"/>
            </a:pPr>
            <a:r>
              <a:rPr lang="fr-FR" sz="1400" b="1" i="1" dirty="0" err="1" smtClean="0">
                <a:solidFill>
                  <a:srgbClr val="000000"/>
                </a:solidFill>
                <a:latin typeface="Verdana" pitchFamily="34" charset="0"/>
                <a:ea typeface="Verdana" pitchFamily="34" charset="0"/>
                <a:cs typeface="Verdana" pitchFamily="34" charset="0"/>
              </a:rPr>
              <a:t>DMARDs</a:t>
            </a:r>
            <a:r>
              <a:rPr lang="fr-FR" sz="1400" b="1" i="1" dirty="0" smtClean="0">
                <a:solidFill>
                  <a:srgbClr val="000000"/>
                </a:solidFill>
                <a:latin typeface="Verdana" pitchFamily="34" charset="0"/>
                <a:ea typeface="Verdana" pitchFamily="34" charset="0"/>
                <a:cs typeface="Verdana" pitchFamily="34" charset="0"/>
              </a:rPr>
              <a:t> intensification</a:t>
            </a:r>
            <a:endParaRPr lang="fr-FR" sz="1400" b="1" i="1" dirty="0">
              <a:solidFill>
                <a:srgbClr val="000000"/>
              </a:solidFill>
              <a:latin typeface="Verdana" pitchFamily="34" charset="0"/>
              <a:ea typeface="Verdana" pitchFamily="34" charset="0"/>
              <a:cs typeface="Verdana" pitchFamily="34" charset="0"/>
            </a:endParaRPr>
          </a:p>
          <a:p>
            <a:pPr algn="ctr" defTabSz="914400">
              <a:defRPr sz="1000"/>
            </a:pPr>
            <a:r>
              <a:rPr lang="fr-FR" sz="1200" b="1" i="1" dirty="0">
                <a:solidFill>
                  <a:srgbClr val="000000"/>
                </a:solidFill>
                <a:latin typeface="Verdana" pitchFamily="34" charset="0"/>
                <a:ea typeface="Verdana" pitchFamily="34" charset="0"/>
                <a:cs typeface="Verdana" pitchFamily="34" charset="0"/>
              </a:rPr>
              <a:t>(% patients)</a:t>
            </a:r>
          </a:p>
        </p:txBody>
      </p:sp>
      <p:sp>
        <p:nvSpPr>
          <p:cNvPr id="9" name="Rectangle 8"/>
          <p:cNvSpPr/>
          <p:nvPr/>
        </p:nvSpPr>
        <p:spPr>
          <a:xfrm>
            <a:off x="1763688" y="836712"/>
            <a:ext cx="7237253" cy="954107"/>
          </a:xfrm>
          <a:prstGeom prst="rect">
            <a:avLst/>
          </a:prstGeom>
        </p:spPr>
        <p:txBody>
          <a:bodyPr wrap="none">
            <a:spAutoFit/>
          </a:bodyPr>
          <a:lstStyle/>
          <a:p>
            <a:pPr defTabSz="914400"/>
            <a:r>
              <a:rPr lang="fr-FR" sz="2800" b="1" dirty="0" err="1" smtClean="0">
                <a:solidFill>
                  <a:srgbClr val="FFC000"/>
                </a:solidFill>
                <a:latin typeface="Verdana" pitchFamily="34" charset="0"/>
                <a:ea typeface="Verdana" pitchFamily="34" charset="0"/>
                <a:cs typeface="Verdana" pitchFamily="34" charset="0"/>
              </a:rPr>
              <a:t>Results</a:t>
            </a:r>
            <a:r>
              <a:rPr lang="fr-FR" sz="2800" b="1" dirty="0" smtClean="0">
                <a:solidFill>
                  <a:srgbClr val="FFC000"/>
                </a:solidFill>
                <a:latin typeface="Verdana" pitchFamily="34" charset="0"/>
                <a:ea typeface="Verdana" pitchFamily="34" charset="0"/>
                <a:cs typeface="Verdana" pitchFamily="34" charset="0"/>
              </a:rPr>
              <a:t>: </a:t>
            </a:r>
            <a:r>
              <a:rPr lang="fr-FR" sz="2800" b="1" dirty="0" err="1" smtClean="0">
                <a:solidFill>
                  <a:srgbClr val="FFC000"/>
                </a:solidFill>
                <a:latin typeface="Verdana" pitchFamily="34" charset="0"/>
                <a:ea typeface="Verdana" pitchFamily="34" charset="0"/>
                <a:cs typeface="Verdana" pitchFamily="34" charset="0"/>
              </a:rPr>
              <a:t>Primary</a:t>
            </a:r>
            <a:r>
              <a:rPr lang="fr-FR" sz="2800" b="1" dirty="0" smtClean="0">
                <a:solidFill>
                  <a:srgbClr val="FFC000"/>
                </a:solidFill>
                <a:latin typeface="Verdana" pitchFamily="34" charset="0"/>
                <a:ea typeface="Verdana" pitchFamily="34" charset="0"/>
                <a:cs typeface="Verdana" pitchFamily="34" charset="0"/>
              </a:rPr>
              <a:t> </a:t>
            </a:r>
            <a:r>
              <a:rPr lang="fr-FR" sz="2800" b="1" dirty="0" err="1" smtClean="0">
                <a:solidFill>
                  <a:srgbClr val="FFC000"/>
                </a:solidFill>
                <a:latin typeface="Verdana" pitchFamily="34" charset="0"/>
                <a:ea typeface="Verdana" pitchFamily="34" charset="0"/>
                <a:cs typeface="Verdana" pitchFamily="34" charset="0"/>
              </a:rPr>
              <a:t>outcome</a:t>
            </a:r>
            <a:r>
              <a:rPr lang="fr-FR" sz="2800" b="1" dirty="0" smtClean="0">
                <a:solidFill>
                  <a:srgbClr val="FFC000"/>
                </a:solidFill>
                <a:latin typeface="Verdana" pitchFamily="34" charset="0"/>
                <a:ea typeface="Verdana" pitchFamily="34" charset="0"/>
                <a:cs typeface="Verdana" pitchFamily="34" charset="0"/>
              </a:rPr>
              <a:t> DMARD </a:t>
            </a:r>
          </a:p>
          <a:p>
            <a:pPr defTabSz="914400"/>
            <a:r>
              <a:rPr lang="fr-FR" sz="2800" b="1" dirty="0" smtClean="0">
                <a:solidFill>
                  <a:srgbClr val="FFC000"/>
                </a:solidFill>
                <a:latin typeface="Verdana" pitchFamily="34" charset="0"/>
                <a:ea typeface="Verdana" pitchFamily="34" charset="0"/>
                <a:cs typeface="Verdana" pitchFamily="34" charset="0"/>
              </a:rPr>
              <a:t>intensification </a:t>
            </a:r>
            <a:r>
              <a:rPr lang="fr-FR" sz="2800" b="1" dirty="0" err="1" smtClean="0">
                <a:solidFill>
                  <a:srgbClr val="FFC000"/>
                </a:solidFill>
                <a:latin typeface="Verdana" pitchFamily="34" charset="0"/>
                <a:ea typeface="Verdana" pitchFamily="34" charset="0"/>
                <a:cs typeface="Verdana" pitchFamily="34" charset="0"/>
              </a:rPr>
              <a:t>between</a:t>
            </a:r>
            <a:r>
              <a:rPr lang="fr-FR" sz="2800" b="1" dirty="0" smtClean="0">
                <a:solidFill>
                  <a:srgbClr val="FFC000"/>
                </a:solidFill>
                <a:latin typeface="Verdana" pitchFamily="34" charset="0"/>
                <a:ea typeface="Verdana" pitchFamily="34" charset="0"/>
                <a:cs typeface="Verdana" pitchFamily="34" charset="0"/>
              </a:rPr>
              <a:t> M0 and M6 </a:t>
            </a:r>
          </a:p>
        </p:txBody>
      </p:sp>
      <p:sp>
        <p:nvSpPr>
          <p:cNvPr id="10" name="Titre 1"/>
          <p:cNvSpPr>
            <a:spLocks noGrp="1"/>
          </p:cNvSpPr>
          <p:nvPr>
            <p:ph type="ctrTitle"/>
          </p:nvPr>
        </p:nvSpPr>
        <p:spPr>
          <a:xfrm>
            <a:off x="0" y="-27383"/>
            <a:ext cx="9144000" cy="792116"/>
          </a:xfrm>
        </p:spPr>
        <p:txBody>
          <a:bodyPr>
            <a:normAutofit/>
          </a:bodyPr>
          <a:lstStyle/>
          <a:p>
            <a:r>
              <a:rPr lang="fr-FR" sz="3600" dirty="0" smtClean="0"/>
              <a:t>              </a:t>
            </a:r>
            <a:r>
              <a:rPr lang="fr-FR" sz="1800" b="1" dirty="0" err="1" smtClean="0">
                <a:solidFill>
                  <a:srgbClr val="00B050"/>
                </a:solidFill>
                <a:latin typeface="Verdana" pitchFamily="34" charset="0"/>
                <a:ea typeface="Verdana" pitchFamily="34" charset="0"/>
                <a:cs typeface="Verdana" pitchFamily="34" charset="0"/>
              </a:rPr>
              <a:t>Rheumatoid</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Arthritis</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Disease</a:t>
            </a:r>
            <a:r>
              <a:rPr lang="fr-FR" sz="1800" b="1" dirty="0" smtClean="0">
                <a:solidFill>
                  <a:srgbClr val="00B050"/>
                </a:solidFill>
                <a:latin typeface="Verdana" pitchFamily="34" charset="0"/>
                <a:ea typeface="Verdana" pitchFamily="34" charset="0"/>
                <a:cs typeface="Verdana" pitchFamily="34" charset="0"/>
              </a:rPr>
              <a:t> </a:t>
            </a:r>
            <a:r>
              <a:rPr lang="fr-FR" sz="1800" b="1" dirty="0" err="1" smtClean="0">
                <a:solidFill>
                  <a:srgbClr val="00B050"/>
                </a:solidFill>
                <a:latin typeface="Verdana" pitchFamily="34" charset="0"/>
                <a:ea typeface="Verdana" pitchFamily="34" charset="0"/>
                <a:cs typeface="Verdana" pitchFamily="34" charset="0"/>
              </a:rPr>
              <a:t>Activity</a:t>
            </a:r>
            <a:r>
              <a:rPr lang="fr-FR" sz="1800" b="1" dirty="0" smtClean="0">
                <a:solidFill>
                  <a:srgbClr val="00B050"/>
                </a:solidFill>
                <a:latin typeface="Verdana" pitchFamily="34" charset="0"/>
                <a:ea typeface="Verdana" pitchFamily="34" charset="0"/>
                <a:cs typeface="Verdana" pitchFamily="34" charset="0"/>
              </a:rPr>
              <a:t> Self-</a:t>
            </a:r>
            <a:r>
              <a:rPr lang="fr-FR" sz="1800" b="1" dirty="0" err="1" smtClean="0">
                <a:solidFill>
                  <a:srgbClr val="00B050"/>
                </a:solidFill>
                <a:latin typeface="Verdana" pitchFamily="34" charset="0"/>
                <a:ea typeface="Verdana" pitchFamily="34" charset="0"/>
                <a:cs typeface="Verdana" pitchFamily="34" charset="0"/>
              </a:rPr>
              <a:t>Assessment</a:t>
            </a:r>
            <a:endParaRPr lang="fr-FR" sz="1800" b="1" dirty="0">
              <a:solidFill>
                <a:srgbClr val="00B050"/>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2064935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24787421"/>
              </p:ext>
            </p:extLst>
          </p:nvPr>
        </p:nvGraphicFramePr>
        <p:xfrm>
          <a:off x="251520" y="2204864"/>
          <a:ext cx="8568952"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2" name="Title 1"/>
          <p:cNvSpPr>
            <a:spLocks noGrp="1"/>
          </p:cNvSpPr>
          <p:nvPr>
            <p:ph type="title"/>
          </p:nvPr>
        </p:nvSpPr>
        <p:spPr>
          <a:xfrm>
            <a:off x="107504" y="908720"/>
            <a:ext cx="8856984" cy="1143000"/>
          </a:xfrm>
        </p:spPr>
        <p:txBody>
          <a:bodyPr>
            <a:noAutofit/>
          </a:bodyPr>
          <a:lstStyle/>
          <a:p>
            <a:pPr algn="l"/>
            <a:r>
              <a:rPr lang="en-GB" sz="2800" dirty="0">
                <a:latin typeface="Calibri" pitchFamily="34" charset="0"/>
                <a:cs typeface="Arial" charset="0"/>
              </a:rPr>
              <a:t>A self-monitoring and patient-initiated follow-up service for patients with </a:t>
            </a:r>
            <a:r>
              <a:rPr lang="en-GB" sz="2800" dirty="0" smtClean="0">
                <a:latin typeface="Calibri" pitchFamily="34" charset="0"/>
                <a:cs typeface="Arial" charset="0"/>
              </a:rPr>
              <a:t>rheumatoid or </a:t>
            </a:r>
            <a:r>
              <a:rPr lang="en-GB" sz="2800" dirty="0">
                <a:latin typeface="Calibri" pitchFamily="34" charset="0"/>
                <a:cs typeface="Arial" charset="0"/>
              </a:rPr>
              <a:t>psoriatic arthritis: a randomized controlled </a:t>
            </a:r>
            <a:r>
              <a:rPr lang="en-GB" sz="2800" dirty="0" smtClean="0">
                <a:latin typeface="Calibri" pitchFamily="34" charset="0"/>
                <a:cs typeface="Arial" charset="0"/>
              </a:rPr>
              <a:t>trial   </a:t>
            </a:r>
            <a:r>
              <a:rPr lang="en-GB" sz="2800" dirty="0">
                <a:latin typeface="Calibri" pitchFamily="34" charset="0"/>
                <a:cs typeface="Arial" charset="0"/>
              </a:rPr>
              <a:t>Hayley </a:t>
            </a:r>
            <a:r>
              <a:rPr lang="en-GB" sz="2800" dirty="0" err="1" smtClean="0">
                <a:latin typeface="Calibri" pitchFamily="34" charset="0"/>
                <a:cs typeface="Arial" charset="0"/>
              </a:rPr>
              <a:t>McBain</a:t>
            </a:r>
            <a:r>
              <a:rPr lang="en-GB" sz="2800" dirty="0" smtClean="0">
                <a:latin typeface="Calibri" pitchFamily="34" charset="0"/>
                <a:cs typeface="Arial" charset="0"/>
              </a:rPr>
              <a:t>, Mike Shipley   </a:t>
            </a:r>
            <a:endParaRPr lang="en-GB" sz="2800" dirty="0" smtClean="0">
              <a:latin typeface="Arial" charset="0"/>
              <a:cs typeface="Arial" charset="0"/>
            </a:endParaRPr>
          </a:p>
        </p:txBody>
      </p:sp>
      <p:pic>
        <p:nvPicPr>
          <p:cNvPr id="4" name="Picture 7"/>
          <p:cNvPicPr>
            <a:picLocks noChangeAspect="1"/>
          </p:cNvPicPr>
          <p:nvPr/>
        </p:nvPicPr>
        <p:blipFill>
          <a:blip r:embed="rId8"/>
          <a:srcRect/>
          <a:stretch>
            <a:fillRect/>
          </a:stretch>
        </p:blipFill>
        <p:spPr bwMode="auto">
          <a:xfrm>
            <a:off x="0" y="0"/>
            <a:ext cx="2771800" cy="923933"/>
          </a:xfrm>
          <a:prstGeom prst="rect">
            <a:avLst/>
          </a:prstGeom>
          <a:noFill/>
          <a:ln w="9525">
            <a:noFill/>
            <a:miter lim="800000"/>
            <a:headEnd/>
            <a:tailEnd/>
          </a:ln>
        </p:spPr>
      </p:pic>
      <p:pic>
        <p:nvPicPr>
          <p:cNvPr id="7" name="Picture 2" descr="UCLH">
            <a:hlinkClick r:id="rId9"/>
          </p:cNvPr>
          <p:cNvPicPr>
            <a:picLocks noChangeAspect="1" noChangeArrowheads="1"/>
          </p:cNvPicPr>
          <p:nvPr/>
        </p:nvPicPr>
        <p:blipFill>
          <a:blip r:embed="rId10"/>
          <a:srcRect/>
          <a:stretch>
            <a:fillRect/>
          </a:stretch>
        </p:blipFill>
        <p:spPr bwMode="auto">
          <a:xfrm>
            <a:off x="5724128" y="332656"/>
            <a:ext cx="3143250" cy="36195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ob-seeker-wor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68760"/>
            <a:ext cx="7416824" cy="4925822"/>
          </a:xfrm>
          <a:prstGeom prst="rect">
            <a:avLst/>
          </a:prstGeom>
        </p:spPr>
      </p:pic>
      <p:sp>
        <p:nvSpPr>
          <p:cNvPr id="3" name="Rectangle 2"/>
          <p:cNvSpPr/>
          <p:nvPr/>
        </p:nvSpPr>
        <p:spPr>
          <a:xfrm>
            <a:off x="5580112" y="5805264"/>
            <a:ext cx="2952328" cy="36004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24315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16113"/>
            <a:ext cx="8229352" cy="4392612"/>
          </a:xfrm>
        </p:spPr>
        <p:txBody>
          <a:bodyPr>
            <a:normAutofit/>
          </a:bodyPr>
          <a:lstStyle/>
          <a:p>
            <a:pPr>
              <a:defRPr/>
            </a:pPr>
            <a:r>
              <a:rPr lang="en-GB" sz="2800" dirty="0"/>
              <a:t>~</a:t>
            </a:r>
            <a:r>
              <a:rPr lang="en-GB" sz="2800" dirty="0" smtClean="0"/>
              <a:t>75% </a:t>
            </a:r>
            <a:r>
              <a:rPr lang="en-GB" sz="2800" dirty="0"/>
              <a:t>of all decisions made by participants in the intervention </a:t>
            </a:r>
            <a:r>
              <a:rPr lang="en-GB" sz="2800" dirty="0" smtClean="0"/>
              <a:t>group led </a:t>
            </a:r>
            <a:r>
              <a:rPr lang="en-GB" sz="2800" dirty="0"/>
              <a:t>to correct initiation of care from the rheumatology </a:t>
            </a:r>
            <a:r>
              <a:rPr lang="en-GB" sz="2800" dirty="0" smtClean="0"/>
              <a:t>nurse</a:t>
            </a:r>
          </a:p>
          <a:p>
            <a:pPr>
              <a:defRPr/>
            </a:pPr>
            <a:r>
              <a:rPr lang="en-GB" sz="2800" dirty="0" smtClean="0"/>
              <a:t>55</a:t>
            </a:r>
            <a:r>
              <a:rPr lang="en-GB" sz="2800" dirty="0"/>
              <a:t>% fewer appointments with their </a:t>
            </a:r>
            <a:r>
              <a:rPr lang="en-GB" sz="2800" dirty="0" smtClean="0"/>
              <a:t>rheumatology nurse (</a:t>
            </a:r>
            <a:r>
              <a:rPr lang="en-GB" sz="2800" i="1" dirty="0" smtClean="0"/>
              <a:t>p</a:t>
            </a:r>
            <a:r>
              <a:rPr lang="en-GB" sz="2800" dirty="0" smtClean="0"/>
              <a:t>&lt;0.0001) </a:t>
            </a:r>
          </a:p>
          <a:p>
            <a:pPr marL="285750" indent="-285750">
              <a:buFont typeface="Arial" panose="020B0604020202020204" pitchFamily="34" charset="0"/>
              <a:buChar char="•"/>
              <a:defRPr/>
            </a:pPr>
            <a:r>
              <a:rPr lang="en-GB" sz="2800" dirty="0" smtClean="0"/>
              <a:t>39</a:t>
            </a:r>
            <a:r>
              <a:rPr lang="en-GB" sz="2800" dirty="0"/>
              <a:t>% fewer arthritis‐related GP </a:t>
            </a:r>
            <a:r>
              <a:rPr lang="en-GB" sz="2800" dirty="0" smtClean="0"/>
              <a:t>appointments (</a:t>
            </a:r>
            <a:r>
              <a:rPr lang="en-GB" sz="2800" i="1" dirty="0" smtClean="0"/>
              <a:t>p</a:t>
            </a:r>
            <a:r>
              <a:rPr lang="en-GB" sz="2800" dirty="0" smtClean="0"/>
              <a:t>=0.07) </a:t>
            </a:r>
          </a:p>
          <a:p>
            <a:pPr>
              <a:buFont typeface="Arial"/>
              <a:buChar char="•"/>
              <a:defRPr/>
            </a:pPr>
            <a:r>
              <a:rPr lang="en-GB" sz="2800" dirty="0" smtClean="0"/>
              <a:t>Between 10.88%-13.88% </a:t>
            </a:r>
            <a:r>
              <a:rPr lang="en-GB" sz="2800" dirty="0"/>
              <a:t>reduction in healthcare resources compared with usual </a:t>
            </a:r>
            <a:r>
              <a:rPr lang="en-GB" sz="2800" dirty="0" smtClean="0"/>
              <a:t>care</a:t>
            </a:r>
            <a:r>
              <a:rPr lang="en-GB" sz="2800" baseline="30000" dirty="0" smtClean="0"/>
              <a:t>1 2</a:t>
            </a:r>
            <a:endParaRPr lang="en-GB" sz="2800" dirty="0" smtClean="0"/>
          </a:p>
        </p:txBody>
      </p:sp>
      <p:sp>
        <p:nvSpPr>
          <p:cNvPr id="26626" name="Rectangle 3"/>
          <p:cNvSpPr>
            <a:spLocks noChangeArrowheads="1"/>
          </p:cNvSpPr>
          <p:nvPr/>
        </p:nvSpPr>
        <p:spPr bwMode="auto">
          <a:xfrm>
            <a:off x="0" y="6642100"/>
            <a:ext cx="9028113" cy="215900"/>
          </a:xfrm>
          <a:prstGeom prst="rect">
            <a:avLst/>
          </a:prstGeom>
          <a:noFill/>
          <a:ln w="9525">
            <a:noFill/>
            <a:miter lim="800000"/>
            <a:headEnd/>
            <a:tailEnd/>
          </a:ln>
        </p:spPr>
        <p:txBody>
          <a:bodyPr>
            <a:spAutoFit/>
          </a:bodyPr>
          <a:lstStyle/>
          <a:p>
            <a:r>
              <a:rPr lang="en-GB" sz="800" baseline="30000"/>
              <a:t>1</a:t>
            </a:r>
            <a:r>
              <a:rPr lang="en-GB" sz="800"/>
              <a:t> National Schedule of Reference Costs 2010-11 for PCTs; </a:t>
            </a:r>
            <a:r>
              <a:rPr lang="en-GB" sz="800" baseline="30000"/>
              <a:t>3</a:t>
            </a:r>
            <a:r>
              <a:rPr lang="en-GB" sz="800"/>
              <a:t> Unit Costs of Health &amp; Social Care 2012</a:t>
            </a:r>
          </a:p>
        </p:txBody>
      </p:sp>
      <p:sp>
        <p:nvSpPr>
          <p:cNvPr id="26627" name="Title 1"/>
          <p:cNvSpPr>
            <a:spLocks noGrp="1"/>
          </p:cNvSpPr>
          <p:nvPr>
            <p:ph type="title"/>
          </p:nvPr>
        </p:nvSpPr>
        <p:spPr>
          <a:xfrm>
            <a:off x="447675" y="1062038"/>
            <a:ext cx="8229600" cy="1143000"/>
          </a:xfrm>
        </p:spPr>
        <p:txBody>
          <a:bodyPr/>
          <a:lstStyle/>
          <a:p>
            <a:r>
              <a:rPr lang="en-GB" dirty="0" smtClean="0">
                <a:latin typeface="Arial" charset="0"/>
                <a:cs typeface="Arial" charset="0"/>
              </a:rPr>
              <a:t>RCT results</a:t>
            </a:r>
          </a:p>
        </p:txBody>
      </p:sp>
      <p:pic>
        <p:nvPicPr>
          <p:cNvPr id="5" name="Picture 7"/>
          <p:cNvPicPr>
            <a:picLocks noChangeAspect="1"/>
          </p:cNvPicPr>
          <p:nvPr/>
        </p:nvPicPr>
        <p:blipFill>
          <a:blip r:embed="rId3"/>
          <a:srcRect/>
          <a:stretch>
            <a:fillRect/>
          </a:stretch>
        </p:blipFill>
        <p:spPr bwMode="auto">
          <a:xfrm>
            <a:off x="34529" y="116633"/>
            <a:ext cx="3672408" cy="1224136"/>
          </a:xfrm>
          <a:prstGeom prst="rect">
            <a:avLst/>
          </a:prstGeom>
          <a:noFill/>
          <a:ln w="9525">
            <a:noFill/>
            <a:miter lim="800000"/>
            <a:headEnd/>
            <a:tailEnd/>
          </a:ln>
        </p:spPr>
      </p:pic>
      <p:pic>
        <p:nvPicPr>
          <p:cNvPr id="6" name="Picture 2" descr="UCLH">
            <a:hlinkClick r:id="rId4"/>
          </p:cNvPr>
          <p:cNvPicPr>
            <a:picLocks noChangeAspect="1" noChangeArrowheads="1"/>
          </p:cNvPicPr>
          <p:nvPr/>
        </p:nvPicPr>
        <p:blipFill>
          <a:blip r:embed="rId5"/>
          <a:srcRect/>
          <a:stretch>
            <a:fillRect/>
          </a:stretch>
        </p:blipFill>
        <p:spPr bwMode="auto">
          <a:xfrm>
            <a:off x="5796136" y="188640"/>
            <a:ext cx="3143250" cy="3619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47675" y="1062038"/>
            <a:ext cx="8229600" cy="1143000"/>
          </a:xfrm>
        </p:spPr>
        <p:txBody>
          <a:bodyPr/>
          <a:lstStyle/>
          <a:p>
            <a:r>
              <a:rPr lang="en-GB" dirty="0" smtClean="0">
                <a:latin typeface="Arial" charset="0"/>
                <a:cs typeface="Arial" charset="0"/>
              </a:rPr>
              <a:t>Qualitative results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3889759"/>
              </p:ext>
            </p:extLst>
          </p:nvPr>
        </p:nvGraphicFramePr>
        <p:xfrm>
          <a:off x="250825" y="2133600"/>
          <a:ext cx="8640960" cy="4543553"/>
        </p:xfrm>
        <a:graphic>
          <a:graphicData uri="http://schemas.openxmlformats.org/drawingml/2006/table">
            <a:tbl>
              <a:tblPr firstRow="1" firstCol="1" bandRow="1">
                <a:tableStyleId>{BC89EF96-8CEA-46FF-86C4-4CE0E7609802}</a:tableStyleId>
              </a:tblPr>
              <a:tblGrid>
                <a:gridCol w="8640960"/>
              </a:tblGrid>
              <a:tr h="956518">
                <a:tc>
                  <a:txBody>
                    <a:bodyPr/>
                    <a:lstStyle/>
                    <a:p>
                      <a:pPr>
                        <a:lnSpc>
                          <a:spcPct val="100000"/>
                        </a:lnSpc>
                        <a:spcAft>
                          <a:spcPts val="0"/>
                        </a:spcAft>
                      </a:pPr>
                      <a:r>
                        <a:rPr lang="en-GB" sz="1700" u="sng" dirty="0">
                          <a:effectLst/>
                        </a:rPr>
                        <a:t>Theme 1</a:t>
                      </a:r>
                      <a:r>
                        <a:rPr lang="en-GB" sz="1700" dirty="0">
                          <a:effectLst/>
                        </a:rPr>
                        <a:t> – Burden of care</a:t>
                      </a:r>
                    </a:p>
                    <a:p>
                      <a:pPr marL="342900" lvl="0" indent="-342900">
                        <a:lnSpc>
                          <a:spcPct val="100000"/>
                        </a:lnSpc>
                        <a:spcAft>
                          <a:spcPts val="0"/>
                        </a:spcAft>
                        <a:buFont typeface="Symbol"/>
                        <a:buChar char=""/>
                      </a:pPr>
                      <a:r>
                        <a:rPr lang="en-GB" sz="1700" dirty="0">
                          <a:effectLst/>
                        </a:rPr>
                        <a:t>Sub-theme: Efficiency</a:t>
                      </a:r>
                    </a:p>
                    <a:p>
                      <a:pPr marL="342900" lvl="0" indent="-342900">
                        <a:lnSpc>
                          <a:spcPct val="100000"/>
                        </a:lnSpc>
                        <a:spcAft>
                          <a:spcPts val="0"/>
                        </a:spcAft>
                        <a:buFont typeface="Symbol"/>
                        <a:buChar char=""/>
                      </a:pPr>
                      <a:r>
                        <a:rPr lang="en-GB" sz="1700" dirty="0">
                          <a:effectLst/>
                        </a:rPr>
                        <a:t>Sub-theme: Impact on work </a:t>
                      </a:r>
                      <a:r>
                        <a:rPr lang="en-GB" sz="1700" dirty="0" smtClean="0">
                          <a:effectLst/>
                        </a:rPr>
                        <a:t>life</a:t>
                      </a:r>
                    </a:p>
                    <a:p>
                      <a:pPr marL="342900" lvl="0" indent="-342900">
                        <a:lnSpc>
                          <a:spcPct val="100000"/>
                        </a:lnSpc>
                        <a:spcAft>
                          <a:spcPts val="0"/>
                        </a:spcAft>
                        <a:buFont typeface="Symbol"/>
                        <a:buChar char=""/>
                      </a:pPr>
                      <a:r>
                        <a:rPr lang="en-GB" sz="1700" dirty="0" smtClean="0">
                          <a:effectLst/>
                          <a:latin typeface="Calibri"/>
                          <a:ea typeface="Calibri"/>
                          <a:cs typeface="Times New Roman"/>
                        </a:rPr>
                        <a:t>Sub-theme: Normality</a:t>
                      </a:r>
                      <a:endParaRPr lang="en-GB" sz="1700" dirty="0">
                        <a:effectLst/>
                        <a:latin typeface="Calibri"/>
                        <a:ea typeface="Calibri"/>
                        <a:cs typeface="Times New Roman"/>
                      </a:endParaRPr>
                    </a:p>
                  </a:txBody>
                  <a:tcPr marL="53472" marR="53472" marT="0" marB="0">
                    <a:noFill/>
                  </a:tcPr>
                </a:tc>
              </a:tr>
              <a:tr h="1275358">
                <a:tc>
                  <a:txBody>
                    <a:bodyPr/>
                    <a:lstStyle/>
                    <a:p>
                      <a:pPr>
                        <a:lnSpc>
                          <a:spcPct val="100000"/>
                        </a:lnSpc>
                        <a:spcAft>
                          <a:spcPts val="0"/>
                        </a:spcAft>
                      </a:pPr>
                      <a:r>
                        <a:rPr lang="en-GB" sz="1700" u="sng" dirty="0">
                          <a:effectLst/>
                        </a:rPr>
                        <a:t>Theme 2</a:t>
                      </a:r>
                      <a:r>
                        <a:rPr lang="en-GB" sz="1700" dirty="0">
                          <a:effectLst/>
                        </a:rPr>
                        <a:t> – The self-management process</a:t>
                      </a:r>
                    </a:p>
                    <a:p>
                      <a:pPr marL="342900" lvl="0" indent="-342900">
                        <a:lnSpc>
                          <a:spcPct val="100000"/>
                        </a:lnSpc>
                        <a:spcAft>
                          <a:spcPts val="0"/>
                        </a:spcAft>
                        <a:buFont typeface="Symbol"/>
                        <a:buChar char=""/>
                      </a:pPr>
                      <a:r>
                        <a:rPr lang="en-GB" sz="1700" dirty="0">
                          <a:effectLst/>
                        </a:rPr>
                        <a:t>Sub-theme: Knowledge</a:t>
                      </a:r>
                    </a:p>
                    <a:p>
                      <a:pPr marL="342900" lvl="0" indent="-342900">
                        <a:lnSpc>
                          <a:spcPct val="100000"/>
                        </a:lnSpc>
                        <a:spcAft>
                          <a:spcPts val="0"/>
                        </a:spcAft>
                        <a:buFont typeface="Symbol"/>
                        <a:buChar char=""/>
                      </a:pPr>
                      <a:r>
                        <a:rPr lang="en-GB" sz="1700" dirty="0">
                          <a:effectLst/>
                        </a:rPr>
                        <a:t>Sub-theme: Control</a:t>
                      </a:r>
                    </a:p>
                    <a:p>
                      <a:pPr marL="342900" lvl="0" indent="-342900">
                        <a:lnSpc>
                          <a:spcPct val="100000"/>
                        </a:lnSpc>
                        <a:spcAft>
                          <a:spcPts val="0"/>
                        </a:spcAft>
                        <a:buFont typeface="Symbol"/>
                        <a:buChar char=""/>
                      </a:pPr>
                      <a:r>
                        <a:rPr lang="en-GB" sz="1700" dirty="0">
                          <a:effectLst/>
                        </a:rPr>
                        <a:t>Sub-theme: Behavioural regulation</a:t>
                      </a:r>
                      <a:endParaRPr lang="en-GB" sz="1700" dirty="0">
                        <a:effectLst/>
                        <a:latin typeface="Calibri"/>
                        <a:ea typeface="Calibri"/>
                        <a:cs typeface="Times New Roman"/>
                      </a:endParaRPr>
                    </a:p>
                  </a:txBody>
                  <a:tcPr marL="53472" marR="53472" marT="0" marB="0">
                    <a:noFill/>
                  </a:tcPr>
                </a:tc>
              </a:tr>
              <a:tr h="956518">
                <a:tc>
                  <a:txBody>
                    <a:bodyPr/>
                    <a:lstStyle/>
                    <a:p>
                      <a:pPr>
                        <a:lnSpc>
                          <a:spcPct val="100000"/>
                        </a:lnSpc>
                        <a:spcAft>
                          <a:spcPts val="0"/>
                        </a:spcAft>
                      </a:pPr>
                      <a:r>
                        <a:rPr lang="en-GB" sz="1700" u="sng">
                          <a:effectLst/>
                        </a:rPr>
                        <a:t>Theme 3</a:t>
                      </a:r>
                      <a:r>
                        <a:rPr lang="en-GB" sz="1700">
                          <a:effectLst/>
                        </a:rPr>
                        <a:t> – Conflict</a:t>
                      </a:r>
                    </a:p>
                    <a:p>
                      <a:pPr marL="342900" lvl="0" indent="-342900">
                        <a:lnSpc>
                          <a:spcPct val="100000"/>
                        </a:lnSpc>
                        <a:spcAft>
                          <a:spcPts val="0"/>
                        </a:spcAft>
                        <a:buFont typeface="Symbol"/>
                        <a:buChar char=""/>
                      </a:pPr>
                      <a:r>
                        <a:rPr lang="en-GB" sz="1700">
                          <a:effectLst/>
                        </a:rPr>
                        <a:t>Sub-theme: Between laboratory tests and symptoms</a:t>
                      </a:r>
                    </a:p>
                    <a:p>
                      <a:pPr marL="342900" lvl="0" indent="-342900">
                        <a:lnSpc>
                          <a:spcPct val="100000"/>
                        </a:lnSpc>
                        <a:spcAft>
                          <a:spcPts val="0"/>
                        </a:spcAft>
                        <a:buFont typeface="Symbol"/>
                        <a:buChar char=""/>
                      </a:pPr>
                      <a:r>
                        <a:rPr lang="en-GB" sz="1700">
                          <a:effectLst/>
                        </a:rPr>
                        <a:t>Sub-theme: Between study guidelines and practice</a:t>
                      </a:r>
                      <a:endParaRPr lang="en-GB" sz="1700">
                        <a:effectLst/>
                        <a:latin typeface="Calibri"/>
                        <a:ea typeface="Calibri"/>
                        <a:cs typeface="Times New Roman"/>
                      </a:endParaRPr>
                    </a:p>
                  </a:txBody>
                  <a:tcPr marL="53472" marR="53472" marT="0" marB="0"/>
                </a:tc>
              </a:tr>
              <a:tr h="318839">
                <a:tc>
                  <a:txBody>
                    <a:bodyPr/>
                    <a:lstStyle/>
                    <a:p>
                      <a:pPr>
                        <a:lnSpc>
                          <a:spcPct val="100000"/>
                        </a:lnSpc>
                        <a:spcAft>
                          <a:spcPts val="0"/>
                        </a:spcAft>
                      </a:pPr>
                      <a:r>
                        <a:rPr lang="en-GB" sz="1700" u="sng" dirty="0">
                          <a:effectLst/>
                        </a:rPr>
                        <a:t>Theme 4</a:t>
                      </a:r>
                      <a:r>
                        <a:rPr lang="en-GB" sz="1700" dirty="0">
                          <a:effectLst/>
                        </a:rPr>
                        <a:t> – Anxiety</a:t>
                      </a:r>
                      <a:endParaRPr lang="en-GB" sz="1700" dirty="0">
                        <a:effectLst/>
                        <a:latin typeface="Calibri"/>
                        <a:ea typeface="Calibri"/>
                        <a:cs typeface="Times New Roman"/>
                      </a:endParaRPr>
                    </a:p>
                  </a:txBody>
                  <a:tcPr marL="53472" marR="53472" marT="0" marB="0"/>
                </a:tc>
              </a:tr>
              <a:tr h="956518">
                <a:tc>
                  <a:txBody>
                    <a:bodyPr/>
                    <a:lstStyle/>
                    <a:p>
                      <a:pPr>
                        <a:lnSpc>
                          <a:spcPct val="100000"/>
                        </a:lnSpc>
                        <a:spcAft>
                          <a:spcPts val="0"/>
                        </a:spcAft>
                      </a:pPr>
                      <a:r>
                        <a:rPr lang="en-GB" sz="1700" u="sng" dirty="0" smtClean="0">
                          <a:effectLst/>
                        </a:rPr>
                        <a:t>Theme 5 </a:t>
                      </a:r>
                      <a:r>
                        <a:rPr lang="en-GB" sz="1700" dirty="0" smtClean="0">
                          <a:effectLst/>
                        </a:rPr>
                        <a:t>– </a:t>
                      </a:r>
                      <a:r>
                        <a:rPr lang="en-GB" sz="1700" dirty="0">
                          <a:effectLst/>
                        </a:rPr>
                        <a:t>A tailored service</a:t>
                      </a:r>
                    </a:p>
                    <a:p>
                      <a:pPr marL="342900" lvl="0" indent="-342900">
                        <a:lnSpc>
                          <a:spcPct val="100000"/>
                        </a:lnSpc>
                        <a:spcAft>
                          <a:spcPts val="0"/>
                        </a:spcAft>
                        <a:buFont typeface="Symbol"/>
                        <a:buChar char=""/>
                      </a:pPr>
                      <a:r>
                        <a:rPr lang="en-GB" sz="1700" dirty="0">
                          <a:effectLst/>
                        </a:rPr>
                        <a:t>Sub-theme: Right time</a:t>
                      </a:r>
                    </a:p>
                    <a:p>
                      <a:pPr marL="342900" lvl="0" indent="-342900">
                        <a:lnSpc>
                          <a:spcPct val="100000"/>
                        </a:lnSpc>
                        <a:spcAft>
                          <a:spcPts val="0"/>
                        </a:spcAft>
                        <a:buFont typeface="Symbol"/>
                        <a:buChar char=""/>
                      </a:pPr>
                      <a:r>
                        <a:rPr lang="en-GB" sz="1700" dirty="0">
                          <a:effectLst/>
                        </a:rPr>
                        <a:t>Sub-theme: Right method</a:t>
                      </a:r>
                      <a:endParaRPr lang="en-GB" sz="1700" dirty="0">
                        <a:effectLst/>
                        <a:latin typeface="Calibri"/>
                        <a:ea typeface="Calibri"/>
                        <a:cs typeface="Times New Roman"/>
                      </a:endParaRPr>
                    </a:p>
                  </a:txBody>
                  <a:tcPr marL="53472" marR="53472" marT="0" marB="0"/>
                </a:tc>
              </a:tr>
            </a:tbl>
          </a:graphicData>
        </a:graphic>
      </p:graphicFrame>
      <p:pic>
        <p:nvPicPr>
          <p:cNvPr id="4" name="Picture 7"/>
          <p:cNvPicPr>
            <a:picLocks noChangeAspect="1"/>
          </p:cNvPicPr>
          <p:nvPr/>
        </p:nvPicPr>
        <p:blipFill>
          <a:blip r:embed="rId3"/>
          <a:srcRect/>
          <a:stretch>
            <a:fillRect/>
          </a:stretch>
        </p:blipFill>
        <p:spPr bwMode="auto">
          <a:xfrm>
            <a:off x="1" y="116633"/>
            <a:ext cx="3888432" cy="1296144"/>
          </a:xfrm>
          <a:prstGeom prst="rect">
            <a:avLst/>
          </a:prstGeom>
          <a:noFill/>
          <a:ln w="9525">
            <a:noFill/>
            <a:miter lim="800000"/>
            <a:headEnd/>
            <a:tailEnd/>
          </a:ln>
        </p:spPr>
      </p:pic>
      <p:pic>
        <p:nvPicPr>
          <p:cNvPr id="5" name="Picture 2" descr="UCLH">
            <a:hlinkClick r:id="rId4"/>
          </p:cNvPr>
          <p:cNvPicPr>
            <a:picLocks noChangeAspect="1" noChangeArrowheads="1"/>
          </p:cNvPicPr>
          <p:nvPr/>
        </p:nvPicPr>
        <p:blipFill>
          <a:blip r:embed="rId5"/>
          <a:srcRect/>
          <a:stretch>
            <a:fillRect/>
          </a:stretch>
        </p:blipFill>
        <p:spPr bwMode="auto">
          <a:xfrm>
            <a:off x="6000750" y="33457"/>
            <a:ext cx="3143250" cy="3619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p:nvPr>
        </p:nvSpPr>
        <p:spPr>
          <a:xfrm>
            <a:off x="447675" y="1062038"/>
            <a:ext cx="8229600" cy="1143000"/>
          </a:xfrm>
        </p:spPr>
        <p:txBody>
          <a:bodyPr/>
          <a:lstStyle/>
          <a:p>
            <a:r>
              <a:rPr lang="en-GB" u="sng" dirty="0" smtClean="0">
                <a:latin typeface="Arial" charset="0"/>
                <a:cs typeface="Arial" charset="0"/>
              </a:rPr>
              <a:t>Theme 1</a:t>
            </a:r>
            <a:r>
              <a:rPr lang="en-GB" dirty="0" smtClean="0">
                <a:latin typeface="Arial" charset="0"/>
                <a:cs typeface="Arial" charset="0"/>
              </a:rPr>
              <a:t> – Burden of care</a:t>
            </a:r>
          </a:p>
        </p:txBody>
      </p:sp>
      <p:sp>
        <p:nvSpPr>
          <p:cNvPr id="6" name="Content Placeholder 5"/>
          <p:cNvSpPr>
            <a:spLocks noGrp="1"/>
          </p:cNvSpPr>
          <p:nvPr>
            <p:ph idx="1"/>
          </p:nvPr>
        </p:nvSpPr>
        <p:spPr>
          <a:xfrm>
            <a:off x="457200" y="2133600"/>
            <a:ext cx="8229600" cy="3992563"/>
          </a:xfrm>
        </p:spPr>
        <p:txBody>
          <a:bodyPr>
            <a:normAutofit fontScale="92500" lnSpcReduction="20000"/>
          </a:bodyPr>
          <a:lstStyle/>
          <a:p>
            <a:pPr>
              <a:defRPr/>
            </a:pPr>
            <a:r>
              <a:rPr lang="en-GB" dirty="0"/>
              <a:t>Sub-theme: Efficiency</a:t>
            </a:r>
          </a:p>
          <a:p>
            <a:pPr marL="457200" lvl="1" indent="0">
              <a:buFont typeface="Arial" charset="0"/>
              <a:buNone/>
              <a:defRPr/>
            </a:pPr>
            <a:r>
              <a:rPr lang="en-GB" i="1" dirty="0" smtClean="0"/>
              <a:t>“when </a:t>
            </a:r>
            <a:r>
              <a:rPr lang="en-GB" i="1" dirty="0"/>
              <a:t>I came to see the rheumatologist you know I waited for like two hours sometimes and got seen for two minutes, </a:t>
            </a:r>
            <a:r>
              <a:rPr lang="en-GB" i="1" dirty="0" smtClean="0"/>
              <a:t>…..it </a:t>
            </a:r>
            <a:r>
              <a:rPr lang="en-GB" i="1" dirty="0"/>
              <a:t>seemed </a:t>
            </a:r>
            <a:r>
              <a:rPr lang="en-GB" i="1" dirty="0" smtClean="0"/>
              <a:t>a bit </a:t>
            </a:r>
            <a:r>
              <a:rPr lang="en-GB" i="1" dirty="0"/>
              <a:t>tedious to wait all that time to be told everything was fine come back in a couple of month.” – JD</a:t>
            </a:r>
            <a:endParaRPr lang="en-GB" dirty="0"/>
          </a:p>
          <a:p>
            <a:pPr>
              <a:defRPr/>
            </a:pPr>
            <a:r>
              <a:rPr lang="en-GB" dirty="0"/>
              <a:t>Sub-theme: </a:t>
            </a:r>
            <a:r>
              <a:rPr lang="en-GB" dirty="0" smtClean="0"/>
              <a:t>Impact on work</a:t>
            </a:r>
          </a:p>
          <a:p>
            <a:pPr marL="457200" lvl="1" indent="0">
              <a:buFont typeface="Arial" charset="0"/>
              <a:buNone/>
              <a:defRPr/>
            </a:pPr>
            <a:r>
              <a:rPr lang="en-GB" i="1" dirty="0" smtClean="0"/>
              <a:t>“I’ve </a:t>
            </a:r>
            <a:r>
              <a:rPr lang="en-GB" i="1" dirty="0"/>
              <a:t>spend 45 minutes in the waiting room and you know, it comes at a time cost, particularly when your paid by the hour it can come at a much larger cost” AS</a:t>
            </a:r>
            <a:endParaRPr lang="en-GB" dirty="0"/>
          </a:p>
          <a:p>
            <a:pPr lvl="1">
              <a:defRPr/>
            </a:pPr>
            <a:endParaRPr lang="en-GB" dirty="0"/>
          </a:p>
          <a:p>
            <a:pPr>
              <a:defRPr/>
            </a:pPr>
            <a:endParaRPr lang="en-GB" dirty="0"/>
          </a:p>
        </p:txBody>
      </p:sp>
      <p:pic>
        <p:nvPicPr>
          <p:cNvPr id="4" name="Picture 7"/>
          <p:cNvPicPr>
            <a:picLocks noChangeAspect="1"/>
          </p:cNvPicPr>
          <p:nvPr/>
        </p:nvPicPr>
        <p:blipFill>
          <a:blip r:embed="rId3"/>
          <a:srcRect/>
          <a:stretch>
            <a:fillRect/>
          </a:stretch>
        </p:blipFill>
        <p:spPr bwMode="auto">
          <a:xfrm>
            <a:off x="107504" y="116632"/>
            <a:ext cx="3288159" cy="1096053"/>
          </a:xfrm>
          <a:prstGeom prst="rect">
            <a:avLst/>
          </a:prstGeom>
          <a:noFill/>
          <a:ln w="9525">
            <a:noFill/>
            <a:miter lim="800000"/>
            <a:headEnd/>
            <a:tailEnd/>
          </a:ln>
        </p:spPr>
      </p:pic>
      <p:pic>
        <p:nvPicPr>
          <p:cNvPr id="5" name="Picture 2" descr="UCLH">
            <a:hlinkClick r:id="rId4"/>
          </p:cNvPr>
          <p:cNvPicPr>
            <a:picLocks noChangeAspect="1" noChangeArrowheads="1"/>
          </p:cNvPicPr>
          <p:nvPr/>
        </p:nvPicPr>
        <p:blipFill>
          <a:blip r:embed="rId5"/>
          <a:srcRect/>
          <a:stretch>
            <a:fillRect/>
          </a:stretch>
        </p:blipFill>
        <p:spPr bwMode="auto">
          <a:xfrm>
            <a:off x="6000435" y="0"/>
            <a:ext cx="3143250" cy="3619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230337" y="1412776"/>
            <a:ext cx="8229600" cy="1143000"/>
          </a:xfrm>
        </p:spPr>
        <p:txBody>
          <a:bodyPr>
            <a:normAutofit fontScale="90000"/>
          </a:bodyPr>
          <a:lstStyle/>
          <a:p>
            <a:r>
              <a:rPr lang="en-GB" u="sng" dirty="0" smtClean="0">
                <a:latin typeface="Arial" charset="0"/>
                <a:cs typeface="Arial" charset="0"/>
              </a:rPr>
              <a:t>Theme 2</a:t>
            </a:r>
            <a:r>
              <a:rPr lang="en-GB" dirty="0" smtClean="0">
                <a:latin typeface="Arial" charset="0"/>
                <a:cs typeface="Arial" charset="0"/>
              </a:rPr>
              <a:t> – The self-management process</a:t>
            </a:r>
          </a:p>
        </p:txBody>
      </p:sp>
      <p:sp>
        <p:nvSpPr>
          <p:cNvPr id="32770" name="Content Placeholder 2"/>
          <p:cNvSpPr>
            <a:spLocks noGrp="1"/>
          </p:cNvSpPr>
          <p:nvPr>
            <p:ph idx="1"/>
          </p:nvPr>
        </p:nvSpPr>
        <p:spPr>
          <a:xfrm>
            <a:off x="264121" y="2559844"/>
            <a:ext cx="8229600" cy="3992563"/>
          </a:xfrm>
        </p:spPr>
        <p:txBody>
          <a:bodyPr>
            <a:normAutofit fontScale="92500" lnSpcReduction="20000"/>
          </a:bodyPr>
          <a:lstStyle/>
          <a:p>
            <a:pPr marL="0" indent="0">
              <a:buNone/>
            </a:pPr>
            <a:endParaRPr lang="en-GB" dirty="0" smtClean="0">
              <a:latin typeface="Arial" charset="0"/>
              <a:cs typeface="Arial" charset="0"/>
            </a:endParaRPr>
          </a:p>
          <a:p>
            <a:r>
              <a:rPr lang="en-GB" i="1" dirty="0" smtClean="0">
                <a:latin typeface="Arial" charset="0"/>
                <a:cs typeface="Arial" charset="0"/>
              </a:rPr>
              <a:t>“…it’s just more control of my own time…..it allows me to control the monitoring to suit my requirements rather than the hospital schedule” – NP</a:t>
            </a:r>
          </a:p>
          <a:p>
            <a:endParaRPr lang="en-GB" dirty="0" smtClean="0">
              <a:latin typeface="Arial" charset="0"/>
              <a:cs typeface="Arial" charset="0"/>
            </a:endParaRPr>
          </a:p>
          <a:p>
            <a:r>
              <a:rPr lang="en-GB" i="1" dirty="0" smtClean="0">
                <a:latin typeface="Arial" charset="0"/>
                <a:cs typeface="Arial" charset="0"/>
              </a:rPr>
              <a:t>“…seeing my results has enabled me to understand my body and its reactions to the disease and to methotrexate.” – RG</a:t>
            </a:r>
            <a:endParaRPr lang="en-GB" dirty="0" smtClean="0">
              <a:latin typeface="Arial" charset="0"/>
              <a:cs typeface="Arial" charset="0"/>
            </a:endParaRPr>
          </a:p>
          <a:p>
            <a:endParaRPr lang="en-GB" dirty="0" smtClean="0">
              <a:latin typeface="Arial" charset="0"/>
              <a:cs typeface="Arial" charset="0"/>
            </a:endParaRPr>
          </a:p>
        </p:txBody>
      </p:sp>
      <p:pic>
        <p:nvPicPr>
          <p:cNvPr id="4" name="Picture 7"/>
          <p:cNvPicPr>
            <a:picLocks noChangeAspect="1"/>
          </p:cNvPicPr>
          <p:nvPr/>
        </p:nvPicPr>
        <p:blipFill>
          <a:blip r:embed="rId3"/>
          <a:srcRect/>
          <a:stretch>
            <a:fillRect/>
          </a:stretch>
        </p:blipFill>
        <p:spPr bwMode="auto">
          <a:xfrm>
            <a:off x="373" y="188641"/>
            <a:ext cx="3275484" cy="1091828"/>
          </a:xfrm>
          <a:prstGeom prst="rect">
            <a:avLst/>
          </a:prstGeom>
          <a:noFill/>
          <a:ln w="9525">
            <a:noFill/>
            <a:miter lim="800000"/>
            <a:headEnd/>
            <a:tailEnd/>
          </a:ln>
        </p:spPr>
      </p:pic>
      <p:pic>
        <p:nvPicPr>
          <p:cNvPr id="5" name="Picture 2" descr="UCLH">
            <a:hlinkClick r:id="rId4"/>
          </p:cNvPr>
          <p:cNvPicPr>
            <a:picLocks noChangeAspect="1" noChangeArrowheads="1"/>
          </p:cNvPicPr>
          <p:nvPr/>
        </p:nvPicPr>
        <p:blipFill>
          <a:blip r:embed="rId5"/>
          <a:srcRect/>
          <a:stretch>
            <a:fillRect/>
          </a:stretch>
        </p:blipFill>
        <p:spPr bwMode="auto">
          <a:xfrm>
            <a:off x="6000750" y="116632"/>
            <a:ext cx="3143250" cy="3619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47675" y="1062038"/>
            <a:ext cx="8229600" cy="1143000"/>
          </a:xfrm>
        </p:spPr>
        <p:txBody>
          <a:bodyPr/>
          <a:lstStyle/>
          <a:p>
            <a:r>
              <a:rPr lang="en-GB" dirty="0" smtClean="0">
                <a:latin typeface="Arial" charset="0"/>
                <a:cs typeface="Arial" charset="0"/>
              </a:rPr>
              <a:t>Summary</a:t>
            </a:r>
          </a:p>
        </p:txBody>
      </p:sp>
      <p:sp>
        <p:nvSpPr>
          <p:cNvPr id="40962" name="Content Placeholder 2"/>
          <p:cNvSpPr>
            <a:spLocks noGrp="1"/>
          </p:cNvSpPr>
          <p:nvPr>
            <p:ph idx="1"/>
          </p:nvPr>
        </p:nvSpPr>
        <p:spPr>
          <a:xfrm>
            <a:off x="468313" y="1989138"/>
            <a:ext cx="8229600" cy="3992562"/>
          </a:xfrm>
        </p:spPr>
        <p:txBody>
          <a:bodyPr>
            <a:normAutofit fontScale="77500" lnSpcReduction="20000"/>
          </a:bodyPr>
          <a:lstStyle/>
          <a:p>
            <a:endParaRPr lang="en-GB" dirty="0" smtClean="0">
              <a:latin typeface="Arial" charset="0"/>
              <a:cs typeface="Arial" charset="0"/>
            </a:endParaRPr>
          </a:p>
          <a:p>
            <a:r>
              <a:rPr lang="en-GB" dirty="0" smtClean="0">
                <a:latin typeface="Arial" charset="0"/>
                <a:cs typeface="Arial" charset="0"/>
              </a:rPr>
              <a:t>Patients want to be more involved</a:t>
            </a:r>
          </a:p>
          <a:p>
            <a:endParaRPr lang="en-GB" dirty="0" smtClean="0">
              <a:latin typeface="Arial" charset="0"/>
              <a:cs typeface="Arial" charset="0"/>
            </a:endParaRPr>
          </a:p>
          <a:p>
            <a:r>
              <a:rPr lang="en-GB" dirty="0" smtClean="0">
                <a:latin typeface="Arial" charset="0"/>
                <a:cs typeface="Arial" charset="0"/>
              </a:rPr>
              <a:t>RA patients can judge when blood tests are out of range and when an outpatients appointment is required</a:t>
            </a:r>
          </a:p>
          <a:p>
            <a:endParaRPr lang="en-GB" dirty="0" smtClean="0">
              <a:latin typeface="Arial" charset="0"/>
              <a:cs typeface="Arial" charset="0"/>
            </a:endParaRPr>
          </a:p>
          <a:p>
            <a:r>
              <a:rPr lang="en-GB" dirty="0" smtClean="0">
                <a:latin typeface="Arial" charset="0"/>
                <a:cs typeface="Arial" charset="0"/>
              </a:rPr>
              <a:t>Significant reductions in healthcare utilisation</a:t>
            </a:r>
          </a:p>
          <a:p>
            <a:endParaRPr lang="en-GB" dirty="0" smtClean="0">
              <a:latin typeface="Arial" charset="0"/>
              <a:cs typeface="Arial" charset="0"/>
            </a:endParaRPr>
          </a:p>
          <a:p>
            <a:r>
              <a:rPr lang="en-GB" dirty="0" smtClean="0">
                <a:latin typeface="Arial" charset="0"/>
                <a:cs typeface="Arial" charset="0"/>
              </a:rPr>
              <a:t>More convenient and responsive service than usual care</a:t>
            </a:r>
          </a:p>
        </p:txBody>
      </p:sp>
      <p:pic>
        <p:nvPicPr>
          <p:cNvPr id="4" name="Picture 7"/>
          <p:cNvPicPr>
            <a:picLocks noChangeAspect="1"/>
          </p:cNvPicPr>
          <p:nvPr/>
        </p:nvPicPr>
        <p:blipFill>
          <a:blip r:embed="rId3"/>
          <a:srcRect/>
          <a:stretch>
            <a:fillRect/>
          </a:stretch>
        </p:blipFill>
        <p:spPr bwMode="auto">
          <a:xfrm>
            <a:off x="107504" y="188640"/>
            <a:ext cx="3456381" cy="1152127"/>
          </a:xfrm>
          <a:prstGeom prst="rect">
            <a:avLst/>
          </a:prstGeom>
          <a:noFill/>
          <a:ln w="9525">
            <a:noFill/>
            <a:miter lim="800000"/>
            <a:headEnd/>
            <a:tailEnd/>
          </a:ln>
        </p:spPr>
      </p:pic>
      <p:pic>
        <p:nvPicPr>
          <p:cNvPr id="5" name="Picture 2" descr="UCLH">
            <a:hlinkClick r:id="rId4"/>
          </p:cNvPr>
          <p:cNvPicPr>
            <a:picLocks noChangeAspect="1" noChangeArrowheads="1"/>
          </p:cNvPicPr>
          <p:nvPr/>
        </p:nvPicPr>
        <p:blipFill>
          <a:blip r:embed="rId5"/>
          <a:srcRect/>
          <a:stretch>
            <a:fillRect/>
          </a:stretch>
        </p:blipFill>
        <p:spPr bwMode="auto">
          <a:xfrm>
            <a:off x="5868144" y="116632"/>
            <a:ext cx="3143250" cy="3619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96752"/>
            <a:ext cx="8229600" cy="1143000"/>
          </a:xfrm>
        </p:spPr>
        <p:txBody>
          <a:bodyPr/>
          <a:lstStyle/>
          <a:p>
            <a:r>
              <a:rPr lang="en-US" dirty="0"/>
              <a:t>Summary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6147747"/>
              </p:ext>
            </p:extLst>
          </p:nvPr>
        </p:nvGraphicFramePr>
        <p:xfrm>
          <a:off x="899592" y="2132856"/>
          <a:ext cx="7199893" cy="3673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13957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iffel-tower-close-upthe-eiffel-tower--different-perspectives---kuriositas-qfbktv0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64" y="1772816"/>
            <a:ext cx="5638649" cy="3744416"/>
          </a:xfrm>
          <a:prstGeom prst="rect">
            <a:avLst/>
          </a:prstGeom>
        </p:spPr>
      </p:pic>
      <p:sp>
        <p:nvSpPr>
          <p:cNvPr id="4" name="Rectangle 3"/>
          <p:cNvSpPr/>
          <p:nvPr/>
        </p:nvSpPr>
        <p:spPr>
          <a:xfrm>
            <a:off x="6012160" y="1412776"/>
            <a:ext cx="3131840" cy="4831808"/>
          </a:xfrm>
          <a:prstGeom prst="rect">
            <a:avLst/>
          </a:prstGeom>
        </p:spPr>
        <p:txBody>
          <a:bodyPr wrap="square" lIns="91154" tIns="45579" rIns="91154" bIns="45579">
            <a:spAutoFit/>
          </a:bodyPr>
          <a:lstStyle/>
          <a:p>
            <a:pPr marL="341869" indent="-341869">
              <a:buFont typeface="Arial" pitchFamily="34" charset="0"/>
              <a:buChar char="•"/>
            </a:pPr>
            <a:r>
              <a:rPr lang="en-GB" sz="2800" dirty="0"/>
              <a:t>Health Professionals </a:t>
            </a:r>
            <a:r>
              <a:rPr lang="en-GB" sz="2800" dirty="0">
                <a:solidFill>
                  <a:srgbClr val="FF0000"/>
                </a:solidFill>
              </a:rPr>
              <a:t>strength</a:t>
            </a:r>
            <a:r>
              <a:rPr lang="en-GB" sz="2800" dirty="0"/>
              <a:t> is that we bring </a:t>
            </a:r>
            <a:r>
              <a:rPr lang="en-GB" sz="2800" dirty="0" smtClean="0">
                <a:solidFill>
                  <a:srgbClr val="FF0000"/>
                </a:solidFill>
              </a:rPr>
              <a:t>different professional </a:t>
            </a:r>
            <a:r>
              <a:rPr lang="en-GB" sz="2800" dirty="0">
                <a:solidFill>
                  <a:srgbClr val="FF0000"/>
                </a:solidFill>
              </a:rPr>
              <a:t>perspectives </a:t>
            </a:r>
            <a:r>
              <a:rPr lang="en-GB" sz="2800" dirty="0"/>
              <a:t>and approaches to </a:t>
            </a:r>
            <a:r>
              <a:rPr lang="en-GB" sz="2800" dirty="0" smtClean="0"/>
              <a:t>our work with people with RMD</a:t>
            </a:r>
            <a:endParaRPr lang="en-GB" dirty="0"/>
          </a:p>
        </p:txBody>
      </p:sp>
    </p:spTree>
    <p:extLst>
      <p:ext uri="{BB962C8B-B14F-4D97-AF65-F5344CB8AC3E}">
        <p14:creationId xmlns:p14="http://schemas.microsoft.com/office/powerpoint/2010/main" val="1978299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ich tapestry 2kazakh_rug_markheard.jpg"/>
          <p:cNvPicPr>
            <a:picLocks noGrp="1" noChangeAspect="1"/>
          </p:cNvPicPr>
          <p:nvPr>
            <p:ph idx="1"/>
          </p:nvPr>
        </p:nvPicPr>
        <p:blipFill>
          <a:blip r:embed="rId2">
            <a:extLst>
              <a:ext uri="{28A0092B-C50C-407E-A947-70E740481C1C}">
                <a14:useLocalDpi xmlns:a14="http://schemas.microsoft.com/office/drawing/2010/main" val="0"/>
              </a:ext>
            </a:extLst>
          </a:blip>
          <a:srcRect t="8712" b="8712"/>
          <a:stretch>
            <a:fillRect/>
          </a:stretch>
        </p:blipFill>
        <p:spPr>
          <a:xfrm>
            <a:off x="971600" y="1340768"/>
            <a:ext cx="6809253" cy="3744827"/>
          </a:xfrm>
        </p:spPr>
      </p:pic>
      <p:sp>
        <p:nvSpPr>
          <p:cNvPr id="5" name="TextBox 4"/>
          <p:cNvSpPr txBox="1"/>
          <p:nvPr/>
        </p:nvSpPr>
        <p:spPr>
          <a:xfrm>
            <a:off x="1475656" y="5229200"/>
            <a:ext cx="5817454" cy="646331"/>
          </a:xfrm>
          <a:prstGeom prst="rect">
            <a:avLst/>
          </a:prstGeom>
          <a:noFill/>
        </p:spPr>
        <p:txBody>
          <a:bodyPr wrap="square" rtlCol="0">
            <a:spAutoFit/>
          </a:bodyPr>
          <a:lstStyle/>
          <a:p>
            <a:pPr algn="ctr"/>
            <a:r>
              <a:rPr lang="en-US" b="1" dirty="0" smtClean="0"/>
              <a:t>Thank you</a:t>
            </a:r>
          </a:p>
          <a:p>
            <a:pPr algn="ctr"/>
            <a:r>
              <a:rPr lang="en-US" b="1" dirty="0" err="1" smtClean="0"/>
              <a:t>ja@soton.ac.uk</a:t>
            </a:r>
            <a:r>
              <a:rPr lang="en-US" b="1" dirty="0" smtClean="0"/>
              <a:t> </a:t>
            </a:r>
            <a:endParaRPr lang="en-US" b="1" dirty="0"/>
          </a:p>
        </p:txBody>
      </p:sp>
      <p:pic>
        <p:nvPicPr>
          <p:cNvPr id="3" name="Picture 2" descr="University_of_Southampton_Logo.webarch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7000" y="2794000"/>
            <a:ext cx="1270000" cy="1270000"/>
          </a:xfrm>
          <a:prstGeom prst="rect">
            <a:avLst/>
          </a:prstGeom>
        </p:spPr>
      </p:pic>
    </p:spTree>
    <p:extLst>
      <p:ext uri="{BB962C8B-B14F-4D97-AF65-F5344CB8AC3E}">
        <p14:creationId xmlns:p14="http://schemas.microsoft.com/office/powerpoint/2010/main" val="35813580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00808"/>
            <a:ext cx="5184576" cy="1162050"/>
          </a:xfrm>
        </p:spPr>
        <p:txBody>
          <a:bodyPr/>
          <a:lstStyle/>
          <a:p>
            <a:r>
              <a:rPr lang="en-US" sz="4400" dirty="0" smtClean="0"/>
              <a:t>How to Connect ?</a:t>
            </a:r>
            <a:r>
              <a:rPr lang="en-US" dirty="0" smtClean="0"/>
              <a:t> </a:t>
            </a:r>
            <a:endParaRPr lang="en-US" dirty="0"/>
          </a:p>
        </p:txBody>
      </p:sp>
      <p:pic>
        <p:nvPicPr>
          <p:cNvPr id="5" name="Content Placeholder 4" descr="golden_thread.jpg"/>
          <p:cNvPicPr>
            <a:picLocks noGrp="1" noChangeAspect="1"/>
          </p:cNvPicPr>
          <p:nvPr>
            <p:ph idx="1"/>
          </p:nvPr>
        </p:nvPicPr>
        <p:blipFill>
          <a:blip r:embed="rId2">
            <a:extLst>
              <a:ext uri="{28A0092B-C50C-407E-A947-70E740481C1C}">
                <a14:useLocalDpi xmlns:a14="http://schemas.microsoft.com/office/drawing/2010/main" val="0"/>
              </a:ext>
            </a:extLst>
          </a:blip>
          <a:srcRect l="17250" r="17250"/>
          <a:stretch>
            <a:fillRect/>
          </a:stretch>
        </p:blipFill>
        <p:spPr>
          <a:xfrm>
            <a:off x="6444208" y="1484784"/>
            <a:ext cx="1886621" cy="2160240"/>
          </a:xfrm>
        </p:spPr>
      </p:pic>
      <p:sp>
        <p:nvSpPr>
          <p:cNvPr id="4" name="Text Placeholder 3"/>
          <p:cNvSpPr>
            <a:spLocks noGrp="1"/>
          </p:cNvSpPr>
          <p:nvPr>
            <p:ph type="body" sz="half" idx="2"/>
          </p:nvPr>
        </p:nvSpPr>
        <p:spPr>
          <a:xfrm>
            <a:off x="323528" y="3068960"/>
            <a:ext cx="4258816" cy="4691063"/>
          </a:xfrm>
        </p:spPr>
        <p:txBody>
          <a:bodyPr>
            <a:normAutofit/>
          </a:bodyPr>
          <a:lstStyle/>
          <a:p>
            <a:r>
              <a:rPr lang="en-US" sz="4000" dirty="0"/>
              <a:t>“Golden Thread</a:t>
            </a:r>
            <a:r>
              <a:rPr lang="en-US" sz="4000" dirty="0" smtClean="0"/>
              <a:t>”</a:t>
            </a:r>
          </a:p>
          <a:p>
            <a:r>
              <a:rPr lang="en-US" sz="4000" dirty="0" smtClean="0"/>
              <a:t>“Red Thread” </a:t>
            </a:r>
            <a:endParaRPr lang="en-US" sz="4000" dirty="0"/>
          </a:p>
        </p:txBody>
      </p:sp>
      <p:pic>
        <p:nvPicPr>
          <p:cNvPr id="3" name="Picture 2" descr="RedThreadImage2_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3716312"/>
            <a:ext cx="3116064" cy="2087763"/>
          </a:xfrm>
          <a:prstGeom prst="rect">
            <a:avLst/>
          </a:prstGeom>
        </p:spPr>
      </p:pic>
    </p:spTree>
    <p:extLst>
      <p:ext uri="{BB962C8B-B14F-4D97-AF65-F5344CB8AC3E}">
        <p14:creationId xmlns:p14="http://schemas.microsoft.com/office/powerpoint/2010/main" val="22130756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556792"/>
            <a:ext cx="7920880" cy="1143000"/>
          </a:xfrm>
        </p:spPr>
        <p:txBody>
          <a:bodyPr/>
          <a:lstStyle/>
          <a:p>
            <a:r>
              <a:rPr lang="en-US" sz="4000" dirty="0"/>
              <a:t>Supporting patient </a:t>
            </a:r>
            <a:r>
              <a:rPr lang="en-US" sz="4000" dirty="0" smtClean="0"/>
              <a:t>engagement </a:t>
            </a:r>
            <a:r>
              <a:rPr lang="en-US" sz="4000" dirty="0"/>
              <a:t>in self </a:t>
            </a:r>
            <a:r>
              <a:rPr lang="en-US" sz="4000" dirty="0" smtClean="0"/>
              <a:t>management strategies  </a:t>
            </a:r>
            <a:endParaRPr lang="en-US" sz="4000" dirty="0"/>
          </a:p>
        </p:txBody>
      </p:sp>
      <p:sp>
        <p:nvSpPr>
          <p:cNvPr id="3" name="Content Placeholder 2"/>
          <p:cNvSpPr>
            <a:spLocks noGrp="1"/>
          </p:cNvSpPr>
          <p:nvPr>
            <p:ph idx="1"/>
          </p:nvPr>
        </p:nvSpPr>
        <p:spPr>
          <a:xfrm>
            <a:off x="467548" y="3068970"/>
            <a:ext cx="8229600" cy="4525963"/>
          </a:xfrm>
        </p:spPr>
        <p:txBody>
          <a:bodyPr/>
          <a:lstStyle/>
          <a:p>
            <a:r>
              <a:rPr lang="en-US" sz="2400" dirty="0">
                <a:solidFill>
                  <a:srgbClr val="FF0000"/>
                </a:solidFill>
              </a:rPr>
              <a:t>Timely</a:t>
            </a:r>
            <a:r>
              <a:rPr lang="en-US" sz="2400" dirty="0"/>
              <a:t> as self management for long term conditions is now a priority (Naylor 2013; WHO 2013)</a:t>
            </a:r>
          </a:p>
          <a:p>
            <a:r>
              <a:rPr lang="en-US" sz="2400" dirty="0"/>
              <a:t>Engaging people with </a:t>
            </a:r>
            <a:r>
              <a:rPr lang="en-US" sz="2400" dirty="0" smtClean="0"/>
              <a:t>RMD </a:t>
            </a:r>
            <a:r>
              <a:rPr lang="en-US" sz="2400" dirty="0"/>
              <a:t>conditions in effective self management has </a:t>
            </a:r>
            <a:r>
              <a:rPr lang="en-US" sz="2400" dirty="0" smtClean="0">
                <a:solidFill>
                  <a:srgbClr val="FF0000"/>
                </a:solidFill>
              </a:rPr>
              <a:t>better outcomes </a:t>
            </a:r>
            <a:r>
              <a:rPr lang="en-US" sz="2400" dirty="0" smtClean="0"/>
              <a:t>for </a:t>
            </a:r>
            <a:r>
              <a:rPr lang="en-US" sz="2400" dirty="0"/>
              <a:t>all </a:t>
            </a:r>
            <a:r>
              <a:rPr lang="en-US" sz="2400" dirty="0" smtClean="0"/>
              <a:t>(</a:t>
            </a:r>
            <a:r>
              <a:rPr lang="en-US" sz="2400" dirty="0" err="1" smtClean="0"/>
              <a:t>Lorig</a:t>
            </a:r>
            <a:r>
              <a:rPr lang="en-US" sz="2400" dirty="0" smtClean="0"/>
              <a:t> et al 1999)</a:t>
            </a:r>
            <a:endParaRPr lang="en-US" sz="2400" dirty="0"/>
          </a:p>
          <a:p>
            <a:r>
              <a:rPr lang="en-US" sz="2400" dirty="0"/>
              <a:t>Health professionals can have the </a:t>
            </a:r>
            <a:r>
              <a:rPr lang="en-US" sz="2400" dirty="0">
                <a:solidFill>
                  <a:srgbClr val="FF0000"/>
                </a:solidFill>
              </a:rPr>
              <a:t>skills and insights </a:t>
            </a:r>
            <a:r>
              <a:rPr lang="en-US" sz="2400" dirty="0"/>
              <a:t>to do this </a:t>
            </a:r>
            <a:r>
              <a:rPr lang="en-US" sz="2400" dirty="0" smtClean="0"/>
              <a:t>well (Lillie et al 2013)   </a:t>
            </a:r>
            <a:endParaRPr lang="en-US" sz="2400" dirty="0"/>
          </a:p>
          <a:p>
            <a:endParaRPr lang="en-US" dirty="0"/>
          </a:p>
        </p:txBody>
      </p:sp>
    </p:spTree>
    <p:extLst>
      <p:ext uri="{BB962C8B-B14F-4D97-AF65-F5344CB8AC3E}">
        <p14:creationId xmlns:p14="http://schemas.microsoft.com/office/powerpoint/2010/main" val="24184292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20845276"/>
              </p:ext>
            </p:extLst>
          </p:nvPr>
        </p:nvGraphicFramePr>
        <p:xfrm>
          <a:off x="683568" y="1340768"/>
          <a:ext cx="777686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8484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700808"/>
            <a:ext cx="8352928" cy="2123658"/>
          </a:xfrm>
          <a:prstGeom prst="rect">
            <a:avLst/>
          </a:prstGeom>
        </p:spPr>
        <p:txBody>
          <a:bodyPr wrap="square">
            <a:spAutoFit/>
          </a:bodyPr>
          <a:lstStyle/>
          <a:p>
            <a:pPr marL="742950" lvl="0" indent="-742950">
              <a:buAutoNum type="arabicPlain"/>
            </a:pPr>
            <a:r>
              <a:rPr lang="en-US" sz="4400" dirty="0" smtClean="0">
                <a:solidFill>
                  <a:srgbClr val="FF3426"/>
                </a:solidFill>
              </a:rPr>
              <a:t>Background </a:t>
            </a:r>
            <a:r>
              <a:rPr lang="en-US" sz="4400" dirty="0"/>
              <a:t>to patient engagement in self </a:t>
            </a:r>
            <a:r>
              <a:rPr lang="en-US" sz="4400" dirty="0" smtClean="0"/>
              <a:t>management</a:t>
            </a:r>
          </a:p>
        </p:txBody>
      </p:sp>
    </p:spTree>
    <p:extLst>
      <p:ext uri="{BB962C8B-B14F-4D97-AF65-F5344CB8AC3E}">
        <p14:creationId xmlns:p14="http://schemas.microsoft.com/office/powerpoint/2010/main" val="26097210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957410122"/>
              </p:ext>
            </p:extLst>
          </p:nvPr>
        </p:nvGraphicFramePr>
        <p:xfrm>
          <a:off x="19035" y="1255973"/>
          <a:ext cx="8687003" cy="5322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755576" y="908720"/>
            <a:ext cx="7680960" cy="1065712"/>
          </a:xfrm>
        </p:spPr>
        <p:txBody>
          <a:bodyPr/>
          <a:lstStyle/>
          <a:p>
            <a:pPr algn="ctr"/>
            <a:r>
              <a:rPr lang="en-US" altLang="el-GR" sz="2800" dirty="0">
                <a:solidFill>
                  <a:srgbClr val="FFFF00"/>
                </a:solidFill>
                <a:cs typeface="Tunga" panose="020B0502040204020203" pitchFamily="34" charset="0"/>
              </a:rPr>
              <a:t>Putting knowledge into practice: </a:t>
            </a:r>
            <a:r>
              <a:rPr lang="en-US" altLang="el-GR" sz="2800" dirty="0" smtClean="0">
                <a:solidFill>
                  <a:srgbClr val="FFFF00"/>
                </a:solidFill>
                <a:cs typeface="Tunga" panose="020B0502040204020203" pitchFamily="34" charset="0"/>
              </a:rPr>
              <a:t/>
            </a:r>
            <a:br>
              <a:rPr lang="en-US" altLang="el-GR" sz="2800" dirty="0" smtClean="0">
                <a:solidFill>
                  <a:srgbClr val="FFFF00"/>
                </a:solidFill>
                <a:cs typeface="Tunga" panose="020B0502040204020203" pitchFamily="34" charset="0"/>
              </a:rPr>
            </a:br>
            <a:r>
              <a:rPr lang="en-US" altLang="el-GR" sz="2800" dirty="0" smtClean="0">
                <a:solidFill>
                  <a:srgbClr val="FFFF00"/>
                </a:solidFill>
                <a:cs typeface="Tunga" panose="020B0502040204020203" pitchFamily="34" charset="0"/>
              </a:rPr>
              <a:t>Psychological </a:t>
            </a:r>
            <a:r>
              <a:rPr lang="en-US" altLang="el-GR" sz="2800" dirty="0">
                <a:solidFill>
                  <a:srgbClr val="FFFF00"/>
                </a:solidFill>
                <a:cs typeface="Tunga" panose="020B0502040204020203" pitchFamily="34" charset="0"/>
              </a:rPr>
              <a:t>Barriers </a:t>
            </a:r>
            <a:r>
              <a:rPr lang="en-US" altLang="el-GR" sz="2800" dirty="0" smtClean="0">
                <a:solidFill>
                  <a:srgbClr val="FFFF00"/>
                </a:solidFill>
                <a:cs typeface="Tunga" panose="020B0502040204020203" pitchFamily="34" charset="0"/>
              </a:rPr>
              <a:t/>
            </a:r>
            <a:br>
              <a:rPr lang="en-US" altLang="el-GR" sz="2800" dirty="0" smtClean="0">
                <a:solidFill>
                  <a:srgbClr val="FFFF00"/>
                </a:solidFill>
                <a:cs typeface="Tunga" panose="020B0502040204020203" pitchFamily="34" charset="0"/>
              </a:rPr>
            </a:br>
            <a:r>
              <a:rPr lang="en-US" altLang="el-GR" sz="2800" dirty="0" err="1" smtClean="0"/>
              <a:t>Dr</a:t>
            </a:r>
            <a:r>
              <a:rPr lang="en-US" altLang="el-GR" sz="2800" dirty="0" smtClean="0"/>
              <a:t> </a:t>
            </a:r>
            <a:r>
              <a:rPr lang="en-US" altLang="el-GR" sz="2800" dirty="0" err="1"/>
              <a:t>Vasiliki</a:t>
            </a:r>
            <a:r>
              <a:rPr lang="en-US" altLang="el-GR" sz="2800" dirty="0"/>
              <a:t> Christodoulou</a:t>
            </a:r>
            <a:br>
              <a:rPr lang="en-US" altLang="el-GR" sz="2800" dirty="0"/>
            </a:br>
            <a:endParaRPr lang="en-GB" dirty="0"/>
          </a:p>
        </p:txBody>
      </p:sp>
      <p:pic>
        <p:nvPicPr>
          <p:cNvPr id="5"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5840" y="126736"/>
            <a:ext cx="941760" cy="83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251520" y="1124744"/>
            <a:ext cx="2570304" cy="91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683" tIns="41343" rIns="82683" bIns="41343">
            <a:spAutoFit/>
          </a:bodyPr>
          <a:lstStyle/>
          <a:p>
            <a:pPr defTabSz="404826" eaLnBrk="0" fontAlgn="base" hangingPunct="0">
              <a:spcBef>
                <a:spcPct val="0"/>
              </a:spcBef>
              <a:spcAft>
                <a:spcPct val="0"/>
              </a:spcAft>
            </a:pPr>
            <a:r>
              <a:rPr lang="en-GB" altLang="en-US" i="1" dirty="0">
                <a:solidFill>
                  <a:srgbClr val="FFFFFF"/>
                </a:solidFill>
                <a:latin typeface="Arial" panose="020B0604020202020204" pitchFamily="34" charset="0"/>
                <a:ea typeface="Microsoft YaHei" panose="020B0503020204020204" pitchFamily="34" charset="-122"/>
              </a:rPr>
              <a:t>CYPRIOT ANTIRHEUMATIC ASSOCIATION</a:t>
            </a:r>
          </a:p>
        </p:txBody>
      </p:sp>
      <p:pic>
        <p:nvPicPr>
          <p:cNvPr id="8" name="Picture 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55850" y="116632"/>
            <a:ext cx="1286066" cy="97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8"/>
          <p:cNvSpPr txBox="1">
            <a:spLocks noChangeArrowheads="1"/>
          </p:cNvSpPr>
          <p:nvPr/>
        </p:nvSpPr>
        <p:spPr bwMode="auto">
          <a:xfrm>
            <a:off x="7380000" y="1271688"/>
            <a:ext cx="1830240" cy="91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683" tIns="41343" rIns="82683" bIns="41343">
            <a:spAutoFit/>
          </a:bodyPr>
          <a:lstStyle/>
          <a:p>
            <a:pPr defTabSz="404826" eaLnBrk="0" fontAlgn="base" hangingPunct="0">
              <a:spcBef>
                <a:spcPct val="0"/>
              </a:spcBef>
              <a:spcAft>
                <a:spcPct val="0"/>
              </a:spcAft>
            </a:pPr>
            <a:r>
              <a:rPr lang="en-GB" altLang="en-US" i="1" dirty="0">
                <a:solidFill>
                  <a:srgbClr val="F5C201"/>
                </a:solidFill>
                <a:latin typeface="Arial" panose="020B0604020202020204" pitchFamily="34" charset="0"/>
                <a:ea typeface="Microsoft YaHei" panose="020B0503020204020204" pitchFamily="34" charset="-122"/>
              </a:rPr>
              <a:t>Cyprus Institute of Psychotherapy</a:t>
            </a:r>
          </a:p>
        </p:txBody>
      </p:sp>
    </p:spTree>
    <p:extLst>
      <p:ext uri="{BB962C8B-B14F-4D97-AF65-F5344CB8AC3E}">
        <p14:creationId xmlns:p14="http://schemas.microsoft.com/office/powerpoint/2010/main" val="728724918"/>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yla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3.xml><?xml version="1.0" encoding="utf-8"?>
<a:theme xmlns:a="http://schemas.openxmlformats.org/drawingml/2006/main" name="2_Myla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4.xml><?xml version="1.0" encoding="utf-8"?>
<a:theme xmlns:a="http://schemas.openxmlformats.org/drawingml/2006/main" name="3_Myla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5.xml><?xml version="1.0" encoding="utf-8"?>
<a:theme xmlns:a="http://schemas.openxmlformats.org/drawingml/2006/main" name="7_Myla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6.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Design">
  <a:themeElements>
    <a:clrScheme name="">
      <a:dk1>
        <a:srgbClr val="ECECEC"/>
      </a:dk1>
      <a:lt1>
        <a:srgbClr val="ECECEC"/>
      </a:lt1>
      <a:dk2>
        <a:srgbClr val="000000"/>
      </a:dk2>
      <a:lt2>
        <a:srgbClr val="CCFFFF"/>
      </a:lt2>
      <a:accent1>
        <a:srgbClr val="000000"/>
      </a:accent1>
      <a:accent2>
        <a:srgbClr val="ECECEC"/>
      </a:accent2>
      <a:accent3>
        <a:srgbClr val="AAAAAA"/>
      </a:accent3>
      <a:accent4>
        <a:srgbClr val="C9C9C9"/>
      </a:accent4>
      <a:accent5>
        <a:srgbClr val="AAAAAA"/>
      </a:accent5>
      <a:accent6>
        <a:srgbClr val="D6D6D6"/>
      </a:accent6>
      <a:hlink>
        <a:srgbClr val="99FFFF"/>
      </a:hlink>
      <a:folHlink>
        <a:srgbClr val="CCFFFF"/>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ECECEC"/>
    </a:dk1>
    <a:lt1>
      <a:srgbClr val="ECECEC"/>
    </a:lt1>
    <a:dk2>
      <a:srgbClr val="000000"/>
    </a:dk2>
    <a:lt2>
      <a:srgbClr val="CCFFFF"/>
    </a:lt2>
    <a:accent1>
      <a:srgbClr val="000000"/>
    </a:accent1>
    <a:accent2>
      <a:srgbClr val="ECECEC"/>
    </a:accent2>
    <a:accent3>
      <a:srgbClr val="AAAAAA"/>
    </a:accent3>
    <a:accent4>
      <a:srgbClr val="C9C9C9"/>
    </a:accent4>
    <a:accent5>
      <a:srgbClr val="AAAAAA"/>
    </a:accent5>
    <a:accent6>
      <a:srgbClr val="D6D6D6"/>
    </a:accent6>
    <a:hlink>
      <a:srgbClr val="99FFFF"/>
    </a:hlink>
    <a:folHlink>
      <a:srgbClr val="CCFFFF"/>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ECECEC"/>
    </a:dk1>
    <a:lt1>
      <a:srgbClr val="ECECEC"/>
    </a:lt1>
    <a:dk2>
      <a:srgbClr val="000000"/>
    </a:dk2>
    <a:lt2>
      <a:srgbClr val="CCFFFF"/>
    </a:lt2>
    <a:accent1>
      <a:srgbClr val="000000"/>
    </a:accent1>
    <a:accent2>
      <a:srgbClr val="ECECEC"/>
    </a:accent2>
    <a:accent3>
      <a:srgbClr val="AAAAAA"/>
    </a:accent3>
    <a:accent4>
      <a:srgbClr val="C9C9C9"/>
    </a:accent4>
    <a:accent5>
      <a:srgbClr val="AAAAAA"/>
    </a:accent5>
    <a:accent6>
      <a:srgbClr val="D6D6D6"/>
    </a:accent6>
    <a:hlink>
      <a:srgbClr val="99FFFF"/>
    </a:hlink>
    <a:folHlink>
      <a:srgbClr val="CCFFFF"/>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ECECEC"/>
    </a:dk1>
    <a:lt1>
      <a:srgbClr val="ECECEC"/>
    </a:lt1>
    <a:dk2>
      <a:srgbClr val="000000"/>
    </a:dk2>
    <a:lt2>
      <a:srgbClr val="CCFFFF"/>
    </a:lt2>
    <a:accent1>
      <a:srgbClr val="000000"/>
    </a:accent1>
    <a:accent2>
      <a:srgbClr val="ECECEC"/>
    </a:accent2>
    <a:accent3>
      <a:srgbClr val="AAAAAA"/>
    </a:accent3>
    <a:accent4>
      <a:srgbClr val="C9C9C9"/>
    </a:accent4>
    <a:accent5>
      <a:srgbClr val="AAAAAA"/>
    </a:accent5>
    <a:accent6>
      <a:srgbClr val="D6D6D6"/>
    </a:accent6>
    <a:hlink>
      <a:srgbClr val="99FFFF"/>
    </a:hlink>
    <a:folHlink>
      <a:srgbClr val="CCFFFF"/>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
    <a:dk1>
      <a:srgbClr val="ECECEC"/>
    </a:dk1>
    <a:lt1>
      <a:srgbClr val="ECECEC"/>
    </a:lt1>
    <a:dk2>
      <a:srgbClr val="000000"/>
    </a:dk2>
    <a:lt2>
      <a:srgbClr val="CCFFFF"/>
    </a:lt2>
    <a:accent1>
      <a:srgbClr val="000000"/>
    </a:accent1>
    <a:accent2>
      <a:srgbClr val="ECECEC"/>
    </a:accent2>
    <a:accent3>
      <a:srgbClr val="AAAAAA"/>
    </a:accent3>
    <a:accent4>
      <a:srgbClr val="C9C9C9"/>
    </a:accent4>
    <a:accent5>
      <a:srgbClr val="AAAAAA"/>
    </a:accent5>
    <a:accent6>
      <a:srgbClr val="D6D6D6"/>
    </a:accent6>
    <a:hlink>
      <a:srgbClr val="99FFFF"/>
    </a:hlink>
    <a:folHlink>
      <a:srgbClr val="CCFFFF"/>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ECECEC"/>
    </a:dk1>
    <a:lt1>
      <a:srgbClr val="ECECEC"/>
    </a:lt1>
    <a:dk2>
      <a:srgbClr val="000000"/>
    </a:dk2>
    <a:lt2>
      <a:srgbClr val="CCFFFF"/>
    </a:lt2>
    <a:accent1>
      <a:srgbClr val="000000"/>
    </a:accent1>
    <a:accent2>
      <a:srgbClr val="ECECEC"/>
    </a:accent2>
    <a:accent3>
      <a:srgbClr val="AAAAAA"/>
    </a:accent3>
    <a:accent4>
      <a:srgbClr val="C9C9C9"/>
    </a:accent4>
    <a:accent5>
      <a:srgbClr val="AAAAAA"/>
    </a:accent5>
    <a:accent6>
      <a:srgbClr val="D6D6D6"/>
    </a:accent6>
    <a:hlink>
      <a:srgbClr val="99FFFF"/>
    </a:hlink>
    <a:folHlink>
      <a:srgbClr val="CCFFFF"/>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
    <a:dk1>
      <a:srgbClr val="ECECEC"/>
    </a:dk1>
    <a:lt1>
      <a:srgbClr val="ECECEC"/>
    </a:lt1>
    <a:dk2>
      <a:srgbClr val="000000"/>
    </a:dk2>
    <a:lt2>
      <a:srgbClr val="CCFFFF"/>
    </a:lt2>
    <a:accent1>
      <a:srgbClr val="000000"/>
    </a:accent1>
    <a:accent2>
      <a:srgbClr val="ECECEC"/>
    </a:accent2>
    <a:accent3>
      <a:srgbClr val="AAAAAA"/>
    </a:accent3>
    <a:accent4>
      <a:srgbClr val="C9C9C9"/>
    </a:accent4>
    <a:accent5>
      <a:srgbClr val="AAAAAA"/>
    </a:accent5>
    <a:accent6>
      <a:srgbClr val="D6D6D6"/>
    </a:accent6>
    <a:hlink>
      <a:srgbClr val="99FFFF"/>
    </a:hlink>
    <a:folHlink>
      <a:srgbClr val="CCFFFF"/>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1037</TotalTime>
  <Words>3041</Words>
  <Application>Microsoft Macintosh PowerPoint</Application>
  <PresentationFormat>On-screen Show (4:3)</PresentationFormat>
  <Paragraphs>387</Paragraphs>
  <Slides>47</Slides>
  <Notes>21</Notes>
  <HiddenSlides>1</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47</vt:i4>
      </vt:variant>
    </vt:vector>
  </HeadingPairs>
  <TitlesOfParts>
    <vt:vector size="56" baseType="lpstr">
      <vt:lpstr>blank</vt:lpstr>
      <vt:lpstr>Mylar</vt:lpstr>
      <vt:lpstr>2_Mylar</vt:lpstr>
      <vt:lpstr>3_Mylar</vt:lpstr>
      <vt:lpstr>7_Mylar</vt:lpstr>
      <vt:lpstr>1_blank</vt:lpstr>
      <vt:lpstr>Thème Office</vt:lpstr>
      <vt:lpstr>Default Design</vt:lpstr>
      <vt:lpstr>Imagem de Mapa de Bits</vt:lpstr>
      <vt:lpstr>Highlights of EULAR 2014 from a Health Professional View  </vt:lpstr>
      <vt:lpstr>PowerPoint Presentation</vt:lpstr>
      <vt:lpstr> Health Professional Sessions </vt:lpstr>
      <vt:lpstr>PowerPoint Presentation</vt:lpstr>
      <vt:lpstr>How to Connect ? </vt:lpstr>
      <vt:lpstr>Supporting patient engagement in self management strategies  </vt:lpstr>
      <vt:lpstr>PowerPoint Presentation</vt:lpstr>
      <vt:lpstr>PowerPoint Presentation</vt:lpstr>
      <vt:lpstr>Putting knowledge into practice:  Psychological Barriers  Dr Vasiliki Christodoulou </vt:lpstr>
      <vt:lpstr>A vicious entrapment</vt:lpstr>
      <vt:lpstr>Values-based Choice and Mindfulness</vt:lpstr>
      <vt:lpstr>In a nutshell!</vt:lpstr>
      <vt:lpstr>Motivation Contributes to the Physical and Psychological Health of Rheumatoid Arthritis Patients: Above and Beyond Physical Activity </vt:lpstr>
      <vt:lpstr>Participants (N = 106)</vt:lpstr>
      <vt:lpstr>Hierarchical Regression Analyses </vt:lpstr>
      <vt:lpstr>Subjective Vitality</vt:lpstr>
      <vt:lpstr>Subjective Vitality</vt:lpstr>
      <vt:lpstr>Depressive Symptoms</vt:lpstr>
      <vt:lpstr>Depressive Symptoms</vt:lpstr>
      <vt:lpstr>Physical Function</vt:lpstr>
      <vt:lpstr>Physical Function</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Rheumatoid Arthritis Disease Activity Self-Assessment</vt:lpstr>
      <vt:lpstr>                  Rheumatoid Arthritis Disease Activity Self-Assessment</vt:lpstr>
      <vt:lpstr>                  Rheumatoid Arthritis Disease Activity Self-Assessment</vt:lpstr>
      <vt:lpstr>                  Rheumatoid Arthritis Disease Activity Self-Assessment</vt:lpstr>
      <vt:lpstr>                  Rheumatoid Arthritis Disease Activity Self-Assessment</vt:lpstr>
      <vt:lpstr>                  Rheumatoid Arthritis Disease Activity Self-Assessment</vt:lpstr>
      <vt:lpstr>                  Rheumatoid Arthritis Disease Activity Self-Assessment</vt:lpstr>
      <vt:lpstr>                  Rheumatoid Arthritis Disease Activity Self-Assessment</vt:lpstr>
      <vt:lpstr>              Rheumatoid Arthritis Disease Activity Self-Assessment</vt:lpstr>
      <vt:lpstr>A self-monitoring and patient-initiated follow-up service for patients with rheumatoid or psoriatic arthritis: a randomized controlled trial   Hayley McBain, Mike Shipley   </vt:lpstr>
      <vt:lpstr>RCT results</vt:lpstr>
      <vt:lpstr>Qualitative results</vt:lpstr>
      <vt:lpstr>Theme 1 – Burden of care</vt:lpstr>
      <vt:lpstr>Theme 2 – The self-management process</vt:lpstr>
      <vt:lpstr>Summary</vt:lpstr>
      <vt:lpstr>Summary </vt:lpstr>
      <vt:lpstr>PowerPoint Presentation</vt:lpstr>
      <vt:lpstr>PowerPoint Presentation</vt:lpstr>
    </vt:vector>
  </TitlesOfParts>
  <Company>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Guadagnoli (MCI Geneva)</dc:creator>
  <cp:lastModifiedBy>Joanna Adams</cp:lastModifiedBy>
  <cp:revision>267</cp:revision>
  <dcterms:created xsi:type="dcterms:W3CDTF">2012-05-29T11:06:18Z</dcterms:created>
  <dcterms:modified xsi:type="dcterms:W3CDTF">2014-06-14T07:55:46Z</dcterms:modified>
</cp:coreProperties>
</file>