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21388388" cy="30238700"/>
  <p:notesSz cx="6858000" cy="9144000"/>
  <p:defaultTextStyle>
    <a:defPPr>
      <a:defRPr lang="en-US"/>
    </a:defPPr>
    <a:lvl1pPr algn="l" defTabSz="1474788" rtl="0" fontAlgn="base">
      <a:spcBef>
        <a:spcPct val="0"/>
      </a:spcBef>
      <a:spcAft>
        <a:spcPct val="0"/>
      </a:spcAft>
      <a:defRPr sz="5800" kern="1200">
        <a:solidFill>
          <a:schemeClr val="tx1"/>
        </a:solidFill>
        <a:latin typeface="Arial" pitchFamily="34" charset="0"/>
        <a:ea typeface="ＭＳ Ｐゴシック" pitchFamily="34" charset="-128"/>
        <a:cs typeface="+mn-cs"/>
      </a:defRPr>
    </a:lvl1pPr>
    <a:lvl2pPr marL="1474788" indent="-1017588" algn="l" defTabSz="1474788" rtl="0" fontAlgn="base">
      <a:spcBef>
        <a:spcPct val="0"/>
      </a:spcBef>
      <a:spcAft>
        <a:spcPct val="0"/>
      </a:spcAft>
      <a:defRPr sz="5800" kern="1200">
        <a:solidFill>
          <a:schemeClr val="tx1"/>
        </a:solidFill>
        <a:latin typeface="Arial" pitchFamily="34" charset="0"/>
        <a:ea typeface="ＭＳ Ｐゴシック" pitchFamily="34" charset="-128"/>
        <a:cs typeface="+mn-cs"/>
      </a:defRPr>
    </a:lvl2pPr>
    <a:lvl3pPr marL="2949575" indent="-2035175" algn="l" defTabSz="1474788" rtl="0" fontAlgn="base">
      <a:spcBef>
        <a:spcPct val="0"/>
      </a:spcBef>
      <a:spcAft>
        <a:spcPct val="0"/>
      </a:spcAft>
      <a:defRPr sz="5800" kern="1200">
        <a:solidFill>
          <a:schemeClr val="tx1"/>
        </a:solidFill>
        <a:latin typeface="Arial" pitchFamily="34" charset="0"/>
        <a:ea typeface="ＭＳ Ｐゴシック" pitchFamily="34" charset="-128"/>
        <a:cs typeface="+mn-cs"/>
      </a:defRPr>
    </a:lvl3pPr>
    <a:lvl4pPr marL="4424363" indent="-3052763" algn="l" defTabSz="1474788" rtl="0" fontAlgn="base">
      <a:spcBef>
        <a:spcPct val="0"/>
      </a:spcBef>
      <a:spcAft>
        <a:spcPct val="0"/>
      </a:spcAft>
      <a:defRPr sz="5800" kern="1200">
        <a:solidFill>
          <a:schemeClr val="tx1"/>
        </a:solidFill>
        <a:latin typeface="Arial" pitchFamily="34" charset="0"/>
        <a:ea typeface="ＭＳ Ｐゴシック" pitchFamily="34" charset="-128"/>
        <a:cs typeface="+mn-cs"/>
      </a:defRPr>
    </a:lvl4pPr>
    <a:lvl5pPr marL="5899150" indent="-4070350" algn="l" defTabSz="1474788" rtl="0" fontAlgn="base">
      <a:spcBef>
        <a:spcPct val="0"/>
      </a:spcBef>
      <a:spcAft>
        <a:spcPct val="0"/>
      </a:spcAft>
      <a:defRPr sz="58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58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58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58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5800" kern="1200">
        <a:solidFill>
          <a:schemeClr val="tx1"/>
        </a:solidFill>
        <a:latin typeface="Arial" pitchFamily="34"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ra35" initials="p"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008EB6"/>
    <a:srgbClr val="005C84"/>
    <a:srgbClr val="67A188"/>
    <a:srgbClr val="007181"/>
    <a:srgbClr val="0068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9754" autoAdjust="0"/>
  </p:normalViewPr>
  <p:slideViewPr>
    <p:cSldViewPr snapToGrid="0" snapToObjects="1">
      <p:cViewPr>
        <p:scale>
          <a:sx n="75" d="100"/>
          <a:sy n="75" d="100"/>
        </p:scale>
        <p:origin x="-96" y="3368"/>
      </p:cViewPr>
      <p:guideLst>
        <p:guide orient="horz" pos="9525"/>
        <p:guide pos="67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commentAuthors" Target="commentAuthors.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130" y="9393600"/>
            <a:ext cx="18180130" cy="6481721"/>
          </a:xfrm>
        </p:spPr>
        <p:txBody>
          <a:bodyPr/>
          <a:lstStyle/>
          <a:p>
            <a:r>
              <a:rPr lang="en-GB" smtClean="0"/>
              <a:t>Click to edit Master title style</a:t>
            </a:r>
            <a:endParaRPr lang="en-US"/>
          </a:p>
        </p:txBody>
      </p:sp>
      <p:sp>
        <p:nvSpPr>
          <p:cNvPr id="3" name="Subtitle 2"/>
          <p:cNvSpPr>
            <a:spLocks noGrp="1"/>
          </p:cNvSpPr>
          <p:nvPr>
            <p:ph type="subTitle" idx="1"/>
          </p:nvPr>
        </p:nvSpPr>
        <p:spPr>
          <a:xfrm>
            <a:off x="3208259" y="17135262"/>
            <a:ext cx="14971872" cy="7727669"/>
          </a:xfrm>
        </p:spPr>
        <p:txBody>
          <a:bodyPr/>
          <a:lstStyle>
            <a:lvl1pPr marL="0" indent="0" algn="ctr">
              <a:buNone/>
              <a:defRPr>
                <a:solidFill>
                  <a:schemeClr val="tx1">
                    <a:tint val="75000"/>
                  </a:schemeClr>
                </a:solidFill>
              </a:defRPr>
            </a:lvl1pPr>
            <a:lvl2pPr marL="1475019" indent="0" algn="ctr">
              <a:buNone/>
              <a:defRPr>
                <a:solidFill>
                  <a:schemeClr val="tx1">
                    <a:tint val="75000"/>
                  </a:schemeClr>
                </a:solidFill>
              </a:defRPr>
            </a:lvl2pPr>
            <a:lvl3pPr marL="2950037" indent="0" algn="ctr">
              <a:buNone/>
              <a:defRPr>
                <a:solidFill>
                  <a:schemeClr val="tx1">
                    <a:tint val="75000"/>
                  </a:schemeClr>
                </a:solidFill>
              </a:defRPr>
            </a:lvl3pPr>
            <a:lvl4pPr marL="4425056" indent="0" algn="ctr">
              <a:buNone/>
              <a:defRPr>
                <a:solidFill>
                  <a:schemeClr val="tx1">
                    <a:tint val="75000"/>
                  </a:schemeClr>
                </a:solidFill>
              </a:defRPr>
            </a:lvl4pPr>
            <a:lvl5pPr marL="5900075" indent="0" algn="ctr">
              <a:buNone/>
              <a:defRPr>
                <a:solidFill>
                  <a:schemeClr val="tx1">
                    <a:tint val="75000"/>
                  </a:schemeClr>
                </a:solidFill>
              </a:defRPr>
            </a:lvl5pPr>
            <a:lvl6pPr marL="7375093" indent="0" algn="ctr">
              <a:buNone/>
              <a:defRPr>
                <a:solidFill>
                  <a:schemeClr val="tx1">
                    <a:tint val="75000"/>
                  </a:schemeClr>
                </a:solidFill>
              </a:defRPr>
            </a:lvl6pPr>
            <a:lvl7pPr marL="8850112" indent="0" algn="ctr">
              <a:buNone/>
              <a:defRPr>
                <a:solidFill>
                  <a:schemeClr val="tx1">
                    <a:tint val="75000"/>
                  </a:schemeClr>
                </a:solidFill>
              </a:defRPr>
            </a:lvl7pPr>
            <a:lvl8pPr marL="10325130" indent="0" algn="ctr">
              <a:buNone/>
              <a:defRPr>
                <a:solidFill>
                  <a:schemeClr val="tx1">
                    <a:tint val="75000"/>
                  </a:schemeClr>
                </a:solidFill>
              </a:defRPr>
            </a:lvl8pPr>
            <a:lvl9pPr marL="11800149"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EF7F9CF8-4244-4458-8CF7-4A86C60D72B8}" type="datetimeFigureOut">
              <a:rPr lang="en-US" smtClean="0"/>
              <a:pPr/>
              <a:t>26/05/2014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9EB93DC-A073-48E6-9221-7926148F36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fld id="{718A8EAE-4835-496D-AC80-A4002C5F4DEE}" type="datetimeFigureOut">
              <a:rPr lang="en-US" smtClean="0"/>
              <a:pPr/>
              <a:t>26/05/2014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C0674F1-A211-4DAE-B4C1-019E8CF9B5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271142" y="5340773"/>
            <a:ext cx="11254898" cy="113759110"/>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2502739" y="5340773"/>
            <a:ext cx="33411930" cy="113759110"/>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fld id="{48660F2C-A17F-4FA6-858A-A44D5B2F77A8}" type="datetimeFigureOut">
              <a:rPr lang="en-US" smtClean="0"/>
              <a:pPr/>
              <a:t>26/05/2014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F73B282-B705-4031-9F3D-14E7EBE5C0B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fld id="{BFAABB1E-799C-4E66-8700-7509A4945179}" type="datetimeFigureOut">
              <a:rPr lang="en-US" smtClean="0"/>
              <a:pPr/>
              <a:t>26/05/2014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936665F-710D-4E6C-9886-211A386F79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536" y="19431166"/>
            <a:ext cx="18180130" cy="6005743"/>
          </a:xfrm>
        </p:spPr>
        <p:txBody>
          <a:bodyPr anchor="t"/>
          <a:lstStyle>
            <a:lvl1pPr algn="l">
              <a:defRPr sz="12900" b="1" cap="all"/>
            </a:lvl1pPr>
          </a:lstStyle>
          <a:p>
            <a:r>
              <a:rPr lang="en-GB" smtClean="0"/>
              <a:t>Click to edit Master title style</a:t>
            </a:r>
            <a:endParaRPr lang="en-US"/>
          </a:p>
        </p:txBody>
      </p:sp>
      <p:sp>
        <p:nvSpPr>
          <p:cNvPr id="3" name="Text Placeholder 2"/>
          <p:cNvSpPr>
            <a:spLocks noGrp="1"/>
          </p:cNvSpPr>
          <p:nvPr>
            <p:ph type="body" idx="1"/>
          </p:nvPr>
        </p:nvSpPr>
        <p:spPr>
          <a:xfrm>
            <a:off x="1689536" y="12816455"/>
            <a:ext cx="18180130" cy="6614713"/>
          </a:xfrm>
        </p:spPr>
        <p:txBody>
          <a:bodyPr anchor="b"/>
          <a:lstStyle>
            <a:lvl1pPr marL="0" indent="0">
              <a:buNone/>
              <a:defRPr sz="6500">
                <a:solidFill>
                  <a:schemeClr val="tx1">
                    <a:tint val="75000"/>
                  </a:schemeClr>
                </a:solidFill>
              </a:defRPr>
            </a:lvl1pPr>
            <a:lvl2pPr marL="1475019" indent="0">
              <a:buNone/>
              <a:defRPr sz="5800">
                <a:solidFill>
                  <a:schemeClr val="tx1">
                    <a:tint val="75000"/>
                  </a:schemeClr>
                </a:solidFill>
              </a:defRPr>
            </a:lvl2pPr>
            <a:lvl3pPr marL="2950037" indent="0">
              <a:buNone/>
              <a:defRPr sz="5200">
                <a:solidFill>
                  <a:schemeClr val="tx1">
                    <a:tint val="75000"/>
                  </a:schemeClr>
                </a:solidFill>
              </a:defRPr>
            </a:lvl3pPr>
            <a:lvl4pPr marL="4425056" indent="0">
              <a:buNone/>
              <a:defRPr sz="4500">
                <a:solidFill>
                  <a:schemeClr val="tx1">
                    <a:tint val="75000"/>
                  </a:schemeClr>
                </a:solidFill>
              </a:defRPr>
            </a:lvl4pPr>
            <a:lvl5pPr marL="5900075" indent="0">
              <a:buNone/>
              <a:defRPr sz="4500">
                <a:solidFill>
                  <a:schemeClr val="tx1">
                    <a:tint val="75000"/>
                  </a:schemeClr>
                </a:solidFill>
              </a:defRPr>
            </a:lvl5pPr>
            <a:lvl6pPr marL="7375093" indent="0">
              <a:buNone/>
              <a:defRPr sz="4500">
                <a:solidFill>
                  <a:schemeClr val="tx1">
                    <a:tint val="75000"/>
                  </a:schemeClr>
                </a:solidFill>
              </a:defRPr>
            </a:lvl6pPr>
            <a:lvl7pPr marL="8850112" indent="0">
              <a:buNone/>
              <a:defRPr sz="4500">
                <a:solidFill>
                  <a:schemeClr val="tx1">
                    <a:tint val="75000"/>
                  </a:schemeClr>
                </a:solidFill>
              </a:defRPr>
            </a:lvl7pPr>
            <a:lvl8pPr marL="10325130" indent="0">
              <a:buNone/>
              <a:defRPr sz="4500">
                <a:solidFill>
                  <a:schemeClr val="tx1">
                    <a:tint val="75000"/>
                  </a:schemeClr>
                </a:solidFill>
              </a:defRPr>
            </a:lvl8pPr>
            <a:lvl9pPr marL="11800149" indent="0">
              <a:buNone/>
              <a:defRPr sz="45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fld id="{75DFCC7F-AC66-4E22-B1B7-0B4AC1244AAA}" type="datetimeFigureOut">
              <a:rPr lang="en-US" smtClean="0"/>
              <a:pPr/>
              <a:t>26/05/2014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5A556B8-CF43-4224-84CE-8B7EF5BA258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2502740" y="31113666"/>
            <a:ext cx="22331556" cy="87986218"/>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25190770" y="31113666"/>
            <a:ext cx="22335271" cy="87986218"/>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fld id="{735E7EE4-2C3B-4D83-A5E3-661FC18CCDE6}" type="datetimeFigureOut">
              <a:rPr lang="en-US" smtClean="0"/>
              <a:pPr/>
              <a:t>26/05/2014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E09C70A-F834-462E-86E0-89A6FFB172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420" y="1210952"/>
            <a:ext cx="19249549" cy="5039783"/>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1069421" y="6768711"/>
            <a:ext cx="9450252" cy="2820877"/>
          </a:xfrm>
        </p:spPr>
        <p:txBody>
          <a:bodyPr anchor="b"/>
          <a:lstStyle>
            <a:lvl1pPr marL="0" indent="0">
              <a:buNone/>
              <a:defRPr sz="7700" b="1"/>
            </a:lvl1pPr>
            <a:lvl2pPr marL="1475019" indent="0">
              <a:buNone/>
              <a:defRPr sz="6500" b="1"/>
            </a:lvl2pPr>
            <a:lvl3pPr marL="2950037" indent="0">
              <a:buNone/>
              <a:defRPr sz="5800" b="1"/>
            </a:lvl3pPr>
            <a:lvl4pPr marL="4425056" indent="0">
              <a:buNone/>
              <a:defRPr sz="5200" b="1"/>
            </a:lvl4pPr>
            <a:lvl5pPr marL="5900075" indent="0">
              <a:buNone/>
              <a:defRPr sz="5200" b="1"/>
            </a:lvl5pPr>
            <a:lvl6pPr marL="7375093" indent="0">
              <a:buNone/>
              <a:defRPr sz="5200" b="1"/>
            </a:lvl6pPr>
            <a:lvl7pPr marL="8850112" indent="0">
              <a:buNone/>
              <a:defRPr sz="5200" b="1"/>
            </a:lvl7pPr>
            <a:lvl8pPr marL="10325130" indent="0">
              <a:buNone/>
              <a:defRPr sz="5200" b="1"/>
            </a:lvl8pPr>
            <a:lvl9pPr marL="11800149" indent="0">
              <a:buNone/>
              <a:defRPr sz="5200" b="1"/>
            </a:lvl9pPr>
          </a:lstStyle>
          <a:p>
            <a:pPr lvl="0"/>
            <a:r>
              <a:rPr lang="en-GB" smtClean="0"/>
              <a:t>Click to edit Master text styles</a:t>
            </a:r>
          </a:p>
        </p:txBody>
      </p:sp>
      <p:sp>
        <p:nvSpPr>
          <p:cNvPr id="4" name="Content Placeholder 3"/>
          <p:cNvSpPr>
            <a:spLocks noGrp="1"/>
          </p:cNvSpPr>
          <p:nvPr>
            <p:ph sz="half" idx="2"/>
          </p:nvPr>
        </p:nvSpPr>
        <p:spPr>
          <a:xfrm>
            <a:off x="1069421" y="9589588"/>
            <a:ext cx="9450252" cy="1742225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10865006" y="6768711"/>
            <a:ext cx="9453965" cy="2820877"/>
          </a:xfrm>
        </p:spPr>
        <p:txBody>
          <a:bodyPr anchor="b"/>
          <a:lstStyle>
            <a:lvl1pPr marL="0" indent="0">
              <a:buNone/>
              <a:defRPr sz="7700" b="1"/>
            </a:lvl1pPr>
            <a:lvl2pPr marL="1475019" indent="0">
              <a:buNone/>
              <a:defRPr sz="6500" b="1"/>
            </a:lvl2pPr>
            <a:lvl3pPr marL="2950037" indent="0">
              <a:buNone/>
              <a:defRPr sz="5800" b="1"/>
            </a:lvl3pPr>
            <a:lvl4pPr marL="4425056" indent="0">
              <a:buNone/>
              <a:defRPr sz="5200" b="1"/>
            </a:lvl4pPr>
            <a:lvl5pPr marL="5900075" indent="0">
              <a:buNone/>
              <a:defRPr sz="5200" b="1"/>
            </a:lvl5pPr>
            <a:lvl6pPr marL="7375093" indent="0">
              <a:buNone/>
              <a:defRPr sz="5200" b="1"/>
            </a:lvl6pPr>
            <a:lvl7pPr marL="8850112" indent="0">
              <a:buNone/>
              <a:defRPr sz="5200" b="1"/>
            </a:lvl7pPr>
            <a:lvl8pPr marL="10325130" indent="0">
              <a:buNone/>
              <a:defRPr sz="5200" b="1"/>
            </a:lvl8pPr>
            <a:lvl9pPr marL="11800149" indent="0">
              <a:buNone/>
              <a:defRPr sz="5200" b="1"/>
            </a:lvl9pPr>
          </a:lstStyle>
          <a:p>
            <a:pPr lvl="0"/>
            <a:r>
              <a:rPr lang="en-GB" smtClean="0"/>
              <a:t>Click to edit Master text styles</a:t>
            </a:r>
          </a:p>
        </p:txBody>
      </p:sp>
      <p:sp>
        <p:nvSpPr>
          <p:cNvPr id="6" name="Content Placeholder 5"/>
          <p:cNvSpPr>
            <a:spLocks noGrp="1"/>
          </p:cNvSpPr>
          <p:nvPr>
            <p:ph sz="quarter" idx="4"/>
          </p:nvPr>
        </p:nvSpPr>
        <p:spPr>
          <a:xfrm>
            <a:off x="10865006" y="9589588"/>
            <a:ext cx="9453965" cy="1742225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fld id="{C9327D90-7737-4006-902C-F2542EE11176}" type="datetimeFigureOut">
              <a:rPr lang="en-US" smtClean="0"/>
              <a:pPr/>
              <a:t>26/05/2014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3E5B83A-61EC-49FE-95BF-F22D7DFA4CD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86094E74-CBE8-4C14-83CA-A42E115B0967}" type="datetimeFigureOut">
              <a:rPr lang="en-US" smtClean="0"/>
              <a:pPr/>
              <a:t>26/05/2014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1BC6C964-2943-4E0C-B89E-9B27A8DFD22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6FDFE00A-1A24-425B-B30F-3281F67E1E48}" type="datetimeFigureOut">
              <a:rPr lang="en-US" smtClean="0"/>
              <a:pPr/>
              <a:t>26/05/2014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CDE75E7B-6699-43DB-911B-70EB720FBC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421" y="1203947"/>
            <a:ext cx="7036632" cy="5123780"/>
          </a:xfrm>
        </p:spPr>
        <p:txBody>
          <a:bodyPr anchor="b"/>
          <a:lstStyle>
            <a:lvl1pPr algn="l">
              <a:defRPr sz="6500" b="1"/>
            </a:lvl1pPr>
          </a:lstStyle>
          <a:p>
            <a:r>
              <a:rPr lang="en-GB" smtClean="0"/>
              <a:t>Click to edit Master title style</a:t>
            </a:r>
            <a:endParaRPr lang="en-US"/>
          </a:p>
        </p:txBody>
      </p:sp>
      <p:sp>
        <p:nvSpPr>
          <p:cNvPr id="3" name="Content Placeholder 2"/>
          <p:cNvSpPr>
            <a:spLocks noGrp="1"/>
          </p:cNvSpPr>
          <p:nvPr>
            <p:ph idx="1"/>
          </p:nvPr>
        </p:nvSpPr>
        <p:spPr>
          <a:xfrm>
            <a:off x="8362267" y="1203951"/>
            <a:ext cx="11956703" cy="25807893"/>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1069421" y="6327731"/>
            <a:ext cx="7036632" cy="20684113"/>
          </a:xfrm>
        </p:spPr>
        <p:txBody>
          <a:bodyPr/>
          <a:lstStyle>
            <a:lvl1pPr marL="0" indent="0">
              <a:buNone/>
              <a:defRPr sz="4500"/>
            </a:lvl1pPr>
            <a:lvl2pPr marL="1475019" indent="0">
              <a:buNone/>
              <a:defRPr sz="3900"/>
            </a:lvl2pPr>
            <a:lvl3pPr marL="2950037" indent="0">
              <a:buNone/>
              <a:defRPr sz="3200"/>
            </a:lvl3pPr>
            <a:lvl4pPr marL="4425056" indent="0">
              <a:buNone/>
              <a:defRPr sz="2900"/>
            </a:lvl4pPr>
            <a:lvl5pPr marL="5900075" indent="0">
              <a:buNone/>
              <a:defRPr sz="2900"/>
            </a:lvl5pPr>
            <a:lvl6pPr marL="7375093" indent="0">
              <a:buNone/>
              <a:defRPr sz="2900"/>
            </a:lvl6pPr>
            <a:lvl7pPr marL="8850112" indent="0">
              <a:buNone/>
              <a:defRPr sz="2900"/>
            </a:lvl7pPr>
            <a:lvl8pPr marL="10325130" indent="0">
              <a:buNone/>
              <a:defRPr sz="2900"/>
            </a:lvl8pPr>
            <a:lvl9pPr marL="11800149" indent="0">
              <a:buNone/>
              <a:defRPr sz="2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fld id="{A61A654D-8DC4-4DF9-AE72-7B1860F7702F}" type="datetimeFigureOut">
              <a:rPr lang="en-US" smtClean="0"/>
              <a:pPr/>
              <a:t>26/05/2014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16D11E9-F474-4C5C-87BE-47941D9C98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2274" y="21167090"/>
            <a:ext cx="12833033" cy="2498895"/>
          </a:xfrm>
        </p:spPr>
        <p:txBody>
          <a:bodyPr anchor="b"/>
          <a:lstStyle>
            <a:lvl1pPr algn="l">
              <a:defRPr sz="6500" b="1"/>
            </a:lvl1pPr>
          </a:lstStyle>
          <a:p>
            <a:r>
              <a:rPr lang="en-GB" smtClean="0"/>
              <a:t>Click to edit Master title style</a:t>
            </a:r>
            <a:endParaRPr lang="en-US"/>
          </a:p>
        </p:txBody>
      </p:sp>
      <p:sp>
        <p:nvSpPr>
          <p:cNvPr id="3" name="Picture Placeholder 2"/>
          <p:cNvSpPr>
            <a:spLocks noGrp="1"/>
          </p:cNvSpPr>
          <p:nvPr>
            <p:ph type="pic" idx="1"/>
          </p:nvPr>
        </p:nvSpPr>
        <p:spPr>
          <a:xfrm>
            <a:off x="4192274" y="2701885"/>
            <a:ext cx="12833033" cy="18143220"/>
          </a:xfrm>
        </p:spPr>
        <p:txBody>
          <a:bodyPr rtlCol="0">
            <a:normAutofit/>
          </a:bodyPr>
          <a:lstStyle>
            <a:lvl1pPr marL="0" indent="0">
              <a:buNone/>
              <a:defRPr sz="10300"/>
            </a:lvl1pPr>
            <a:lvl2pPr marL="1475019" indent="0">
              <a:buNone/>
              <a:defRPr sz="9000"/>
            </a:lvl2pPr>
            <a:lvl3pPr marL="2950037" indent="0">
              <a:buNone/>
              <a:defRPr sz="7700"/>
            </a:lvl3pPr>
            <a:lvl4pPr marL="4425056" indent="0">
              <a:buNone/>
              <a:defRPr sz="6500"/>
            </a:lvl4pPr>
            <a:lvl5pPr marL="5900075" indent="0">
              <a:buNone/>
              <a:defRPr sz="6500"/>
            </a:lvl5pPr>
            <a:lvl6pPr marL="7375093" indent="0">
              <a:buNone/>
              <a:defRPr sz="6500"/>
            </a:lvl6pPr>
            <a:lvl7pPr marL="8850112" indent="0">
              <a:buNone/>
              <a:defRPr sz="6500"/>
            </a:lvl7pPr>
            <a:lvl8pPr marL="10325130" indent="0">
              <a:buNone/>
              <a:defRPr sz="6500"/>
            </a:lvl8pPr>
            <a:lvl9pPr marL="11800149" indent="0">
              <a:buNone/>
              <a:defRPr sz="65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4192274" y="23665986"/>
            <a:ext cx="12833033" cy="3548845"/>
          </a:xfrm>
        </p:spPr>
        <p:txBody>
          <a:bodyPr/>
          <a:lstStyle>
            <a:lvl1pPr marL="0" indent="0">
              <a:buNone/>
              <a:defRPr sz="4500"/>
            </a:lvl1pPr>
            <a:lvl2pPr marL="1475019" indent="0">
              <a:buNone/>
              <a:defRPr sz="3900"/>
            </a:lvl2pPr>
            <a:lvl3pPr marL="2950037" indent="0">
              <a:buNone/>
              <a:defRPr sz="3200"/>
            </a:lvl3pPr>
            <a:lvl4pPr marL="4425056" indent="0">
              <a:buNone/>
              <a:defRPr sz="2900"/>
            </a:lvl4pPr>
            <a:lvl5pPr marL="5900075" indent="0">
              <a:buNone/>
              <a:defRPr sz="2900"/>
            </a:lvl5pPr>
            <a:lvl6pPr marL="7375093" indent="0">
              <a:buNone/>
              <a:defRPr sz="2900"/>
            </a:lvl6pPr>
            <a:lvl7pPr marL="8850112" indent="0">
              <a:buNone/>
              <a:defRPr sz="2900"/>
            </a:lvl7pPr>
            <a:lvl8pPr marL="10325130" indent="0">
              <a:buNone/>
              <a:defRPr sz="2900"/>
            </a:lvl8pPr>
            <a:lvl9pPr marL="11800149" indent="0">
              <a:buNone/>
              <a:defRPr sz="2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fld id="{BB18EF24-3D1A-4C5C-A470-40FE7F33A194}" type="datetimeFigureOut">
              <a:rPr lang="en-US" smtClean="0"/>
              <a:pPr/>
              <a:t>26/05/2014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0C58740-CD23-4609-A3C4-75541173858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070094" y="1211972"/>
            <a:ext cx="19248202" cy="5038662"/>
          </a:xfrm>
          <a:prstGeom prst="rect">
            <a:avLst/>
          </a:prstGeom>
          <a:noFill/>
          <a:ln w="9525">
            <a:noFill/>
            <a:miter lim="800000"/>
            <a:headEnd/>
            <a:tailEnd/>
          </a:ln>
        </p:spPr>
        <p:txBody>
          <a:bodyPr vert="horz" wrap="square" lIns="295004" tIns="147502" rIns="295004" bIns="147502" numCol="1" anchor="ctr" anchorCtr="0" compatLnSpc="1">
            <a:prstTxWarp prst="textNoShape">
              <a:avLst/>
            </a:prstTxWarp>
          </a:bodyPr>
          <a:lstStyle/>
          <a:p>
            <a:pPr lvl="0"/>
            <a:r>
              <a:rPr lang="en-GB" smtClean="0"/>
              <a:t>Click to edit Master title style</a:t>
            </a:r>
            <a:endParaRPr lang="en-US" smtClean="0"/>
          </a:p>
        </p:txBody>
      </p:sp>
      <p:sp>
        <p:nvSpPr>
          <p:cNvPr id="1027" name="Text Placeholder 2"/>
          <p:cNvSpPr>
            <a:spLocks noGrp="1"/>
          </p:cNvSpPr>
          <p:nvPr>
            <p:ph type="body" idx="1"/>
          </p:nvPr>
        </p:nvSpPr>
        <p:spPr bwMode="auto">
          <a:xfrm>
            <a:off x="1070094" y="7056370"/>
            <a:ext cx="19248202" cy="19954894"/>
          </a:xfrm>
          <a:prstGeom prst="rect">
            <a:avLst/>
          </a:prstGeom>
          <a:noFill/>
          <a:ln w="9525">
            <a:noFill/>
            <a:miter lim="800000"/>
            <a:headEnd/>
            <a:tailEnd/>
          </a:ln>
        </p:spPr>
        <p:txBody>
          <a:bodyPr vert="horz" wrap="square" lIns="295004" tIns="147502" rIns="295004" bIns="147502"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4" name="Date Placeholder 3"/>
          <p:cNvSpPr>
            <a:spLocks noGrp="1"/>
          </p:cNvSpPr>
          <p:nvPr>
            <p:ph type="dt" sz="half" idx="2"/>
          </p:nvPr>
        </p:nvSpPr>
        <p:spPr>
          <a:xfrm>
            <a:off x="1070093" y="28027973"/>
            <a:ext cx="4988902" cy="1609230"/>
          </a:xfrm>
          <a:prstGeom prst="rect">
            <a:avLst/>
          </a:prstGeom>
        </p:spPr>
        <p:txBody>
          <a:bodyPr vert="horz" wrap="square" lIns="295004" tIns="147502" rIns="295004" bIns="147502" numCol="1" anchor="ctr" anchorCtr="0" compatLnSpc="1">
            <a:prstTxWarp prst="textNoShape">
              <a:avLst/>
            </a:prstTxWarp>
          </a:bodyPr>
          <a:lstStyle>
            <a:lvl1pPr>
              <a:defRPr sz="3900">
                <a:solidFill>
                  <a:srgbClr val="898989"/>
                </a:solidFill>
                <a:latin typeface="Calibri" pitchFamily="34" charset="0"/>
                <a:cs typeface="Arial" pitchFamily="34" charset="0"/>
              </a:defRPr>
            </a:lvl1pPr>
          </a:lstStyle>
          <a:p>
            <a:fld id="{C0EEE7F4-11A7-4221-A42B-54D2CD19D610}" type="datetimeFigureOut">
              <a:rPr lang="en-US" smtClean="0"/>
              <a:pPr/>
              <a:t>26/05/2014</a:t>
            </a:fld>
            <a:endParaRPr lang="en-US"/>
          </a:p>
        </p:txBody>
      </p:sp>
      <p:sp>
        <p:nvSpPr>
          <p:cNvPr id="5" name="Footer Placeholder 4"/>
          <p:cNvSpPr>
            <a:spLocks noGrp="1"/>
          </p:cNvSpPr>
          <p:nvPr>
            <p:ph type="ftr" sz="quarter" idx="3"/>
          </p:nvPr>
        </p:nvSpPr>
        <p:spPr>
          <a:xfrm>
            <a:off x="7307625" y="28027973"/>
            <a:ext cx="6773139" cy="1609230"/>
          </a:xfrm>
          <a:prstGeom prst="rect">
            <a:avLst/>
          </a:prstGeom>
        </p:spPr>
        <p:txBody>
          <a:bodyPr vert="horz" wrap="square" lIns="295004" tIns="147502" rIns="295004" bIns="147502" numCol="1" anchor="ctr" anchorCtr="0" compatLnSpc="1">
            <a:prstTxWarp prst="textNoShape">
              <a:avLst/>
            </a:prstTxWarp>
          </a:bodyPr>
          <a:lstStyle>
            <a:lvl1pPr algn="ctr">
              <a:defRPr sz="3900">
                <a:solidFill>
                  <a:srgbClr val="898989"/>
                </a:solidFill>
                <a:latin typeface="Calibri" charset="0"/>
                <a:ea typeface="ＭＳ Ｐゴシック" charset="0"/>
                <a:cs typeface="Arial" charset="0"/>
              </a:defRPr>
            </a:lvl1pPr>
          </a:lstStyle>
          <a:p>
            <a:pPr>
              <a:defRPr/>
            </a:pPr>
            <a:endParaRPr lang="en-US"/>
          </a:p>
        </p:txBody>
      </p:sp>
      <p:sp>
        <p:nvSpPr>
          <p:cNvPr id="6" name="Slide Number Placeholder 5"/>
          <p:cNvSpPr>
            <a:spLocks noGrp="1"/>
          </p:cNvSpPr>
          <p:nvPr>
            <p:ph type="sldNum" sz="quarter" idx="4"/>
          </p:nvPr>
        </p:nvSpPr>
        <p:spPr>
          <a:xfrm>
            <a:off x="15329393" y="28027973"/>
            <a:ext cx="4988902" cy="1609230"/>
          </a:xfrm>
          <a:prstGeom prst="rect">
            <a:avLst/>
          </a:prstGeom>
        </p:spPr>
        <p:txBody>
          <a:bodyPr vert="horz" wrap="square" lIns="295004" tIns="147502" rIns="295004" bIns="147502" numCol="1" anchor="ctr" anchorCtr="0" compatLnSpc="1">
            <a:prstTxWarp prst="textNoShape">
              <a:avLst/>
            </a:prstTxWarp>
          </a:bodyPr>
          <a:lstStyle>
            <a:lvl1pPr algn="r">
              <a:defRPr sz="3900">
                <a:solidFill>
                  <a:srgbClr val="898989"/>
                </a:solidFill>
                <a:latin typeface="Calibri" pitchFamily="34" charset="0"/>
                <a:cs typeface="Arial" pitchFamily="34" charset="0"/>
              </a:defRPr>
            </a:lvl1pPr>
          </a:lstStyle>
          <a:p>
            <a:fld id="{A50B8D81-9ACA-40F2-B509-73A21A7BFC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474788" rtl="0" eaLnBrk="1" fontAlgn="base" hangingPunct="1">
        <a:spcBef>
          <a:spcPct val="0"/>
        </a:spcBef>
        <a:spcAft>
          <a:spcPct val="0"/>
        </a:spcAft>
        <a:defRPr sz="14200" kern="1200">
          <a:solidFill>
            <a:schemeClr val="tx1"/>
          </a:solidFill>
          <a:latin typeface="+mj-lt"/>
          <a:ea typeface="ＭＳ Ｐゴシック" charset="0"/>
          <a:cs typeface="ＭＳ Ｐゴシック" charset="0"/>
        </a:defRPr>
      </a:lvl1pPr>
      <a:lvl2pPr algn="ctr" defTabSz="1474788" rtl="0" eaLnBrk="1" fontAlgn="base" hangingPunct="1">
        <a:spcBef>
          <a:spcPct val="0"/>
        </a:spcBef>
        <a:spcAft>
          <a:spcPct val="0"/>
        </a:spcAft>
        <a:defRPr sz="14200">
          <a:solidFill>
            <a:schemeClr val="tx1"/>
          </a:solidFill>
          <a:latin typeface="Calibri" pitchFamily="34" charset="0"/>
          <a:ea typeface="ＭＳ Ｐゴシック" charset="0"/>
          <a:cs typeface="ＭＳ Ｐゴシック" charset="0"/>
        </a:defRPr>
      </a:lvl2pPr>
      <a:lvl3pPr algn="ctr" defTabSz="1474788" rtl="0" eaLnBrk="1" fontAlgn="base" hangingPunct="1">
        <a:spcBef>
          <a:spcPct val="0"/>
        </a:spcBef>
        <a:spcAft>
          <a:spcPct val="0"/>
        </a:spcAft>
        <a:defRPr sz="14200">
          <a:solidFill>
            <a:schemeClr val="tx1"/>
          </a:solidFill>
          <a:latin typeface="Calibri" pitchFamily="34" charset="0"/>
          <a:ea typeface="ＭＳ Ｐゴシック" charset="0"/>
          <a:cs typeface="ＭＳ Ｐゴシック" charset="0"/>
        </a:defRPr>
      </a:lvl3pPr>
      <a:lvl4pPr algn="ctr" defTabSz="1474788" rtl="0" eaLnBrk="1" fontAlgn="base" hangingPunct="1">
        <a:spcBef>
          <a:spcPct val="0"/>
        </a:spcBef>
        <a:spcAft>
          <a:spcPct val="0"/>
        </a:spcAft>
        <a:defRPr sz="14200">
          <a:solidFill>
            <a:schemeClr val="tx1"/>
          </a:solidFill>
          <a:latin typeface="Calibri" pitchFamily="34" charset="0"/>
          <a:ea typeface="ＭＳ Ｐゴシック" charset="0"/>
          <a:cs typeface="ＭＳ Ｐゴシック" charset="0"/>
        </a:defRPr>
      </a:lvl4pPr>
      <a:lvl5pPr algn="ctr" defTabSz="1474788" rtl="0" eaLnBrk="1" fontAlgn="base" hangingPunct="1">
        <a:spcBef>
          <a:spcPct val="0"/>
        </a:spcBef>
        <a:spcAft>
          <a:spcPct val="0"/>
        </a:spcAft>
        <a:defRPr sz="14200">
          <a:solidFill>
            <a:schemeClr val="tx1"/>
          </a:solidFill>
          <a:latin typeface="Calibri" pitchFamily="34" charset="0"/>
          <a:ea typeface="ＭＳ Ｐゴシック" charset="0"/>
          <a:cs typeface="ＭＳ Ｐゴシック" charset="0"/>
        </a:defRPr>
      </a:lvl5pPr>
      <a:lvl6pPr marL="457200" algn="ctr" defTabSz="1474788" rtl="0" eaLnBrk="1" fontAlgn="base" hangingPunct="1">
        <a:spcBef>
          <a:spcPct val="0"/>
        </a:spcBef>
        <a:spcAft>
          <a:spcPct val="0"/>
        </a:spcAft>
        <a:defRPr sz="14200">
          <a:solidFill>
            <a:schemeClr val="tx1"/>
          </a:solidFill>
          <a:latin typeface="Calibri" pitchFamily="34" charset="0"/>
        </a:defRPr>
      </a:lvl6pPr>
      <a:lvl7pPr marL="914400" algn="ctr" defTabSz="1474788" rtl="0" eaLnBrk="1" fontAlgn="base" hangingPunct="1">
        <a:spcBef>
          <a:spcPct val="0"/>
        </a:spcBef>
        <a:spcAft>
          <a:spcPct val="0"/>
        </a:spcAft>
        <a:defRPr sz="14200">
          <a:solidFill>
            <a:schemeClr val="tx1"/>
          </a:solidFill>
          <a:latin typeface="Calibri" pitchFamily="34" charset="0"/>
        </a:defRPr>
      </a:lvl7pPr>
      <a:lvl8pPr marL="1371600" algn="ctr" defTabSz="1474788" rtl="0" eaLnBrk="1" fontAlgn="base" hangingPunct="1">
        <a:spcBef>
          <a:spcPct val="0"/>
        </a:spcBef>
        <a:spcAft>
          <a:spcPct val="0"/>
        </a:spcAft>
        <a:defRPr sz="14200">
          <a:solidFill>
            <a:schemeClr val="tx1"/>
          </a:solidFill>
          <a:latin typeface="Calibri" pitchFamily="34" charset="0"/>
        </a:defRPr>
      </a:lvl8pPr>
      <a:lvl9pPr marL="1828800" algn="ctr" defTabSz="1474788" rtl="0" eaLnBrk="1" fontAlgn="base" hangingPunct="1">
        <a:spcBef>
          <a:spcPct val="0"/>
        </a:spcBef>
        <a:spcAft>
          <a:spcPct val="0"/>
        </a:spcAft>
        <a:defRPr sz="14200">
          <a:solidFill>
            <a:schemeClr val="tx1"/>
          </a:solidFill>
          <a:latin typeface="Calibri" pitchFamily="34" charset="0"/>
        </a:defRPr>
      </a:lvl9pPr>
    </p:titleStyle>
    <p:bodyStyle>
      <a:lvl1pPr marL="1104900" indent="-1104900" algn="l" defTabSz="1474788" rtl="0" eaLnBrk="1" fontAlgn="base" hangingPunct="1">
        <a:spcBef>
          <a:spcPct val="20000"/>
        </a:spcBef>
        <a:spcAft>
          <a:spcPct val="0"/>
        </a:spcAft>
        <a:buFont typeface="Arial" pitchFamily="34" charset="0"/>
        <a:buChar char="•"/>
        <a:defRPr sz="10300" kern="1200">
          <a:solidFill>
            <a:schemeClr val="tx1"/>
          </a:solidFill>
          <a:latin typeface="+mn-lt"/>
          <a:ea typeface="ＭＳ Ｐゴシック" charset="0"/>
          <a:cs typeface="ＭＳ Ｐゴシック" charset="0"/>
        </a:defRPr>
      </a:lvl1pPr>
      <a:lvl2pPr marL="2395538" indent="-920750" algn="l" defTabSz="1474788" rtl="0" eaLnBrk="1" fontAlgn="base" hangingPunct="1">
        <a:spcBef>
          <a:spcPct val="20000"/>
        </a:spcBef>
        <a:spcAft>
          <a:spcPct val="0"/>
        </a:spcAft>
        <a:buFont typeface="Arial" pitchFamily="34" charset="0"/>
        <a:buChar char="–"/>
        <a:defRPr sz="9000" kern="1200">
          <a:solidFill>
            <a:schemeClr val="tx1"/>
          </a:solidFill>
          <a:latin typeface="+mn-lt"/>
          <a:ea typeface="ＭＳ Ｐゴシック" charset="0"/>
          <a:cs typeface="+mn-cs"/>
        </a:defRPr>
      </a:lvl2pPr>
      <a:lvl3pPr marL="3686175" indent="-736600" algn="l" defTabSz="1474788" rtl="0" eaLnBrk="1" fontAlgn="base" hangingPunct="1">
        <a:spcBef>
          <a:spcPct val="20000"/>
        </a:spcBef>
        <a:spcAft>
          <a:spcPct val="0"/>
        </a:spcAft>
        <a:buFont typeface="Arial" pitchFamily="34" charset="0"/>
        <a:buChar char="•"/>
        <a:defRPr sz="7700" kern="1200">
          <a:solidFill>
            <a:schemeClr val="tx1"/>
          </a:solidFill>
          <a:latin typeface="+mn-lt"/>
          <a:ea typeface="ＭＳ Ｐゴシック" charset="0"/>
          <a:cs typeface="+mn-cs"/>
        </a:defRPr>
      </a:lvl3pPr>
      <a:lvl4pPr marL="5162550" indent="-736600" algn="l" defTabSz="1474788" rtl="0" eaLnBrk="1" fontAlgn="base" hangingPunct="1">
        <a:spcBef>
          <a:spcPct val="20000"/>
        </a:spcBef>
        <a:spcAft>
          <a:spcPct val="0"/>
        </a:spcAft>
        <a:buFont typeface="Arial" pitchFamily="34" charset="0"/>
        <a:buChar char="–"/>
        <a:defRPr sz="6500" kern="1200">
          <a:solidFill>
            <a:schemeClr val="tx1"/>
          </a:solidFill>
          <a:latin typeface="+mn-lt"/>
          <a:ea typeface="ＭＳ Ｐゴシック" charset="0"/>
          <a:cs typeface="+mn-cs"/>
        </a:defRPr>
      </a:lvl4pPr>
      <a:lvl5pPr marL="6637338" indent="-736600" algn="l" defTabSz="1474788" rtl="0" eaLnBrk="1" fontAlgn="base" hangingPunct="1">
        <a:spcBef>
          <a:spcPct val="20000"/>
        </a:spcBef>
        <a:spcAft>
          <a:spcPct val="0"/>
        </a:spcAft>
        <a:buFont typeface="Arial" pitchFamily="34" charset="0"/>
        <a:buChar char="»"/>
        <a:defRPr sz="6500" kern="1200">
          <a:solidFill>
            <a:schemeClr val="tx1"/>
          </a:solidFill>
          <a:latin typeface="+mn-lt"/>
          <a:ea typeface="ＭＳ Ｐゴシック" charset="0"/>
          <a:cs typeface="+mn-cs"/>
        </a:defRPr>
      </a:lvl5pPr>
      <a:lvl6pPr marL="8112603" indent="-737509" algn="l" defTabSz="1475019" rtl="0" eaLnBrk="1" latinLnBrk="0" hangingPunct="1">
        <a:spcBef>
          <a:spcPct val="20000"/>
        </a:spcBef>
        <a:buFont typeface="Arial"/>
        <a:buChar char="•"/>
        <a:defRPr sz="6500" kern="1200">
          <a:solidFill>
            <a:schemeClr val="tx1"/>
          </a:solidFill>
          <a:latin typeface="+mn-lt"/>
          <a:ea typeface="+mn-ea"/>
          <a:cs typeface="+mn-cs"/>
        </a:defRPr>
      </a:lvl6pPr>
      <a:lvl7pPr marL="9587621" indent="-737509" algn="l" defTabSz="1475019" rtl="0" eaLnBrk="1" latinLnBrk="0" hangingPunct="1">
        <a:spcBef>
          <a:spcPct val="20000"/>
        </a:spcBef>
        <a:buFont typeface="Arial"/>
        <a:buChar char="•"/>
        <a:defRPr sz="6500" kern="1200">
          <a:solidFill>
            <a:schemeClr val="tx1"/>
          </a:solidFill>
          <a:latin typeface="+mn-lt"/>
          <a:ea typeface="+mn-ea"/>
          <a:cs typeface="+mn-cs"/>
        </a:defRPr>
      </a:lvl7pPr>
      <a:lvl8pPr marL="11062640" indent="-737509" algn="l" defTabSz="1475019" rtl="0" eaLnBrk="1" latinLnBrk="0" hangingPunct="1">
        <a:spcBef>
          <a:spcPct val="20000"/>
        </a:spcBef>
        <a:buFont typeface="Arial"/>
        <a:buChar char="•"/>
        <a:defRPr sz="6500" kern="1200">
          <a:solidFill>
            <a:schemeClr val="tx1"/>
          </a:solidFill>
          <a:latin typeface="+mn-lt"/>
          <a:ea typeface="+mn-ea"/>
          <a:cs typeface="+mn-cs"/>
        </a:defRPr>
      </a:lvl8pPr>
      <a:lvl9pPr marL="12537658" indent="-737509" algn="l" defTabSz="1475019" rtl="0" eaLnBrk="1" latinLnBrk="0" hangingPunct="1">
        <a:spcBef>
          <a:spcPct val="20000"/>
        </a:spcBef>
        <a:buFont typeface="Arial"/>
        <a:buChar char="•"/>
        <a:defRPr sz="6500" kern="1200">
          <a:solidFill>
            <a:schemeClr val="tx1"/>
          </a:solidFill>
          <a:latin typeface="+mn-lt"/>
          <a:ea typeface="+mn-ea"/>
          <a:cs typeface="+mn-cs"/>
        </a:defRPr>
      </a:lvl9pPr>
    </p:bodyStyle>
    <p:otherStyle>
      <a:defPPr>
        <a:defRPr lang="en-US"/>
      </a:defPPr>
      <a:lvl1pPr marL="0" algn="l" defTabSz="1475019" rtl="0" eaLnBrk="1" latinLnBrk="0" hangingPunct="1">
        <a:defRPr sz="5800" kern="1200">
          <a:solidFill>
            <a:schemeClr val="tx1"/>
          </a:solidFill>
          <a:latin typeface="+mn-lt"/>
          <a:ea typeface="+mn-ea"/>
          <a:cs typeface="+mn-cs"/>
        </a:defRPr>
      </a:lvl1pPr>
      <a:lvl2pPr marL="1475019" algn="l" defTabSz="1475019" rtl="0" eaLnBrk="1" latinLnBrk="0" hangingPunct="1">
        <a:defRPr sz="5800" kern="1200">
          <a:solidFill>
            <a:schemeClr val="tx1"/>
          </a:solidFill>
          <a:latin typeface="+mn-lt"/>
          <a:ea typeface="+mn-ea"/>
          <a:cs typeface="+mn-cs"/>
        </a:defRPr>
      </a:lvl2pPr>
      <a:lvl3pPr marL="2950037" algn="l" defTabSz="1475019" rtl="0" eaLnBrk="1" latinLnBrk="0" hangingPunct="1">
        <a:defRPr sz="5800" kern="1200">
          <a:solidFill>
            <a:schemeClr val="tx1"/>
          </a:solidFill>
          <a:latin typeface="+mn-lt"/>
          <a:ea typeface="+mn-ea"/>
          <a:cs typeface="+mn-cs"/>
        </a:defRPr>
      </a:lvl3pPr>
      <a:lvl4pPr marL="4425056" algn="l" defTabSz="1475019" rtl="0" eaLnBrk="1" latinLnBrk="0" hangingPunct="1">
        <a:defRPr sz="5800" kern="1200">
          <a:solidFill>
            <a:schemeClr val="tx1"/>
          </a:solidFill>
          <a:latin typeface="+mn-lt"/>
          <a:ea typeface="+mn-ea"/>
          <a:cs typeface="+mn-cs"/>
        </a:defRPr>
      </a:lvl4pPr>
      <a:lvl5pPr marL="5900075" algn="l" defTabSz="1475019" rtl="0" eaLnBrk="1" latinLnBrk="0" hangingPunct="1">
        <a:defRPr sz="5800" kern="1200">
          <a:solidFill>
            <a:schemeClr val="tx1"/>
          </a:solidFill>
          <a:latin typeface="+mn-lt"/>
          <a:ea typeface="+mn-ea"/>
          <a:cs typeface="+mn-cs"/>
        </a:defRPr>
      </a:lvl5pPr>
      <a:lvl6pPr marL="7375093" algn="l" defTabSz="1475019" rtl="0" eaLnBrk="1" latinLnBrk="0" hangingPunct="1">
        <a:defRPr sz="5800" kern="1200">
          <a:solidFill>
            <a:schemeClr val="tx1"/>
          </a:solidFill>
          <a:latin typeface="+mn-lt"/>
          <a:ea typeface="+mn-ea"/>
          <a:cs typeface="+mn-cs"/>
        </a:defRPr>
      </a:lvl6pPr>
      <a:lvl7pPr marL="8850112" algn="l" defTabSz="1475019" rtl="0" eaLnBrk="1" latinLnBrk="0" hangingPunct="1">
        <a:defRPr sz="5800" kern="1200">
          <a:solidFill>
            <a:schemeClr val="tx1"/>
          </a:solidFill>
          <a:latin typeface="+mn-lt"/>
          <a:ea typeface="+mn-ea"/>
          <a:cs typeface="+mn-cs"/>
        </a:defRPr>
      </a:lvl7pPr>
      <a:lvl8pPr marL="10325130" algn="l" defTabSz="1475019" rtl="0" eaLnBrk="1" latinLnBrk="0" hangingPunct="1">
        <a:defRPr sz="5800" kern="1200">
          <a:solidFill>
            <a:schemeClr val="tx1"/>
          </a:solidFill>
          <a:latin typeface="+mn-lt"/>
          <a:ea typeface="+mn-ea"/>
          <a:cs typeface="+mn-cs"/>
        </a:defRPr>
      </a:lvl8pPr>
      <a:lvl9pPr marL="11800149" algn="l" defTabSz="1475019"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9.jpeg"/><Relationship Id="rId12" Type="http://schemas.openxmlformats.org/officeDocument/2006/relationships/image" Target="../media/image10.jpeg"/><Relationship Id="rId1" Type="http://schemas.openxmlformats.org/officeDocument/2006/relationships/slideLayout" Target="../slideLayouts/slideLayout1.xml"/><Relationship Id="rId2" Type="http://schemas.openxmlformats.org/officeDocument/2006/relationships/image" Target="../media/image1.emf"/><Relationship Id="rId3" Type="http://schemas.openxmlformats.org/officeDocument/2006/relationships/image" Target="../media/image2.png"/><Relationship Id="rId4" Type="http://schemas.openxmlformats.org/officeDocument/2006/relationships/image" Target="../media/image3.jpeg"/><Relationship Id="rId5" Type="http://schemas.openxmlformats.org/officeDocument/2006/relationships/image" Target="../media/image4.png"/><Relationship Id="rId6" Type="http://schemas.openxmlformats.org/officeDocument/2006/relationships/hyperlink" Target="http://www.invo.org.uk/resource-centre/evidence-library/" TargetMode="External"/><Relationship Id="rId7" Type="http://schemas.openxmlformats.org/officeDocument/2006/relationships/image" Target="../media/image5.jpeg"/><Relationship Id="rId8" Type="http://schemas.openxmlformats.org/officeDocument/2006/relationships/image" Target="../media/image6.jpg"/><Relationship Id="rId9" Type="http://schemas.openxmlformats.org/officeDocument/2006/relationships/image" Target="../media/image7.jpeg"/><Relationship Id="rId10"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 y="0"/>
            <a:ext cx="21414214" cy="5089646"/>
          </a:xfrm>
          <a:prstGeom prst="rect">
            <a:avLst/>
          </a:prstGeom>
          <a:solidFill>
            <a:srgbClr val="008EB6"/>
          </a:solidFill>
          <a:ln w="9525">
            <a:noFill/>
            <a:miter lim="800000"/>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3314" name="TextBox 5"/>
          <p:cNvSpPr txBox="1">
            <a:spLocks noChangeArrowheads="1"/>
          </p:cNvSpPr>
          <p:nvPr/>
        </p:nvSpPr>
        <p:spPr bwMode="auto">
          <a:xfrm>
            <a:off x="-20211" y="5103748"/>
            <a:ext cx="21414214" cy="984885"/>
          </a:xfrm>
          <a:prstGeom prst="rect">
            <a:avLst/>
          </a:prstGeom>
          <a:solidFill>
            <a:srgbClr val="005C84"/>
          </a:solidFill>
          <a:ln w="9525">
            <a:noFill/>
            <a:miter lim="800000"/>
            <a:headEnd/>
            <a:tailEnd/>
          </a:ln>
        </p:spPr>
        <p:txBody>
          <a:bodyPr wrap="square">
            <a:spAutoFit/>
          </a:bodyPr>
          <a:lstStyle/>
          <a:p>
            <a:endParaRPr lang="en-GB">
              <a:latin typeface="Calibri" pitchFamily="34" charset="0"/>
            </a:endParaRPr>
          </a:p>
        </p:txBody>
      </p:sp>
      <p:sp>
        <p:nvSpPr>
          <p:cNvPr id="13316" name="TextBox 10"/>
          <p:cNvSpPr txBox="1">
            <a:spLocks noChangeArrowheads="1"/>
          </p:cNvSpPr>
          <p:nvPr/>
        </p:nvSpPr>
        <p:spPr bwMode="auto">
          <a:xfrm>
            <a:off x="750076" y="5103748"/>
            <a:ext cx="19937643" cy="1015663"/>
          </a:xfrm>
          <a:prstGeom prst="rect">
            <a:avLst/>
          </a:prstGeom>
          <a:noFill/>
          <a:ln w="9525">
            <a:noFill/>
            <a:miter lim="800000"/>
            <a:headEnd/>
            <a:tailEnd/>
          </a:ln>
        </p:spPr>
        <p:txBody>
          <a:bodyPr wrap="square">
            <a:spAutoFit/>
          </a:bodyPr>
          <a:lstStyle/>
          <a:p>
            <a:pPr algn="just"/>
            <a:r>
              <a:rPr lang="en-GB" sz="2000" dirty="0" smtClean="0">
                <a:solidFill>
                  <a:schemeClr val="bg1"/>
                </a:solidFill>
              </a:rPr>
              <a:t>Adams</a:t>
            </a:r>
            <a:r>
              <a:rPr lang="en-GB" sz="2000" dirty="0">
                <a:solidFill>
                  <a:schemeClr val="bg1"/>
                </a:solidFill>
              </a:rPr>
              <a:t>, </a:t>
            </a:r>
            <a:r>
              <a:rPr lang="en-GB" sz="2000" dirty="0" smtClean="0">
                <a:solidFill>
                  <a:schemeClr val="bg1"/>
                </a:solidFill>
              </a:rPr>
              <a:t>J </a:t>
            </a:r>
            <a:r>
              <a:rPr lang="en-GB" sz="1200" dirty="0" smtClean="0">
                <a:solidFill>
                  <a:schemeClr val="bg1"/>
                </a:solidFill>
              </a:rPr>
              <a:t>1</a:t>
            </a:r>
            <a:r>
              <a:rPr lang="en-GB" sz="2000" dirty="0" smtClean="0">
                <a:solidFill>
                  <a:schemeClr val="bg1"/>
                </a:solidFill>
              </a:rPr>
              <a:t> ; </a:t>
            </a:r>
            <a:r>
              <a:rPr lang="en-GB" sz="2000" dirty="0" err="1">
                <a:solidFill>
                  <a:schemeClr val="bg1"/>
                </a:solidFill>
              </a:rPr>
              <a:t>Hislop</a:t>
            </a:r>
            <a:r>
              <a:rPr lang="en-GB" sz="2000" dirty="0">
                <a:solidFill>
                  <a:schemeClr val="bg1"/>
                </a:solidFill>
              </a:rPr>
              <a:t>, K</a:t>
            </a:r>
            <a:r>
              <a:rPr lang="en-GB" sz="2000" dirty="0" smtClean="0">
                <a:solidFill>
                  <a:schemeClr val="bg1"/>
                </a:solidFill>
              </a:rPr>
              <a:t>.</a:t>
            </a:r>
            <a:r>
              <a:rPr lang="en-GB" sz="2000" dirty="0">
                <a:solidFill>
                  <a:schemeClr val="bg1"/>
                </a:solidFill>
              </a:rPr>
              <a:t> </a:t>
            </a:r>
            <a:r>
              <a:rPr lang="en-GB" sz="1200" dirty="0">
                <a:solidFill>
                  <a:schemeClr val="bg1"/>
                </a:solidFill>
              </a:rPr>
              <a:t>1</a:t>
            </a:r>
            <a:r>
              <a:rPr lang="en-GB" sz="2000" dirty="0" smtClean="0">
                <a:solidFill>
                  <a:schemeClr val="bg1"/>
                </a:solidFill>
              </a:rPr>
              <a:t>, </a:t>
            </a:r>
            <a:r>
              <a:rPr lang="en-GB" sz="2000" dirty="0">
                <a:solidFill>
                  <a:schemeClr val="bg1"/>
                </a:solidFill>
              </a:rPr>
              <a:t>Hammond, A</a:t>
            </a:r>
            <a:r>
              <a:rPr lang="en-GB" sz="2000" dirty="0" smtClean="0">
                <a:solidFill>
                  <a:schemeClr val="bg1"/>
                </a:solidFill>
              </a:rPr>
              <a:t>. </a:t>
            </a:r>
            <a:r>
              <a:rPr lang="en-GB" sz="1200" dirty="0" smtClean="0">
                <a:solidFill>
                  <a:schemeClr val="bg1"/>
                </a:solidFill>
              </a:rPr>
              <a:t>2</a:t>
            </a:r>
            <a:r>
              <a:rPr lang="en-GB" sz="2000" dirty="0" smtClean="0">
                <a:solidFill>
                  <a:schemeClr val="bg1"/>
                </a:solidFill>
              </a:rPr>
              <a:t>, </a:t>
            </a:r>
            <a:r>
              <a:rPr lang="en-GB" sz="2000" dirty="0" err="1">
                <a:solidFill>
                  <a:schemeClr val="bg1"/>
                </a:solidFill>
              </a:rPr>
              <a:t>Dziedzic</a:t>
            </a:r>
            <a:r>
              <a:rPr lang="en-GB" sz="2000" dirty="0">
                <a:solidFill>
                  <a:schemeClr val="bg1"/>
                </a:solidFill>
              </a:rPr>
              <a:t>, K</a:t>
            </a:r>
            <a:r>
              <a:rPr lang="en-GB" sz="2000" dirty="0" smtClean="0">
                <a:solidFill>
                  <a:schemeClr val="bg1"/>
                </a:solidFill>
              </a:rPr>
              <a:t>.</a:t>
            </a:r>
            <a:r>
              <a:rPr lang="en-GB" sz="1200" dirty="0" smtClean="0">
                <a:solidFill>
                  <a:schemeClr val="bg1"/>
                </a:solidFill>
              </a:rPr>
              <a:t>3</a:t>
            </a:r>
            <a:r>
              <a:rPr lang="en-GB" sz="2000" dirty="0" smtClean="0">
                <a:solidFill>
                  <a:schemeClr val="bg1"/>
                </a:solidFill>
              </a:rPr>
              <a:t>, </a:t>
            </a:r>
            <a:r>
              <a:rPr lang="en-GB" sz="2000" dirty="0" err="1">
                <a:solidFill>
                  <a:schemeClr val="bg1"/>
                </a:solidFill>
              </a:rPr>
              <a:t>Gooberman</a:t>
            </a:r>
            <a:r>
              <a:rPr lang="en-GB" sz="2000" dirty="0">
                <a:solidFill>
                  <a:schemeClr val="bg1"/>
                </a:solidFill>
              </a:rPr>
              <a:t>-Hill, R</a:t>
            </a:r>
            <a:r>
              <a:rPr lang="en-GB" sz="2000" dirty="0" smtClean="0">
                <a:solidFill>
                  <a:schemeClr val="bg1"/>
                </a:solidFill>
              </a:rPr>
              <a:t>.</a:t>
            </a:r>
            <a:r>
              <a:rPr lang="en-GB" sz="1200" dirty="0" smtClean="0">
                <a:solidFill>
                  <a:schemeClr val="bg1"/>
                </a:solidFill>
              </a:rPr>
              <a:t>4</a:t>
            </a:r>
            <a:r>
              <a:rPr lang="en-GB" sz="2000" dirty="0" smtClean="0">
                <a:solidFill>
                  <a:schemeClr val="bg1"/>
                </a:solidFill>
              </a:rPr>
              <a:t>, </a:t>
            </a:r>
            <a:r>
              <a:rPr lang="en-GB" sz="2000" dirty="0">
                <a:solidFill>
                  <a:schemeClr val="bg1"/>
                </a:solidFill>
              </a:rPr>
              <a:t>Stokes, M</a:t>
            </a:r>
            <a:r>
              <a:rPr lang="en-GB" sz="2000" dirty="0" smtClean="0">
                <a:solidFill>
                  <a:schemeClr val="bg1"/>
                </a:solidFill>
              </a:rPr>
              <a:t>.</a:t>
            </a:r>
            <a:r>
              <a:rPr lang="en-GB" sz="1200" dirty="0" smtClean="0">
                <a:solidFill>
                  <a:schemeClr val="bg1"/>
                </a:solidFill>
              </a:rPr>
              <a:t>1</a:t>
            </a:r>
            <a:r>
              <a:rPr lang="en-GB" sz="2000" dirty="0" smtClean="0">
                <a:solidFill>
                  <a:schemeClr val="bg1"/>
                </a:solidFill>
              </a:rPr>
              <a:t>, </a:t>
            </a:r>
            <a:r>
              <a:rPr lang="en-GB" sz="2000" dirty="0" err="1">
                <a:solidFill>
                  <a:schemeClr val="bg1"/>
                </a:solidFill>
              </a:rPr>
              <a:t>Burridge</a:t>
            </a:r>
            <a:r>
              <a:rPr lang="en-GB" sz="2000" dirty="0">
                <a:solidFill>
                  <a:schemeClr val="bg1"/>
                </a:solidFill>
              </a:rPr>
              <a:t> </a:t>
            </a:r>
            <a:r>
              <a:rPr lang="en-GB" sz="2000" dirty="0" smtClean="0">
                <a:solidFill>
                  <a:schemeClr val="bg1"/>
                </a:solidFill>
              </a:rPr>
              <a:t>J</a:t>
            </a:r>
            <a:r>
              <a:rPr lang="en-GB" sz="1200" dirty="0" smtClean="0">
                <a:solidFill>
                  <a:schemeClr val="bg1"/>
                </a:solidFill>
              </a:rPr>
              <a:t>1</a:t>
            </a:r>
            <a:r>
              <a:rPr lang="en-GB" sz="2000" dirty="0" smtClean="0">
                <a:solidFill>
                  <a:schemeClr val="bg1"/>
                </a:solidFill>
              </a:rPr>
              <a:t>.</a:t>
            </a:r>
            <a:r>
              <a:rPr lang="en-GB" sz="2000" dirty="0">
                <a:solidFill>
                  <a:schemeClr val="bg1"/>
                </a:solidFill>
              </a:rPr>
              <a:t>, Arden, N</a:t>
            </a:r>
            <a:r>
              <a:rPr lang="en-GB" sz="2000" dirty="0" smtClean="0">
                <a:solidFill>
                  <a:schemeClr val="bg1"/>
                </a:solidFill>
              </a:rPr>
              <a:t>.</a:t>
            </a:r>
            <a:r>
              <a:rPr lang="en-GB" sz="1200" dirty="0" smtClean="0">
                <a:solidFill>
                  <a:schemeClr val="bg1"/>
                </a:solidFill>
              </a:rPr>
              <a:t>5</a:t>
            </a:r>
            <a:r>
              <a:rPr lang="en-GB" sz="2000" dirty="0" smtClean="0">
                <a:solidFill>
                  <a:schemeClr val="bg1"/>
                </a:solidFill>
              </a:rPr>
              <a:t>, </a:t>
            </a:r>
            <a:r>
              <a:rPr lang="en-GB" sz="2000" dirty="0">
                <a:solidFill>
                  <a:schemeClr val="bg1"/>
                </a:solidFill>
              </a:rPr>
              <a:t>Lewis, M</a:t>
            </a:r>
            <a:r>
              <a:rPr lang="en-GB" sz="2000" dirty="0" smtClean="0">
                <a:solidFill>
                  <a:schemeClr val="bg1"/>
                </a:solidFill>
              </a:rPr>
              <a:t>.</a:t>
            </a:r>
            <a:r>
              <a:rPr lang="en-GB" sz="1200" dirty="0" smtClean="0">
                <a:solidFill>
                  <a:schemeClr val="bg1"/>
                </a:solidFill>
              </a:rPr>
              <a:t>3</a:t>
            </a:r>
            <a:r>
              <a:rPr lang="en-GB" sz="2000" dirty="0" smtClean="0">
                <a:solidFill>
                  <a:schemeClr val="bg1"/>
                </a:solidFill>
              </a:rPr>
              <a:t>, Hutt </a:t>
            </a:r>
            <a:r>
              <a:rPr lang="en-GB" sz="2000" dirty="0" err="1" smtClean="0">
                <a:solidFill>
                  <a:schemeClr val="bg1"/>
                </a:solidFill>
              </a:rPr>
              <a:t>Greenyer</a:t>
            </a:r>
            <a:r>
              <a:rPr lang="en-GB" sz="2000" dirty="0" smtClean="0">
                <a:solidFill>
                  <a:schemeClr val="bg1"/>
                </a:solidFill>
              </a:rPr>
              <a:t>, C., Barbosa </a:t>
            </a:r>
            <a:r>
              <a:rPr lang="en-US" sz="2000" dirty="0" err="1">
                <a:solidFill>
                  <a:schemeClr val="bg1"/>
                </a:solidFill>
              </a:rPr>
              <a:t>Bouças</a:t>
            </a:r>
            <a:r>
              <a:rPr lang="en-US" sz="2000" dirty="0">
                <a:solidFill>
                  <a:schemeClr val="bg1"/>
                </a:solidFill>
              </a:rPr>
              <a:t>, </a:t>
            </a:r>
            <a:r>
              <a:rPr lang="en-GB" sz="2000" dirty="0" smtClean="0">
                <a:solidFill>
                  <a:schemeClr val="bg1"/>
                </a:solidFill>
              </a:rPr>
              <a:t>S</a:t>
            </a:r>
            <a:r>
              <a:rPr lang="en-GB" sz="1200" dirty="0" smtClean="0">
                <a:solidFill>
                  <a:schemeClr val="bg1"/>
                </a:solidFill>
              </a:rPr>
              <a:t>5</a:t>
            </a:r>
            <a:r>
              <a:rPr lang="en-GB" sz="2000" dirty="0" smtClean="0">
                <a:solidFill>
                  <a:schemeClr val="bg1"/>
                </a:solidFill>
              </a:rPr>
              <a:t> </a:t>
            </a:r>
            <a:r>
              <a:rPr lang="en-GB" sz="2000" dirty="0">
                <a:solidFill>
                  <a:schemeClr val="bg1"/>
                </a:solidFill>
              </a:rPr>
              <a:t>on behalf of the OTTER team </a:t>
            </a:r>
            <a:r>
              <a:rPr lang="en-GB" sz="2000" dirty="0" smtClean="0">
                <a:solidFill>
                  <a:schemeClr val="bg1"/>
                </a:solidFill>
                <a:latin typeface="Lucida Sans" pitchFamily="34" charset="0"/>
              </a:rPr>
              <a:t>1 Faculty of Health Sciences, University of Southampton, UK; 2 University of </a:t>
            </a:r>
            <a:r>
              <a:rPr lang="en-GB" sz="2000" dirty="0">
                <a:solidFill>
                  <a:schemeClr val="bg1"/>
                </a:solidFill>
                <a:latin typeface="Lucida Sans" pitchFamily="34" charset="0"/>
              </a:rPr>
              <a:t>S</a:t>
            </a:r>
            <a:r>
              <a:rPr lang="en-GB" sz="2000" dirty="0" smtClean="0">
                <a:solidFill>
                  <a:schemeClr val="bg1"/>
                </a:solidFill>
                <a:latin typeface="Lucida Sans" pitchFamily="34" charset="0"/>
              </a:rPr>
              <a:t>alford 3 Arthritis Research UK Primary Care Health Sciences, </a:t>
            </a:r>
            <a:r>
              <a:rPr lang="en-GB" sz="2000" dirty="0" err="1" smtClean="0">
                <a:solidFill>
                  <a:schemeClr val="bg1"/>
                </a:solidFill>
                <a:latin typeface="Lucida Sans" pitchFamily="34" charset="0"/>
              </a:rPr>
              <a:t>Keele</a:t>
            </a:r>
            <a:r>
              <a:rPr lang="en-GB" sz="2000" dirty="0" smtClean="0">
                <a:solidFill>
                  <a:schemeClr val="bg1"/>
                </a:solidFill>
                <a:latin typeface="Lucida Sans" pitchFamily="34" charset="0"/>
              </a:rPr>
              <a:t> University, UK; 4 University of Bristol 5 University of Oxford, UK; 6 Oxford Brookes University</a:t>
            </a:r>
            <a:endParaRPr lang="en-US" sz="2000" baseline="30000" dirty="0">
              <a:solidFill>
                <a:schemeClr val="bg1"/>
              </a:solidFill>
              <a:latin typeface="Lucida Sans" pitchFamily="34" charset="0"/>
            </a:endParaRPr>
          </a:p>
        </p:txBody>
      </p:sp>
      <p:sp>
        <p:nvSpPr>
          <p:cNvPr id="13317" name="TextBox 11"/>
          <p:cNvSpPr txBox="1">
            <a:spLocks noChangeArrowheads="1"/>
          </p:cNvSpPr>
          <p:nvPr/>
        </p:nvSpPr>
        <p:spPr bwMode="auto">
          <a:xfrm>
            <a:off x="750076" y="7503005"/>
            <a:ext cx="19937643" cy="3785651"/>
          </a:xfrm>
          <a:prstGeom prst="rect">
            <a:avLst/>
          </a:prstGeom>
          <a:noFill/>
          <a:ln w="9525">
            <a:noFill/>
            <a:miter lim="800000"/>
            <a:headEnd/>
            <a:tailEnd/>
          </a:ln>
        </p:spPr>
        <p:txBody>
          <a:bodyPr wrap="square">
            <a:spAutoFit/>
          </a:bodyPr>
          <a:lstStyle/>
          <a:p>
            <a:pPr algn="just"/>
            <a:r>
              <a:rPr lang="en-US" sz="4800" dirty="0" smtClean="0">
                <a:solidFill>
                  <a:srgbClr val="005C84"/>
                </a:solidFill>
                <a:latin typeface="Georgia" pitchFamily="18" charset="0"/>
              </a:rPr>
              <a:t>Background</a:t>
            </a:r>
          </a:p>
          <a:p>
            <a:pPr algn="just"/>
            <a:r>
              <a:rPr lang="en-US" sz="3200" dirty="0">
                <a:latin typeface="Georgia"/>
                <a:cs typeface="Georgia"/>
              </a:rPr>
              <a:t>Designing trials of complex occupational therapy interventions can be challenging.  Involving patients and clinicians in the design and development of trials helps ensure that what matters most to patients is included and that the uptake of trial evidence into practice is potentially greater than for those trials that are solely </a:t>
            </a:r>
            <a:r>
              <a:rPr lang="en-US" sz="3200" dirty="0" smtClean="0">
                <a:latin typeface="Georgia"/>
                <a:cs typeface="Georgia"/>
              </a:rPr>
              <a:t>academic.  </a:t>
            </a:r>
            <a:r>
              <a:rPr lang="en-US" sz="3200" dirty="0">
                <a:latin typeface="Georgia"/>
                <a:cs typeface="Georgia"/>
              </a:rPr>
              <a:t>This </a:t>
            </a:r>
            <a:r>
              <a:rPr lang="en-US" sz="3200" dirty="0" smtClean="0">
                <a:latin typeface="Georgia"/>
                <a:cs typeface="Georgia"/>
              </a:rPr>
              <a:t>poster </a:t>
            </a:r>
            <a:r>
              <a:rPr lang="en-US" sz="3200" dirty="0">
                <a:latin typeface="Georgia"/>
                <a:cs typeface="Georgia"/>
              </a:rPr>
              <a:t>presents the design and development of the </a:t>
            </a:r>
            <a:r>
              <a:rPr lang="en-US" sz="3200" dirty="0" smtClean="0">
                <a:latin typeface="Georgia"/>
                <a:cs typeface="Georgia"/>
              </a:rPr>
              <a:t>Osteoarthritis </a:t>
            </a:r>
            <a:r>
              <a:rPr lang="en-US" sz="3200" dirty="0">
                <a:latin typeface="Georgia"/>
                <a:cs typeface="Georgia"/>
              </a:rPr>
              <a:t>of the Thumb Therapy (OTTER) Trial.  This is a pragmatic multi-</a:t>
            </a:r>
            <a:r>
              <a:rPr lang="en-US" sz="3200" dirty="0" err="1">
                <a:latin typeface="Georgia"/>
                <a:cs typeface="Georgia"/>
              </a:rPr>
              <a:t>centred</a:t>
            </a:r>
            <a:r>
              <a:rPr lang="en-US" sz="3200" dirty="0">
                <a:latin typeface="Georgia"/>
                <a:cs typeface="Georgia"/>
              </a:rPr>
              <a:t> UK feasibility trial funded by Arthritis Research UK evaluating the effectiveness and efficacy of thumb splints for people with basal thumb joint osteoarthritis</a:t>
            </a:r>
            <a:r>
              <a:rPr lang="en-GB" sz="3200" dirty="0">
                <a:latin typeface="Georgia"/>
                <a:cs typeface="Georgia"/>
              </a:rPr>
              <a:t> </a:t>
            </a:r>
            <a:endParaRPr lang="en-US" sz="3200" dirty="0">
              <a:latin typeface="Georgia"/>
              <a:cs typeface="Georgia"/>
            </a:endParaRPr>
          </a:p>
        </p:txBody>
      </p:sp>
      <p:pic>
        <p:nvPicPr>
          <p:cNvPr id="13318" name="Picture 3" descr="Health_Sciences_WHITE.eps"/>
          <p:cNvPicPr>
            <a:picLocks noChangeAspect="1"/>
          </p:cNvPicPr>
          <p:nvPr/>
        </p:nvPicPr>
        <p:blipFill>
          <a:blip r:embed="rId2"/>
          <a:srcRect/>
          <a:stretch>
            <a:fillRect/>
          </a:stretch>
        </p:blipFill>
        <p:spPr bwMode="auto">
          <a:xfrm>
            <a:off x="789376" y="635164"/>
            <a:ext cx="4849284" cy="1615963"/>
          </a:xfrm>
          <a:prstGeom prst="rect">
            <a:avLst/>
          </a:prstGeom>
          <a:noFill/>
          <a:ln w="9525">
            <a:noFill/>
            <a:miter lim="800000"/>
            <a:headEnd/>
            <a:tailEnd/>
          </a:ln>
        </p:spPr>
      </p:pic>
      <p:pic>
        <p:nvPicPr>
          <p:cNvPr id="13319" name="Picture 17" descr="university_southampton_white"/>
          <p:cNvPicPr>
            <a:picLocks noChangeAspect="1" noChangeArrowheads="1"/>
          </p:cNvPicPr>
          <p:nvPr/>
        </p:nvPicPr>
        <p:blipFill>
          <a:blip r:embed="rId3"/>
          <a:srcRect/>
          <a:stretch>
            <a:fillRect/>
          </a:stretch>
        </p:blipFill>
        <p:spPr bwMode="auto">
          <a:xfrm>
            <a:off x="16441860" y="635164"/>
            <a:ext cx="4605753" cy="1645139"/>
          </a:xfrm>
          <a:prstGeom prst="rect">
            <a:avLst/>
          </a:prstGeom>
          <a:noFill/>
          <a:ln w="9525">
            <a:noFill/>
            <a:miter lim="800000"/>
            <a:headEnd/>
            <a:tailEnd/>
          </a:ln>
        </p:spPr>
      </p:pic>
      <p:sp>
        <p:nvSpPr>
          <p:cNvPr id="13320" name="TextBox 5"/>
          <p:cNvSpPr txBox="1">
            <a:spLocks noChangeArrowheads="1"/>
          </p:cNvSpPr>
          <p:nvPr/>
        </p:nvSpPr>
        <p:spPr bwMode="auto">
          <a:xfrm>
            <a:off x="1" y="27496053"/>
            <a:ext cx="21414214" cy="984885"/>
          </a:xfrm>
          <a:prstGeom prst="rect">
            <a:avLst/>
          </a:prstGeom>
          <a:solidFill>
            <a:srgbClr val="005C84"/>
          </a:solidFill>
          <a:ln w="9525">
            <a:noFill/>
            <a:miter lim="800000"/>
            <a:headEnd/>
            <a:tailEnd/>
          </a:ln>
        </p:spPr>
        <p:txBody>
          <a:bodyPr>
            <a:spAutoFit/>
          </a:bodyPr>
          <a:lstStyle/>
          <a:p>
            <a:endParaRPr lang="en-GB">
              <a:latin typeface="Calibri" pitchFamily="34" charset="0"/>
            </a:endParaRPr>
          </a:p>
        </p:txBody>
      </p:sp>
      <p:sp>
        <p:nvSpPr>
          <p:cNvPr id="13322" name="TextBox 1"/>
          <p:cNvSpPr txBox="1">
            <a:spLocks noChangeArrowheads="1"/>
          </p:cNvSpPr>
          <p:nvPr/>
        </p:nvSpPr>
        <p:spPr bwMode="auto">
          <a:xfrm>
            <a:off x="750076" y="11867846"/>
            <a:ext cx="6384627" cy="10679849"/>
          </a:xfrm>
          <a:prstGeom prst="rect">
            <a:avLst/>
          </a:prstGeom>
          <a:noFill/>
          <a:ln w="9525">
            <a:noFill/>
            <a:miter lim="800000"/>
            <a:headEnd/>
            <a:tailEnd/>
          </a:ln>
        </p:spPr>
        <p:txBody>
          <a:bodyPr wrap="square">
            <a:spAutoFit/>
          </a:bodyPr>
          <a:lstStyle/>
          <a:p>
            <a:pPr algn="just"/>
            <a:r>
              <a:rPr lang="en-GB" sz="4800" dirty="0" smtClean="0">
                <a:solidFill>
                  <a:srgbClr val="005C84"/>
                </a:solidFill>
                <a:latin typeface="Georgia" pitchFamily="18" charset="0"/>
              </a:rPr>
              <a:t>Methods</a:t>
            </a:r>
          </a:p>
          <a:p>
            <a:r>
              <a:rPr lang="en-US" sz="3200" dirty="0">
                <a:latin typeface="Georgia"/>
                <a:cs typeface="Georgia"/>
              </a:rPr>
              <a:t>A three arm </a:t>
            </a:r>
            <a:r>
              <a:rPr lang="en-US" sz="3200" dirty="0" err="1" smtClean="0">
                <a:latin typeface="Georgia"/>
                <a:cs typeface="Georgia"/>
              </a:rPr>
              <a:t>randomised</a:t>
            </a:r>
            <a:r>
              <a:rPr lang="en-US" sz="3200" dirty="0" smtClean="0">
                <a:latin typeface="Georgia"/>
                <a:cs typeface="Georgia"/>
              </a:rPr>
              <a:t> </a:t>
            </a:r>
            <a:r>
              <a:rPr lang="en-US" sz="3200" dirty="0">
                <a:latin typeface="Georgia"/>
                <a:cs typeface="Georgia"/>
              </a:rPr>
              <a:t>controlled trial has been designed with the input and agreement of patients, clinicians and academics to test the effectiveness and efficacy of osteoarthritis thumb base splinting  There were 3 distinct phases in the development of the trial</a:t>
            </a:r>
            <a:endParaRPr lang="en-GB" sz="3200" dirty="0">
              <a:latin typeface="Georgia"/>
              <a:cs typeface="Georgia"/>
            </a:endParaRPr>
          </a:p>
          <a:p>
            <a:pPr marL="514350" lvl="0" indent="-514350">
              <a:buAutoNum type="arabicPlain"/>
            </a:pPr>
            <a:r>
              <a:rPr lang="en-US" sz="3200" b="1" dirty="0" smtClean="0">
                <a:latin typeface="Georgia"/>
                <a:cs typeface="Georgia"/>
              </a:rPr>
              <a:t>Interactive </a:t>
            </a:r>
            <a:r>
              <a:rPr lang="en-US" sz="3200" b="1" dirty="0">
                <a:latin typeface="Georgia"/>
                <a:cs typeface="Georgia"/>
              </a:rPr>
              <a:t>group sessions </a:t>
            </a:r>
            <a:r>
              <a:rPr lang="en-US" sz="3200" dirty="0">
                <a:latin typeface="Georgia"/>
                <a:cs typeface="Georgia"/>
              </a:rPr>
              <a:t>with patient representatives to inform what outcomes matter most to patients, which splints should be considered for trial and what concepts to include in designing a convincing placebo </a:t>
            </a:r>
            <a:r>
              <a:rPr lang="en-US" sz="3200" dirty="0" smtClean="0">
                <a:latin typeface="Georgia"/>
                <a:cs typeface="Georgia"/>
              </a:rPr>
              <a:t>splint (</a:t>
            </a:r>
            <a:r>
              <a:rPr lang="en-US" sz="3200" dirty="0" err="1" smtClean="0">
                <a:latin typeface="Georgia"/>
                <a:cs typeface="Georgia"/>
              </a:rPr>
              <a:t>Gooberman</a:t>
            </a:r>
            <a:r>
              <a:rPr lang="en-US" sz="3200" dirty="0" smtClean="0">
                <a:latin typeface="Georgia"/>
                <a:cs typeface="Georgia"/>
              </a:rPr>
              <a:t>- Hill et al., 2013).</a:t>
            </a:r>
          </a:p>
          <a:p>
            <a:pPr marL="514350" lvl="0" indent="-514350">
              <a:buAutoNum type="arabicPlain"/>
            </a:pPr>
            <a:endParaRPr lang="en-GB" sz="3200" dirty="0">
              <a:latin typeface="Georgia"/>
              <a:cs typeface="Georgia"/>
            </a:endParaRPr>
          </a:p>
          <a:p>
            <a:pPr marL="514350" lvl="0" indent="-514350">
              <a:buAutoNum type="arabicPlain"/>
            </a:pPr>
            <a:endParaRPr lang="en-GB" sz="3200" dirty="0">
              <a:solidFill>
                <a:srgbClr val="7F7F7F"/>
              </a:solidFill>
              <a:latin typeface="Georgia"/>
              <a:cs typeface="Georgia"/>
            </a:endParaRPr>
          </a:p>
        </p:txBody>
      </p:sp>
      <p:sp>
        <p:nvSpPr>
          <p:cNvPr id="13331" name="TextBox 15"/>
          <p:cNvSpPr txBox="1">
            <a:spLocks noChangeArrowheads="1"/>
          </p:cNvSpPr>
          <p:nvPr/>
        </p:nvSpPr>
        <p:spPr bwMode="auto">
          <a:xfrm>
            <a:off x="14399586" y="13860236"/>
            <a:ext cx="6288134" cy="9694963"/>
          </a:xfrm>
          <a:prstGeom prst="rect">
            <a:avLst/>
          </a:prstGeom>
          <a:noFill/>
          <a:ln w="9525">
            <a:noFill/>
            <a:miter lim="800000"/>
            <a:headEnd/>
            <a:tailEnd/>
          </a:ln>
        </p:spPr>
        <p:txBody>
          <a:bodyPr wrap="square">
            <a:spAutoFit/>
          </a:bodyPr>
          <a:lstStyle/>
          <a:p>
            <a:pPr algn="just"/>
            <a:r>
              <a:rPr lang="en-GB" sz="4800" dirty="0" smtClean="0">
                <a:solidFill>
                  <a:srgbClr val="005C84"/>
                </a:solidFill>
                <a:latin typeface="Georgia" pitchFamily="18" charset="0"/>
              </a:rPr>
              <a:t>Conclusions</a:t>
            </a:r>
            <a:endParaRPr lang="en-GB" sz="2400" dirty="0">
              <a:solidFill>
                <a:srgbClr val="7F7F7F"/>
              </a:solidFill>
              <a:latin typeface="Georgia" pitchFamily="18" charset="0"/>
            </a:endParaRPr>
          </a:p>
          <a:p>
            <a:r>
              <a:rPr lang="en-GB" sz="3200" dirty="0" smtClean="0">
                <a:latin typeface="Georgia" pitchFamily="18" charset="0"/>
              </a:rPr>
              <a:t>Engaging patients in the design and development of the OTTER randomised controlled trial follows recommendations for best practice (INVOLVE 2014), increases the likelihood of optimal trial recruitment (Ennis and </a:t>
            </a:r>
            <a:r>
              <a:rPr lang="en-GB" sz="3200" dirty="0" err="1" smtClean="0">
                <a:latin typeface="Georgia" pitchFamily="18" charset="0"/>
              </a:rPr>
              <a:t>Wykes</a:t>
            </a:r>
            <a:r>
              <a:rPr lang="en-GB" sz="3200" dirty="0" smtClean="0">
                <a:latin typeface="Georgia" pitchFamily="18" charset="0"/>
              </a:rPr>
              <a:t> 2013) and ensures we measure what matters most to patients (</a:t>
            </a:r>
            <a:r>
              <a:rPr lang="en-GB" sz="3200" dirty="0" err="1" smtClean="0">
                <a:latin typeface="Georgia" pitchFamily="18" charset="0"/>
              </a:rPr>
              <a:t>Stamm</a:t>
            </a:r>
            <a:r>
              <a:rPr lang="en-GB" sz="3200" dirty="0" smtClean="0">
                <a:latin typeface="Georgia" pitchFamily="18" charset="0"/>
              </a:rPr>
              <a:t> et al., 2006).  </a:t>
            </a:r>
          </a:p>
          <a:p>
            <a:r>
              <a:rPr lang="en-GB" sz="3200" dirty="0" smtClean="0">
                <a:latin typeface="Georgia" pitchFamily="18" charset="0"/>
              </a:rPr>
              <a:t>Our pilot results also suggest that placebo splint interventions for thumb base OA that have been designed and informed by people with thumb base OA may be effective in reducing pain and maintaining function (Adams et al., 2014).   </a:t>
            </a:r>
            <a:endParaRPr lang="en-GB" sz="3200" dirty="0">
              <a:latin typeface="Georgia" pitchFamily="18" charset="0"/>
            </a:endParaRPr>
          </a:p>
        </p:txBody>
      </p:sp>
      <p:pic>
        <p:nvPicPr>
          <p:cNvPr id="21" name="Picture 20" descr="Athritis Research UK Logo (2).jpg"/>
          <p:cNvPicPr/>
          <p:nvPr/>
        </p:nvPicPr>
        <p:blipFill>
          <a:blip r:embed="rId4"/>
          <a:stretch>
            <a:fillRect/>
          </a:stretch>
        </p:blipFill>
        <p:spPr>
          <a:xfrm>
            <a:off x="11263585" y="555410"/>
            <a:ext cx="3928150" cy="1972820"/>
          </a:xfrm>
          <a:prstGeom prst="rect">
            <a:avLst/>
          </a:prstGeom>
        </p:spPr>
      </p:pic>
      <p:sp>
        <p:nvSpPr>
          <p:cNvPr id="28" name="Text Box 3811"/>
          <p:cNvSpPr txBox="1">
            <a:spLocks noChangeArrowheads="1"/>
          </p:cNvSpPr>
          <p:nvPr/>
        </p:nvSpPr>
        <p:spPr bwMode="auto">
          <a:xfrm>
            <a:off x="222327" y="27501570"/>
            <a:ext cx="14969408" cy="1038425"/>
          </a:xfrm>
          <a:prstGeom prst="rect">
            <a:avLst/>
          </a:prstGeom>
          <a:noFill/>
          <a:ln w="9525">
            <a:noFill/>
            <a:miter lim="800000"/>
            <a:headEnd/>
            <a:tailEnd/>
          </a:ln>
        </p:spPr>
        <p:txBody>
          <a:bodyPr wrap="square" lIns="22541" tIns="11271" rIns="22541" bIns="11271">
            <a:spAutoFit/>
          </a:bodyPr>
          <a:lstStyle/>
          <a:p>
            <a:pPr algn="just"/>
            <a:r>
              <a:rPr lang="en-GB" sz="2200" dirty="0">
                <a:solidFill>
                  <a:schemeClr val="bg1"/>
                </a:solidFill>
                <a:latin typeface="Lucida Sans" pitchFamily="34" charset="0"/>
              </a:rPr>
              <a:t>This study was funded by Arthritis Research UK, as part of the OTTER trial (Ref.: 19400).</a:t>
            </a:r>
          </a:p>
          <a:p>
            <a:pPr algn="just"/>
            <a:r>
              <a:rPr lang="en-GB" sz="2200" dirty="0">
                <a:solidFill>
                  <a:schemeClr val="bg1"/>
                </a:solidFill>
                <a:latin typeface="Lucida Sans" pitchFamily="34" charset="0"/>
              </a:rPr>
              <a:t>Further information may be obtained from: </a:t>
            </a:r>
            <a:r>
              <a:rPr lang="en-GB" sz="2200" dirty="0" smtClean="0">
                <a:solidFill>
                  <a:schemeClr val="bg1"/>
                </a:solidFill>
                <a:latin typeface="Lucida Sans" pitchFamily="34" charset="0"/>
              </a:rPr>
              <a:t>Dr Jo Adams Faculty </a:t>
            </a:r>
            <a:r>
              <a:rPr lang="en-GB" sz="2200" dirty="0">
                <a:solidFill>
                  <a:schemeClr val="bg1"/>
                </a:solidFill>
                <a:latin typeface="Lucida Sans" pitchFamily="34" charset="0"/>
              </a:rPr>
              <a:t>of Health Sciences, University of Southampton, </a:t>
            </a:r>
            <a:r>
              <a:rPr lang="en-GB" sz="2200" dirty="0" err="1">
                <a:solidFill>
                  <a:schemeClr val="bg1"/>
                </a:solidFill>
                <a:latin typeface="Lucida Sans" pitchFamily="34" charset="0"/>
              </a:rPr>
              <a:t>UK</a:t>
            </a:r>
            <a:r>
              <a:rPr lang="en-GB" sz="2200" dirty="0" err="1" smtClean="0">
                <a:solidFill>
                  <a:schemeClr val="bg1"/>
                </a:solidFill>
                <a:latin typeface="Lucida Sans" pitchFamily="34" charset="0"/>
              </a:rPr>
              <a:t>,Email</a:t>
            </a:r>
            <a:r>
              <a:rPr lang="en-GB" sz="2200" dirty="0" smtClean="0">
                <a:solidFill>
                  <a:schemeClr val="bg1"/>
                </a:solidFill>
                <a:latin typeface="Lucida Sans" pitchFamily="34" charset="0"/>
              </a:rPr>
              <a:t> </a:t>
            </a:r>
            <a:r>
              <a:rPr lang="en-GB" sz="2200" dirty="0" err="1" smtClean="0">
                <a:solidFill>
                  <a:schemeClr val="bg1"/>
                </a:solidFill>
                <a:latin typeface="Lucida Sans" pitchFamily="34" charset="0"/>
              </a:rPr>
              <a:t>ja@soton.ac.uk</a:t>
            </a:r>
            <a:r>
              <a:rPr lang="en-GB" sz="2200" dirty="0" smtClean="0">
                <a:solidFill>
                  <a:schemeClr val="bg1"/>
                </a:solidFill>
                <a:latin typeface="Lucida Sans" pitchFamily="34" charset="0"/>
              </a:rPr>
              <a:t>; </a:t>
            </a:r>
            <a:r>
              <a:rPr lang="en-GB" sz="2200" dirty="0" smtClean="0">
                <a:solidFill>
                  <a:schemeClr val="bg1"/>
                </a:solidFill>
                <a:latin typeface="Lucida Sans" pitchFamily="34" charset="0"/>
              </a:rPr>
              <a:t>Authors </a:t>
            </a:r>
            <a:r>
              <a:rPr lang="en-GB" sz="2200" dirty="0">
                <a:solidFill>
                  <a:schemeClr val="bg1"/>
                </a:solidFill>
                <a:latin typeface="Lucida Sans" pitchFamily="34" charset="0"/>
              </a:rPr>
              <a:t>have no conflicts of interest.</a:t>
            </a:r>
          </a:p>
        </p:txBody>
      </p:sp>
      <p:sp>
        <p:nvSpPr>
          <p:cNvPr id="13315" name="TextBox 9"/>
          <p:cNvSpPr txBox="1">
            <a:spLocks noChangeArrowheads="1"/>
          </p:cNvSpPr>
          <p:nvPr/>
        </p:nvSpPr>
        <p:spPr bwMode="auto">
          <a:xfrm>
            <a:off x="750076" y="2367681"/>
            <a:ext cx="19856796" cy="2431435"/>
          </a:xfrm>
          <a:prstGeom prst="rect">
            <a:avLst/>
          </a:prstGeom>
          <a:noFill/>
          <a:ln w="9525">
            <a:noFill/>
            <a:miter lim="800000"/>
            <a:headEnd/>
            <a:tailEnd/>
          </a:ln>
        </p:spPr>
        <p:txBody>
          <a:bodyPr wrap="square">
            <a:spAutoFit/>
          </a:bodyPr>
          <a:lstStyle/>
          <a:p>
            <a:r>
              <a:rPr lang="en-GB" sz="6000" dirty="0">
                <a:solidFill>
                  <a:schemeClr val="bg1"/>
                </a:solidFill>
              </a:rPr>
              <a:t>Designing trials of complex occupational therapy with the involvement of patients and </a:t>
            </a:r>
            <a:r>
              <a:rPr lang="en-GB" sz="6000" dirty="0" smtClean="0">
                <a:solidFill>
                  <a:schemeClr val="bg1"/>
                </a:solidFill>
              </a:rPr>
              <a:t>clinicians</a:t>
            </a:r>
          </a:p>
          <a:p>
            <a:r>
              <a:rPr lang="en-US" sz="3200" dirty="0" smtClean="0">
                <a:solidFill>
                  <a:schemeClr val="bg1"/>
                </a:solidFill>
              </a:rPr>
              <a:t>Poster ID: 201387</a:t>
            </a:r>
            <a:endParaRPr lang="en-GB" sz="6000" dirty="0" smtClean="0">
              <a:solidFill>
                <a:schemeClr val="bg1"/>
              </a:solidFill>
              <a:latin typeface="Georgia" pitchFamily="18" charset="0"/>
            </a:endParaRPr>
          </a:p>
        </p:txBody>
      </p:sp>
      <p:pic>
        <p:nvPicPr>
          <p:cNvPr id="31" name="Picture 30" descr="Capture.PNG"/>
          <p:cNvPicPr>
            <a:picLocks noChangeAspect="1"/>
          </p:cNvPicPr>
          <p:nvPr/>
        </p:nvPicPr>
        <p:blipFill>
          <a:blip r:embed="rId5"/>
          <a:stretch>
            <a:fillRect/>
          </a:stretch>
        </p:blipFill>
        <p:spPr>
          <a:xfrm>
            <a:off x="5818351" y="394861"/>
            <a:ext cx="4702515" cy="2133369"/>
          </a:xfrm>
          <a:prstGeom prst="rect">
            <a:avLst/>
          </a:prstGeom>
        </p:spPr>
      </p:pic>
      <p:sp>
        <p:nvSpPr>
          <p:cNvPr id="32" name="TextBox 15"/>
          <p:cNvSpPr txBox="1">
            <a:spLocks noChangeArrowheads="1"/>
          </p:cNvSpPr>
          <p:nvPr/>
        </p:nvSpPr>
        <p:spPr bwMode="auto">
          <a:xfrm>
            <a:off x="14318738" y="23368932"/>
            <a:ext cx="6288134" cy="4031873"/>
          </a:xfrm>
          <a:prstGeom prst="rect">
            <a:avLst/>
          </a:prstGeom>
          <a:noFill/>
          <a:ln w="9525">
            <a:noFill/>
            <a:miter lim="800000"/>
            <a:headEnd/>
            <a:tailEnd/>
          </a:ln>
        </p:spPr>
        <p:txBody>
          <a:bodyPr wrap="square">
            <a:spAutoFit/>
          </a:bodyPr>
          <a:lstStyle/>
          <a:p>
            <a:r>
              <a:rPr lang="en-GB" sz="4800" dirty="0" smtClean="0">
                <a:solidFill>
                  <a:srgbClr val="005C84"/>
                </a:solidFill>
                <a:latin typeface="Georgia" pitchFamily="18" charset="0"/>
              </a:rPr>
              <a:t>References</a:t>
            </a:r>
          </a:p>
          <a:p>
            <a:r>
              <a:rPr lang="en-GB" sz="1600" dirty="0" smtClean="0">
                <a:latin typeface="Georgia" pitchFamily="18" charset="0"/>
              </a:rPr>
              <a:t>Adams et al., (2014) Rheumatology 53S1;i41</a:t>
            </a:r>
          </a:p>
          <a:p>
            <a:r>
              <a:rPr lang="en-GB" sz="1600" dirty="0" smtClean="0">
                <a:latin typeface="Georgia" pitchFamily="18" charset="0"/>
              </a:rPr>
              <a:t>Barbosa </a:t>
            </a:r>
            <a:r>
              <a:rPr lang="en-GB" sz="1600" dirty="0" err="1" smtClean="0">
                <a:latin typeface="Georgia" pitchFamily="18" charset="0"/>
              </a:rPr>
              <a:t>Boucas</a:t>
            </a:r>
            <a:r>
              <a:rPr lang="en-GB" sz="1600" dirty="0" smtClean="0">
                <a:latin typeface="Georgia" pitchFamily="18" charset="0"/>
              </a:rPr>
              <a:t> et al., 2013a  Rheumatology 52S1:i105</a:t>
            </a:r>
          </a:p>
          <a:p>
            <a:r>
              <a:rPr lang="en-GB" sz="1600" dirty="0" smtClean="0">
                <a:latin typeface="Georgia" pitchFamily="18" charset="0"/>
              </a:rPr>
              <a:t>Barbosa </a:t>
            </a:r>
            <a:r>
              <a:rPr lang="en-GB" sz="1600" dirty="0" err="1" smtClean="0">
                <a:latin typeface="Georgia" pitchFamily="18" charset="0"/>
              </a:rPr>
              <a:t>Boucas</a:t>
            </a:r>
            <a:r>
              <a:rPr lang="en-GB" sz="1600" dirty="0" smtClean="0">
                <a:latin typeface="Georgia" pitchFamily="18" charset="0"/>
              </a:rPr>
              <a:t> et al., 2013b Ann Rheumatic Dis 72S3;779-780</a:t>
            </a:r>
          </a:p>
          <a:p>
            <a:r>
              <a:rPr lang="en-GB" sz="1600" dirty="0" smtClean="0">
                <a:latin typeface="Georgia" pitchFamily="18" charset="0"/>
              </a:rPr>
              <a:t>Ennis and </a:t>
            </a:r>
            <a:r>
              <a:rPr lang="en-GB" sz="1600" dirty="0" err="1" smtClean="0">
                <a:latin typeface="Georgia" pitchFamily="18" charset="0"/>
              </a:rPr>
              <a:t>Wylde</a:t>
            </a:r>
            <a:r>
              <a:rPr lang="en-GB" sz="1600" dirty="0" smtClean="0">
                <a:latin typeface="Georgia" pitchFamily="18" charset="0"/>
              </a:rPr>
              <a:t> (2013) Br J Psychiatry </a:t>
            </a:r>
            <a:r>
              <a:rPr lang="en-GB" altLang="en-US" sz="1600" dirty="0" smtClean="0"/>
              <a:t>Nov</a:t>
            </a:r>
            <a:r>
              <a:rPr lang="en-GB" altLang="en-US" sz="1600" dirty="0"/>
              <a:t>;203(5):381-</a:t>
            </a:r>
            <a:endParaRPr lang="en-GB" sz="1600" dirty="0" smtClean="0">
              <a:latin typeface="Georgia" pitchFamily="18" charset="0"/>
            </a:endParaRPr>
          </a:p>
          <a:p>
            <a:r>
              <a:rPr lang="en-GB" sz="1600" dirty="0" err="1" smtClean="0">
                <a:latin typeface="Georgia" pitchFamily="18" charset="0"/>
              </a:rPr>
              <a:t>Gooberma</a:t>
            </a:r>
            <a:r>
              <a:rPr lang="en-GB" sz="1600" dirty="0" smtClean="0">
                <a:latin typeface="Georgia" pitchFamily="18" charset="0"/>
              </a:rPr>
              <a:t>-Hill et al., 2003  Health Expectations 16(4):e100--110</a:t>
            </a:r>
          </a:p>
          <a:p>
            <a:r>
              <a:rPr lang="en-GB" sz="1600" dirty="0" smtClean="0">
                <a:latin typeface="Georgia" pitchFamily="18" charset="0"/>
              </a:rPr>
              <a:t> INVOLVE </a:t>
            </a:r>
            <a:r>
              <a:rPr lang="en-GB" sz="1600" dirty="0">
                <a:latin typeface="Georgia" pitchFamily="18" charset="0"/>
              </a:rPr>
              <a:t>2014 </a:t>
            </a:r>
            <a:r>
              <a:rPr lang="en-GB" sz="1600" b="1" dirty="0">
                <a:latin typeface="Georgia" pitchFamily="18" charset="0"/>
                <a:hlinkClick r:id="rId6"/>
              </a:rPr>
              <a:t>http://www.invo.org.uk/resource-centre/evidence-library/</a:t>
            </a:r>
            <a:endParaRPr lang="en-GB" sz="1600" b="1" dirty="0" smtClean="0">
              <a:latin typeface="Georgia" pitchFamily="18" charset="0"/>
            </a:endParaRPr>
          </a:p>
          <a:p>
            <a:r>
              <a:rPr lang="en-GB" sz="1600" dirty="0" err="1" smtClean="0">
                <a:latin typeface="Georgia" pitchFamily="18" charset="0"/>
              </a:rPr>
              <a:t>Kloppenberg</a:t>
            </a:r>
            <a:r>
              <a:rPr lang="en-GB" sz="1600" dirty="0" smtClean="0">
                <a:latin typeface="Georgia" pitchFamily="18" charset="0"/>
              </a:rPr>
              <a:t> et al (2006) ARD 66(9):1157-1161  </a:t>
            </a:r>
          </a:p>
          <a:p>
            <a:r>
              <a:rPr lang="en-GB" sz="1600" dirty="0" smtClean="0">
                <a:latin typeface="Georgia" pitchFamily="18" charset="0"/>
              </a:rPr>
              <a:t>OTTER </a:t>
            </a:r>
            <a:r>
              <a:rPr lang="en-GB" sz="1600" dirty="0">
                <a:latin typeface="Georgia" pitchFamily="18" charset="0"/>
              </a:rPr>
              <a:t>Trial Web page </a:t>
            </a:r>
            <a:r>
              <a:rPr lang="en-GB" sz="1600" b="1" dirty="0">
                <a:latin typeface="Georgia" pitchFamily="18" charset="0"/>
              </a:rPr>
              <a:t>http://</a:t>
            </a:r>
            <a:r>
              <a:rPr lang="en-GB" sz="1600" b="1" dirty="0" err="1">
                <a:latin typeface="Georgia" pitchFamily="18" charset="0"/>
              </a:rPr>
              <a:t>www.arthritisresearchuk.org</a:t>
            </a:r>
            <a:r>
              <a:rPr lang="en-GB" sz="1600" b="1" dirty="0">
                <a:latin typeface="Georgia" pitchFamily="18" charset="0"/>
              </a:rPr>
              <a:t>/research/grant-tracker-items/2011/the-start-trial--assessing-the-effectiveness-of-splints-in-thumb-osteoarthritis.aspx</a:t>
            </a:r>
          </a:p>
        </p:txBody>
      </p:sp>
      <p:sp>
        <p:nvSpPr>
          <p:cNvPr id="25" name="TextBox 1"/>
          <p:cNvSpPr txBox="1">
            <a:spLocks noChangeArrowheads="1"/>
          </p:cNvSpPr>
          <p:nvPr/>
        </p:nvSpPr>
        <p:spPr bwMode="auto">
          <a:xfrm>
            <a:off x="7489380" y="12020246"/>
            <a:ext cx="6384627" cy="17820269"/>
          </a:xfrm>
          <a:prstGeom prst="rect">
            <a:avLst/>
          </a:prstGeom>
          <a:noFill/>
          <a:ln w="9525">
            <a:noFill/>
            <a:miter lim="800000"/>
            <a:headEnd/>
            <a:tailEnd/>
          </a:ln>
        </p:spPr>
        <p:txBody>
          <a:bodyPr wrap="square">
            <a:spAutoFit/>
          </a:bodyPr>
          <a:lstStyle/>
          <a:p>
            <a:pPr lvl="0"/>
            <a:r>
              <a:rPr lang="en-US" sz="3200" dirty="0" smtClean="0">
                <a:latin typeface="Georgia"/>
                <a:cs typeface="Georgia"/>
              </a:rPr>
              <a:t>2  </a:t>
            </a:r>
            <a:r>
              <a:rPr lang="en-US" sz="3200" b="1" dirty="0" smtClean="0">
                <a:latin typeface="Georgia"/>
                <a:cs typeface="Georgia"/>
              </a:rPr>
              <a:t>A </a:t>
            </a:r>
            <a:r>
              <a:rPr lang="en-US" sz="3200" b="1" dirty="0">
                <a:latin typeface="Georgia"/>
                <a:cs typeface="Georgia"/>
              </a:rPr>
              <a:t>national Delphi consensus study </a:t>
            </a:r>
            <a:endParaRPr lang="en-US" sz="3200" b="1" dirty="0" smtClean="0">
              <a:latin typeface="Georgia"/>
              <a:cs typeface="Georgia"/>
            </a:endParaRPr>
          </a:p>
          <a:p>
            <a:pPr lvl="0"/>
            <a:r>
              <a:rPr lang="en-US" sz="3200" dirty="0" smtClean="0">
                <a:latin typeface="Georgia"/>
                <a:cs typeface="Georgia"/>
              </a:rPr>
              <a:t>involving </a:t>
            </a:r>
            <a:r>
              <a:rPr lang="en-US" sz="3200" dirty="0">
                <a:latin typeface="Georgia"/>
                <a:cs typeface="Georgia"/>
              </a:rPr>
              <a:t>patients and clinicians to agree core domains of outcome measures and to define contents of the intervention </a:t>
            </a:r>
            <a:r>
              <a:rPr lang="en-US" sz="3200" dirty="0" smtClean="0">
                <a:latin typeface="Georgia"/>
                <a:cs typeface="Georgia"/>
              </a:rPr>
              <a:t>arms (Barbosa </a:t>
            </a:r>
            <a:r>
              <a:rPr lang="en-US" sz="3200" dirty="0" err="1" smtClean="0">
                <a:latin typeface="Georgia"/>
                <a:cs typeface="Georgia"/>
              </a:rPr>
              <a:t>Boucas</a:t>
            </a:r>
            <a:r>
              <a:rPr lang="en-US" sz="3200" dirty="0" smtClean="0">
                <a:latin typeface="Georgia"/>
                <a:cs typeface="Georgia"/>
              </a:rPr>
              <a:t> et al., 2013a;2013b)</a:t>
            </a:r>
          </a:p>
          <a:p>
            <a:pPr lvl="0"/>
            <a:endParaRPr lang="en-US" sz="3200" dirty="0">
              <a:latin typeface="Georgia"/>
              <a:cs typeface="Georgia"/>
            </a:endParaRPr>
          </a:p>
          <a:p>
            <a:pPr lvl="0"/>
            <a:endParaRPr lang="en-US" sz="3200" dirty="0" smtClean="0">
              <a:latin typeface="Georgia"/>
              <a:cs typeface="Georgia"/>
            </a:endParaRPr>
          </a:p>
          <a:p>
            <a:pPr lvl="0"/>
            <a:endParaRPr lang="en-US" sz="3200" dirty="0">
              <a:latin typeface="Georgia"/>
              <a:cs typeface="Georgia"/>
            </a:endParaRPr>
          </a:p>
          <a:p>
            <a:pPr lvl="0"/>
            <a:endParaRPr lang="en-US" sz="3200" dirty="0" smtClean="0">
              <a:latin typeface="Georgia"/>
              <a:cs typeface="Georgia"/>
            </a:endParaRPr>
          </a:p>
          <a:p>
            <a:pPr lvl="0"/>
            <a:endParaRPr lang="en-US" sz="3200" dirty="0">
              <a:latin typeface="Georgia"/>
              <a:cs typeface="Georgia"/>
            </a:endParaRPr>
          </a:p>
          <a:p>
            <a:pPr lvl="0"/>
            <a:endParaRPr lang="en-US" sz="3200" dirty="0" smtClean="0">
              <a:latin typeface="Georgia"/>
              <a:cs typeface="Georgia"/>
            </a:endParaRPr>
          </a:p>
          <a:p>
            <a:pPr lvl="0"/>
            <a:endParaRPr lang="en-US" sz="3200" dirty="0">
              <a:latin typeface="Georgia"/>
              <a:cs typeface="Georgia"/>
            </a:endParaRPr>
          </a:p>
          <a:p>
            <a:pPr lvl="0"/>
            <a:endParaRPr lang="en-GB" sz="3200" dirty="0">
              <a:latin typeface="Georgia"/>
              <a:cs typeface="Georgia"/>
            </a:endParaRPr>
          </a:p>
          <a:p>
            <a:pPr marL="514350" indent="-514350">
              <a:buAutoNum type="arabicPlain" startAt="3"/>
            </a:pPr>
            <a:r>
              <a:rPr lang="en-US" sz="3200" b="1" dirty="0" smtClean="0">
                <a:latin typeface="Georgia"/>
                <a:cs typeface="Georgia"/>
              </a:rPr>
              <a:t>A </a:t>
            </a:r>
            <a:r>
              <a:rPr lang="en-US" sz="3200" b="1" dirty="0">
                <a:latin typeface="Georgia"/>
                <a:cs typeface="Georgia"/>
              </a:rPr>
              <a:t>feasibility trial </a:t>
            </a:r>
            <a:r>
              <a:rPr lang="en-US" sz="3200" dirty="0">
                <a:latin typeface="Georgia"/>
                <a:cs typeface="Georgia"/>
              </a:rPr>
              <a:t>comparing: </a:t>
            </a:r>
            <a:r>
              <a:rPr lang="en-US" sz="3200" dirty="0" err="1">
                <a:latin typeface="Georgia"/>
                <a:cs typeface="Georgia"/>
              </a:rPr>
              <a:t>i</a:t>
            </a:r>
            <a:r>
              <a:rPr lang="en-US" sz="3200" dirty="0">
                <a:latin typeface="Georgia"/>
                <a:cs typeface="Georgia"/>
              </a:rPr>
              <a:t>) optimum usual care (specific hand exercises, joint protection advice, general health and exercise advice); ii) optimum usual care plus a choice of 4 designs of thumb splint</a:t>
            </a:r>
            <a:r>
              <a:rPr lang="en-US" sz="3200" dirty="0" smtClean="0">
                <a:latin typeface="Georgia"/>
                <a:cs typeface="Georgia"/>
              </a:rPr>
              <a:t>;</a:t>
            </a:r>
          </a:p>
          <a:p>
            <a:pPr marL="514350" indent="-514350">
              <a:buAutoNum type="arabicPlain" startAt="3"/>
            </a:pPr>
            <a:endParaRPr lang="en-US" sz="3200" dirty="0">
              <a:latin typeface="Georgia"/>
              <a:cs typeface="Georgia"/>
            </a:endParaRPr>
          </a:p>
          <a:p>
            <a:pPr marL="514350" indent="-514350">
              <a:buAutoNum type="arabicPlain" startAt="3"/>
            </a:pPr>
            <a:endParaRPr lang="en-US" sz="3200" dirty="0">
              <a:latin typeface="Georgia"/>
              <a:cs typeface="Georgia"/>
            </a:endParaRPr>
          </a:p>
          <a:p>
            <a:pPr marL="514350" indent="-514350">
              <a:buAutoNum type="arabicPlain" startAt="3"/>
            </a:pPr>
            <a:endParaRPr lang="en-US" sz="3200" dirty="0" smtClean="0">
              <a:latin typeface="Georgia"/>
              <a:cs typeface="Georgia"/>
            </a:endParaRPr>
          </a:p>
          <a:p>
            <a:pPr marL="514350" indent="-514350">
              <a:buAutoNum type="arabicPlain" startAt="3"/>
            </a:pPr>
            <a:endParaRPr lang="en-US" sz="3200" dirty="0">
              <a:latin typeface="Georgia"/>
              <a:cs typeface="Georgia"/>
            </a:endParaRPr>
          </a:p>
          <a:p>
            <a:pPr marL="514350" indent="-514350">
              <a:buAutoNum type="arabicPlain" startAt="3"/>
            </a:pPr>
            <a:endParaRPr lang="en-US" sz="3200" dirty="0" smtClean="0">
              <a:latin typeface="Georgia"/>
              <a:cs typeface="Georgia"/>
            </a:endParaRPr>
          </a:p>
          <a:p>
            <a:pPr marL="514350" indent="-514350">
              <a:buAutoNum type="arabicPlain" startAt="3"/>
            </a:pPr>
            <a:endParaRPr lang="en-US" sz="3200" dirty="0">
              <a:latin typeface="Georgia"/>
              <a:cs typeface="Georgia"/>
            </a:endParaRPr>
          </a:p>
          <a:p>
            <a:pPr marL="514350" indent="-514350">
              <a:buAutoNum type="arabicPlain" startAt="3"/>
            </a:pPr>
            <a:endParaRPr lang="en-US" sz="3200" dirty="0" smtClean="0">
              <a:latin typeface="Georgia"/>
              <a:cs typeface="Georgia"/>
            </a:endParaRPr>
          </a:p>
          <a:p>
            <a:pPr marL="514350" indent="-514350">
              <a:buAutoNum type="arabicPlain" startAt="3"/>
            </a:pPr>
            <a:endParaRPr lang="en-US" sz="3200" dirty="0">
              <a:latin typeface="Georgia"/>
              <a:cs typeface="Georgia"/>
            </a:endParaRPr>
          </a:p>
          <a:p>
            <a:pPr marL="514350" indent="-514350">
              <a:buAutoNum type="arabicPlain" startAt="3"/>
            </a:pPr>
            <a:endParaRPr lang="en-US" sz="3200" dirty="0" smtClean="0">
              <a:latin typeface="Georgia"/>
              <a:cs typeface="Georgia"/>
            </a:endParaRPr>
          </a:p>
          <a:p>
            <a:pPr marL="514350" indent="-514350">
              <a:buAutoNum type="arabicPlain" startAt="3"/>
            </a:pPr>
            <a:endParaRPr lang="en-US" sz="3200" dirty="0">
              <a:latin typeface="Georgia"/>
              <a:cs typeface="Georgia"/>
            </a:endParaRPr>
          </a:p>
          <a:p>
            <a:pPr marL="514350" indent="-514350">
              <a:buAutoNum type="arabicPlain" startAt="3"/>
            </a:pPr>
            <a:endParaRPr lang="en-US" sz="3200" dirty="0" smtClean="0">
              <a:latin typeface="Georgia"/>
              <a:cs typeface="Georgia"/>
            </a:endParaRPr>
          </a:p>
          <a:p>
            <a:pPr marL="514350" indent="-514350">
              <a:buAutoNum type="arabicPlain" startAt="3"/>
            </a:pPr>
            <a:endParaRPr lang="en-US" sz="3200" dirty="0">
              <a:latin typeface="Georgia"/>
              <a:cs typeface="Georgia"/>
            </a:endParaRPr>
          </a:p>
          <a:p>
            <a:pPr marL="514350" indent="-514350">
              <a:buAutoNum type="arabicPlain" startAt="3"/>
            </a:pPr>
            <a:endParaRPr lang="en-US" sz="3200" dirty="0" smtClean="0">
              <a:latin typeface="Georgia"/>
              <a:cs typeface="Georgia"/>
            </a:endParaRPr>
          </a:p>
          <a:p>
            <a:endParaRPr lang="en-US" sz="3200" dirty="0">
              <a:latin typeface="Georgia"/>
              <a:cs typeface="Georgia"/>
            </a:endParaRPr>
          </a:p>
        </p:txBody>
      </p:sp>
      <p:pic>
        <p:nvPicPr>
          <p:cNvPr id="33" name="Picture 1028" descr="C:\Documents and Settings\Ms J Adams\My Documents\My Pictures\start practice.jpg"/>
          <p:cNvPicPr>
            <a:picLocks noChangeAspect="1" noChangeArrowheads="1"/>
          </p:cNvPicPr>
          <p:nvPr/>
        </p:nvPicPr>
        <p:blipFill>
          <a:blip r:embed="rId7" cstate="print"/>
          <a:srcRect/>
          <a:stretch>
            <a:fillRect/>
          </a:stretch>
        </p:blipFill>
        <p:spPr bwMode="auto">
          <a:xfrm>
            <a:off x="1335398" y="22260698"/>
            <a:ext cx="5176453" cy="3882951"/>
          </a:xfrm>
          <a:prstGeom prst="rect">
            <a:avLst/>
          </a:prstGeom>
          <a:noFill/>
          <a:ln w="9525">
            <a:noFill/>
            <a:miter lim="800000"/>
            <a:headEnd/>
            <a:tailEnd/>
          </a:ln>
        </p:spPr>
      </p:pic>
      <p:pic>
        <p:nvPicPr>
          <p:cNvPr id="4" name="Picture 3" descr="Delphi agreement-survey-scale-2-1395768-m(1).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28774" y="15731067"/>
            <a:ext cx="4784184" cy="3189456"/>
          </a:xfrm>
          <a:prstGeom prst="rect">
            <a:avLst/>
          </a:prstGeom>
        </p:spPr>
      </p:pic>
      <p:pic>
        <p:nvPicPr>
          <p:cNvPr id="37" name="Picture 2"/>
          <p:cNvPicPr>
            <a:picLocks noChangeAspect="1"/>
          </p:cNvPicPr>
          <p:nvPr/>
        </p:nvPicPr>
        <p:blipFill>
          <a:blip r:embed="rId9" cstate="print"/>
          <a:srcRect/>
          <a:stretch>
            <a:fillRect/>
          </a:stretch>
        </p:blipFill>
        <p:spPr bwMode="auto">
          <a:xfrm>
            <a:off x="8128774" y="23151778"/>
            <a:ext cx="1892449" cy="2100792"/>
          </a:xfrm>
          <a:prstGeom prst="rect">
            <a:avLst/>
          </a:prstGeom>
          <a:noFill/>
          <a:ln w="9525">
            <a:noFill/>
            <a:miter lim="800000"/>
            <a:headEnd/>
            <a:tailEnd/>
          </a:ln>
        </p:spPr>
      </p:pic>
      <p:pic>
        <p:nvPicPr>
          <p:cNvPr id="38" name="Picture 5"/>
          <p:cNvPicPr>
            <a:picLocks noChangeAspect="1"/>
          </p:cNvPicPr>
          <p:nvPr/>
        </p:nvPicPr>
        <p:blipFill>
          <a:blip r:embed="rId10" cstate="print"/>
          <a:srcRect/>
          <a:stretch>
            <a:fillRect/>
          </a:stretch>
        </p:blipFill>
        <p:spPr bwMode="auto">
          <a:xfrm>
            <a:off x="10975517" y="23015115"/>
            <a:ext cx="2097540" cy="2100792"/>
          </a:xfrm>
          <a:prstGeom prst="rect">
            <a:avLst/>
          </a:prstGeom>
          <a:noFill/>
          <a:ln w="9525">
            <a:noFill/>
            <a:miter lim="800000"/>
            <a:headEnd/>
            <a:tailEnd/>
          </a:ln>
        </p:spPr>
      </p:pic>
      <p:pic>
        <p:nvPicPr>
          <p:cNvPr id="39" name="Picture 3"/>
          <p:cNvPicPr>
            <a:picLocks noChangeAspect="1"/>
          </p:cNvPicPr>
          <p:nvPr/>
        </p:nvPicPr>
        <p:blipFill>
          <a:blip r:embed="rId11" cstate="print"/>
          <a:srcRect/>
          <a:stretch>
            <a:fillRect/>
          </a:stretch>
        </p:blipFill>
        <p:spPr bwMode="auto">
          <a:xfrm>
            <a:off x="10975517" y="25364819"/>
            <a:ext cx="2035750" cy="2035750"/>
          </a:xfrm>
          <a:prstGeom prst="rect">
            <a:avLst/>
          </a:prstGeom>
          <a:noFill/>
          <a:ln w="9525">
            <a:noFill/>
            <a:miter lim="800000"/>
            <a:headEnd/>
            <a:tailEnd/>
          </a:ln>
        </p:spPr>
      </p:pic>
      <p:pic>
        <p:nvPicPr>
          <p:cNvPr id="40" name="Picture 4"/>
          <p:cNvPicPr>
            <a:picLocks noChangeAspect="1"/>
          </p:cNvPicPr>
          <p:nvPr/>
        </p:nvPicPr>
        <p:blipFill>
          <a:blip r:embed="rId12" cstate="print"/>
          <a:srcRect/>
          <a:stretch>
            <a:fillRect/>
          </a:stretch>
        </p:blipFill>
        <p:spPr bwMode="auto">
          <a:xfrm>
            <a:off x="8329857" y="25364819"/>
            <a:ext cx="1355770" cy="2079016"/>
          </a:xfrm>
          <a:prstGeom prst="rect">
            <a:avLst/>
          </a:prstGeom>
          <a:noFill/>
          <a:ln w="9525">
            <a:noFill/>
            <a:miter lim="800000"/>
            <a:headEnd/>
            <a:tailEnd/>
          </a:ln>
        </p:spPr>
      </p:pic>
      <p:sp>
        <p:nvSpPr>
          <p:cNvPr id="41" name="TextBox 1"/>
          <p:cNvSpPr txBox="1">
            <a:spLocks noChangeArrowheads="1"/>
          </p:cNvSpPr>
          <p:nvPr/>
        </p:nvSpPr>
        <p:spPr bwMode="auto">
          <a:xfrm>
            <a:off x="14405264" y="12172646"/>
            <a:ext cx="6384627" cy="3046988"/>
          </a:xfrm>
          <a:prstGeom prst="rect">
            <a:avLst/>
          </a:prstGeom>
          <a:noFill/>
          <a:ln w="9525">
            <a:noFill/>
            <a:miter lim="800000"/>
            <a:headEnd/>
            <a:tailEnd/>
          </a:ln>
        </p:spPr>
        <p:txBody>
          <a:bodyPr wrap="square">
            <a:spAutoFit/>
          </a:bodyPr>
          <a:lstStyle/>
          <a:p>
            <a:r>
              <a:rPr lang="en-US" sz="3200" dirty="0" smtClean="0">
                <a:latin typeface="Georgia"/>
                <a:cs typeface="Georgia"/>
              </a:rPr>
              <a:t>iii</a:t>
            </a:r>
            <a:r>
              <a:rPr lang="en-US" sz="3200" dirty="0">
                <a:latin typeface="Georgia"/>
                <a:cs typeface="Georgia"/>
              </a:rPr>
              <a:t>) optimum usual care plus a choice of 3 designs of placebo thumb </a:t>
            </a:r>
            <a:r>
              <a:rPr lang="en-US" sz="3200" dirty="0" smtClean="0">
                <a:latin typeface="Georgia"/>
                <a:cs typeface="Georgia"/>
              </a:rPr>
              <a:t>splint (Adams et al., 2014). </a:t>
            </a:r>
            <a:endParaRPr lang="en-US" sz="3200" dirty="0">
              <a:latin typeface="Georgia"/>
              <a:cs typeface="Georgia"/>
            </a:endParaRPr>
          </a:p>
          <a:p>
            <a:pPr marL="514350" indent="-514350">
              <a:buAutoNum type="arabicPlain" startAt="3"/>
            </a:pPr>
            <a:endParaRPr lang="en-US" sz="3200" dirty="0" smtClean="0">
              <a:latin typeface="Georgia"/>
              <a:cs typeface="Georgia"/>
            </a:endParaRPr>
          </a:p>
          <a:p>
            <a:pPr marL="514350" indent="-514350">
              <a:buAutoNum type="arabicPlain" startAt="3"/>
            </a:pPr>
            <a:endParaRPr lang="en-US" sz="3200" dirty="0">
              <a:latin typeface="Georgia"/>
              <a:cs typeface="Georgia"/>
            </a:endParaRPr>
          </a:p>
          <a:p>
            <a:pPr marL="514350" indent="-514350">
              <a:buAutoNum type="arabicPlain" startAt="3"/>
            </a:pPr>
            <a:endParaRPr lang="en-GB" sz="3200" dirty="0">
              <a:solidFill>
                <a:srgbClr val="7F7F7F"/>
              </a:solidFill>
              <a:latin typeface="Georgia"/>
              <a:cs typeface="Georgia"/>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633</TotalTime>
  <Words>723</Words>
  <Application>Microsoft Macintosh PowerPoint</Application>
  <PresentationFormat>Custom</PresentationFormat>
  <Paragraphs>47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Theme</vt:lpstr>
      <vt:lpstr>PowerPoint Presentation</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Samantha Cantwell</dc:creator>
  <cp:lastModifiedBy>Joanna Adams</cp:lastModifiedBy>
  <cp:revision>41</cp:revision>
  <dcterms:created xsi:type="dcterms:W3CDTF">2011-06-16T17:28:24Z</dcterms:created>
  <dcterms:modified xsi:type="dcterms:W3CDTF">2014-05-26T16:38:50Z</dcterms:modified>
</cp:coreProperties>
</file>