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 autoAdjust="0"/>
    <p:restoredTop sz="94628" autoAdjust="0"/>
  </p:normalViewPr>
  <p:slideViewPr>
    <p:cSldViewPr>
      <p:cViewPr varScale="1">
        <p:scale>
          <a:sx n="109" d="100"/>
          <a:sy n="109" d="100"/>
        </p:scale>
        <p:origin x="-534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1/28/2015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1/28/2015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1/28/2015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1/28/2015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834" b="9154"/>
          <a:stretch/>
        </p:blipFill>
        <p:spPr bwMode="auto">
          <a:xfrm>
            <a:off x="609600" y="434109"/>
            <a:ext cx="4572000" cy="16787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50" r="3788" b="5623"/>
          <a:stretch/>
        </p:blipFill>
        <p:spPr bwMode="auto">
          <a:xfrm>
            <a:off x="609600" y="2415309"/>
            <a:ext cx="4387273" cy="19327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550" t="1993" r="2839" b="2403"/>
          <a:stretch/>
        </p:blipFill>
        <p:spPr bwMode="auto">
          <a:xfrm>
            <a:off x="5634181" y="434109"/>
            <a:ext cx="3315855" cy="32327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Rectangle 3"/>
          <p:cNvSpPr/>
          <p:nvPr/>
        </p:nvSpPr>
        <p:spPr>
          <a:xfrm>
            <a:off x="609599" y="2339109"/>
            <a:ext cx="267789" cy="221672"/>
          </a:xfrm>
          <a:prstGeom prst="rect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/>
                </a:solidFill>
              </a:rPr>
              <a:t>B</a:t>
            </a:r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584560" y="204586"/>
            <a:ext cx="267789" cy="221672"/>
          </a:xfrm>
          <a:prstGeom prst="rect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bg1"/>
                </a:solidFill>
              </a:rPr>
              <a:t>A</a:t>
            </a:r>
          </a:p>
        </p:txBody>
      </p:sp>
      <p:sp>
        <p:nvSpPr>
          <p:cNvPr id="10" name="Rectangle 9"/>
          <p:cNvSpPr/>
          <p:nvPr/>
        </p:nvSpPr>
        <p:spPr>
          <a:xfrm>
            <a:off x="5634181" y="183672"/>
            <a:ext cx="267789" cy="221672"/>
          </a:xfrm>
          <a:prstGeom prst="rect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bg1"/>
                </a:solidFill>
              </a:rPr>
              <a:t>C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18454" y="4495800"/>
            <a:ext cx="6078459" cy="20313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/>
              <a:t>Fig. </a:t>
            </a:r>
            <a:r>
              <a:rPr lang="en-GB" sz="1400" dirty="0" smtClean="0"/>
              <a:t>2, </a:t>
            </a:r>
            <a:r>
              <a:rPr lang="en-GB" sz="1400" dirty="0"/>
              <a:t>A typical setup of HR-pQCT for patient measurements. </a:t>
            </a:r>
            <a:endParaRPr lang="en-GB" sz="1400" dirty="0" smtClean="0"/>
          </a:p>
          <a:p>
            <a:r>
              <a:rPr lang="en-GB" sz="1400" u="sng" dirty="0" smtClean="0"/>
              <a:t>A and B:</a:t>
            </a:r>
            <a:r>
              <a:rPr lang="en-GB" sz="1400" dirty="0" smtClean="0"/>
              <a:t> The </a:t>
            </a:r>
            <a:r>
              <a:rPr lang="en-GB" sz="1400" dirty="0"/>
              <a:t>procedure for HR-pQCT analysis requires a ‘scout view’</a:t>
            </a:r>
          </a:p>
          <a:p>
            <a:r>
              <a:rPr lang="en-GB" sz="1400" dirty="0"/>
              <a:t>x-ray of the radius </a:t>
            </a:r>
            <a:r>
              <a:rPr lang="en-GB" sz="1400" dirty="0" smtClean="0"/>
              <a:t>(above) or </a:t>
            </a:r>
            <a:r>
              <a:rPr lang="en-GB" sz="1400" dirty="0"/>
              <a:t>tibia </a:t>
            </a:r>
            <a:r>
              <a:rPr lang="en-GB" sz="1400" dirty="0" smtClean="0"/>
              <a:t>(below) </a:t>
            </a:r>
            <a:r>
              <a:rPr lang="en-GB" sz="1400" dirty="0"/>
              <a:t>so that the operator can select the</a:t>
            </a:r>
          </a:p>
          <a:p>
            <a:r>
              <a:rPr lang="en-GB" sz="1400" dirty="0"/>
              <a:t>region of interest for scanning (solid green bar). Subsequently, </a:t>
            </a:r>
            <a:r>
              <a:rPr lang="en-GB" sz="1400" dirty="0" smtClean="0"/>
              <a:t>three dimensional</a:t>
            </a:r>
            <a:endParaRPr lang="en-GB" sz="1400" dirty="0"/>
          </a:p>
          <a:p>
            <a:r>
              <a:rPr lang="en-GB" sz="1400" dirty="0"/>
              <a:t>data can be obtained in the scan region (right). </a:t>
            </a:r>
            <a:endParaRPr lang="en-GB" sz="1400" dirty="0" smtClean="0"/>
          </a:p>
          <a:p>
            <a:r>
              <a:rPr lang="en-GB" sz="1400" u="sng" dirty="0" smtClean="0"/>
              <a:t>C:</a:t>
            </a:r>
            <a:r>
              <a:rPr lang="en-GB" sz="1400" dirty="0" smtClean="0"/>
              <a:t> A typical section </a:t>
            </a:r>
            <a:r>
              <a:rPr lang="en-GB" sz="1400" dirty="0"/>
              <a:t>from HR-pQCT showing the ultradistal tibia and fibula. The</a:t>
            </a:r>
          </a:p>
          <a:p>
            <a:r>
              <a:rPr lang="en-GB" sz="1400" dirty="0"/>
              <a:t>green line on the periosteal surface of the tibia is used to extract the</a:t>
            </a:r>
          </a:p>
          <a:p>
            <a:r>
              <a:rPr lang="en-GB" sz="1400" dirty="0"/>
              <a:t>bone of interest for subsequent three-dimensional </a:t>
            </a:r>
            <a:r>
              <a:rPr lang="en-GB" sz="1400" dirty="0" smtClean="0"/>
              <a:t>analysis.</a:t>
            </a:r>
          </a:p>
          <a:p>
            <a:r>
              <a:rPr lang="en-GB" sz="1400" dirty="0" smtClean="0"/>
              <a:t>Adapted from [4].</a:t>
            </a:r>
            <a:endParaRPr lang="en-GB" sz="1400" dirty="0"/>
          </a:p>
        </p:txBody>
      </p:sp>
    </p:spTree>
    <p:extLst>
      <p:ext uri="{BB962C8B-B14F-4D97-AF65-F5344CB8AC3E}">
        <p14:creationId xmlns:p14="http://schemas.microsoft.com/office/powerpoint/2010/main" val="940400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117</Words>
  <Application>Microsoft Office PowerPoint</Application>
  <PresentationFormat>On-screen Show (4:3)</PresentationFormat>
  <Paragraphs>12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Julien Paccou</dc:creator>
  <cp:lastModifiedBy>Karen Drake</cp:lastModifiedBy>
  <cp:revision>4</cp:revision>
  <dcterms:created xsi:type="dcterms:W3CDTF">2006-08-16T00:00:00Z</dcterms:created>
  <dcterms:modified xsi:type="dcterms:W3CDTF">2015-01-28T11:43:39Z</dcterms:modified>
</cp:coreProperties>
</file>