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3360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0213F-E4EB-6840-A286-B9DEC03AF76D}" type="datetimeFigureOut">
              <a:rPr lang="en-US" smtClean="0"/>
              <a:t>22/12/16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3B987-EF4C-5E41-9C5F-3AD1D4AF9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648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0213F-E4EB-6840-A286-B9DEC03AF76D}" type="datetimeFigureOut">
              <a:rPr lang="en-US" smtClean="0"/>
              <a:t>22/12/16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3B987-EF4C-5E41-9C5F-3AD1D4AF9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938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0213F-E4EB-6840-A286-B9DEC03AF76D}" type="datetimeFigureOut">
              <a:rPr lang="en-US" smtClean="0"/>
              <a:t>22/12/16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3B987-EF4C-5E41-9C5F-3AD1D4AF9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361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0213F-E4EB-6840-A286-B9DEC03AF76D}" type="datetimeFigureOut">
              <a:rPr lang="en-US" smtClean="0"/>
              <a:t>22/12/16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3B987-EF4C-5E41-9C5F-3AD1D4AF9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328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0213F-E4EB-6840-A286-B9DEC03AF76D}" type="datetimeFigureOut">
              <a:rPr lang="en-US" smtClean="0"/>
              <a:t>22/12/16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3B987-EF4C-5E41-9C5F-3AD1D4AF9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660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0213F-E4EB-6840-A286-B9DEC03AF76D}" type="datetimeFigureOut">
              <a:rPr lang="en-US" smtClean="0"/>
              <a:t>22/12/16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3B987-EF4C-5E41-9C5F-3AD1D4AF9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667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0213F-E4EB-6840-A286-B9DEC03AF76D}" type="datetimeFigureOut">
              <a:rPr lang="en-US" smtClean="0"/>
              <a:t>22/12/16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3B987-EF4C-5E41-9C5F-3AD1D4AF9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647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0213F-E4EB-6840-A286-B9DEC03AF76D}" type="datetimeFigureOut">
              <a:rPr lang="en-US" smtClean="0"/>
              <a:t>22/12/16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3B987-EF4C-5E41-9C5F-3AD1D4AF9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821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0213F-E4EB-6840-A286-B9DEC03AF76D}" type="datetimeFigureOut">
              <a:rPr lang="en-US" smtClean="0"/>
              <a:t>22/12/16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3B987-EF4C-5E41-9C5F-3AD1D4AF9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598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0213F-E4EB-6840-A286-B9DEC03AF76D}" type="datetimeFigureOut">
              <a:rPr lang="en-US" smtClean="0"/>
              <a:t>22/12/16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3B987-EF4C-5E41-9C5F-3AD1D4AF9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049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0213F-E4EB-6840-A286-B9DEC03AF76D}" type="datetimeFigureOut">
              <a:rPr lang="en-US" smtClean="0"/>
              <a:t>22/12/16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3B987-EF4C-5E41-9C5F-3AD1D4AF9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563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0213F-E4EB-6840-A286-B9DEC03AF76D}" type="datetimeFigureOut">
              <a:rPr lang="en-US" smtClean="0"/>
              <a:t>22/12/16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3B987-EF4C-5E41-9C5F-3AD1D4AF9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144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91700" cy="9166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252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The University of Melbourne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 Hinks</dc:creator>
  <cp:lastModifiedBy>Tim Hinks</cp:lastModifiedBy>
  <cp:revision>1</cp:revision>
  <dcterms:created xsi:type="dcterms:W3CDTF">2016-12-21T21:51:42Z</dcterms:created>
  <dcterms:modified xsi:type="dcterms:W3CDTF">2016-12-21T21:52:53Z</dcterms:modified>
</cp:coreProperties>
</file>