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9" d="100"/>
          <a:sy n="109" d="100"/>
        </p:scale>
        <p:origin x="-7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2EDE7-33AA-434F-8DC2-25AB928F8354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4FB27-B05D-A642-9D5D-795C7B807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2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Hazard ratio between treatments (teriparatide versus placebo) for morphometric vertebral fractures according to the 10-year probability of a major osteoporotic fracture calculated without inclusion of BMD. (HR presented from 10</a:t>
            </a:r>
            <a:r>
              <a:rPr lang="x-none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90</a:t>
            </a:r>
            <a:r>
              <a:rPr lang="x-none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percentile). Note greater HR implies lower efficacy.</a:t>
            </a:r>
            <a:endParaRPr lang="en-GB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4FB27-B05D-A642-9D5D-795C7B807E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66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9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4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2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0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9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02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8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9FA49-26B5-DE49-B28F-5712B33F383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42" y="118703"/>
            <a:ext cx="8996557" cy="67392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6273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Harvey</dc:creator>
  <cp:lastModifiedBy>Beth Curtis</cp:lastModifiedBy>
  <cp:revision>2</cp:revision>
  <dcterms:created xsi:type="dcterms:W3CDTF">2015-02-26T15:27:59Z</dcterms:created>
  <dcterms:modified xsi:type="dcterms:W3CDTF">2015-05-19T16:28:42Z</dcterms:modified>
</cp:coreProperties>
</file>