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>
        <p:scale>
          <a:sx n="67" d="100"/>
          <a:sy n="67" d="100"/>
        </p:scale>
        <p:origin x="-1046" y="-3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2380C-CBAF-4A58-BF8C-2DC98289FB00}" type="datetimeFigureOut">
              <a:rPr lang="en-GB" smtClean="0"/>
              <a:t>14/07/2015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B3558-EAB3-4C1D-BFF4-5A5B5E0D3F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123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2380C-CBAF-4A58-BF8C-2DC98289FB00}" type="datetimeFigureOut">
              <a:rPr lang="en-GB" smtClean="0"/>
              <a:t>14/07/2015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B3558-EAB3-4C1D-BFF4-5A5B5E0D3F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2643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2380C-CBAF-4A58-BF8C-2DC98289FB00}" type="datetimeFigureOut">
              <a:rPr lang="en-GB" smtClean="0"/>
              <a:t>14/07/2015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B3558-EAB3-4C1D-BFF4-5A5B5E0D3F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350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2380C-CBAF-4A58-BF8C-2DC98289FB00}" type="datetimeFigureOut">
              <a:rPr lang="en-GB" smtClean="0"/>
              <a:t>14/07/2015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B3558-EAB3-4C1D-BFF4-5A5B5E0D3F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8528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2380C-CBAF-4A58-BF8C-2DC98289FB00}" type="datetimeFigureOut">
              <a:rPr lang="en-GB" smtClean="0"/>
              <a:t>14/07/2015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B3558-EAB3-4C1D-BFF4-5A5B5E0D3F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012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2380C-CBAF-4A58-BF8C-2DC98289FB00}" type="datetimeFigureOut">
              <a:rPr lang="en-GB" smtClean="0"/>
              <a:t>14/07/2015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B3558-EAB3-4C1D-BFF4-5A5B5E0D3F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6863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2380C-CBAF-4A58-BF8C-2DC98289FB00}" type="datetimeFigureOut">
              <a:rPr lang="en-GB" smtClean="0"/>
              <a:t>14/07/2015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B3558-EAB3-4C1D-BFF4-5A5B5E0D3F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0663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2380C-CBAF-4A58-BF8C-2DC98289FB00}" type="datetimeFigureOut">
              <a:rPr lang="en-GB" smtClean="0"/>
              <a:t>14/07/2015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B3558-EAB3-4C1D-BFF4-5A5B5E0D3F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0524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2380C-CBAF-4A58-BF8C-2DC98289FB00}" type="datetimeFigureOut">
              <a:rPr lang="en-GB" smtClean="0"/>
              <a:t>14/07/2015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B3558-EAB3-4C1D-BFF4-5A5B5E0D3F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5696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2380C-CBAF-4A58-BF8C-2DC98289FB00}" type="datetimeFigureOut">
              <a:rPr lang="en-GB" smtClean="0"/>
              <a:t>14/07/2015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B3558-EAB3-4C1D-BFF4-5A5B5E0D3F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7254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2380C-CBAF-4A58-BF8C-2DC98289FB00}" type="datetimeFigureOut">
              <a:rPr lang="en-GB" smtClean="0"/>
              <a:t>14/07/2015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B3558-EAB3-4C1D-BFF4-5A5B5E0D3F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3874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2380C-CBAF-4A58-BF8C-2DC98289FB00}" type="datetimeFigureOut">
              <a:rPr lang="en-GB" smtClean="0"/>
              <a:t>14/07/2015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B3558-EAB3-4C1D-BFF4-5A5B5E0D3F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889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4727" y="1893482"/>
            <a:ext cx="3948545" cy="601425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14363" y="671513"/>
            <a:ext cx="545782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900113" algn="l"/>
              </a:tabLst>
            </a:pPr>
            <a:r>
              <a:rPr lang="en-GB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</a:t>
            </a:r>
            <a:r>
              <a:rPr lang="en-GB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1:</a:t>
            </a:r>
            <a:r>
              <a:rPr lang="en-GB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GB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Associations </a:t>
            </a:r>
            <a:r>
              <a:rPr lang="en-GB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GB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maternal </a:t>
            </a:r>
            <a:r>
              <a:rPr lang="en-GB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age with birth weight, </a:t>
            </a:r>
            <a:r>
              <a:rPr lang="en-GB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gestational </a:t>
            </a:r>
            <a:r>
              <a:rPr lang="en-GB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age, 2-year height and weight-for-height Z </a:t>
            </a:r>
            <a:r>
              <a:rPr lang="en-GB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scores</a:t>
            </a:r>
            <a:r>
              <a:rPr lang="en-GB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years of schooling, adult height, systolic blood </a:t>
            </a:r>
            <a:r>
              <a:rPr lang="en-GB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pressure </a:t>
            </a:r>
            <a:r>
              <a:rPr lang="en-GB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fasting plasma glucose </a:t>
            </a:r>
            <a:endParaRPr lang="en-GB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8160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3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 Pearce</dc:creator>
  <cp:lastModifiedBy>Karen Drake</cp:lastModifiedBy>
  <cp:revision>5</cp:revision>
  <dcterms:created xsi:type="dcterms:W3CDTF">2014-03-28T10:57:50Z</dcterms:created>
  <dcterms:modified xsi:type="dcterms:W3CDTF">2015-07-14T15:10:14Z</dcterms:modified>
</cp:coreProperties>
</file>