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64" d="100"/>
          <a:sy n="64" d="100"/>
        </p:scale>
        <p:origin x="-72" y="-4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003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83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25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70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468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73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20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90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35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44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096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A8721-7B84-4ABB-AE93-D6166EF74138}" type="datetimeFigureOut">
              <a:rPr lang="en-GB" smtClean="0"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D7A48-4222-4AFB-BB51-6DCFE88D1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099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15" r="4983"/>
          <a:stretch/>
        </p:blipFill>
        <p:spPr bwMode="auto">
          <a:xfrm>
            <a:off x="660526" y="1771650"/>
            <a:ext cx="3524250" cy="33147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59" r="7095"/>
          <a:stretch/>
        </p:blipFill>
        <p:spPr bwMode="auto">
          <a:xfrm>
            <a:off x="4405312" y="1771650"/>
            <a:ext cx="3381375" cy="33147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65" r="9559"/>
          <a:stretch/>
        </p:blipFill>
        <p:spPr bwMode="auto">
          <a:xfrm>
            <a:off x="7943696" y="1771650"/>
            <a:ext cx="3209925" cy="33147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29341" y="631372"/>
            <a:ext cx="10265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892175" algn="l"/>
              </a:tabLst>
            </a:pPr>
            <a:r>
              <a:rPr lang="en-GB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GB" sz="1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</a:t>
            </a:r>
            <a:r>
              <a:rPr lang="en-GB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	R</a:t>
            </a:r>
            <a:r>
              <a:rPr lang="en-GB" sz="1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elationship 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maternal age and parity to birth weight, 2-year height Z-score and years of schooling (adjusted for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maternal </a:t>
            </a:r>
            <a:r>
              <a:rPr lang="en-GB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socio-economic status and height) 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54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Pearce</dc:creator>
  <cp:lastModifiedBy>Karen Drake</cp:lastModifiedBy>
  <cp:revision>6</cp:revision>
  <dcterms:created xsi:type="dcterms:W3CDTF">2014-03-28T10:36:54Z</dcterms:created>
  <dcterms:modified xsi:type="dcterms:W3CDTF">2015-07-14T15:11:35Z</dcterms:modified>
</cp:coreProperties>
</file>